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82" r:id="rId3"/>
    <p:sldId id="280" r:id="rId5"/>
    <p:sldId id="283" r:id="rId6"/>
    <p:sldId id="310" r:id="rId7"/>
    <p:sldId id="311" r:id="rId8"/>
    <p:sldId id="312" r:id="rId9"/>
    <p:sldId id="314" r:id="rId10"/>
    <p:sldId id="313" r:id="rId11"/>
    <p:sldId id="331" r:id="rId12"/>
    <p:sldId id="285" r:id="rId13"/>
    <p:sldId id="286" r:id="rId14"/>
    <p:sldId id="287" r:id="rId15"/>
    <p:sldId id="296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5AAC"/>
    <a:srgbClr val="000092"/>
    <a:srgbClr val="990000"/>
    <a:srgbClr val="EE8E00"/>
    <a:srgbClr val="993300"/>
    <a:srgbClr val="DDDDDD"/>
    <a:srgbClr val="9933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6"/>
    <p:restoredTop sz="88454"/>
  </p:normalViewPr>
  <p:slideViewPr>
    <p:cSldViewPr showGuides="1">
      <p:cViewPr varScale="1">
        <p:scale>
          <a:sx n="62" d="100"/>
          <a:sy n="62" d="100"/>
        </p:scale>
        <p:origin x="1536" y="72"/>
      </p:cViewPr>
      <p:guideLst>
        <p:guide orient="horz" pos="768"/>
        <p:guide pos="1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Maven                                                                                               Introduction to Maven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0DC4BA-74E5-4F74-97CA-778FD6FFB17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981200" y="839788"/>
            <a:ext cx="4343400" cy="35036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81200" y="4570413"/>
            <a:ext cx="4343400" cy="3811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Second level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Third level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Fourth level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Fifth level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382000"/>
            <a:ext cx="2743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latin typeface="Candara" panose="020E0502030303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Page 01-</a:t>
            </a:r>
            <a:fld id="{49B2AE41-F15A-4C4B-B467-7F478D71F67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</a:fld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7" name="Line 8"/>
          <p:cNvSpPr/>
          <p:nvPr/>
        </p:nvSpPr>
        <p:spPr>
          <a:xfrm>
            <a:off x="1816100" y="457200"/>
            <a:ext cx="0" cy="800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52400" y="914400"/>
            <a:ext cx="16002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Instructor Notes: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2400" y="152400"/>
            <a:ext cx="6248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latin typeface="Candara" panose="020E0502030303020204" pitchFamily="34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Maven                                                                                                                            Introduction to Maven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17688" y="839788"/>
            <a:ext cx="4670425" cy="3503612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xfrm>
            <a:off x="1981200" y="4570413"/>
            <a:ext cx="4343400" cy="3811587"/>
          </a:xfrm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508" name="Text Box 9"/>
          <p:cNvSpPr txBox="1"/>
          <p:nvPr/>
        </p:nvSpPr>
        <p:spPr>
          <a:xfrm>
            <a:off x="142875" y="1133475"/>
            <a:ext cx="1600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Add instructor notes here. </a:t>
            </a: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17688" y="839788"/>
            <a:ext cx="4670425" cy="3503612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xfrm>
            <a:off x="1981200" y="4570413"/>
            <a:ext cx="4343400" cy="3811587"/>
          </a:xfrm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556" name="Text Box 9"/>
          <p:cNvSpPr txBox="1"/>
          <p:nvPr/>
        </p:nvSpPr>
        <p:spPr>
          <a:xfrm>
            <a:off x="142875" y="1133475"/>
            <a:ext cx="1600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Add instructor notes here. </a:t>
            </a: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0.bin"/><Relationship Id="rId2" Type="http://schemas.openxmlformats.org/officeDocument/2006/relationships/tags" Target="../tags/tag38.xml"/><Relationship Id="rId12" Type="http://schemas.openxmlformats.org/officeDocument/2006/relationships/vmlDrawing" Target="../drawings/vmlDrawing9.vml"/><Relationship Id="rId11" Type="http://schemas.openxmlformats.org/officeDocument/2006/relationships/oleObject" Target="../embeddings/oleObject11.bin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2.bin"/><Relationship Id="rId2" Type="http://schemas.openxmlformats.org/officeDocument/2006/relationships/tags" Target="../tags/tag44.xml"/><Relationship Id="rId12" Type="http://schemas.openxmlformats.org/officeDocument/2006/relationships/vmlDrawing" Target="../drawings/vmlDrawing10.vml"/><Relationship Id="rId11" Type="http://schemas.openxmlformats.org/officeDocument/2006/relationships/oleObject" Target="../embeddings/oleObject13.bin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4.bin"/><Relationship Id="rId2" Type="http://schemas.openxmlformats.org/officeDocument/2006/relationships/tags" Target="../tags/tag50.xml"/><Relationship Id="rId12" Type="http://schemas.openxmlformats.org/officeDocument/2006/relationships/vmlDrawing" Target="../drawings/vmlDrawing11.vml"/><Relationship Id="rId11" Type="http://schemas.openxmlformats.org/officeDocument/2006/relationships/oleObject" Target="../embeddings/oleObject15.bin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6.bin"/><Relationship Id="rId2" Type="http://schemas.openxmlformats.org/officeDocument/2006/relationships/tags" Target="../tags/tag56.xml"/><Relationship Id="rId11" Type="http://schemas.openxmlformats.org/officeDocument/2006/relationships/vmlDrawing" Target="../drawings/vmlDrawing12.vml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7.bin"/><Relationship Id="rId2" Type="http://schemas.openxmlformats.org/officeDocument/2006/relationships/tags" Target="../tags/tag61.xml"/><Relationship Id="rId12" Type="http://schemas.openxmlformats.org/officeDocument/2006/relationships/vmlDrawing" Target="../drawings/vmlDrawing13.vml"/><Relationship Id="rId11" Type="http://schemas.openxmlformats.org/officeDocument/2006/relationships/oleObject" Target="../embeddings/oleObject18.bin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9.bin"/><Relationship Id="rId2" Type="http://schemas.openxmlformats.org/officeDocument/2006/relationships/tags" Target="../tags/tag67.xml"/><Relationship Id="rId10" Type="http://schemas.openxmlformats.org/officeDocument/2006/relationships/vmlDrawing" Target="../drawings/vmlDrawing14.v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20.bin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21.bin"/><Relationship Id="rId2" Type="http://schemas.openxmlformats.org/officeDocument/2006/relationships/tags" Target="../tags/tag73.xml"/><Relationship Id="rId13" Type="http://schemas.openxmlformats.org/officeDocument/2006/relationships/vmlDrawing" Target="../drawings/vmlDrawing16.vml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2" Type="http://schemas.openxmlformats.org/officeDocument/2006/relationships/vmlDrawing" Target="../drawings/vmlDrawing2.vml"/><Relationship Id="rId11" Type="http://schemas.openxmlformats.org/officeDocument/2006/relationships/oleObject" Target="../embeddings/oleObject3.bin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4.bin"/><Relationship Id="rId2" Type="http://schemas.openxmlformats.org/officeDocument/2006/relationships/tags" Target="../tags/tag8.xml"/><Relationship Id="rId11" Type="http://schemas.openxmlformats.org/officeDocument/2006/relationships/vmlDrawing" Target="../drawings/vmlDrawing3.v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5.bin"/><Relationship Id="rId2" Type="http://schemas.openxmlformats.org/officeDocument/2006/relationships/tags" Target="../tags/tag13.xml"/><Relationship Id="rId11" Type="http://schemas.openxmlformats.org/officeDocument/2006/relationships/vmlDrawing" Target="../drawings/vmlDrawing4.v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6.bin"/><Relationship Id="rId2" Type="http://schemas.openxmlformats.org/officeDocument/2006/relationships/tags" Target="../tags/tag18.xml"/><Relationship Id="rId11" Type="http://schemas.openxmlformats.org/officeDocument/2006/relationships/vmlDrawing" Target="../drawings/vmlDrawing5.vml"/><Relationship Id="rId10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7.bin"/><Relationship Id="rId2" Type="http://schemas.openxmlformats.org/officeDocument/2006/relationships/tags" Target="../tags/tag23.xml"/><Relationship Id="rId11" Type="http://schemas.openxmlformats.org/officeDocument/2006/relationships/vmlDrawing" Target="../drawings/vmlDrawing6.vml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8.bin"/><Relationship Id="rId2" Type="http://schemas.openxmlformats.org/officeDocument/2006/relationships/tags" Target="../tags/tag28.xml"/><Relationship Id="rId11" Type="http://schemas.openxmlformats.org/officeDocument/2006/relationships/vmlDrawing" Target="../drawings/vmlDrawing7.v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9.bin"/><Relationship Id="rId2" Type="http://schemas.openxmlformats.org/officeDocument/2006/relationships/tags" Target="../tags/tag33.xml"/><Relationship Id="rId11" Type="http://schemas.openxmlformats.org/officeDocument/2006/relationships/vmlDrawing" Target="../drawings/vmlDrawing8.v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5035137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&amp;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7F6B8D-A16D-4C7E-A70E-DC4638AF322C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7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8" name="Object 9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2700" imgH="12700" progId="">
                  <p:embed/>
                </p:oleObj>
              </mc:Choice>
              <mc:Fallback>
                <p:oleObj name="" r:id="rId11" imgW="12700" imgH="12700" progId="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E967DE-3989-48FF-A58A-AFEEB5E9ACBF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71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272" name="Object 9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12700" imgH="12700" progId="">
                  <p:embed/>
                </p:oleObj>
              </mc:Choice>
              <mc:Fallback>
                <p:oleObj name="" r:id="rId11" imgW="12700" imgH="12700" progId="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 Contents &amp; Heading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52C964-B347-431C-A04C-7674ABE09D71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5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96" name="Object 9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12700" imgH="12700" progId="">
                  <p:embed/>
                </p:oleObj>
              </mc:Choice>
              <mc:Fallback>
                <p:oleObj name="" r:id="rId11" imgW="12700" imgH="12700" progId="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O NOT U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F4ACCA-C810-4D10-8529-984670CCC8A7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9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0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15200" y="1828800"/>
            <a:ext cx="1693863" cy="1554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932E55-5B5D-4208-A14D-C6E9F2151E9F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43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4" name="Object 9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2700" imgH="12700" progId="">
                  <p:embed/>
                </p:oleObj>
              </mc:Choice>
              <mc:Fallback>
                <p:oleObj name="" r:id="rId11" imgW="12700" imgH="12700" progId="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F9B9F6-DF6F-4E7B-AFA3-E47A15F6EE4D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7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A547B1-1F54-4CC7-8372-14FE2E25B73B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BEBC22-F932-4AD8-9243-D479C1B2141F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D07F8C-34FD-4DE2-965B-0474B6FAAEBD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13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5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7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5165725"/>
            <a:ext cx="9144000" cy="1336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8" name="Picture 12" descr="D:\Temlates\Capgemini_logo_pms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092950" y="5770563"/>
            <a:ext cx="1668463" cy="38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9" name="Picture 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11163" y="6246813"/>
            <a:ext cx="2163762" cy="176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1519DF-77EF-47E7-A51F-5DA04F8099CA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9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80" name="Object 16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13652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2700" imgH="12700" progId="">
                  <p:embed/>
                </p:oleObj>
              </mc:Choice>
              <mc:Fallback>
                <p:oleObj name="" r:id="rId11" imgW="12700" imgH="12700" progId="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36525" cy="144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essonObjectiv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B413B2-C58F-453B-9C68-71C8BCC74D8E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3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92950" y="1828800"/>
            <a:ext cx="2001838" cy="2011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CC25E7-6C99-48C6-8774-E61C02A61F1A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7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19925" y="1828800"/>
            <a:ext cx="2103438" cy="155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40EDB3-6677-4252-B2DC-FD2CC9C79A5A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1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Picture 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858000" y="1828800"/>
            <a:ext cx="2286000" cy="160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B7737A-299C-423A-B1E7-BFB364D77C30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5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Picture 2" descr="http://www.strategic-resume.com/wp-content/uploads/2015/08/SummaryIcon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83450" y="1495425"/>
            <a:ext cx="1638300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ssess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CBFEDE-2A74-47A8-97C3-67B11D5E02F3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4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9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Picture 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70750" y="1828800"/>
            <a:ext cx="1828800" cy="181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ssessment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2700" imgH="12700" progId="">
                  <p:embed/>
                </p:oleObj>
              </mc:Choice>
              <mc:Fallback>
                <p:oleObj name="" r:id="rId3" imgW="12700" imgH="12700" progId="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8E6B25-F5B6-4CCC-93A5-FE39FB4D7CE7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/>
          <p:nvPr>
            <p:custDataLst>
              <p:tags r:id="rId6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3" name="Image 13" descr="Capgemini_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70750" y="1828800"/>
            <a:ext cx="1828800" cy="181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vmlDrawing" Target="../drawings/vmlDrawing17.vml"/><Relationship Id="rId28" Type="http://schemas.openxmlformats.org/officeDocument/2006/relationships/image" Target="../media/image2.jpeg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image" Target="../media/image1.emf"/><Relationship Id="rId20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7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0" imgW="12700" imgH="12700" progId="">
                  <p:embed/>
                </p:oleObj>
              </mc:Choice>
              <mc:Fallback>
                <p:oleObj name="" r:id="rId20" imgW="12700" imgH="12700" progId="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0" y="0"/>
            <a:ext cx="9144000" cy="1001713"/>
          </a:xfrm>
          <a:prstGeom prst="rect">
            <a:avLst/>
          </a:prstGeom>
          <a:noFill/>
          <a:ln w="9525">
            <a:noFill/>
          </a:ln>
        </p:spPr>
        <p:txBody>
          <a:bodyPr lIns="297529" tIns="33059" rIns="165294" bIns="33059" anchor="ctr"/>
          <a:p>
            <a:pPr lvl="0"/>
            <a:r>
              <a:rPr lang="fr-FR" altLang="en-US" dirty="0"/>
              <a:t>Cliquez pour modifier le style du titre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450" y="1501775"/>
            <a:ext cx="8712200" cy="4637088"/>
          </a:xfrm>
          <a:prstGeom prst="rect">
            <a:avLst/>
          </a:prstGeom>
          <a:noFill/>
          <a:ln w="9525">
            <a:noFill/>
          </a:ln>
        </p:spPr>
        <p:txBody>
          <a:bodyPr lIns="108000" tIns="72000" rIns="72000" bIns="72000"/>
          <a:p>
            <a:pPr lvl="0"/>
            <a:r>
              <a:rPr lang="en-US" altLang="en-US" dirty="0"/>
              <a:t>Click to edit Master text style</a:t>
            </a:r>
            <a:endParaRPr lang="en-US" altLang="en-US" dirty="0"/>
          </a:p>
          <a:p>
            <a:pPr lvl="1"/>
            <a:r>
              <a:rPr lang="en-US" altLang="en-US" dirty="0"/>
              <a:t>Text style level 2</a:t>
            </a:r>
            <a:endParaRPr lang="en-US" altLang="en-US" dirty="0"/>
          </a:p>
          <a:p>
            <a:pPr lvl="2"/>
            <a:r>
              <a:rPr lang="en-US" altLang="en-US" dirty="0"/>
              <a:t>Text style level 3</a:t>
            </a:r>
            <a:endParaRPr lang="en-US" altLang="en-US" dirty="0"/>
          </a:p>
          <a:p>
            <a:pPr lvl="3"/>
            <a:r>
              <a:rPr lang="en-US" altLang="en-US" dirty="0"/>
              <a:t>Text style level 4</a:t>
            </a:r>
            <a:endParaRPr lang="en-US" altLang="en-US" dirty="0"/>
          </a:p>
        </p:txBody>
      </p:sp>
      <p:sp>
        <p:nvSpPr>
          <p:cNvPr id="2" name="TextBox 1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826500" y="6661150"/>
            <a:ext cx="111125" cy="107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F8162-B146-474C-8BBF-09D688DDE766}" type="slidenum">
              <a:rPr kumimoji="0" lang="en-US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7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4"/>
          <p:cNvSpPr/>
          <p:nvPr>
            <p:custDataLst>
              <p:tags r:id="rId25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568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95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568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Helvetica Light"/>
                <a:cs typeface="Helvetica Light"/>
              </a:rPr>
              <a:t>Copyright © Capgemini 2015. All Rights Reserved</a:t>
            </a:r>
            <a:endParaRPr kumimoji="0" lang="en-US" altLang="en-US" sz="6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Helvetica Light"/>
              <a:cs typeface="Helvetica Ligh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Image 13" descr="Capgemini_logo.jp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9875" y="6438900"/>
            <a:ext cx="1438275" cy="3444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31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2pPr>
      <a:lvl3pPr algn="l" defTabSz="9131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3pPr>
      <a:lvl4pPr algn="l" defTabSz="9131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4pPr>
      <a:lvl5pPr algn="l" defTabSz="91313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defTabSz="913130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defTabSz="913130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defTabSz="913130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defTabSz="913130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65100" indent="-165100" algn="l" defTabSz="91313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98CC"/>
        </a:buClr>
        <a:buFont typeface="Wingdings" panose="05000000000000000000" pitchFamily="2" charset="2"/>
        <a:buChar char="§"/>
        <a:defRPr sz="2200" kern="1200">
          <a:solidFill>
            <a:srgbClr val="484848"/>
          </a:solidFill>
          <a:latin typeface="+mn-lt"/>
          <a:ea typeface="+mn-ea"/>
          <a:cs typeface="+mn-cs"/>
        </a:defRPr>
      </a:lvl1pPr>
      <a:lvl2pPr marL="355600" indent="-180975" algn="l" defTabSz="91313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B70132"/>
        </a:buClr>
        <a:buFont typeface="Wingdings" panose="05000000000000000000" pitchFamily="2" charset="2"/>
        <a:buChar char="§"/>
        <a:defRPr sz="2800" kern="1200">
          <a:solidFill>
            <a:srgbClr val="484848"/>
          </a:solidFill>
          <a:latin typeface="+mn-lt"/>
          <a:ea typeface="+mn-ea"/>
          <a:cs typeface="+mn-cs"/>
        </a:defRPr>
      </a:lvl2pPr>
      <a:lvl3pPr marL="536575" indent="-165100" algn="l" defTabSz="91313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484848"/>
          </a:solidFill>
          <a:latin typeface="+mn-lt"/>
          <a:ea typeface="+mn-ea"/>
          <a:cs typeface="+mn-cs"/>
        </a:defRPr>
      </a:lvl3pPr>
      <a:lvl4pPr marL="711200" indent="-165100" algn="l" defTabSz="913130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rgbClr val="484848"/>
          </a:solidFill>
          <a:latin typeface="+mn-lt"/>
          <a:ea typeface="+mn-ea"/>
          <a:cs typeface="+mn-cs"/>
        </a:defRPr>
      </a:lvl4pPr>
      <a:lvl5pPr marL="1608455" indent="-192405" algn="l" defTabSz="913130" rtl="0" eaLnBrk="0" fontAlgn="base" hangingPunct="0">
        <a:spcBef>
          <a:spcPct val="0"/>
        </a:spcBef>
        <a:spcAft>
          <a:spcPct val="0"/>
        </a:spcAft>
        <a:buClr>
          <a:srgbClr val="B1B1B1"/>
        </a:buClr>
        <a:buFont typeface="Arial" panose="020B0604020202020204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0"/>
          <p:cNvSpPr>
            <a:spLocks noGrp="1"/>
          </p:cNvSpPr>
          <p:nvPr>
            <p:ph type="ctrTitle" idx="4294967295"/>
          </p:nvPr>
        </p:nvSpPr>
        <p:spPr>
          <a:xfrm>
            <a:off x="1452245" y="1066800"/>
            <a:ext cx="7482205" cy="1098550"/>
          </a:xfrm>
          <a:ln/>
        </p:spPr>
        <p:txBody>
          <a:bodyPr vert="horz" wrap="square" lIns="297529" tIns="33059" rIns="165294" bIns="33059"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en-US" alt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ONLINE BOOK STORE</a:t>
            </a:r>
            <a:endParaRPr lang="en-US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3" name="Rectangle 2"/>
          <p:cNvSpPr/>
          <p:nvPr/>
        </p:nvSpPr>
        <p:spPr>
          <a:xfrm>
            <a:off x="4772025" y="3048000"/>
            <a:ext cx="4192588" cy="1531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65100" indent="-165100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70132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4pPr>
            <a:lvl5pPr marL="1608455" indent="-192405" algn="l" defTabSz="91313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Shreyanka Agarwal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Anjali Sharma</a:t>
            </a:r>
            <a:endParaRPr lang="en-US" altLang="en-US" sz="2400" dirty="0">
              <a:solidFill>
                <a:srgbClr val="0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0" lvl="0" indent="0" defTabSz="914400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0" lvl="0" indent="0" defTabSz="914400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altLang="en-US" sz="20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:Prabu Ganesh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sz="36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APPROACH USED </a:t>
            </a:r>
            <a:endParaRPr lang="en-US" altLang="en-US" sz="3600" b="1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49225" y="1524000"/>
            <a:ext cx="8845550" cy="4643438"/>
          </a:xfrm>
        </p:spPr>
        <p:txBody>
          <a:bodyPr vert="horz" wrap="square" lIns="108000" tIns="72000" rIns="72000" bIns="72000" numCol="1" anchor="t" anchorCtr="0" compatLnSpc="1"/>
          <a:lstStyle/>
          <a:p>
            <a:pPr marL="371475" marR="0" lvl="2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6575" marR="0" lvl="2" indent="-16510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 Components and Services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6100" marR="0" lvl="3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-Spring Boot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6100" marR="0" lvl="3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Microservices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6100" marR="0" lvl="3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6575" marR="0" lvl="2" indent="-16510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Databases:-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6100" marR="0" lvl="3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-Oracle SQL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6100" marR="0" lvl="3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-MySQL(cloud)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sz="36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EXECUTION</a:t>
            </a:r>
            <a:endParaRPr lang="en-US" altLang="en-US" sz="3600" b="1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74638" y="1371600"/>
            <a:ext cx="8845550" cy="4643438"/>
          </a:xfrm>
        </p:spPr>
        <p:txBody>
          <a:bodyPr vert="horz" wrap="square" lIns="108000" tIns="72000" rIns="72000" bIns="72000" numCol="1" anchor="t" anchorCtr="0" compatLnSpc="1"/>
          <a:lstStyle/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Order History: 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&gt; View Orders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&gt; List all orders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defTabSz="913130"/>
            <a:r>
              <a:rPr lang="en-US" altLang="en-US" sz="36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VIEW ORDER MODULE</a:t>
            </a:r>
            <a:endParaRPr lang="en-US" altLang="en-US" sz="3600" b="1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9225" y="1447800"/>
            <a:ext cx="8845550" cy="4643438"/>
          </a:xfrm>
        </p:spPr>
        <p:txBody>
          <a:bodyPr vert="horz" wrap="square" lIns="108000" tIns="72000" rIns="72000" bIns="72000" numCol="1" anchor="t" anchorCtr="0" compatLnSpc="1"/>
          <a:lstStyle/>
          <a:p>
            <a:pPr marL="0" marR="0" lvl="0" indent="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can login into the portal through his/her login credentials.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can view his/her order details.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can also view his/her list of  all the orders.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68879" y="2967335"/>
            <a:ext cx="428867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  <a:endParaRPr kumimoji="0" lang="en-US" sz="5400" b="1" i="0" u="none" strike="noStrike" kern="1200" cap="none" spc="0" normalizeH="0" baseline="0" noProof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4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eaLnBrk="1" hangingPunct="1"/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1" name="Rectangle 1"/>
          <p:cNvSpPr/>
          <p:nvPr/>
        </p:nvSpPr>
        <p:spPr>
          <a:xfrm>
            <a:off x="431800" y="1371600"/>
            <a:ext cx="8083550" cy="441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65100" indent="-165100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Font typeface="Wingdings" panose="05000000000000000000" pitchFamily="2" charset="2"/>
              <a:buChar char="§"/>
              <a:defRPr sz="22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70132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31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484848"/>
                </a:solidFill>
                <a:latin typeface="+mn-lt"/>
                <a:ea typeface="+mn-ea"/>
                <a:cs typeface="+mn-cs"/>
              </a:defRPr>
            </a:lvl4pPr>
            <a:lvl5pPr marL="1608455" indent="-192405" algn="l" defTabSz="91313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anose="020B0604020202020204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defTabSz="914400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Understanding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A1E4"/>
              </a:buClr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improvement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sz="36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</a:t>
            </a:r>
            <a:r>
              <a:rPr lang="en-US" altLang="en-US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UNDERSTANDING</a:t>
            </a:r>
            <a:endParaRPr lang="en-US" altLang="en-US" b="1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</p:spPr>
        <p:txBody>
          <a:bodyPr vert="horz" wrap="square" lIns="108000" tIns="72000" rIns="72000" bIns="72000" numCol="1" anchor="t" anchorCtr="0" compatLnSpc="1"/>
          <a:lstStyle/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main objective of this project is to design and develop a website that allows their customer to order the books they want while sitting at home.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Online Book Store , the company needs to maintain a group of people who put book information on the website and manages customer's information along with the orders.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65100" marR="0" lvl="0" indent="-16510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Online Book Store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System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used to Order the book by searching the book by its category or they can search book by providing a specific keyword.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sz="36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High Level Design Diagram</a:t>
            </a:r>
            <a:endParaRPr lang="en-US" altLang="en-US" sz="3600" b="1" kern="1200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98450" y="1495425"/>
            <a:ext cx="8845550" cy="4643438"/>
          </a:xfrm>
          <a:ln/>
        </p:spPr>
        <p:txBody>
          <a:bodyPr vert="horz" wrap="square" lIns="108000" tIns="72000" rIns="72000" bIns="72000" anchor="t"/>
          <a:p>
            <a:pPr marL="0" indent="0" defTabSz="913130">
              <a:buNone/>
            </a:pPr>
            <a:endParaRPr lang="en-US" alt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5900" y="2201863"/>
            <a:ext cx="16764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9763" y="2874963"/>
            <a:ext cx="1600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Interface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400925" y="5083175"/>
            <a:ext cx="1714500" cy="126682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2200" y="2046288"/>
            <a:ext cx="6705600" cy="28305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149600" y="2916238"/>
            <a:ext cx="1576388" cy="15160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5213350" y="2884488"/>
            <a:ext cx="1392238" cy="15144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7412038" y="2865438"/>
            <a:ext cx="1390650" cy="15144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endCxn id="32" idx="1"/>
          </p:cNvCxnSpPr>
          <p:nvPr/>
        </p:nvCxnSpPr>
        <p:spPr>
          <a:xfrm flipV="1">
            <a:off x="2239963" y="3675063"/>
            <a:ext cx="909638" cy="3175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5" idx="1"/>
          </p:cNvCxnSpPr>
          <p:nvPr/>
        </p:nvCxnSpPr>
        <p:spPr>
          <a:xfrm>
            <a:off x="4583113" y="3641725"/>
            <a:ext cx="630238" cy="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6" idx="1"/>
          </p:cNvCxnSpPr>
          <p:nvPr/>
        </p:nvCxnSpPr>
        <p:spPr>
          <a:xfrm>
            <a:off x="6605588" y="3622675"/>
            <a:ext cx="806450" cy="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3" idx="1"/>
          </p:cNvCxnSpPr>
          <p:nvPr/>
        </p:nvCxnSpPr>
        <p:spPr>
          <a:xfrm>
            <a:off x="8229600" y="4398963"/>
            <a:ext cx="28575" cy="684213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73500" y="2168525"/>
            <a:ext cx="3162300" cy="3222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Microservice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sz="3600" b="1" kern="1200" dirty="0">
                <a:latin typeface="+mj-lt"/>
                <a:ea typeface="+mj-ea"/>
                <a:cs typeface="+mj-cs"/>
              </a:rPr>
              <a:t>   USE CASE DIAGRAM</a:t>
            </a:r>
            <a:endParaRPr lang="en-US" altLang="en-US" sz="36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 descr="Use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995" y="1751965"/>
            <a:ext cx="7689850" cy="4128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b="1" kern="1200" dirty="0">
                <a:latin typeface="+mj-lt"/>
                <a:ea typeface="+mj-ea"/>
                <a:cs typeface="+mj-cs"/>
              </a:rPr>
              <a:t>CLASS DIAGRAM</a:t>
            </a:r>
            <a:endParaRPr lang="en-US" altLang="en-US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 descr="WhatsApp Image 2020-07-17 at 1.25.16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310" y="1978025"/>
            <a:ext cx="790003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b="1" kern="1200" dirty="0">
                <a:latin typeface="+mj-lt"/>
                <a:ea typeface="+mj-ea"/>
                <a:cs typeface="+mj-cs"/>
              </a:rPr>
              <a:t>SEQUENCE DIAGRAM FOR VIEW HISTORY OF BOOKS</a:t>
            </a:r>
            <a:endParaRPr lang="en-US" altLang="en-US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 descr="Screenshot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450" y="1639570"/>
            <a:ext cx="884555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297529" tIns="33059" rIns="165294" bIns="33059" anchor="ctr"/>
          <a:p>
            <a:pPr algn="ctr" defTabSz="913130"/>
            <a:r>
              <a:rPr lang="en-US" altLang="en-US" b="1" kern="1200" dirty="0">
                <a:latin typeface="+mj-lt"/>
                <a:ea typeface="+mj-ea"/>
                <a:cs typeface="+mj-cs"/>
              </a:rPr>
              <a:t>ACTIVITY DIAGRAM</a:t>
            </a:r>
            <a:endParaRPr lang="en-US" altLang="en-US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 descr="Activity Diagram.vp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7035" y="1385570"/>
            <a:ext cx="5789930" cy="5337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INTERFACE DIAGRAM</a:t>
            </a:r>
            <a:endParaRPr lang="en-US"/>
          </a:p>
        </p:txBody>
      </p:sp>
      <p:pic>
        <p:nvPicPr>
          <p:cNvPr id="4" name="Content Placeholder 3" descr="Screenshot (5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185" y="1513840"/>
            <a:ext cx="8258810" cy="46247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phk.3W3rhiEqWtBDEsi7Xgw"/>
</p:tagLst>
</file>

<file path=ppt/tags/tag11.xml><?xml version="1.0" encoding="utf-8"?>
<p:tagLst xmlns:p="http://schemas.openxmlformats.org/presentationml/2006/main">
  <p:tag name="THINKCELLSHAPEDONOTDELETE" val="p1xI4A68crEiZSNCDbGy9gA"/>
</p:tagLst>
</file>

<file path=ppt/tags/tag12.xml><?xml version="1.0" encoding="utf-8"?>
<p:tagLst xmlns:p="http://schemas.openxmlformats.org/presentationml/2006/main">
  <p:tag name="THINKCELLSHAPEDONOTDELETE" val="pzTl75Tp2nEy_4PpazGLtVA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pxzY4oecJCE2aPB.u6loWPw"/>
</p:tagLst>
</file>

<file path=ppt/tags/tag15.xml><?xml version="1.0" encoding="utf-8"?>
<p:tagLst xmlns:p="http://schemas.openxmlformats.org/presentationml/2006/main">
  <p:tag name="THINKCELLSHAPEDONOTDELETE" val="phk.3W3rhiEqWtBDEsi7Xgw"/>
</p:tagLst>
</file>

<file path=ppt/tags/tag16.xml><?xml version="1.0" encoding="utf-8"?>
<p:tagLst xmlns:p="http://schemas.openxmlformats.org/presentationml/2006/main">
  <p:tag name="THINKCELLSHAPEDONOTDELETE" val="p1xI4A68crEiZSNCDbGy9gA"/>
</p:tagLst>
</file>

<file path=ppt/tags/tag17.xml><?xml version="1.0" encoding="utf-8"?>
<p:tagLst xmlns:p="http://schemas.openxmlformats.org/presentationml/2006/main">
  <p:tag name="THINKCELLSHAPEDONOTDELETE" val="pzTl75Tp2nEy_4PpazGLtVA"/>
</p:tagLst>
</file>

<file path=ppt/tags/tag18.xml><?xml version="1.0" encoding="utf-8"?>
<p:tagLst xmlns:p="http://schemas.openxmlformats.org/presentationml/2006/main">
  <p:tag name="THINKCELLSHAPEDONOTDELETE" val="thinkcellActiveDocDoNotDelete"/>
</p:tagLst>
</file>

<file path=ppt/tags/tag19.xml><?xml version="1.0" encoding="utf-8"?>
<p:tagLst xmlns:p="http://schemas.openxmlformats.org/presentationml/2006/main">
  <p:tag name="THINKCELLSHAPEDONOTDELETE" val="pxzY4oecJCE2aPB.u6loWPw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phk.3W3rhiEqWtBDEsi7Xgw"/>
</p:tagLst>
</file>

<file path=ppt/tags/tag21.xml><?xml version="1.0" encoding="utf-8"?>
<p:tagLst xmlns:p="http://schemas.openxmlformats.org/presentationml/2006/main">
  <p:tag name="THINKCELLSHAPEDONOTDELETE" val="p1xI4A68crEiZSNCDbGy9gA"/>
</p:tagLst>
</file>

<file path=ppt/tags/tag22.xml><?xml version="1.0" encoding="utf-8"?>
<p:tagLst xmlns:p="http://schemas.openxmlformats.org/presentationml/2006/main">
  <p:tag name="THINKCELLSHAPEDONOTDELETE" val="pzTl75Tp2nEy_4PpazGLtVA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pxzY4oecJCE2aPB.u6loWPw"/>
</p:tagLst>
</file>

<file path=ppt/tags/tag25.xml><?xml version="1.0" encoding="utf-8"?>
<p:tagLst xmlns:p="http://schemas.openxmlformats.org/presentationml/2006/main">
  <p:tag name="THINKCELLSHAPEDONOTDELETE" val="phk.3W3rhiEqWtBDEsi7Xgw"/>
</p:tagLst>
</file>

<file path=ppt/tags/tag26.xml><?xml version="1.0" encoding="utf-8"?>
<p:tagLst xmlns:p="http://schemas.openxmlformats.org/presentationml/2006/main">
  <p:tag name="THINKCELLSHAPEDONOTDELETE" val="p1xI4A68crEiZSNCDbGy9gA"/>
</p:tagLst>
</file>

<file path=ppt/tags/tag27.xml><?xml version="1.0" encoding="utf-8"?>
<p:tagLst xmlns:p="http://schemas.openxmlformats.org/presentationml/2006/main">
  <p:tag name="THINKCELLSHAPEDONOTDELETE" val="pzTl75Tp2nEy_4PpazGLtVA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THINKCELLSHAPEDONOTDELETE" val="pxzY4oecJCE2aPB.u6loWPw"/>
</p:tagLst>
</file>

<file path=ppt/tags/tag3.xml><?xml version="1.0" encoding="utf-8"?>
<p:tagLst xmlns:p="http://schemas.openxmlformats.org/presentationml/2006/main">
  <p:tag name="THINKCELLSHAPEDONOTDELETE" val="pxzY4oecJCE2aPB.u6loWPw"/>
</p:tagLst>
</file>

<file path=ppt/tags/tag30.xml><?xml version="1.0" encoding="utf-8"?>
<p:tagLst xmlns:p="http://schemas.openxmlformats.org/presentationml/2006/main">
  <p:tag name="THINKCELLSHAPEDONOTDELETE" val="phk.3W3rhiEqWtBDEsi7Xgw"/>
</p:tagLst>
</file>

<file path=ppt/tags/tag31.xml><?xml version="1.0" encoding="utf-8"?>
<p:tagLst xmlns:p="http://schemas.openxmlformats.org/presentationml/2006/main">
  <p:tag name="THINKCELLSHAPEDONOTDELETE" val="p1xI4A68crEiZSNCDbGy9gA"/>
</p:tagLst>
</file>

<file path=ppt/tags/tag32.xml><?xml version="1.0" encoding="utf-8"?>
<p:tagLst xmlns:p="http://schemas.openxmlformats.org/presentationml/2006/main">
  <p:tag name="THINKCELLSHAPEDONOTDELETE" val="pzTl75Tp2nEy_4PpazGLtVA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pxzY4oecJCE2aPB.u6loWPw"/>
</p:tagLst>
</file>

<file path=ppt/tags/tag35.xml><?xml version="1.0" encoding="utf-8"?>
<p:tagLst xmlns:p="http://schemas.openxmlformats.org/presentationml/2006/main">
  <p:tag name="THINKCELLSHAPEDONOTDELETE" val="phk.3W3rhiEqWtBDEsi7Xgw"/>
</p:tagLst>
</file>

<file path=ppt/tags/tag36.xml><?xml version="1.0" encoding="utf-8"?>
<p:tagLst xmlns:p="http://schemas.openxmlformats.org/presentationml/2006/main">
  <p:tag name="THINKCELLSHAPEDONOTDELETE" val="p1xI4A68crEiZSNCDbGy9gA"/>
</p:tagLst>
</file>

<file path=ppt/tags/tag37.xml><?xml version="1.0" encoding="utf-8"?>
<p:tagLst xmlns:p="http://schemas.openxmlformats.org/presentationml/2006/main">
  <p:tag name="THINKCELLSHAPEDONOTDELETE" val="pzTl75Tp2nEy_4PpazGLtVA"/>
</p:tagLst>
</file>

<file path=ppt/tags/tag38.xml><?xml version="1.0" encoding="utf-8"?>
<p:tagLst xmlns:p="http://schemas.openxmlformats.org/presentationml/2006/main">
  <p:tag name="THINKCELLSHAPEDONOTDELETE" val="thinkcellActiveDocDoNotDelete"/>
</p:tagLst>
</file>

<file path=ppt/tags/tag39.xml><?xml version="1.0" encoding="utf-8"?>
<p:tagLst xmlns:p="http://schemas.openxmlformats.org/presentationml/2006/main">
  <p:tag name="THINKCELLSHAPEDONOTDELETE" val="pxzY4oecJCE2aPB.u6loWPw"/>
</p:tagLst>
</file>

<file path=ppt/tags/tag4.xml><?xml version="1.0" encoding="utf-8"?>
<p:tagLst xmlns:p="http://schemas.openxmlformats.org/presentationml/2006/main">
  <p:tag name="THINKCELLSHAPEDONOTDELETE" val="phk.3W3rhiEqWtBDEsi7Xgw"/>
</p:tagLst>
</file>

<file path=ppt/tags/tag40.xml><?xml version="1.0" encoding="utf-8"?>
<p:tagLst xmlns:p="http://schemas.openxmlformats.org/presentationml/2006/main">
  <p:tag name="THINKCELLSHAPEDONOTDELETE" val="phk.3W3rhiEqWtBDEsi7Xgw"/>
</p:tagLst>
</file>

<file path=ppt/tags/tag41.xml><?xml version="1.0" encoding="utf-8"?>
<p:tagLst xmlns:p="http://schemas.openxmlformats.org/presentationml/2006/main">
  <p:tag name="THINKCELLSHAPEDONOTDELETE" val="p1xI4A68crEiZSNCDbGy9gA"/>
</p:tagLst>
</file>

<file path=ppt/tags/tag42.xml><?xml version="1.0" encoding="utf-8"?>
<p:tagLst xmlns:p="http://schemas.openxmlformats.org/presentationml/2006/main">
  <p:tag name="THINKCELLSHAPEDONOTDELETE" val="pzTl75Tp2nEy_4PpazGLtVA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hinkcellActiveDocDoNotDelete"/>
</p:tagLst>
</file>

<file path=ppt/tags/tag45.xml><?xml version="1.0" encoding="utf-8"?>
<p:tagLst xmlns:p="http://schemas.openxmlformats.org/presentationml/2006/main">
  <p:tag name="THINKCELLSHAPEDONOTDELETE" val="pxzY4oecJCE2aPB.u6loWPw"/>
</p:tagLst>
</file>

<file path=ppt/tags/tag46.xml><?xml version="1.0" encoding="utf-8"?>
<p:tagLst xmlns:p="http://schemas.openxmlformats.org/presentationml/2006/main">
  <p:tag name="THINKCELLSHAPEDONOTDELETE" val="phk.3W3rhiEqWtBDEsi7Xgw"/>
</p:tagLst>
</file>

<file path=ppt/tags/tag47.xml><?xml version="1.0" encoding="utf-8"?>
<p:tagLst xmlns:p="http://schemas.openxmlformats.org/presentationml/2006/main">
  <p:tag name="THINKCELLSHAPEDONOTDELETE" val="p1xI4A68crEiZSNCDbGy9gA"/>
</p:tagLst>
</file>

<file path=ppt/tags/tag48.xml><?xml version="1.0" encoding="utf-8"?>
<p:tagLst xmlns:p="http://schemas.openxmlformats.org/presentationml/2006/main">
  <p:tag name="THINKCELLSHAPEDONOTDELETE" val="pzTl75Tp2nEy_4PpazGLtVA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p1xI4A68crEiZSNCDbGy9gA"/>
</p:tagLst>
</file>

<file path=ppt/tags/tag50.xml><?xml version="1.0" encoding="utf-8"?>
<p:tagLst xmlns:p="http://schemas.openxmlformats.org/presentationml/2006/main">
  <p:tag name="THINKCELLSHAPEDONOTDELETE" val="thinkcellActiveDocDoNotDelete"/>
</p:tagLst>
</file>

<file path=ppt/tags/tag51.xml><?xml version="1.0" encoding="utf-8"?>
<p:tagLst xmlns:p="http://schemas.openxmlformats.org/presentationml/2006/main">
  <p:tag name="THINKCELLSHAPEDONOTDELETE" val="pxzY4oecJCE2aPB.u6loWPw"/>
</p:tagLst>
</file>

<file path=ppt/tags/tag52.xml><?xml version="1.0" encoding="utf-8"?>
<p:tagLst xmlns:p="http://schemas.openxmlformats.org/presentationml/2006/main">
  <p:tag name="THINKCELLSHAPEDONOTDELETE" val="phk.3W3rhiEqWtBDEsi7Xgw"/>
</p:tagLst>
</file>

<file path=ppt/tags/tag53.xml><?xml version="1.0" encoding="utf-8"?>
<p:tagLst xmlns:p="http://schemas.openxmlformats.org/presentationml/2006/main">
  <p:tag name="THINKCELLSHAPEDONOTDELETE" val="p1xI4A68crEiZSNCDbGy9gA"/>
</p:tagLst>
</file>

<file path=ppt/tags/tag54.xml><?xml version="1.0" encoding="utf-8"?>
<p:tagLst xmlns:p="http://schemas.openxmlformats.org/presentationml/2006/main">
  <p:tag name="THINKCELLSHAPEDONOTDELETE" val="pzTl75Tp2nEy_4PpazGLtVA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hinkcellActiveDocDoNotDelete"/>
</p:tagLst>
</file>

<file path=ppt/tags/tag57.xml><?xml version="1.0" encoding="utf-8"?>
<p:tagLst xmlns:p="http://schemas.openxmlformats.org/presentationml/2006/main">
  <p:tag name="THINKCELLSHAPEDONOTDELETE" val="pxzY4oecJCE2aPB.u6loWPw"/>
</p:tagLst>
</file>

<file path=ppt/tags/tag58.xml><?xml version="1.0" encoding="utf-8"?>
<p:tagLst xmlns:p="http://schemas.openxmlformats.org/presentationml/2006/main">
  <p:tag name="THINKCELLSHAPEDONOTDELETE" val="phk.3W3rhiEqWtBDEsi7Xgw"/>
</p:tagLst>
</file>

<file path=ppt/tags/tag59.xml><?xml version="1.0" encoding="utf-8"?>
<p:tagLst xmlns:p="http://schemas.openxmlformats.org/presentationml/2006/main">
  <p:tag name="THINKCELLSHAPEDONOTDELETE" val="p1xI4A68crEiZSNCDbGy9gA"/>
</p:tagLst>
</file>

<file path=ppt/tags/tag6.xml><?xml version="1.0" encoding="utf-8"?>
<p:tagLst xmlns:p="http://schemas.openxmlformats.org/presentationml/2006/main">
  <p:tag name="THINKCELLSHAPEDONOTDELETE" val="pzTl75Tp2nEy_4PpazGLtVA"/>
</p:tagLst>
</file>

<file path=ppt/tags/tag60.xml><?xml version="1.0" encoding="utf-8"?>
<p:tagLst xmlns:p="http://schemas.openxmlformats.org/presentationml/2006/main">
  <p:tag name="THINKCELLSHAPEDONOTDELETE" val="pzTl75Tp2nEy_4PpazGLtVA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pxzY4oecJCE2aPB.u6loWPw"/>
</p:tagLst>
</file>

<file path=ppt/tags/tag63.xml><?xml version="1.0" encoding="utf-8"?>
<p:tagLst xmlns:p="http://schemas.openxmlformats.org/presentationml/2006/main">
  <p:tag name="THINKCELLSHAPEDONOTDELETE" val="phk.3W3rhiEqWtBDEsi7Xgw"/>
</p:tagLst>
</file>

<file path=ppt/tags/tag64.xml><?xml version="1.0" encoding="utf-8"?>
<p:tagLst xmlns:p="http://schemas.openxmlformats.org/presentationml/2006/main">
  <p:tag name="THINKCELLSHAPEDONOTDELETE" val="p1xI4A68crEiZSNCDbGy9gA"/>
</p:tagLst>
</file>

<file path=ppt/tags/tag65.xml><?xml version="1.0" encoding="utf-8"?>
<p:tagLst xmlns:p="http://schemas.openxmlformats.org/presentationml/2006/main">
  <p:tag name="THINKCELLSHAPEDONOTDELETE" val="pzTl75Tp2nEy_4PpazGLtVA"/>
</p:tagLst>
</file>

<file path=ppt/tags/tag66.xml><?xml version="1.0" encoding="utf-8"?>
<p:tagLst xmlns:p="http://schemas.openxmlformats.org/presentationml/2006/main">
  <p:tag name="THINKCELLSHAPEDONOTDELETE" val="thinkcellActiveDocDoNotDelete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pxzY4oecJCE2aPB.u6loWPw"/>
</p:tagLst>
</file>

<file path=ppt/tags/tag69.xml><?xml version="1.0" encoding="utf-8"?>
<p:tagLst xmlns:p="http://schemas.openxmlformats.org/presentationml/2006/main">
  <p:tag name="THINKCELLSHAPEDONOTDELETE" val="phk.3W3rhiEqWtBDEsi7Xgw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70.xml><?xml version="1.0" encoding="utf-8"?>
<p:tagLst xmlns:p="http://schemas.openxmlformats.org/presentationml/2006/main">
  <p:tag name="THINKCELLSHAPEDONOTDELETE" val="p1xI4A68crEiZSNCDbGy9gA"/>
</p:tagLst>
</file>

<file path=ppt/tags/tag71.xml><?xml version="1.0" encoding="utf-8"?>
<p:tagLst xmlns:p="http://schemas.openxmlformats.org/presentationml/2006/main">
  <p:tag name="THINKCELLSHAPEDONOTDELETE" val="pzTl75Tp2nEy_4PpazGLtVA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hinkcellActiveDocDoNotDelete"/>
</p:tagLst>
</file>

<file path=ppt/tags/tag74.xml><?xml version="1.0" encoding="utf-8"?>
<p:tagLst xmlns:p="http://schemas.openxmlformats.org/presentationml/2006/main">
  <p:tag name="THINKCELLSHAPEDONOTDELETE" val="pxzY4oecJCE2aPB.u6loWPw"/>
</p:tagLst>
</file>

<file path=ppt/tags/tag75.xml><?xml version="1.0" encoding="utf-8"?>
<p:tagLst xmlns:p="http://schemas.openxmlformats.org/presentationml/2006/main">
  <p:tag name="THINKCELLSHAPEDONOTDELETE" val="phk.3W3rhiEqWtBDEsi7Xgw"/>
</p:tagLst>
</file>

<file path=ppt/tags/tag76.xml><?xml version="1.0" encoding="utf-8"?>
<p:tagLst xmlns:p="http://schemas.openxmlformats.org/presentationml/2006/main">
  <p:tag name="THINKCELLSHAPEDONOTDELETE" val="p1xI4A68crEiZSNCDbGy9gA"/>
</p:tagLst>
</file>

<file path=ppt/tags/tag77.xml><?xml version="1.0" encoding="utf-8"?>
<p:tagLst xmlns:p="http://schemas.openxmlformats.org/presentationml/2006/main">
  <p:tag name="THINKCELLSHAPEDONOTDELETE" val="pzTl75Tp2nEy_4PpazGLtVA"/>
</p:tagLst>
</file>

<file path=ppt/tags/tag78.xml><?xml version="1.0" encoding="utf-8"?>
<p:tagLst xmlns:p="http://schemas.openxmlformats.org/presentationml/2006/main">
  <p:tag name="THINKCELLSHAPEDONOTDELETE" val="thinkcellActiveDocDoNotDelete"/>
</p:tagLst>
</file>

<file path=ppt/tags/tag79.xml><?xml version="1.0" encoding="utf-8"?>
<p:tagLst xmlns:p="http://schemas.openxmlformats.org/presentationml/2006/main">
  <p:tag name="THINKCELLSHAPEDONOTDELETE" val="pu8VTg_P6rkuq_fbZG2oYXw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80.xml><?xml version="1.0" encoding="utf-8"?>
<p:tagLst xmlns:p="http://schemas.openxmlformats.org/presentationml/2006/main">
  <p:tag name="THINKCELLSHAPEDONOTDELETE" val="pPHldxlhBv0miWYXN6H8BTQ"/>
</p:tagLst>
</file>

<file path=ppt/tags/tag81.xml><?xml version="1.0" encoding="utf-8"?>
<p:tagLst xmlns:p="http://schemas.openxmlformats.org/presentationml/2006/main">
  <p:tag name="THINKCELLSHAPEDONOTDELETE" val="pxzY4oecJCE2aPB.u6loWPw"/>
</p:tagLst>
</file>

<file path=ppt/tags/tag82.xml><?xml version="1.0" encoding="utf-8"?>
<p:tagLst xmlns:p="http://schemas.openxmlformats.org/presentationml/2006/main">
  <p:tag name="THINKCELLSHAPEDONOTDELETE" val="phk.3W3rhiEqWtBDEsi7Xgw"/>
</p:tagLst>
</file>

<file path=ppt/tags/tag83.xml><?xml version="1.0" encoding="utf-8"?>
<p:tagLst xmlns:p="http://schemas.openxmlformats.org/presentationml/2006/main">
  <p:tag name="THINKCELLSHAPEDONOTDELETE" val="p1xI4A68crEiZSNCDbGy9gA"/>
</p:tagLst>
</file>

<file path=ppt/tags/tag84.xml><?xml version="1.0" encoding="utf-8"?>
<p:tagLst xmlns:p="http://schemas.openxmlformats.org/presentationml/2006/main">
  <p:tag name="THINKCELLSHAPEDONOTDELETE" val="pzTl75Tp2nEy_4PpazGLtVA"/>
</p:tagLst>
</file>

<file path=ppt/tags/tag9.xml><?xml version="1.0" encoding="utf-8"?>
<p:tagLst xmlns:p="http://schemas.openxmlformats.org/presentationml/2006/main">
  <p:tag name="THINKCELLSHAPEDONOTDELETE" val="pxzY4oecJCE2aPB.u6loWP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WPS Presentation</Application>
  <PresentationFormat>On-screen Show (4:3)</PresentationFormat>
  <Paragraphs>83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Candara</vt:lpstr>
      <vt:lpstr>Helvetica Light</vt:lpstr>
      <vt:lpstr>Times New Roman</vt:lpstr>
      <vt:lpstr>Calibri</vt:lpstr>
      <vt:lpstr>Microsoft YaHei</vt:lpstr>
      <vt:lpstr>Arial Unicode MS</vt:lpstr>
      <vt:lpstr>2_Corporate Presentation Template (4x3 - Normal)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Patni Airoli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ssmithas</dc:creator>
  <cp:lastModifiedBy>shrey</cp:lastModifiedBy>
  <cp:revision>653</cp:revision>
  <dcterms:created xsi:type="dcterms:W3CDTF">2008-08-26T07:57:12Z</dcterms:created>
  <dcterms:modified xsi:type="dcterms:W3CDTF">2020-07-17T08:31:22Z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0x010100CB664C91369D984991AEE386D876C869</vt:lpwstr>
  </property>
  <property fmtid="{D5CDD505-2E9C-101B-9397-08002B2CF9AE}" pid="3" name="Material Type">
    <vt:lpwstr>Class book</vt:lpwstr>
  </property>
  <property fmtid="{D5CDD505-2E9C-101B-9397-08002B2CF9AE}" pid="4" name="Levels">
    <vt:lpwstr>L1</vt:lpwstr>
  </property>
  <property fmtid="{D5CDD505-2E9C-101B-9397-08002B2CF9AE}" pid="5" name="Category">
    <vt:lpwstr>Module Artifact</vt:lpwstr>
  </property>
  <property fmtid="{D5CDD505-2E9C-101B-9397-08002B2CF9AE}" pid="6" name="FolderName">
    <vt:lpwstr/>
  </property>
  <property fmtid="{D5CDD505-2E9C-101B-9397-08002B2CF9AE}" pid="7" name="KSOProductBuildVer">
    <vt:lpwstr>1033-11.2.0.9431</vt:lpwstr>
  </property>
</Properties>
</file>