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36011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Anjali Kunchanapalli</a:t>
            </a:r>
          </a:p>
          <a:p>
            <a:r>
              <a:rPr lang="en-US" sz="2000" b="1" dirty="0">
                <a:solidFill>
                  <a:schemeClr val="accent1">
                    <a:lumMod val="75000"/>
                  </a:schemeClr>
                </a:solidFill>
                <a:latin typeface="Arial"/>
                <a:cs typeface="Arial"/>
              </a:rPr>
              <a:t>College Name &amp; Department : KKR &amp; KSR Institute of Technology and Sciences &amp; Computer Artificial </a:t>
            </a:r>
            <a:r>
              <a:rPr lang="en-US" sz="2000" b="1" dirty="0" err="1">
                <a:solidFill>
                  <a:schemeClr val="accent1">
                    <a:lumMod val="75000"/>
                  </a:schemeClr>
                </a:solidFill>
                <a:latin typeface="Arial"/>
                <a:cs typeface="Arial"/>
              </a:rPr>
              <a:t>Intellifence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BC7D325E-3DF5-2B42-A7C5-F6F05B9E6DFA}"/>
              </a:ext>
            </a:extLst>
          </p:cNvPr>
          <p:cNvSpPr>
            <a:spLocks noGrp="1" noChangeArrowheads="1"/>
          </p:cNvSpPr>
          <p:nvPr>
            <p:ph idx="1"/>
          </p:nvPr>
        </p:nvSpPr>
        <p:spPr bwMode="auto">
          <a:xfrm>
            <a:off x="535670" y="1200067"/>
            <a:ext cx="1165633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Blockchain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blockchain technology for verifying the authenticity of the hidden data, enhancing data integrity and traceability.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Developing real-time steganographic systems for secure communication in fields like military, banking, and online privacy.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Detection Prevention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AI to dynamically adapt hiding techniques to avoid detection by increasingly sophisticated image analysis algorithms.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Researching methods to increase the amount of data that can be hidden without affecting the quality of the image or raising suspicion.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Cross-Media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Expanding the technique to hide data within videos, audio files, or even 3D models, making it adaptable across different media formats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6.Mobile &amp; IoT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secure steganographic techniques into mobile apps and IoT devices for safeguarding communication in resource-constrained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922D2159-8852-B6FA-8BFB-4967787E2A83}"/>
              </a:ext>
            </a:extLst>
          </p:cNvPr>
          <p:cNvPicPr>
            <a:picLocks noChangeAspect="1"/>
          </p:cNvPicPr>
          <p:nvPr/>
        </p:nvPicPr>
        <p:blipFill>
          <a:blip r:embed="rId2"/>
          <a:stretch>
            <a:fillRect/>
          </a:stretch>
        </p:blipFill>
        <p:spPr>
          <a:xfrm>
            <a:off x="4394200" y="1270000"/>
            <a:ext cx="7264400" cy="4775199"/>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Rectangle 2">
            <a:extLst>
              <a:ext uri="{FF2B5EF4-FFF2-40B4-BE49-F238E27FC236}">
                <a16:creationId xmlns:a16="http://schemas.microsoft.com/office/drawing/2014/main" id="{6BF8F18E-CA47-DADA-F1CA-67CC5FF45FC1}"/>
              </a:ext>
            </a:extLst>
          </p:cNvPr>
          <p:cNvSpPr>
            <a:spLocks noGrp="1" noChangeArrowheads="1"/>
          </p:cNvSpPr>
          <p:nvPr>
            <p:ph idx="1"/>
          </p:nvPr>
        </p:nvSpPr>
        <p:spPr bwMode="auto">
          <a:xfrm>
            <a:off x="581192" y="1642399"/>
            <a:ext cx="114338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The main problem of sharing data between the users is interference of the unauthorized users or parties.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 Main aim of the communication over a network is that the data that is shared between the users must be secured and safely transferred.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The challenge lies in ensuring the security, integrity, and confidentiality of the hidden data while maintaining the quality of the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So through our project we design a Steganography Algorithm that allows safe and secured </a:t>
            </a:r>
            <a:r>
              <a:rPr lang="en-IN" sz="2000" dirty="0">
                <a:latin typeface="Times New Roman" panose="02020603050405020304" pitchFamily="18" charset="0"/>
                <a:cs typeface="Times New Roman" panose="02020603050405020304" pitchFamily="18" charset="0"/>
              </a:rPr>
              <a:t>data sharing.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6218AC4F-3F81-13C6-09D8-A4F7E88DEB60}"/>
              </a:ext>
            </a:extLst>
          </p:cNvPr>
          <p:cNvSpPr>
            <a:spLocks noGrp="1" noChangeArrowheads="1"/>
          </p:cNvSpPr>
          <p:nvPr>
            <p:ph idx="1"/>
          </p:nvPr>
        </p:nvSpPr>
        <p:spPr bwMode="auto">
          <a:xfrm>
            <a:off x="723900" y="1311655"/>
            <a:ext cx="1254633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Libraries: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image manipulation and processing.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Pillow (PIL)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working with image files and formats.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handling data in arrays, especially for pixel manipulation.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encrypting the data before embedding it within the image for added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Programming Languages: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Widely used for image processing and implementing steganography algorithms.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Platforms: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experimentation and visualizing data processing steps.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IDEs for coding and debugging the project.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Anaconda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dependencies and environments in Python.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Operating System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Windows/Linux/Mac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Any platform that supports Python and the necessary libraries.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1">
            <a:extLst>
              <a:ext uri="{FF2B5EF4-FFF2-40B4-BE49-F238E27FC236}">
                <a16:creationId xmlns:a16="http://schemas.microsoft.com/office/drawing/2014/main" id="{7299D9C3-83EC-24E2-9D92-8AD25FA9C28C}"/>
              </a:ext>
            </a:extLst>
          </p:cNvPr>
          <p:cNvSpPr>
            <a:spLocks noChangeArrowheads="1"/>
          </p:cNvSpPr>
          <p:nvPr/>
        </p:nvSpPr>
        <p:spPr bwMode="auto">
          <a:xfrm>
            <a:off x="437321" y="1292914"/>
            <a:ext cx="1184744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encryption methods alongside steganography to ensure data is securely hidden within images.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Algorithms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advanced algorithms to prevent detection and ensure data integrity during transmission.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Payload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Maximizes the amount of data that can be hidden without compromising image quality.</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an intuitive platform for non-technical users to securely embed and extract data from images.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Multi-Platform Compatibility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the technique works across different devices and software environments seamlessly.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F743DE7-F991-BEFB-29D2-2942F9A981B2}"/>
              </a:ext>
            </a:extLst>
          </p:cNvPr>
          <p:cNvSpPr>
            <a:spLocks noGrp="1" noChangeArrowheads="1"/>
          </p:cNvSpPr>
          <p:nvPr>
            <p:ph idx="1"/>
          </p:nvPr>
        </p:nvSpPr>
        <p:spPr bwMode="auto">
          <a:xfrm>
            <a:off x="581192" y="1438088"/>
            <a:ext cx="116108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and Corporations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intellectual property, trade secrets, or confidential business information when sharing files or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secure communication channels and protect sensitive data from cyber threats and interception.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and Activists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safely transmit sensitive information and protect their sources in areas with strict censorship or surveillance.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Private 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use, such as protecting sensitive data, private conversations, or images from unauthorized access while ensuring data privacy.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and Developers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Working on cryptography, digital forensics, and data protection can use the steganography techniques for testing and creating innovative security solutions.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09845B6-5B2A-F605-E575-2F7CA54DFD9D}"/>
              </a:ext>
            </a:extLst>
          </p:cNvPr>
          <p:cNvPicPr>
            <a:picLocks noGrp="1" noChangeAspect="1"/>
          </p:cNvPicPr>
          <p:nvPr>
            <p:ph idx="1"/>
          </p:nvPr>
        </p:nvPicPr>
        <p:blipFill>
          <a:blip r:embed="rId2"/>
          <a:stretch>
            <a:fillRect/>
          </a:stretch>
        </p:blipFill>
        <p:spPr>
          <a:xfrm>
            <a:off x="79513" y="1232452"/>
            <a:ext cx="2842591" cy="4923392"/>
          </a:xfrm>
        </p:spPr>
      </p:pic>
      <p:pic>
        <p:nvPicPr>
          <p:cNvPr id="7" name="Picture 6">
            <a:extLst>
              <a:ext uri="{FF2B5EF4-FFF2-40B4-BE49-F238E27FC236}">
                <a16:creationId xmlns:a16="http://schemas.microsoft.com/office/drawing/2014/main" id="{65AE72B1-E7F9-AEC5-354D-7BBA9A874B98}"/>
              </a:ext>
            </a:extLst>
          </p:cNvPr>
          <p:cNvPicPr>
            <a:picLocks noChangeAspect="1"/>
          </p:cNvPicPr>
          <p:nvPr/>
        </p:nvPicPr>
        <p:blipFill>
          <a:blip r:embed="rId3"/>
          <a:stretch>
            <a:fillRect/>
          </a:stretch>
        </p:blipFill>
        <p:spPr>
          <a:xfrm>
            <a:off x="7079974" y="1232451"/>
            <a:ext cx="4896547" cy="5118653"/>
          </a:xfrm>
          <a:prstGeom prst="rect">
            <a:avLst/>
          </a:prstGeom>
        </p:spPr>
      </p:pic>
      <p:pic>
        <p:nvPicPr>
          <p:cNvPr id="9" name="Picture 8">
            <a:extLst>
              <a:ext uri="{FF2B5EF4-FFF2-40B4-BE49-F238E27FC236}">
                <a16:creationId xmlns:a16="http://schemas.microsoft.com/office/drawing/2014/main" id="{AF0BC0A5-6B66-C1F4-82A2-370413E3F4E6}"/>
              </a:ext>
            </a:extLst>
          </p:cNvPr>
          <p:cNvPicPr>
            <a:picLocks noChangeAspect="1"/>
          </p:cNvPicPr>
          <p:nvPr/>
        </p:nvPicPr>
        <p:blipFill>
          <a:blip r:embed="rId4"/>
          <a:stretch>
            <a:fillRect/>
          </a:stretch>
        </p:blipFill>
        <p:spPr>
          <a:xfrm>
            <a:off x="2922104" y="1232452"/>
            <a:ext cx="4028661" cy="520810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769166"/>
            <a:ext cx="11355704" cy="150080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Image steganography is a perfect solution for the information leaks and data insecurity. Image steganography allows secretly passing on the information between the users and the alterations and the other changes are not visible. It allows lossless compression of the cover image. The size, the quality of the original cover image and the secret text embedded image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image) remains unchanged. There are the alterations in the pixels but not visible to the human eye. That is the biggest reason that this technique is one of the best techniques used in the information security for the data hiding and secured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748</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Kunchanapalli</cp:lastModifiedBy>
  <cp:revision>27</cp:revision>
  <dcterms:created xsi:type="dcterms:W3CDTF">2021-05-26T16:50:10Z</dcterms:created>
  <dcterms:modified xsi:type="dcterms:W3CDTF">2025-02-18T08:18:11Z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