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70" r:id="rId11"/>
    <p:sldId id="2146847057" r:id="rId12"/>
    <p:sldId id="2146847066" r:id="rId13"/>
    <p:sldId id="2146847060" r:id="rId14"/>
    <p:sldId id="2146847067" r:id="rId15"/>
    <p:sldId id="2146847068" r:id="rId16"/>
    <p:sldId id="2146847073" r:id="rId17"/>
    <p:sldId id="2146847072" r:id="rId18"/>
    <p:sldId id="2146847062" r:id="rId19"/>
    <p:sldId id="2146847061" r:id="rId20"/>
    <p:sldId id="2146847055" r:id="rId21"/>
    <p:sldId id="2146847059" r:id="rId22"/>
    <p:sldId id="214684706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ali-799-path/LearnM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23340" y="119474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276" y="4345734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:Anjali pathak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Makhanlal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Chaturvedi National University 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: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33137" y="1363578"/>
            <a:ext cx="5342188" cy="46842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A0F91-1587-4A46-7D60-DA4BD11F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705852"/>
            <a:ext cx="5194769" cy="5743073"/>
          </a:xfrm>
        </p:spPr>
        <p:txBody>
          <a:bodyPr>
            <a:normAutofit fontScale="47500" lnSpcReduction="20000"/>
          </a:bodyPr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 (Natural Query)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asks: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“What is the best path for Frontend development?”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query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meaning the user can speak freely without needing structured commands.</a:t>
            </a:r>
          </a:p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AI Agent Response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 interprets the query and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 personalized learning roadmap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clearly explains that the roadmap:</a:t>
            </a:r>
          </a:p>
          <a:p>
            <a:pPr lvl="1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resource-rich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Assumes a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beginner level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55" r="9308"/>
          <a:stretch>
            <a:fillRect/>
          </a:stretch>
        </p:blipFill>
        <p:spPr>
          <a:xfrm>
            <a:off x="533400" y="1790701"/>
            <a:ext cx="11010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14542" y="1921476"/>
            <a:ext cx="3029658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A8117-E902-885C-CC24-D7D54CBA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44" b="8465"/>
          <a:stretch>
            <a:fillRect/>
          </a:stretch>
        </p:blipFill>
        <p:spPr>
          <a:xfrm>
            <a:off x="3431999" y="2061029"/>
            <a:ext cx="4463771" cy="3323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4C4D6-2532-BD94-9E6C-B428EC9C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2398091"/>
            <a:ext cx="310357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36B-FC1B-1F20-196C-A07E9E3E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 and tools used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6DB470-25D1-EFE5-9686-FD88B6BE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1" y="1541511"/>
            <a:ext cx="118069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 Model: granite-3-3-8b-instruct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agent is powered by IBM’s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Granite 8B Instruct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powerful large language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enables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context-aware responses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dynamic roadmap creation, and human-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tailored for learners.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understanding, adaptability, and content generation.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Tools for Smart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Search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Retrieves real-time information from Google.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DuckDuckGo Search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Offers privacy-first search-based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Wikipedia Search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Extracts topic summaries and definitions from Wikipedia.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Webcrawler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Collects live data from open websites and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52649F3-1601-347C-E80B-9C24DC31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40" y="73424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parameters: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6C834C-ACFD-BE45-A8E5-8DBEAD8E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These Settings Are Effective for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Creativity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With a moderate temperature (0.6), the agent gives clear, logical answers without being too robotic.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Responses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 penalties (1.5–1.9) prevent boring repetition, ensuring variety in course suggestions and feedback.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&amp; Precision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Top P = 0.85 makes outputs both intelligent and reliable—ideal for education use.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Rich, Informative Output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token limit of 1997 supports detailed learning paths, summaries, and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0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0462"/>
            <a:ext cx="11029615" cy="427488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builds personalized learning paths based on user interests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goals.It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every learner gets the right content at the right time.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▪️ The AI agent adapts dynamically to feedback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progress.This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keeps the journey flexible, relevant, and motivating.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▪️ It acts as a smart mentor—guiding, encouraging, and supporting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users.Learners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stay confident and engaged throughout the process.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▪️ Reduces confusion by recommending only trusted, structured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resources.No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course overload or random content exploration.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▪️ Helps users stay on track with weekly plans and learning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checkpoints.Boosts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productivity, clarity, and long-term learning outcomes.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GITHUB- </a:t>
            </a:r>
            <a:r>
              <a:rPr lang="en-IN" dirty="0">
                <a:hlinkClick r:id="rId2"/>
              </a:rPr>
              <a:t>https://github.com/anjali-799-path/LearnMate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b="1" dirty="0"/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with real LMS like Coursera or YouTube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 for progress tracking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Voice-enabled interaction for accessibility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Collaborative learning spaces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Skill certificate recommendations after roadmap completion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E20C5-581B-ABC8-8072-93FF1B53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012" y="1301750"/>
            <a:ext cx="811730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B85AE-6C70-5635-7A61-0C64B9A0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363579"/>
            <a:ext cx="9475007" cy="51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41" y="689811"/>
            <a:ext cx="10515600" cy="79316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1010653"/>
            <a:ext cx="11019020" cy="6713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/>
                <a:ea typeface="+mn-lt"/>
                <a:cs typeface="Arial"/>
              </a:rPr>
              <a:t>  </a:t>
            </a:r>
            <a:endParaRPr lang="en-US" sz="2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98" y="1478263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students struggle to find the right learning path among a flood of online courses. There's no one-size-fits-all roadmap, leading to confusion, wasted time, and incomplete skill development.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Agentic AI Coach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personalizes learning pathways using student interests, current skill level, and time availability. It adapts weekly based on feedback and progress to ensure a smart, guided learning journey.</a:t>
            </a:r>
          </a:p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1" y="108716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 used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005263"/>
            <a:ext cx="11613485" cy="37538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lite services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Watsonx.ai Studio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8B Foundation Model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LangGraph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React-based UI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Lab (BETA)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1916"/>
            <a:ext cx="11029615" cy="478054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Learning Paths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Learners receive weekly roadmaps customized by interest, skill level, and available time.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as beginner → core → advanced → project-based flow.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Agentic AI Behavior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like a supportive mentor, not just a chatbot.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motivational, user-friendly language with a growth mindset.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Smart Skill Assessment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tests required—assesses experience level via conversation.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beginners aren't overwhelmed and advanced users aren't bored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AEE14-3291-C136-0518-EC756C2E17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9811" y="1478213"/>
            <a:ext cx="11029950" cy="4673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Learning Experience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mini-quizzes, hands-on coding tasks, and error-handling tips.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users apply knowledge and reinforce understanding.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Real-Time Adaptation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Roadmap changes based on progress, feedback, or topic switch.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never feels “stuck” or off-track.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Curated, Trusted Resources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Recommends reliable content (YouTube, docs, platforms).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Avoids overwhelming users with too many or unverified links.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58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👩‍🎓 College &amp; High School Students</a:t>
            </a:r>
          </a:p>
          <a:p>
            <a:r>
              <a:rPr lang="en-IN" sz="2800" dirty="0"/>
              <a:t>👨‍💻 Career Switchers</a:t>
            </a:r>
          </a:p>
          <a:p>
            <a:r>
              <a:rPr lang="en-IN" sz="2800" dirty="0"/>
              <a:t>🧑‍🏫 Educational Institutions</a:t>
            </a:r>
          </a:p>
          <a:p>
            <a:r>
              <a:rPr lang="en-IN" sz="2800" dirty="0"/>
              <a:t>🧑‍🎓 Online Learners in Tech Fields (Frontend, Cybersecurity, etc.)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180AD8-B564-B46A-460D-3A5485D20B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LearnMate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 offers a warm and engaging welcome, instantly setting the tone for a personalized learning experience. With a clear purpose, adaptive design, and intuitive interface, it acts as a supportive guide from the very first interaction—helping users feel confident, understood, and ready to begin their skill-building journey.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258137-8EB3-32E5-E990-179E03DB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7929-E5CF-B474-7ED4-578BDDD3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49" y="1326155"/>
            <a:ext cx="603969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206</TotalTime>
  <Words>830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LearnMate ai agent</vt:lpstr>
      <vt:lpstr>OUTLINE</vt:lpstr>
      <vt:lpstr>Problem Statement</vt:lpstr>
      <vt:lpstr>Technology  used</vt:lpstr>
      <vt:lpstr>IBM cloud services used</vt:lpstr>
      <vt:lpstr>Wow factors</vt:lpstr>
      <vt:lpstr>PowerPoint Presentation</vt:lpstr>
      <vt:lpstr>End users</vt:lpstr>
      <vt:lpstr>Results</vt:lpstr>
      <vt:lpstr>Results</vt:lpstr>
      <vt:lpstr>Results</vt:lpstr>
      <vt:lpstr>Results</vt:lpstr>
      <vt:lpstr>Foundation and tools used</vt:lpstr>
      <vt:lpstr>Module parameters: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anjali pathak</cp:lastModifiedBy>
  <cp:revision>145</cp:revision>
  <dcterms:created xsi:type="dcterms:W3CDTF">2021-05-26T16:50:10Z</dcterms:created>
  <dcterms:modified xsi:type="dcterms:W3CDTF">2025-08-07T09:41:11Z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