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60" r:id="rId2"/>
    <p:sldId id="265" r:id="rId3"/>
    <p:sldId id="258" r:id="rId4"/>
    <p:sldId id="256" r:id="rId5"/>
    <p:sldId id="261" r:id="rId6"/>
    <p:sldId id="263" r:id="rId7"/>
    <p:sldId id="262" r:id="rId8"/>
    <p:sldId id="264" r:id="rId9"/>
    <p:sldId id="266"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A9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187837-AA1E-409A-AAB5-DFA5C08DF9A4}" v="43" dt="2024-10-02T16:55:10.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BADAVATH" userId="bb289d3eac6a56f7" providerId="LiveId" clId="{37187837-AA1E-409A-AAB5-DFA5C08DF9A4}"/>
    <pc:docChg chg="undo custSel addSld delSld modSld sldOrd">
      <pc:chgData name="ANJALI BADAVATH" userId="bb289d3eac6a56f7" providerId="LiveId" clId="{37187837-AA1E-409A-AAB5-DFA5C08DF9A4}" dt="2024-10-03T09:51:03.224" v="3404" actId="27636"/>
      <pc:docMkLst>
        <pc:docMk/>
      </pc:docMkLst>
      <pc:sldChg chg="addSp modSp add mod modTransition">
        <pc:chgData name="ANJALI BADAVATH" userId="bb289d3eac6a56f7" providerId="LiveId" clId="{37187837-AA1E-409A-AAB5-DFA5C08DF9A4}" dt="2024-10-02T15:20:17.834" v="3277"/>
        <pc:sldMkLst>
          <pc:docMk/>
          <pc:sldMk cId="2507948551" sldId="256"/>
        </pc:sldMkLst>
        <pc:spChg chg="mod">
          <ac:chgData name="ANJALI BADAVATH" userId="bb289d3eac6a56f7" providerId="LiveId" clId="{37187837-AA1E-409A-AAB5-DFA5C08DF9A4}" dt="2024-09-28T09:27:14.685" v="1056" actId="20577"/>
          <ac:spMkLst>
            <pc:docMk/>
            <pc:sldMk cId="2507948551" sldId="256"/>
            <ac:spMk id="2" creationId="{771B8953-4135-7094-9D86-D4F13473182E}"/>
          </ac:spMkLst>
        </pc:spChg>
        <pc:spChg chg="mod">
          <ac:chgData name="ANJALI BADAVATH" userId="bb289d3eac6a56f7" providerId="LiveId" clId="{37187837-AA1E-409A-AAB5-DFA5C08DF9A4}" dt="2024-10-02T15:00:42.720" v="3148" actId="123"/>
          <ac:spMkLst>
            <pc:docMk/>
            <pc:sldMk cId="2507948551" sldId="256"/>
            <ac:spMk id="3" creationId="{633EE4AF-D5EC-9F2B-2901-0415DF6AA724}"/>
          </ac:spMkLst>
        </pc:spChg>
        <pc:picChg chg="add mod">
          <ac:chgData name="ANJALI BADAVATH" userId="bb289d3eac6a56f7" providerId="LiveId" clId="{37187837-AA1E-409A-AAB5-DFA5C08DF9A4}" dt="2024-09-28T09:27:06.620" v="1006" actId="14100"/>
          <ac:picMkLst>
            <pc:docMk/>
            <pc:sldMk cId="2507948551" sldId="256"/>
            <ac:picMk id="4" creationId="{40A6E937-2A68-93CD-2C5C-2A02260EE886}"/>
          </ac:picMkLst>
        </pc:picChg>
      </pc:sldChg>
      <pc:sldChg chg="modSp add del">
        <pc:chgData name="ANJALI BADAVATH" userId="bb289d3eac6a56f7" providerId="LiveId" clId="{37187837-AA1E-409A-AAB5-DFA5C08DF9A4}" dt="2024-09-28T09:17:41.718" v="817" actId="2696"/>
        <pc:sldMkLst>
          <pc:docMk/>
          <pc:sldMk cId="2974029730" sldId="256"/>
        </pc:sldMkLst>
        <pc:spChg chg="mod">
          <ac:chgData name="ANJALI BADAVATH" userId="bb289d3eac6a56f7" providerId="LiveId" clId="{37187837-AA1E-409A-AAB5-DFA5C08DF9A4}" dt="2024-09-28T09:08:54.440" v="603"/>
          <ac:spMkLst>
            <pc:docMk/>
            <pc:sldMk cId="2974029730" sldId="256"/>
            <ac:spMk id="3" creationId="{633EE4AF-D5EC-9F2B-2901-0415DF6AA724}"/>
          </ac:spMkLst>
        </pc:spChg>
      </pc:sldChg>
      <pc:sldChg chg="addSp modSp mod modTransition">
        <pc:chgData name="ANJALI BADAVATH" userId="bb289d3eac6a56f7" providerId="LiveId" clId="{37187837-AA1E-409A-AAB5-DFA5C08DF9A4}" dt="2024-10-03T05:00:15.820" v="3374" actId="20577"/>
        <pc:sldMkLst>
          <pc:docMk/>
          <pc:sldMk cId="2681218951" sldId="258"/>
        </pc:sldMkLst>
        <pc:spChg chg="mod">
          <ac:chgData name="ANJALI BADAVATH" userId="bb289d3eac6a56f7" providerId="LiveId" clId="{37187837-AA1E-409A-AAB5-DFA5C08DF9A4}" dt="2024-09-28T09:22:26.602" v="923" actId="20577"/>
          <ac:spMkLst>
            <pc:docMk/>
            <pc:sldMk cId="2681218951" sldId="258"/>
            <ac:spMk id="2" creationId="{396F788E-E979-0FC7-60ED-CC28321F6FC9}"/>
          </ac:spMkLst>
        </pc:spChg>
        <pc:spChg chg="mod">
          <ac:chgData name="ANJALI BADAVATH" userId="bb289d3eac6a56f7" providerId="LiveId" clId="{37187837-AA1E-409A-AAB5-DFA5C08DF9A4}" dt="2024-10-03T05:00:15.820" v="3374" actId="20577"/>
          <ac:spMkLst>
            <pc:docMk/>
            <pc:sldMk cId="2681218951" sldId="258"/>
            <ac:spMk id="3" creationId="{C50F7DE6-5CEB-8557-0E9C-D2CEC437DEC4}"/>
          </ac:spMkLst>
        </pc:spChg>
        <pc:picChg chg="add mod">
          <ac:chgData name="ANJALI BADAVATH" userId="bb289d3eac6a56f7" providerId="LiveId" clId="{37187837-AA1E-409A-AAB5-DFA5C08DF9A4}" dt="2024-09-28T09:19:31.293" v="831" actId="14100"/>
          <ac:picMkLst>
            <pc:docMk/>
            <pc:sldMk cId="2681218951" sldId="258"/>
            <ac:picMk id="4" creationId="{8A5E3FCF-F47A-BB71-8759-DC8256390DC8}"/>
          </ac:picMkLst>
        </pc:picChg>
      </pc:sldChg>
      <pc:sldChg chg="new del">
        <pc:chgData name="ANJALI BADAVATH" userId="bb289d3eac6a56f7" providerId="LiveId" clId="{37187837-AA1E-409A-AAB5-DFA5C08DF9A4}" dt="2024-09-28T09:44:11.559" v="1109" actId="2696"/>
        <pc:sldMkLst>
          <pc:docMk/>
          <pc:sldMk cId="4150190532" sldId="259"/>
        </pc:sldMkLst>
      </pc:sldChg>
      <pc:sldChg chg="addSp modSp new mod modTransition">
        <pc:chgData name="ANJALI BADAVATH" userId="bb289d3eac6a56f7" providerId="LiveId" clId="{37187837-AA1E-409A-AAB5-DFA5C08DF9A4}" dt="2024-10-03T09:51:03.224" v="3404" actId="27636"/>
        <pc:sldMkLst>
          <pc:docMk/>
          <pc:sldMk cId="2392094981" sldId="260"/>
        </pc:sldMkLst>
        <pc:spChg chg="mod">
          <ac:chgData name="ANJALI BADAVATH" userId="bb289d3eac6a56f7" providerId="LiveId" clId="{37187837-AA1E-409A-AAB5-DFA5C08DF9A4}" dt="2024-10-02T13:14:02.335" v="3020"/>
          <ac:spMkLst>
            <pc:docMk/>
            <pc:sldMk cId="2392094981" sldId="260"/>
            <ac:spMk id="2" creationId="{D9FAD275-818F-BABF-A3D5-9CF450B8F505}"/>
          </ac:spMkLst>
        </pc:spChg>
        <pc:spChg chg="mod">
          <ac:chgData name="ANJALI BADAVATH" userId="bb289d3eac6a56f7" providerId="LiveId" clId="{37187837-AA1E-409A-AAB5-DFA5C08DF9A4}" dt="2024-10-03T09:51:03.224" v="3404" actId="27636"/>
          <ac:spMkLst>
            <pc:docMk/>
            <pc:sldMk cId="2392094981" sldId="260"/>
            <ac:spMk id="3" creationId="{9125587A-1A03-967E-E983-37666A5B033D}"/>
          </ac:spMkLst>
        </pc:spChg>
        <pc:spChg chg="mod">
          <ac:chgData name="ANJALI BADAVATH" userId="bb289d3eac6a56f7" providerId="LiveId" clId="{37187837-AA1E-409A-AAB5-DFA5C08DF9A4}" dt="2024-10-02T13:14:02.335" v="3020"/>
          <ac:spMkLst>
            <pc:docMk/>
            <pc:sldMk cId="2392094981" sldId="260"/>
            <ac:spMk id="4" creationId="{57B2676C-F87C-72B9-A9AA-2C93182F8270}"/>
          </ac:spMkLst>
        </pc:spChg>
        <pc:picChg chg="add mod">
          <ac:chgData name="ANJALI BADAVATH" userId="bb289d3eac6a56f7" providerId="LiveId" clId="{37187837-AA1E-409A-AAB5-DFA5C08DF9A4}" dt="2024-09-28T09:03:21.220" v="50" actId="14100"/>
          <ac:picMkLst>
            <pc:docMk/>
            <pc:sldMk cId="2392094981" sldId="260"/>
            <ac:picMk id="5" creationId="{00000000-0000-0000-0000-000000000000}"/>
          </ac:picMkLst>
        </pc:picChg>
      </pc:sldChg>
      <pc:sldChg chg="modSp new mod modTransition">
        <pc:chgData name="ANJALI BADAVATH" userId="bb289d3eac6a56f7" providerId="LiveId" clId="{37187837-AA1E-409A-AAB5-DFA5C08DF9A4}" dt="2024-10-02T15:20:24.486" v="3278"/>
        <pc:sldMkLst>
          <pc:docMk/>
          <pc:sldMk cId="317788213" sldId="261"/>
        </pc:sldMkLst>
        <pc:spChg chg="mod">
          <ac:chgData name="ANJALI BADAVATH" userId="bb289d3eac6a56f7" providerId="LiveId" clId="{37187837-AA1E-409A-AAB5-DFA5C08DF9A4}" dt="2024-09-29T14:05:54.172" v="2960" actId="113"/>
          <ac:spMkLst>
            <pc:docMk/>
            <pc:sldMk cId="317788213" sldId="261"/>
            <ac:spMk id="2" creationId="{797D6121-573A-7308-44A7-D57849ACCBC0}"/>
          </ac:spMkLst>
        </pc:spChg>
        <pc:spChg chg="mod">
          <ac:chgData name="ANJALI BADAVATH" userId="bb289d3eac6a56f7" providerId="LiveId" clId="{37187837-AA1E-409A-AAB5-DFA5C08DF9A4}" dt="2024-10-02T13:14:02.540" v="3023" actId="27636"/>
          <ac:spMkLst>
            <pc:docMk/>
            <pc:sldMk cId="317788213" sldId="261"/>
            <ac:spMk id="3" creationId="{AB2099DE-89B5-68D4-B3CA-FC5B5060D6AA}"/>
          </ac:spMkLst>
        </pc:spChg>
      </pc:sldChg>
      <pc:sldChg chg="addSp delSp modSp new mod ord modTransition">
        <pc:chgData name="ANJALI BADAVATH" userId="bb289d3eac6a56f7" providerId="LiveId" clId="{37187837-AA1E-409A-AAB5-DFA5C08DF9A4}" dt="2024-10-02T16:54:40.651" v="3319" actId="21"/>
        <pc:sldMkLst>
          <pc:docMk/>
          <pc:sldMk cId="1699193112" sldId="262"/>
        </pc:sldMkLst>
        <pc:spChg chg="del mod">
          <ac:chgData name="ANJALI BADAVATH" userId="bb289d3eac6a56f7" providerId="LiveId" clId="{37187837-AA1E-409A-AAB5-DFA5C08DF9A4}" dt="2024-09-28T10:41:50.842" v="1692" actId="478"/>
          <ac:spMkLst>
            <pc:docMk/>
            <pc:sldMk cId="1699193112" sldId="262"/>
            <ac:spMk id="2" creationId="{740D6784-6300-F111-32A8-3F1E2AF8BE11}"/>
          </ac:spMkLst>
        </pc:spChg>
        <pc:spChg chg="del">
          <ac:chgData name="ANJALI BADAVATH" userId="bb289d3eac6a56f7" providerId="LiveId" clId="{37187837-AA1E-409A-AAB5-DFA5C08DF9A4}" dt="2024-09-28T10:14:08.025" v="1620" actId="22"/>
          <ac:spMkLst>
            <pc:docMk/>
            <pc:sldMk cId="1699193112" sldId="262"/>
            <ac:spMk id="3" creationId="{BFFA5341-3583-68D4-52BD-ED1DAF1BD2E5}"/>
          </ac:spMkLst>
        </pc:spChg>
        <pc:spChg chg="add mod">
          <ac:chgData name="ANJALI BADAVATH" userId="bb289d3eac6a56f7" providerId="LiveId" clId="{37187837-AA1E-409A-AAB5-DFA5C08DF9A4}" dt="2024-09-28T10:41:12.021" v="1683" actId="27636"/>
          <ac:spMkLst>
            <pc:docMk/>
            <pc:sldMk cId="1699193112" sldId="262"/>
            <ac:spMk id="9" creationId="{5F7F332A-1CA4-E01D-85C2-7AAFBCD97900}"/>
          </ac:spMkLst>
        </pc:spChg>
        <pc:spChg chg="add mod">
          <ac:chgData name="ANJALI BADAVATH" userId="bb289d3eac6a56f7" providerId="LiveId" clId="{37187837-AA1E-409A-AAB5-DFA5C08DF9A4}" dt="2024-10-01T09:16:43.587" v="3019" actId="207"/>
          <ac:spMkLst>
            <pc:docMk/>
            <pc:sldMk cId="1699193112" sldId="262"/>
            <ac:spMk id="11" creationId="{F5EF455B-3A2C-7CFA-008B-265FA17BFB8E}"/>
          </ac:spMkLst>
        </pc:spChg>
        <pc:graphicFrameChg chg="add del mod modGraphic">
          <ac:chgData name="ANJALI BADAVATH" userId="bb289d3eac6a56f7" providerId="LiveId" clId="{37187837-AA1E-409A-AAB5-DFA5C08DF9A4}" dt="2024-10-02T16:54:40.651" v="3319" actId="21"/>
          <ac:graphicFrameMkLst>
            <pc:docMk/>
            <pc:sldMk cId="1699193112" sldId="262"/>
            <ac:graphicFrameMk id="3" creationId="{8D195141-969D-284B-2C07-BD86868E1A5B}"/>
          </ac:graphicFrameMkLst>
        </pc:graphicFrameChg>
        <pc:picChg chg="add del mod ord">
          <ac:chgData name="ANJALI BADAVATH" userId="bb289d3eac6a56f7" providerId="LiveId" clId="{37187837-AA1E-409A-AAB5-DFA5C08DF9A4}" dt="2024-09-28T10:39:18.507" v="1654" actId="21"/>
          <ac:picMkLst>
            <pc:docMk/>
            <pc:sldMk cId="1699193112" sldId="262"/>
            <ac:picMk id="5" creationId="{D560CDB5-1D56-CD14-7BEB-331BA50C32CC}"/>
          </ac:picMkLst>
        </pc:picChg>
        <pc:picChg chg="add mod">
          <ac:chgData name="ANJALI BADAVATH" userId="bb289d3eac6a56f7" providerId="LiveId" clId="{37187837-AA1E-409A-AAB5-DFA5C08DF9A4}" dt="2024-09-28T10:43:36.575" v="1764" actId="14100"/>
          <ac:picMkLst>
            <pc:docMk/>
            <pc:sldMk cId="1699193112" sldId="262"/>
            <ac:picMk id="7" creationId="{F7927D40-320E-BE0A-58B7-CEEE7D6FD238}"/>
          </ac:picMkLst>
        </pc:picChg>
        <pc:picChg chg="add mod">
          <ac:chgData name="ANJALI BADAVATH" userId="bb289d3eac6a56f7" providerId="LiveId" clId="{37187837-AA1E-409A-AAB5-DFA5C08DF9A4}" dt="2024-09-28T10:55:41.127" v="2143" actId="14100"/>
          <ac:picMkLst>
            <pc:docMk/>
            <pc:sldMk cId="1699193112" sldId="262"/>
            <ac:picMk id="13" creationId="{4F5C4EC8-899F-522F-CF0C-8ADD78FE2C14}"/>
          </ac:picMkLst>
        </pc:picChg>
      </pc:sldChg>
      <pc:sldChg chg="new del">
        <pc:chgData name="ANJALI BADAVATH" userId="bb289d3eac6a56f7" providerId="LiveId" clId="{37187837-AA1E-409A-AAB5-DFA5C08DF9A4}" dt="2024-09-28T10:04:25.696" v="1601" actId="680"/>
        <pc:sldMkLst>
          <pc:docMk/>
          <pc:sldMk cId="1816174508" sldId="262"/>
        </pc:sldMkLst>
      </pc:sldChg>
      <pc:sldChg chg="addSp delSp modSp new mod modTransition">
        <pc:chgData name="ANJALI BADAVATH" userId="bb289d3eac6a56f7" providerId="LiveId" clId="{37187837-AA1E-409A-AAB5-DFA5C08DF9A4}" dt="2024-10-02T15:20:31.726" v="3279"/>
        <pc:sldMkLst>
          <pc:docMk/>
          <pc:sldMk cId="675043977" sldId="263"/>
        </pc:sldMkLst>
        <pc:spChg chg="mod">
          <ac:chgData name="ANJALI BADAVATH" userId="bb289d3eac6a56f7" providerId="LiveId" clId="{37187837-AA1E-409A-AAB5-DFA5C08DF9A4}" dt="2024-10-02T15:01:38.364" v="3150" actId="120"/>
          <ac:spMkLst>
            <pc:docMk/>
            <pc:sldMk cId="675043977" sldId="263"/>
            <ac:spMk id="2" creationId="{E387569D-09B2-9127-D77A-F037C32D6EA9}"/>
          </ac:spMkLst>
        </pc:spChg>
        <pc:spChg chg="del">
          <ac:chgData name="ANJALI BADAVATH" userId="bb289d3eac6a56f7" providerId="LiveId" clId="{37187837-AA1E-409A-AAB5-DFA5C08DF9A4}" dt="2024-09-28T10:36:13.778" v="1630" actId="931"/>
          <ac:spMkLst>
            <pc:docMk/>
            <pc:sldMk cId="675043977" sldId="263"/>
            <ac:spMk id="3" creationId="{90ABB8C7-41DF-382F-68A2-E4338F2ED7E9}"/>
          </ac:spMkLst>
        </pc:spChg>
        <pc:picChg chg="add mod">
          <ac:chgData name="ANJALI BADAVATH" userId="bb289d3eac6a56f7" providerId="LiveId" clId="{37187837-AA1E-409A-AAB5-DFA5C08DF9A4}" dt="2024-09-28T10:45:20.135" v="1809" actId="14100"/>
          <ac:picMkLst>
            <pc:docMk/>
            <pc:sldMk cId="675043977" sldId="263"/>
            <ac:picMk id="5" creationId="{82E2C457-2227-B671-95B1-FDCF452B4344}"/>
          </ac:picMkLst>
        </pc:picChg>
        <pc:picChg chg="add mod">
          <ac:chgData name="ANJALI BADAVATH" userId="bb289d3eac6a56f7" providerId="LiveId" clId="{37187837-AA1E-409A-AAB5-DFA5C08DF9A4}" dt="2024-09-28T10:46:32.386" v="1888" actId="14100"/>
          <ac:picMkLst>
            <pc:docMk/>
            <pc:sldMk cId="675043977" sldId="263"/>
            <ac:picMk id="7" creationId="{CD6BB71D-8F96-3076-6E17-65A12BF9171A}"/>
          </ac:picMkLst>
        </pc:picChg>
      </pc:sldChg>
      <pc:sldChg chg="addSp modSp new mod modTransition">
        <pc:chgData name="ANJALI BADAVATH" userId="bb289d3eac6a56f7" providerId="LiveId" clId="{37187837-AA1E-409A-AAB5-DFA5C08DF9A4}" dt="2024-10-02T15:20:49.720" v="3286"/>
        <pc:sldMkLst>
          <pc:docMk/>
          <pc:sldMk cId="1037863194" sldId="264"/>
        </pc:sldMkLst>
        <pc:spChg chg="mod">
          <ac:chgData name="ANJALI BADAVATH" userId="bb289d3eac6a56f7" providerId="LiveId" clId="{37187837-AA1E-409A-AAB5-DFA5C08DF9A4}" dt="2024-09-29T14:06:32.556" v="2961" actId="255"/>
          <ac:spMkLst>
            <pc:docMk/>
            <pc:sldMk cId="1037863194" sldId="264"/>
            <ac:spMk id="2" creationId="{CD51A5D9-EE6E-D149-1213-5439BAD4D669}"/>
          </ac:spMkLst>
        </pc:spChg>
        <pc:spChg chg="mod">
          <ac:chgData name="ANJALI BADAVATH" userId="bb289d3eac6a56f7" providerId="LiveId" clId="{37187837-AA1E-409A-AAB5-DFA5C08DF9A4}" dt="2024-10-02T13:14:02.540" v="3024" actId="27636"/>
          <ac:spMkLst>
            <pc:docMk/>
            <pc:sldMk cId="1037863194" sldId="264"/>
            <ac:spMk id="3" creationId="{B5BCA36C-AC6C-87CC-073D-945CF863780E}"/>
          </ac:spMkLst>
        </pc:spChg>
        <pc:picChg chg="add mod">
          <ac:chgData name="ANJALI BADAVATH" userId="bb289d3eac6a56f7" providerId="LiveId" clId="{37187837-AA1E-409A-AAB5-DFA5C08DF9A4}" dt="2024-09-28T11:25:07.883" v="2603" actId="1076"/>
          <ac:picMkLst>
            <pc:docMk/>
            <pc:sldMk cId="1037863194" sldId="264"/>
            <ac:picMk id="5" creationId="{4B09E383-0994-70B8-E38B-AAAACC293CD8}"/>
          </ac:picMkLst>
        </pc:picChg>
        <pc:picChg chg="add mod">
          <ac:chgData name="ANJALI BADAVATH" userId="bb289d3eac6a56f7" providerId="LiveId" clId="{37187837-AA1E-409A-AAB5-DFA5C08DF9A4}" dt="2024-09-28T11:26:28.621" v="2651" actId="14100"/>
          <ac:picMkLst>
            <pc:docMk/>
            <pc:sldMk cId="1037863194" sldId="264"/>
            <ac:picMk id="7" creationId="{06029F4A-87C7-5429-4B3D-3E07D58F516E}"/>
          </ac:picMkLst>
        </pc:picChg>
      </pc:sldChg>
      <pc:sldChg chg="modSp new mod ord modTransition">
        <pc:chgData name="ANJALI BADAVATH" userId="bb289d3eac6a56f7" providerId="LiveId" clId="{37187837-AA1E-409A-AAB5-DFA5C08DF9A4}" dt="2024-10-02T15:20:02.838" v="3275"/>
        <pc:sldMkLst>
          <pc:docMk/>
          <pc:sldMk cId="3608622719" sldId="265"/>
        </pc:sldMkLst>
        <pc:spChg chg="mod">
          <ac:chgData name="ANJALI BADAVATH" userId="bb289d3eac6a56f7" providerId="LiveId" clId="{37187837-AA1E-409A-AAB5-DFA5C08DF9A4}" dt="2024-09-29T13:57:30.424" v="2945" actId="14100"/>
          <ac:spMkLst>
            <pc:docMk/>
            <pc:sldMk cId="3608622719" sldId="265"/>
            <ac:spMk id="2" creationId="{1B7DEB9B-AAE9-7EB4-22A3-CDB2B3B61514}"/>
          </ac:spMkLst>
        </pc:spChg>
        <pc:spChg chg="mod">
          <ac:chgData name="ANJALI BADAVATH" userId="bb289d3eac6a56f7" providerId="LiveId" clId="{37187837-AA1E-409A-AAB5-DFA5C08DF9A4}" dt="2024-09-30T07:34:08.102" v="3016" actId="20577"/>
          <ac:spMkLst>
            <pc:docMk/>
            <pc:sldMk cId="3608622719" sldId="265"/>
            <ac:spMk id="3" creationId="{5F482D9C-EEE5-1ECA-C38B-32E60ED2DF6D}"/>
          </ac:spMkLst>
        </pc:spChg>
      </pc:sldChg>
      <pc:sldChg chg="addSp delSp modSp new mod modTransition">
        <pc:chgData name="ANJALI BADAVATH" userId="bb289d3eac6a56f7" providerId="LiveId" clId="{37187837-AA1E-409A-AAB5-DFA5C08DF9A4}" dt="2024-10-03T07:24:15.391" v="3375" actId="1036"/>
        <pc:sldMkLst>
          <pc:docMk/>
          <pc:sldMk cId="3639497955" sldId="266"/>
        </pc:sldMkLst>
        <pc:spChg chg="mod">
          <ac:chgData name="ANJALI BADAVATH" userId="bb289d3eac6a56f7" providerId="LiveId" clId="{37187837-AA1E-409A-AAB5-DFA5C08DF9A4}" dt="2024-09-28T11:28:50.579" v="2838" actId="20577"/>
          <ac:spMkLst>
            <pc:docMk/>
            <pc:sldMk cId="3639497955" sldId="266"/>
            <ac:spMk id="2" creationId="{9AFB57AB-1CA8-89F9-9335-FBD81D4C000E}"/>
          </ac:spMkLst>
        </pc:spChg>
        <pc:spChg chg="del">
          <ac:chgData name="ANJALI BADAVATH" userId="bb289d3eac6a56f7" providerId="LiveId" clId="{37187837-AA1E-409A-AAB5-DFA5C08DF9A4}" dt="2024-09-28T11:27:28.128" v="2750" actId="931"/>
          <ac:spMkLst>
            <pc:docMk/>
            <pc:sldMk cId="3639497955" sldId="266"/>
            <ac:spMk id="3" creationId="{B9ECA1DF-9944-8551-A4A8-137FCF7EDF64}"/>
          </ac:spMkLst>
        </pc:spChg>
        <pc:picChg chg="add mod">
          <ac:chgData name="ANJALI BADAVATH" userId="bb289d3eac6a56f7" providerId="LiveId" clId="{37187837-AA1E-409A-AAB5-DFA5C08DF9A4}" dt="2024-10-03T07:24:15.391" v="3375" actId="1036"/>
          <ac:picMkLst>
            <pc:docMk/>
            <pc:sldMk cId="3639497955" sldId="266"/>
            <ac:picMk id="5" creationId="{B777B1C8-8944-02C9-1D37-F89A4D72E674}"/>
          </ac:picMkLst>
        </pc:picChg>
      </pc:sldChg>
      <pc:sldChg chg="modSp new del mod">
        <pc:chgData name="ANJALI BADAVATH" userId="bb289d3eac6a56f7" providerId="LiveId" clId="{37187837-AA1E-409A-AAB5-DFA5C08DF9A4}" dt="2024-09-30T07:30:01.373" v="2966" actId="2696"/>
        <pc:sldMkLst>
          <pc:docMk/>
          <pc:sldMk cId="38183885" sldId="267"/>
        </pc:sldMkLst>
        <pc:spChg chg="mod">
          <ac:chgData name="ANJALI BADAVATH" userId="bb289d3eac6a56f7" providerId="LiveId" clId="{37187837-AA1E-409A-AAB5-DFA5C08DF9A4}" dt="2024-09-29T14:06:46.088" v="2962" actId="255"/>
          <ac:spMkLst>
            <pc:docMk/>
            <pc:sldMk cId="38183885" sldId="267"/>
            <ac:spMk id="2" creationId="{4559FB51-0CFB-655B-ED2B-AEADB7DB1F06}"/>
          </ac:spMkLst>
        </pc:spChg>
      </pc:sldChg>
      <pc:sldChg chg="modSp new mod modTransition">
        <pc:chgData name="ANJALI BADAVATH" userId="bb289d3eac6a56f7" providerId="LiveId" clId="{37187837-AA1E-409A-AAB5-DFA5C08DF9A4}" dt="2024-10-02T16:55:33.266" v="3324" actId="20577"/>
        <pc:sldMkLst>
          <pc:docMk/>
          <pc:sldMk cId="1947519731" sldId="268"/>
        </pc:sldMkLst>
        <pc:spChg chg="mod">
          <ac:chgData name="ANJALI BADAVATH" userId="bb289d3eac6a56f7" providerId="LiveId" clId="{37187837-AA1E-409A-AAB5-DFA5C08DF9A4}" dt="2024-10-02T15:14:03.714" v="3238" actId="255"/>
          <ac:spMkLst>
            <pc:docMk/>
            <pc:sldMk cId="1947519731" sldId="268"/>
            <ac:spMk id="2" creationId="{7D4697A0-A67B-AB48-68E9-07C407147329}"/>
          </ac:spMkLst>
        </pc:spChg>
        <pc:spChg chg="mod">
          <ac:chgData name="ANJALI BADAVATH" userId="bb289d3eac6a56f7" providerId="LiveId" clId="{37187837-AA1E-409A-AAB5-DFA5C08DF9A4}" dt="2024-10-02T16:55:33.266" v="3324" actId="20577"/>
          <ac:spMkLst>
            <pc:docMk/>
            <pc:sldMk cId="1947519731" sldId="268"/>
            <ac:spMk id="3" creationId="{322F7080-D217-654F-143D-3B91F82AC488}"/>
          </ac:spMkLst>
        </pc:spChg>
      </pc:sldChg>
      <pc:sldChg chg="modSp new mod modTransition">
        <pc:chgData name="ANJALI BADAVATH" userId="bb289d3eac6a56f7" providerId="LiveId" clId="{37187837-AA1E-409A-AAB5-DFA5C08DF9A4}" dt="2024-10-02T15:21:08.925" v="3289"/>
        <pc:sldMkLst>
          <pc:docMk/>
          <pc:sldMk cId="2093744190" sldId="269"/>
        </pc:sldMkLst>
        <pc:spChg chg="mod">
          <ac:chgData name="ANJALI BADAVATH" userId="bb289d3eac6a56f7" providerId="LiveId" clId="{37187837-AA1E-409A-AAB5-DFA5C08DF9A4}" dt="2024-10-02T13:14:02.335" v="3020"/>
          <ac:spMkLst>
            <pc:docMk/>
            <pc:sldMk cId="2093744190" sldId="269"/>
            <ac:spMk id="2" creationId="{20956353-0436-8EB4-8740-9078D807996E}"/>
          </ac:spMkLst>
        </pc:spChg>
        <pc:spChg chg="mod">
          <ac:chgData name="ANJALI BADAVATH" userId="bb289d3eac6a56f7" providerId="LiveId" clId="{37187837-AA1E-409A-AAB5-DFA5C08DF9A4}" dt="2024-10-02T15:18:21.496" v="3272" actId="20577"/>
          <ac:spMkLst>
            <pc:docMk/>
            <pc:sldMk cId="2093744190" sldId="269"/>
            <ac:spMk id="3" creationId="{ED8EB338-D098-1D5A-AB49-43786C96D54C}"/>
          </ac:spMkLst>
        </pc:spChg>
      </pc:sldChg>
      <pc:sldChg chg="modSp new mod modTransition">
        <pc:chgData name="ANJALI BADAVATH" userId="bb289d3eac6a56f7" providerId="LiveId" clId="{37187837-AA1E-409A-AAB5-DFA5C08DF9A4}" dt="2024-10-02T15:30:37.426" v="3305" actId="400"/>
        <pc:sldMkLst>
          <pc:docMk/>
          <pc:sldMk cId="122038172" sldId="270"/>
        </pc:sldMkLst>
        <pc:spChg chg="mod">
          <ac:chgData name="ANJALI BADAVATH" userId="bb289d3eac6a56f7" providerId="LiveId" clId="{37187837-AA1E-409A-AAB5-DFA5C08DF9A4}" dt="2024-10-02T13:14:02.335" v="3020"/>
          <ac:spMkLst>
            <pc:docMk/>
            <pc:sldMk cId="122038172" sldId="270"/>
            <ac:spMk id="2" creationId="{1522DB07-361A-1D2E-1F90-7FF195F19040}"/>
          </ac:spMkLst>
        </pc:spChg>
        <pc:spChg chg="mod">
          <ac:chgData name="ANJALI BADAVATH" userId="bb289d3eac6a56f7" providerId="LiveId" clId="{37187837-AA1E-409A-AAB5-DFA5C08DF9A4}" dt="2024-10-02T15:30:37.426" v="3305" actId="400"/>
          <ac:spMkLst>
            <pc:docMk/>
            <pc:sldMk cId="122038172" sldId="270"/>
            <ac:spMk id="3" creationId="{64360813-DF07-61CD-8C3A-21D52D3386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4DC8-8344-9C07-F7F4-061853AD7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2B1C36-0ADA-1151-AE4A-5A03C98F9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12E03F-92C0-A4C9-553B-DC168497E9A7}"/>
              </a:ext>
            </a:extLst>
          </p:cNvPr>
          <p:cNvSpPr>
            <a:spLocks noGrp="1"/>
          </p:cNvSpPr>
          <p:nvPr>
            <p:ph type="dt" sz="half" idx="10"/>
          </p:nvPr>
        </p:nvSpPr>
        <p:spPr/>
        <p:txBody>
          <a:bodyPr/>
          <a:lstStyle/>
          <a:p>
            <a:fld id="{85D4F198-A196-421B-95D9-798ED4393F39}" type="datetimeFigureOut">
              <a:rPr lang="en-IN" smtClean="0"/>
              <a:t>03-10-2024</a:t>
            </a:fld>
            <a:endParaRPr lang="en-IN"/>
          </a:p>
        </p:txBody>
      </p:sp>
      <p:sp>
        <p:nvSpPr>
          <p:cNvPr id="5" name="Footer Placeholder 4">
            <a:extLst>
              <a:ext uri="{FF2B5EF4-FFF2-40B4-BE49-F238E27FC236}">
                <a16:creationId xmlns:a16="http://schemas.microsoft.com/office/drawing/2014/main" id="{BBD813CF-3C58-F056-BA85-5943F20768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67929-248F-313F-03D2-B0F39EB3DB36}"/>
              </a:ext>
            </a:extLst>
          </p:cNvPr>
          <p:cNvSpPr>
            <a:spLocks noGrp="1"/>
          </p:cNvSpPr>
          <p:nvPr>
            <p:ph type="sldNum" sz="quarter" idx="12"/>
          </p:nvPr>
        </p:nvSpPr>
        <p:spPr/>
        <p:txBody>
          <a:bodyPr/>
          <a:lstStyle/>
          <a:p>
            <a:fld id="{95C350FF-E4BC-4B66-95C1-9E2DC763EAEB}" type="slidenum">
              <a:rPr lang="en-IN" smtClean="0"/>
              <a:t>‹#›</a:t>
            </a:fld>
            <a:endParaRPr lang="en-IN"/>
          </a:p>
        </p:txBody>
      </p:sp>
    </p:spTree>
    <p:extLst>
      <p:ext uri="{BB962C8B-B14F-4D97-AF65-F5344CB8AC3E}">
        <p14:creationId xmlns:p14="http://schemas.microsoft.com/office/powerpoint/2010/main" val="338072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5C90-4B00-A7F7-DDED-51D3F8DD9B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D72C94-EABC-39F1-9C9E-03516F51FF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07261F-ED31-E744-296B-51D0FBAC1579}"/>
              </a:ext>
            </a:extLst>
          </p:cNvPr>
          <p:cNvSpPr>
            <a:spLocks noGrp="1"/>
          </p:cNvSpPr>
          <p:nvPr>
            <p:ph type="dt" sz="half" idx="10"/>
          </p:nvPr>
        </p:nvSpPr>
        <p:spPr/>
        <p:txBody>
          <a:bodyPr/>
          <a:lstStyle/>
          <a:p>
            <a:fld id="{85D4F198-A196-421B-95D9-798ED4393F39}" type="datetimeFigureOut">
              <a:rPr lang="en-IN" smtClean="0"/>
              <a:t>03-10-2024</a:t>
            </a:fld>
            <a:endParaRPr lang="en-IN"/>
          </a:p>
        </p:txBody>
      </p:sp>
      <p:sp>
        <p:nvSpPr>
          <p:cNvPr id="5" name="Footer Placeholder 4">
            <a:extLst>
              <a:ext uri="{FF2B5EF4-FFF2-40B4-BE49-F238E27FC236}">
                <a16:creationId xmlns:a16="http://schemas.microsoft.com/office/drawing/2014/main" id="{6C9B08B2-7899-5696-990C-513602634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81A04-4769-B50B-1560-DAFE0B299583}"/>
              </a:ext>
            </a:extLst>
          </p:cNvPr>
          <p:cNvSpPr>
            <a:spLocks noGrp="1"/>
          </p:cNvSpPr>
          <p:nvPr>
            <p:ph type="sldNum" sz="quarter" idx="12"/>
          </p:nvPr>
        </p:nvSpPr>
        <p:spPr/>
        <p:txBody>
          <a:bodyPr/>
          <a:lstStyle/>
          <a:p>
            <a:fld id="{95C350FF-E4BC-4B66-95C1-9E2DC763EAEB}" type="slidenum">
              <a:rPr lang="en-IN" smtClean="0"/>
              <a:t>‹#›</a:t>
            </a:fld>
            <a:endParaRPr lang="en-IN"/>
          </a:p>
        </p:txBody>
      </p:sp>
    </p:spTree>
    <p:extLst>
      <p:ext uri="{BB962C8B-B14F-4D97-AF65-F5344CB8AC3E}">
        <p14:creationId xmlns:p14="http://schemas.microsoft.com/office/powerpoint/2010/main" val="226437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55BE9-7906-B9CB-35E7-736F88DBD5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F84C04-A1A6-18F0-CADB-4161CDA5A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02AC9-5C9B-9183-A268-D74EA7A0B6FA}"/>
              </a:ext>
            </a:extLst>
          </p:cNvPr>
          <p:cNvSpPr>
            <a:spLocks noGrp="1"/>
          </p:cNvSpPr>
          <p:nvPr>
            <p:ph type="dt" sz="half" idx="10"/>
          </p:nvPr>
        </p:nvSpPr>
        <p:spPr/>
        <p:txBody>
          <a:bodyPr/>
          <a:lstStyle/>
          <a:p>
            <a:fld id="{85D4F198-A196-421B-95D9-798ED4393F39}" type="datetimeFigureOut">
              <a:rPr lang="en-IN" smtClean="0"/>
              <a:t>03-10-2024</a:t>
            </a:fld>
            <a:endParaRPr lang="en-IN"/>
          </a:p>
        </p:txBody>
      </p:sp>
      <p:sp>
        <p:nvSpPr>
          <p:cNvPr id="5" name="Footer Placeholder 4">
            <a:extLst>
              <a:ext uri="{FF2B5EF4-FFF2-40B4-BE49-F238E27FC236}">
                <a16:creationId xmlns:a16="http://schemas.microsoft.com/office/drawing/2014/main" id="{AA1A071A-0EF3-C8FD-DF5F-858735C694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AF1DA-6B84-ED3C-2479-37ACFB32E00A}"/>
              </a:ext>
            </a:extLst>
          </p:cNvPr>
          <p:cNvSpPr>
            <a:spLocks noGrp="1"/>
          </p:cNvSpPr>
          <p:nvPr>
            <p:ph type="sldNum" sz="quarter" idx="12"/>
          </p:nvPr>
        </p:nvSpPr>
        <p:spPr/>
        <p:txBody>
          <a:bodyPr/>
          <a:lstStyle/>
          <a:p>
            <a:fld id="{95C350FF-E4BC-4B66-95C1-9E2DC763EAEB}" type="slidenum">
              <a:rPr lang="en-IN" smtClean="0"/>
              <a:t>‹#›</a:t>
            </a:fld>
            <a:endParaRPr lang="en-IN"/>
          </a:p>
        </p:txBody>
      </p:sp>
    </p:spTree>
    <p:extLst>
      <p:ext uri="{BB962C8B-B14F-4D97-AF65-F5344CB8AC3E}">
        <p14:creationId xmlns:p14="http://schemas.microsoft.com/office/powerpoint/2010/main" val="31666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FF8B-EA2E-DDC9-D634-666205698C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8D0797-44E6-B4D3-D104-949CE874D6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FD62F-885E-87E5-1E44-00648A9D1AAB}"/>
              </a:ext>
            </a:extLst>
          </p:cNvPr>
          <p:cNvSpPr>
            <a:spLocks noGrp="1"/>
          </p:cNvSpPr>
          <p:nvPr>
            <p:ph type="dt" sz="half" idx="10"/>
          </p:nvPr>
        </p:nvSpPr>
        <p:spPr/>
        <p:txBody>
          <a:bodyPr/>
          <a:lstStyle/>
          <a:p>
            <a:fld id="{85D4F198-A196-421B-95D9-798ED4393F39}" type="datetimeFigureOut">
              <a:rPr lang="en-IN" smtClean="0"/>
              <a:t>03-10-2024</a:t>
            </a:fld>
            <a:endParaRPr lang="en-IN"/>
          </a:p>
        </p:txBody>
      </p:sp>
      <p:sp>
        <p:nvSpPr>
          <p:cNvPr id="5" name="Footer Placeholder 4">
            <a:extLst>
              <a:ext uri="{FF2B5EF4-FFF2-40B4-BE49-F238E27FC236}">
                <a16:creationId xmlns:a16="http://schemas.microsoft.com/office/drawing/2014/main" id="{0378CBCA-EA8B-0FF5-FCF0-49A64AA26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03C07-E509-E417-62F4-89F76295B6D4}"/>
              </a:ext>
            </a:extLst>
          </p:cNvPr>
          <p:cNvSpPr>
            <a:spLocks noGrp="1"/>
          </p:cNvSpPr>
          <p:nvPr>
            <p:ph type="sldNum" sz="quarter" idx="12"/>
          </p:nvPr>
        </p:nvSpPr>
        <p:spPr/>
        <p:txBody>
          <a:bodyPr/>
          <a:lstStyle/>
          <a:p>
            <a:fld id="{95C350FF-E4BC-4B66-95C1-9E2DC763EAEB}" type="slidenum">
              <a:rPr lang="en-IN" smtClean="0"/>
              <a:t>‹#›</a:t>
            </a:fld>
            <a:endParaRPr lang="en-IN"/>
          </a:p>
        </p:txBody>
      </p:sp>
    </p:spTree>
    <p:extLst>
      <p:ext uri="{BB962C8B-B14F-4D97-AF65-F5344CB8AC3E}">
        <p14:creationId xmlns:p14="http://schemas.microsoft.com/office/powerpoint/2010/main" val="424344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63B3-C313-4746-979B-E0975DD6D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9A2ABD-74B3-415A-5A98-4CEB914C33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10CE1F-184E-2808-4414-D3CDE0312823}"/>
              </a:ext>
            </a:extLst>
          </p:cNvPr>
          <p:cNvSpPr>
            <a:spLocks noGrp="1"/>
          </p:cNvSpPr>
          <p:nvPr>
            <p:ph type="dt" sz="half" idx="10"/>
          </p:nvPr>
        </p:nvSpPr>
        <p:spPr/>
        <p:txBody>
          <a:bodyPr/>
          <a:lstStyle/>
          <a:p>
            <a:fld id="{85D4F198-A196-421B-95D9-798ED4393F39}" type="datetimeFigureOut">
              <a:rPr lang="en-IN" smtClean="0"/>
              <a:t>03-10-2024</a:t>
            </a:fld>
            <a:endParaRPr lang="en-IN"/>
          </a:p>
        </p:txBody>
      </p:sp>
      <p:sp>
        <p:nvSpPr>
          <p:cNvPr id="5" name="Footer Placeholder 4">
            <a:extLst>
              <a:ext uri="{FF2B5EF4-FFF2-40B4-BE49-F238E27FC236}">
                <a16:creationId xmlns:a16="http://schemas.microsoft.com/office/drawing/2014/main" id="{99BC555D-67DA-C4E8-2576-D84676DA70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E8CB1-30C6-5AF6-9B02-BE2D7D71A007}"/>
              </a:ext>
            </a:extLst>
          </p:cNvPr>
          <p:cNvSpPr>
            <a:spLocks noGrp="1"/>
          </p:cNvSpPr>
          <p:nvPr>
            <p:ph type="sldNum" sz="quarter" idx="12"/>
          </p:nvPr>
        </p:nvSpPr>
        <p:spPr/>
        <p:txBody>
          <a:bodyPr/>
          <a:lstStyle/>
          <a:p>
            <a:fld id="{95C350FF-E4BC-4B66-95C1-9E2DC763EAEB}" type="slidenum">
              <a:rPr lang="en-IN" smtClean="0"/>
              <a:t>‹#›</a:t>
            </a:fld>
            <a:endParaRPr lang="en-IN"/>
          </a:p>
        </p:txBody>
      </p:sp>
    </p:spTree>
    <p:extLst>
      <p:ext uri="{BB962C8B-B14F-4D97-AF65-F5344CB8AC3E}">
        <p14:creationId xmlns:p14="http://schemas.microsoft.com/office/powerpoint/2010/main" val="889360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3FB9-4EFC-BCA0-5169-6E0646F457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54927D-A8F8-2633-B6DA-BE7CB6EA0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CE4030-733C-8AA2-81FD-D1C1C7715E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90C7E3-3E48-354E-B9B2-18FEDB2AEB29}"/>
              </a:ext>
            </a:extLst>
          </p:cNvPr>
          <p:cNvSpPr>
            <a:spLocks noGrp="1"/>
          </p:cNvSpPr>
          <p:nvPr>
            <p:ph type="dt" sz="half" idx="10"/>
          </p:nvPr>
        </p:nvSpPr>
        <p:spPr/>
        <p:txBody>
          <a:bodyPr/>
          <a:lstStyle/>
          <a:p>
            <a:fld id="{85D4F198-A196-421B-95D9-798ED4393F39}" type="datetimeFigureOut">
              <a:rPr lang="en-IN" smtClean="0"/>
              <a:t>03-10-2024</a:t>
            </a:fld>
            <a:endParaRPr lang="en-IN"/>
          </a:p>
        </p:txBody>
      </p:sp>
      <p:sp>
        <p:nvSpPr>
          <p:cNvPr id="6" name="Footer Placeholder 5">
            <a:extLst>
              <a:ext uri="{FF2B5EF4-FFF2-40B4-BE49-F238E27FC236}">
                <a16:creationId xmlns:a16="http://schemas.microsoft.com/office/drawing/2014/main" id="{70607888-F71C-EFD8-529B-733155B669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C8D00C-0BA4-0F60-4A1D-D6FFDE1E2922}"/>
              </a:ext>
            </a:extLst>
          </p:cNvPr>
          <p:cNvSpPr>
            <a:spLocks noGrp="1"/>
          </p:cNvSpPr>
          <p:nvPr>
            <p:ph type="sldNum" sz="quarter" idx="12"/>
          </p:nvPr>
        </p:nvSpPr>
        <p:spPr/>
        <p:txBody>
          <a:bodyPr/>
          <a:lstStyle/>
          <a:p>
            <a:fld id="{95C350FF-E4BC-4B66-95C1-9E2DC763EAEB}" type="slidenum">
              <a:rPr lang="en-IN" smtClean="0"/>
              <a:t>‹#›</a:t>
            </a:fld>
            <a:endParaRPr lang="en-IN"/>
          </a:p>
        </p:txBody>
      </p:sp>
    </p:spTree>
    <p:extLst>
      <p:ext uri="{BB962C8B-B14F-4D97-AF65-F5344CB8AC3E}">
        <p14:creationId xmlns:p14="http://schemas.microsoft.com/office/powerpoint/2010/main" val="272260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F8A9-7B37-97A3-54D8-8FAA87A105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4294A9-5934-4291-D6E5-E6619952A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D8FB6D-6FF4-CCCF-F453-EB74D82CF2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79BA4C-29A6-85CF-BA55-F4A1AAC5F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8915C6-68A7-6CE4-F0EF-C9845DA51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4D54B6-B128-C720-2C39-7F5973C8C978}"/>
              </a:ext>
            </a:extLst>
          </p:cNvPr>
          <p:cNvSpPr>
            <a:spLocks noGrp="1"/>
          </p:cNvSpPr>
          <p:nvPr>
            <p:ph type="dt" sz="half" idx="10"/>
          </p:nvPr>
        </p:nvSpPr>
        <p:spPr/>
        <p:txBody>
          <a:bodyPr/>
          <a:lstStyle/>
          <a:p>
            <a:fld id="{85D4F198-A196-421B-95D9-798ED4393F39}" type="datetimeFigureOut">
              <a:rPr lang="en-IN" smtClean="0"/>
              <a:t>03-10-2024</a:t>
            </a:fld>
            <a:endParaRPr lang="en-IN"/>
          </a:p>
        </p:txBody>
      </p:sp>
      <p:sp>
        <p:nvSpPr>
          <p:cNvPr id="8" name="Footer Placeholder 7">
            <a:extLst>
              <a:ext uri="{FF2B5EF4-FFF2-40B4-BE49-F238E27FC236}">
                <a16:creationId xmlns:a16="http://schemas.microsoft.com/office/drawing/2014/main" id="{3175A547-D06C-AFF7-644E-7AD9CA956A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56C2B3-E4EF-99F3-48BC-133F7D7875EE}"/>
              </a:ext>
            </a:extLst>
          </p:cNvPr>
          <p:cNvSpPr>
            <a:spLocks noGrp="1"/>
          </p:cNvSpPr>
          <p:nvPr>
            <p:ph type="sldNum" sz="quarter" idx="12"/>
          </p:nvPr>
        </p:nvSpPr>
        <p:spPr/>
        <p:txBody>
          <a:bodyPr/>
          <a:lstStyle/>
          <a:p>
            <a:fld id="{95C350FF-E4BC-4B66-95C1-9E2DC763EAEB}" type="slidenum">
              <a:rPr lang="en-IN" smtClean="0"/>
              <a:t>‹#›</a:t>
            </a:fld>
            <a:endParaRPr lang="en-IN"/>
          </a:p>
        </p:txBody>
      </p:sp>
    </p:spTree>
    <p:extLst>
      <p:ext uri="{BB962C8B-B14F-4D97-AF65-F5344CB8AC3E}">
        <p14:creationId xmlns:p14="http://schemas.microsoft.com/office/powerpoint/2010/main" val="384992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52DD-D698-FEFA-7E28-1BC61E1E57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8040E7-56AF-32FF-5245-2CBF2093D359}"/>
              </a:ext>
            </a:extLst>
          </p:cNvPr>
          <p:cNvSpPr>
            <a:spLocks noGrp="1"/>
          </p:cNvSpPr>
          <p:nvPr>
            <p:ph type="dt" sz="half" idx="10"/>
          </p:nvPr>
        </p:nvSpPr>
        <p:spPr/>
        <p:txBody>
          <a:bodyPr/>
          <a:lstStyle/>
          <a:p>
            <a:fld id="{85D4F198-A196-421B-95D9-798ED4393F39}" type="datetimeFigureOut">
              <a:rPr lang="en-IN" smtClean="0"/>
              <a:t>03-10-2024</a:t>
            </a:fld>
            <a:endParaRPr lang="en-IN"/>
          </a:p>
        </p:txBody>
      </p:sp>
      <p:sp>
        <p:nvSpPr>
          <p:cNvPr id="4" name="Footer Placeholder 3">
            <a:extLst>
              <a:ext uri="{FF2B5EF4-FFF2-40B4-BE49-F238E27FC236}">
                <a16:creationId xmlns:a16="http://schemas.microsoft.com/office/drawing/2014/main" id="{CF6D12E7-D221-8505-DAEB-4DEE5D9360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488D1D-1959-0A99-C932-DDD529B5E10F}"/>
              </a:ext>
            </a:extLst>
          </p:cNvPr>
          <p:cNvSpPr>
            <a:spLocks noGrp="1"/>
          </p:cNvSpPr>
          <p:nvPr>
            <p:ph type="sldNum" sz="quarter" idx="12"/>
          </p:nvPr>
        </p:nvSpPr>
        <p:spPr/>
        <p:txBody>
          <a:bodyPr/>
          <a:lstStyle/>
          <a:p>
            <a:fld id="{95C350FF-E4BC-4B66-95C1-9E2DC763EAEB}" type="slidenum">
              <a:rPr lang="en-IN" smtClean="0"/>
              <a:t>‹#›</a:t>
            </a:fld>
            <a:endParaRPr lang="en-IN"/>
          </a:p>
        </p:txBody>
      </p:sp>
    </p:spTree>
    <p:extLst>
      <p:ext uri="{BB962C8B-B14F-4D97-AF65-F5344CB8AC3E}">
        <p14:creationId xmlns:p14="http://schemas.microsoft.com/office/powerpoint/2010/main" val="368729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3E8D6E-6806-00EB-0D04-DAB3175AF691}"/>
              </a:ext>
            </a:extLst>
          </p:cNvPr>
          <p:cNvSpPr>
            <a:spLocks noGrp="1"/>
          </p:cNvSpPr>
          <p:nvPr>
            <p:ph type="dt" sz="half" idx="10"/>
          </p:nvPr>
        </p:nvSpPr>
        <p:spPr/>
        <p:txBody>
          <a:bodyPr/>
          <a:lstStyle/>
          <a:p>
            <a:fld id="{85D4F198-A196-421B-95D9-798ED4393F39}" type="datetimeFigureOut">
              <a:rPr lang="en-IN" smtClean="0"/>
              <a:t>03-10-2024</a:t>
            </a:fld>
            <a:endParaRPr lang="en-IN"/>
          </a:p>
        </p:txBody>
      </p:sp>
      <p:sp>
        <p:nvSpPr>
          <p:cNvPr id="3" name="Footer Placeholder 2">
            <a:extLst>
              <a:ext uri="{FF2B5EF4-FFF2-40B4-BE49-F238E27FC236}">
                <a16:creationId xmlns:a16="http://schemas.microsoft.com/office/drawing/2014/main" id="{F2C05E72-04A5-BD59-E19E-FC7AA8AA7C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478D54-0731-F796-6EED-49658A9127F7}"/>
              </a:ext>
            </a:extLst>
          </p:cNvPr>
          <p:cNvSpPr>
            <a:spLocks noGrp="1"/>
          </p:cNvSpPr>
          <p:nvPr>
            <p:ph type="sldNum" sz="quarter" idx="12"/>
          </p:nvPr>
        </p:nvSpPr>
        <p:spPr/>
        <p:txBody>
          <a:bodyPr/>
          <a:lstStyle/>
          <a:p>
            <a:fld id="{95C350FF-E4BC-4B66-95C1-9E2DC763EAEB}" type="slidenum">
              <a:rPr lang="en-IN" smtClean="0"/>
              <a:t>‹#›</a:t>
            </a:fld>
            <a:endParaRPr lang="en-IN"/>
          </a:p>
        </p:txBody>
      </p:sp>
    </p:spTree>
    <p:extLst>
      <p:ext uri="{BB962C8B-B14F-4D97-AF65-F5344CB8AC3E}">
        <p14:creationId xmlns:p14="http://schemas.microsoft.com/office/powerpoint/2010/main" val="111605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91EC-520C-101E-24E8-5ED493D52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4A10A-33B4-DC83-6BD1-E08F73B80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964121-BDEC-09F6-0D96-CBB8202A3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FA5A8-4065-92A3-9565-6CD81DF05278}"/>
              </a:ext>
            </a:extLst>
          </p:cNvPr>
          <p:cNvSpPr>
            <a:spLocks noGrp="1"/>
          </p:cNvSpPr>
          <p:nvPr>
            <p:ph type="dt" sz="half" idx="10"/>
          </p:nvPr>
        </p:nvSpPr>
        <p:spPr/>
        <p:txBody>
          <a:bodyPr/>
          <a:lstStyle/>
          <a:p>
            <a:fld id="{85D4F198-A196-421B-95D9-798ED4393F39}" type="datetimeFigureOut">
              <a:rPr lang="en-IN" smtClean="0"/>
              <a:t>03-10-2024</a:t>
            </a:fld>
            <a:endParaRPr lang="en-IN"/>
          </a:p>
        </p:txBody>
      </p:sp>
      <p:sp>
        <p:nvSpPr>
          <p:cNvPr id="6" name="Footer Placeholder 5">
            <a:extLst>
              <a:ext uri="{FF2B5EF4-FFF2-40B4-BE49-F238E27FC236}">
                <a16:creationId xmlns:a16="http://schemas.microsoft.com/office/drawing/2014/main" id="{5EF5E6FE-ED3A-8451-E52D-4E7BCF7944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FF9D57-D8D6-A3BF-9182-FFDA9E19802E}"/>
              </a:ext>
            </a:extLst>
          </p:cNvPr>
          <p:cNvSpPr>
            <a:spLocks noGrp="1"/>
          </p:cNvSpPr>
          <p:nvPr>
            <p:ph type="sldNum" sz="quarter" idx="12"/>
          </p:nvPr>
        </p:nvSpPr>
        <p:spPr/>
        <p:txBody>
          <a:bodyPr/>
          <a:lstStyle/>
          <a:p>
            <a:fld id="{95C350FF-E4BC-4B66-95C1-9E2DC763EAEB}" type="slidenum">
              <a:rPr lang="en-IN" smtClean="0"/>
              <a:t>‹#›</a:t>
            </a:fld>
            <a:endParaRPr lang="en-IN"/>
          </a:p>
        </p:txBody>
      </p:sp>
    </p:spTree>
    <p:extLst>
      <p:ext uri="{BB962C8B-B14F-4D97-AF65-F5344CB8AC3E}">
        <p14:creationId xmlns:p14="http://schemas.microsoft.com/office/powerpoint/2010/main" val="1196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D189-5D4D-6C56-A5CF-5A603B45A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21CEAE-DB8E-23C0-2F32-092D385A2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6DBAD8-B27F-159A-F31C-DF2CE90AC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CE3291-BC46-03F7-064D-F106A5709CFC}"/>
              </a:ext>
            </a:extLst>
          </p:cNvPr>
          <p:cNvSpPr>
            <a:spLocks noGrp="1"/>
          </p:cNvSpPr>
          <p:nvPr>
            <p:ph type="dt" sz="half" idx="10"/>
          </p:nvPr>
        </p:nvSpPr>
        <p:spPr/>
        <p:txBody>
          <a:bodyPr/>
          <a:lstStyle/>
          <a:p>
            <a:fld id="{85D4F198-A196-421B-95D9-798ED4393F39}" type="datetimeFigureOut">
              <a:rPr lang="en-IN" smtClean="0"/>
              <a:t>03-10-2024</a:t>
            </a:fld>
            <a:endParaRPr lang="en-IN"/>
          </a:p>
        </p:txBody>
      </p:sp>
      <p:sp>
        <p:nvSpPr>
          <p:cNvPr id="6" name="Footer Placeholder 5">
            <a:extLst>
              <a:ext uri="{FF2B5EF4-FFF2-40B4-BE49-F238E27FC236}">
                <a16:creationId xmlns:a16="http://schemas.microsoft.com/office/drawing/2014/main" id="{1868B448-2F31-528C-6391-F2BBBAB623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BFD5E1-D794-FB0C-5727-14160427EC63}"/>
              </a:ext>
            </a:extLst>
          </p:cNvPr>
          <p:cNvSpPr>
            <a:spLocks noGrp="1"/>
          </p:cNvSpPr>
          <p:nvPr>
            <p:ph type="sldNum" sz="quarter" idx="12"/>
          </p:nvPr>
        </p:nvSpPr>
        <p:spPr/>
        <p:txBody>
          <a:bodyPr/>
          <a:lstStyle/>
          <a:p>
            <a:fld id="{95C350FF-E4BC-4B66-95C1-9E2DC763EAEB}" type="slidenum">
              <a:rPr lang="en-IN" smtClean="0"/>
              <a:t>‹#›</a:t>
            </a:fld>
            <a:endParaRPr lang="en-IN"/>
          </a:p>
        </p:txBody>
      </p:sp>
    </p:spTree>
    <p:extLst>
      <p:ext uri="{BB962C8B-B14F-4D97-AF65-F5344CB8AC3E}">
        <p14:creationId xmlns:p14="http://schemas.microsoft.com/office/powerpoint/2010/main" val="212188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88ED8-7DB2-E0AB-C92C-28427B1C4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BE0A1E-7C5B-B703-FFAE-B4FCBD797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B2585-CEBB-CD00-31E5-B302675ED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4F198-A196-421B-95D9-798ED4393F39}" type="datetimeFigureOut">
              <a:rPr lang="en-IN" smtClean="0"/>
              <a:t>03-10-2024</a:t>
            </a:fld>
            <a:endParaRPr lang="en-IN"/>
          </a:p>
        </p:txBody>
      </p:sp>
      <p:sp>
        <p:nvSpPr>
          <p:cNvPr id="5" name="Footer Placeholder 4">
            <a:extLst>
              <a:ext uri="{FF2B5EF4-FFF2-40B4-BE49-F238E27FC236}">
                <a16:creationId xmlns:a16="http://schemas.microsoft.com/office/drawing/2014/main" id="{05C0BE5C-3E98-E552-023A-DB9801A49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57B3CD-BBD1-311D-E8A1-A864C7FA1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350FF-E4BC-4B66-95C1-9E2DC763EAEB}" type="slidenum">
              <a:rPr lang="en-IN" smtClean="0"/>
              <a:t>‹#›</a:t>
            </a:fld>
            <a:endParaRPr lang="en-IN"/>
          </a:p>
        </p:txBody>
      </p:sp>
    </p:spTree>
    <p:extLst>
      <p:ext uri="{BB962C8B-B14F-4D97-AF65-F5344CB8AC3E}">
        <p14:creationId xmlns:p14="http://schemas.microsoft.com/office/powerpoint/2010/main" val="1102468735"/>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D275-818F-BABF-A3D5-9CF450B8F50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125587A-1A03-967E-E983-37666A5B033D}"/>
              </a:ext>
            </a:extLst>
          </p:cNvPr>
          <p:cNvSpPr>
            <a:spLocks noGrp="1"/>
          </p:cNvSpPr>
          <p:nvPr>
            <p:ph idx="1"/>
          </p:nvPr>
        </p:nvSpPr>
        <p:spPr>
          <a:xfrm>
            <a:off x="5043713" y="1730476"/>
            <a:ext cx="6302713" cy="3608439"/>
          </a:xfrm>
        </p:spPr>
        <p:txBody>
          <a:bodyPr>
            <a:normAutofit/>
          </a:bodyPr>
          <a:lstStyle/>
          <a:p>
            <a:pPr marL="0" indent="0" algn="ctr">
              <a:buNone/>
            </a:pPr>
            <a:r>
              <a:rPr lang="en-US" b="1" dirty="0">
                <a:latin typeface="Calibri" panose="020F0502020204030204" pitchFamily="34" charset="0"/>
                <a:ea typeface="Calibri" panose="020F0502020204030204" pitchFamily="34" charset="0"/>
                <a:cs typeface="Calibri" panose="020F0502020204030204" pitchFamily="34" charset="0"/>
              </a:rPr>
              <a:t>Machine </a:t>
            </a:r>
            <a:r>
              <a:rPr lang="en-US" b="1">
                <a:latin typeface="Calibri" panose="020F0502020204030204" pitchFamily="34" charset="0"/>
                <a:ea typeface="Calibri" panose="020F0502020204030204" pitchFamily="34" charset="0"/>
                <a:cs typeface="Calibri" panose="020F0502020204030204" pitchFamily="34" charset="0"/>
              </a:rPr>
              <a:t>Predictive Maintenance Using </a:t>
            </a:r>
            <a:r>
              <a:rPr lang="en-US" b="1" dirty="0">
                <a:latin typeface="Calibri" panose="020F0502020204030204" pitchFamily="34" charset="0"/>
                <a:ea typeface="Calibri" panose="020F0502020204030204" pitchFamily="34" charset="0"/>
                <a:cs typeface="Calibri" panose="020F0502020204030204" pitchFamily="34" charset="0"/>
              </a:rPr>
              <a:t>Machine Learning </a:t>
            </a:r>
          </a:p>
          <a:p>
            <a:pPr marL="0" indent="0" algn="just">
              <a:buNone/>
            </a:pPr>
            <a:endParaRPr lang="en-US" sz="2800" b="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600" b="1" dirty="0">
                <a:latin typeface="Calibri" panose="020F0502020204030204" pitchFamily="34" charset="0"/>
                <a:ea typeface="Calibri" panose="020F0502020204030204" pitchFamily="34" charset="0"/>
                <a:cs typeface="Calibri" panose="020F0502020204030204" pitchFamily="34" charset="0"/>
              </a:rPr>
              <a:t>                                                                                                </a:t>
            </a:r>
          </a:p>
          <a:p>
            <a:pPr marL="0" indent="0" algn="just">
              <a:buNone/>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600" b="1" dirty="0">
                <a:latin typeface="Calibri" panose="020F0502020204030204" pitchFamily="34" charset="0"/>
                <a:ea typeface="Calibri" panose="020F0502020204030204" pitchFamily="34" charset="0"/>
                <a:cs typeface="Calibri" panose="020F0502020204030204" pitchFamily="34" charset="0"/>
              </a:rPr>
              <a:t>                                                                                              Presented by:</a:t>
            </a:r>
          </a:p>
          <a:p>
            <a:pPr marL="0" indent="0" algn="just">
              <a:buNone/>
            </a:pPr>
            <a:r>
              <a:rPr lang="en-US" sz="1600" b="1" dirty="0">
                <a:latin typeface="Calibri" panose="020F0502020204030204" pitchFamily="34" charset="0"/>
                <a:ea typeface="Calibri" panose="020F0502020204030204" pitchFamily="34" charset="0"/>
                <a:cs typeface="Calibri" panose="020F0502020204030204" pitchFamily="34" charset="0"/>
              </a:rPr>
              <a:t>                                                                                                    P.Sai Kiran</a:t>
            </a:r>
          </a:p>
          <a:p>
            <a:pPr marL="0" indent="0" algn="just">
              <a:buNone/>
            </a:pPr>
            <a:r>
              <a:rPr lang="en-US" sz="1600" b="1" dirty="0">
                <a:latin typeface="Calibri" panose="020F0502020204030204" pitchFamily="34" charset="0"/>
                <a:ea typeface="Calibri" panose="020F0502020204030204" pitchFamily="34" charset="0"/>
                <a:cs typeface="Calibri" panose="020F0502020204030204" pitchFamily="34" charset="0"/>
              </a:rPr>
              <a:t>                                                                                                     A. Jaswanthi</a:t>
            </a:r>
          </a:p>
          <a:p>
            <a:pPr marL="0" indent="0" algn="just">
              <a:buNone/>
            </a:pPr>
            <a:r>
              <a:rPr lang="en-US" sz="1600" b="1" dirty="0">
                <a:latin typeface="Calibri" panose="020F0502020204030204" pitchFamily="34" charset="0"/>
                <a:ea typeface="Calibri" panose="020F0502020204030204" pitchFamily="34" charset="0"/>
                <a:cs typeface="Calibri" panose="020F0502020204030204" pitchFamily="34" charset="0"/>
              </a:rPr>
              <a:t>                                                                                                     B. Anjali</a:t>
            </a:r>
            <a:endParaRPr lang="en-IN" sz="1600" dirty="0"/>
          </a:p>
        </p:txBody>
      </p:sp>
      <p:sp>
        <p:nvSpPr>
          <p:cNvPr id="4" name="Text Placeholder 3">
            <a:extLst>
              <a:ext uri="{FF2B5EF4-FFF2-40B4-BE49-F238E27FC236}">
                <a16:creationId xmlns:a16="http://schemas.microsoft.com/office/drawing/2014/main" id="{57B2676C-F87C-72B9-A9AA-2C93182F8270}"/>
              </a:ext>
            </a:extLst>
          </p:cNvPr>
          <p:cNvSpPr>
            <a:spLocks noGrp="1"/>
          </p:cNvSpPr>
          <p:nvPr>
            <p:ph type="body" sz="half" idx="2"/>
          </p:nvPr>
        </p:nvSpPr>
        <p:spPr/>
        <p:txBody>
          <a:bodyPr/>
          <a:lstStyle/>
          <a:p>
            <a:endParaRPr lang="en-IN"/>
          </a:p>
        </p:txBody>
      </p:sp>
      <p:pic>
        <p:nvPicPr>
          <p:cNvPr id="5" name="Image 0" descr="preencoded.png"/>
          <p:cNvPicPr>
            <a:picLocks noChangeAspect="1"/>
          </p:cNvPicPr>
          <p:nvPr/>
        </p:nvPicPr>
        <p:blipFill>
          <a:blip r:embed="rId2"/>
          <a:stretch>
            <a:fillRect/>
          </a:stretch>
        </p:blipFill>
        <p:spPr>
          <a:xfrm>
            <a:off x="211119" y="137651"/>
            <a:ext cx="4766487" cy="6607277"/>
          </a:xfrm>
          <a:prstGeom prst="rect">
            <a:avLst/>
          </a:prstGeom>
        </p:spPr>
      </p:pic>
    </p:spTree>
    <p:extLst>
      <p:ext uri="{BB962C8B-B14F-4D97-AF65-F5344CB8AC3E}">
        <p14:creationId xmlns:p14="http://schemas.microsoft.com/office/powerpoint/2010/main" val="239209498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97A0-A67B-AB48-68E9-07C407147329}"/>
              </a:ext>
            </a:extLst>
          </p:cNvPr>
          <p:cNvSpPr>
            <a:spLocks noGrp="1"/>
          </p:cNvSpPr>
          <p:nvPr>
            <p:ph type="title"/>
          </p:nvPr>
        </p:nvSpPr>
        <p:spPr>
          <a:xfrm>
            <a:off x="838200" y="365125"/>
            <a:ext cx="10515600" cy="935355"/>
          </a:xfrm>
        </p:spPr>
        <p:txBody>
          <a:bodyPr>
            <a:normAutofit fontScale="90000"/>
          </a:bodyPr>
          <a:lstStyle/>
          <a:p>
            <a:pPr algn="ctr"/>
            <a:br>
              <a:rPr lang="en-US" sz="3200" b="1" dirty="0">
                <a:latin typeface="+mn-lt"/>
              </a:rPr>
            </a:br>
            <a:r>
              <a:rPr lang="en-US" sz="3600" b="1" dirty="0">
                <a:latin typeface="+mn-lt"/>
              </a:rPr>
              <a:t>Application</a:t>
            </a:r>
            <a:endParaRPr lang="en-IN" sz="3600" b="1" dirty="0">
              <a:latin typeface="+mn-lt"/>
            </a:endParaRPr>
          </a:p>
        </p:txBody>
      </p:sp>
      <p:sp>
        <p:nvSpPr>
          <p:cNvPr id="3" name="Content Placeholder 2">
            <a:extLst>
              <a:ext uri="{FF2B5EF4-FFF2-40B4-BE49-F238E27FC236}">
                <a16:creationId xmlns:a16="http://schemas.microsoft.com/office/drawing/2014/main" id="{322F7080-D217-654F-143D-3B91F82AC488}"/>
              </a:ext>
            </a:extLst>
          </p:cNvPr>
          <p:cNvSpPr>
            <a:spLocks noGrp="1"/>
          </p:cNvSpPr>
          <p:nvPr>
            <p:ph idx="1"/>
          </p:nvPr>
        </p:nvSpPr>
        <p:spPr>
          <a:xfrm>
            <a:off x="634482" y="1503680"/>
            <a:ext cx="10719318" cy="4673283"/>
          </a:xfrm>
        </p:spPr>
        <p:txBody>
          <a:bodyPr>
            <a:normAutofit/>
          </a:bodyPr>
          <a:lstStyle/>
          <a:p>
            <a:pPr marL="0" indent="0" algn="just">
              <a:buNone/>
            </a:pPr>
            <a:r>
              <a:rPr lang="en-US" sz="1800" b="1"/>
              <a:t> Benfits </a:t>
            </a:r>
            <a:r>
              <a:rPr lang="en-US" sz="1800" b="1" dirty="0"/>
              <a:t>:</a:t>
            </a:r>
          </a:p>
          <a:p>
            <a:pPr algn="just">
              <a:buFont typeface="Wingdings" panose="05000000000000000000" pitchFamily="2" charset="2"/>
              <a:buChar char="Ø"/>
            </a:pPr>
            <a:r>
              <a:rPr lang="en-US" sz="1600" b="1" dirty="0"/>
              <a:t>Manufacturing Equipment Monitoring:</a:t>
            </a:r>
            <a:r>
              <a:rPr lang="en-US" sz="1600" dirty="0"/>
              <a:t> Predictive models can anticipate failures in industrial machines by analyzing historical data, preventing costly breakdowns and downtime.</a:t>
            </a:r>
          </a:p>
          <a:p>
            <a:pPr algn="just">
              <a:buFont typeface="Wingdings" panose="05000000000000000000" pitchFamily="2" charset="2"/>
              <a:buChar char="Ø"/>
            </a:pPr>
            <a:r>
              <a:rPr lang="en-US" sz="1600" b="1" dirty="0"/>
              <a:t>Automotive Maintenance: </a:t>
            </a:r>
            <a:r>
              <a:rPr lang="en-US" sz="1600" dirty="0"/>
              <a:t>Machine learning models can predict when vehicle components, like engines or brakes, are likely to fail, helping with timely maintenance.</a:t>
            </a:r>
          </a:p>
          <a:p>
            <a:pPr algn="just">
              <a:buFont typeface="Wingdings" panose="05000000000000000000" pitchFamily="2" charset="2"/>
              <a:buChar char="Ø"/>
            </a:pPr>
            <a:r>
              <a:rPr lang="en-US" sz="1600" b="1" dirty="0"/>
              <a:t>Energy Sector (Wind Turbines, Solar Panels): </a:t>
            </a:r>
            <a:r>
              <a:rPr lang="en-US" sz="1600" dirty="0"/>
              <a:t>Predictive maintenance helps in optimizing performance by predicting failures in renewable energy systems before they occur.</a:t>
            </a:r>
          </a:p>
          <a:p>
            <a:pPr algn="just">
              <a:buFont typeface="Wingdings" panose="05000000000000000000" pitchFamily="2" charset="2"/>
              <a:buChar char="Ø"/>
            </a:pPr>
            <a:r>
              <a:rPr lang="en-US" sz="1600" b="1" dirty="0"/>
              <a:t>Aerospace Industry: </a:t>
            </a:r>
            <a:r>
              <a:rPr lang="en-US" sz="1600" dirty="0"/>
              <a:t>Predictive maintenance algorithms are used to predict failures in aircraft systems, ensuring safety and reducing unplanned repairs.</a:t>
            </a:r>
          </a:p>
          <a:p>
            <a:pPr algn="just">
              <a:buFont typeface="Wingdings" panose="05000000000000000000" pitchFamily="2" charset="2"/>
              <a:buChar char="Ø"/>
            </a:pPr>
            <a:r>
              <a:rPr lang="en-US" sz="1600" b="1" dirty="0"/>
              <a:t>Smart Grids:</a:t>
            </a:r>
            <a:r>
              <a:rPr lang="en-US" sz="1600" dirty="0"/>
              <a:t> In electrical grids, predictive maintenance models can help forecast when critical infrastructure might fail, improving energy distribution reliability.</a:t>
            </a:r>
          </a:p>
          <a:p>
            <a:pPr marL="0" indent="0" algn="just">
              <a:buNone/>
            </a:pPr>
            <a:r>
              <a:rPr lang="en-US" sz="1800" b="1" dirty="0"/>
              <a:t>Future Trends:</a:t>
            </a:r>
          </a:p>
          <a:p>
            <a:pPr algn="just">
              <a:buFont typeface="Wingdings" panose="05000000000000000000" pitchFamily="2" charset="2"/>
              <a:buChar char="Ø"/>
            </a:pPr>
            <a:r>
              <a:rPr lang="en-US" sz="1600" dirty="0"/>
              <a:t>  Integration with digital twins for enhanced simulations. </a:t>
            </a:r>
          </a:p>
          <a:p>
            <a:pPr algn="just">
              <a:buFont typeface="Wingdings" panose="05000000000000000000" pitchFamily="2" charset="2"/>
              <a:buChar char="Ø"/>
            </a:pPr>
            <a:r>
              <a:rPr lang="en-US" sz="1600" dirty="0"/>
              <a:t>  Increasing use of edge computing to perform analytics closer to the data source.  </a:t>
            </a:r>
          </a:p>
          <a:p>
            <a:pPr algn="just">
              <a:buFont typeface="Wingdings" panose="05000000000000000000" pitchFamily="2" charset="2"/>
              <a:buChar char="Ø"/>
            </a:pPr>
            <a:r>
              <a:rPr lang="en-US" sz="1600" dirty="0"/>
              <a:t> Greater adoption of AI and Deep Learning for complex, real-time predictions.</a:t>
            </a:r>
            <a:endParaRPr lang="en-IN" sz="1600" dirty="0"/>
          </a:p>
        </p:txBody>
      </p:sp>
    </p:spTree>
    <p:extLst>
      <p:ext uri="{BB962C8B-B14F-4D97-AF65-F5344CB8AC3E}">
        <p14:creationId xmlns:p14="http://schemas.microsoft.com/office/powerpoint/2010/main" val="19475197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6353-0436-8EB4-8740-9078D807996E}"/>
              </a:ext>
            </a:extLst>
          </p:cNvPr>
          <p:cNvSpPr>
            <a:spLocks noGrp="1"/>
          </p:cNvSpPr>
          <p:nvPr>
            <p:ph type="title"/>
          </p:nvPr>
        </p:nvSpPr>
        <p:spPr/>
        <p:txBody>
          <a:bodyPr>
            <a:normAutofit/>
          </a:bodyPr>
          <a:lstStyle/>
          <a:p>
            <a:pPr algn="ctr"/>
            <a:r>
              <a:rPr lang="en-US" sz="3200" b="1" dirty="0">
                <a:latin typeface="+mn-lt"/>
              </a:rPr>
              <a:t>conclusion</a:t>
            </a:r>
            <a:endParaRPr lang="en-IN" sz="3200" b="1" dirty="0">
              <a:latin typeface="+mn-lt"/>
            </a:endParaRPr>
          </a:p>
        </p:txBody>
      </p:sp>
      <p:sp>
        <p:nvSpPr>
          <p:cNvPr id="3" name="Content Placeholder 2">
            <a:extLst>
              <a:ext uri="{FF2B5EF4-FFF2-40B4-BE49-F238E27FC236}">
                <a16:creationId xmlns:a16="http://schemas.microsoft.com/office/drawing/2014/main" id="{ED8EB338-D098-1D5A-AB49-43786C96D54C}"/>
              </a:ext>
            </a:extLst>
          </p:cNvPr>
          <p:cNvSpPr>
            <a:spLocks noGrp="1"/>
          </p:cNvSpPr>
          <p:nvPr>
            <p:ph idx="1"/>
          </p:nvPr>
        </p:nvSpPr>
        <p:spPr/>
        <p:txBody>
          <a:bodyPr>
            <a:normAutofit/>
          </a:bodyPr>
          <a:lstStyle/>
          <a:p>
            <a:pPr algn="just">
              <a:buFont typeface="Wingdings" panose="05000000000000000000" pitchFamily="2" charset="2"/>
              <a:buChar char="Ø"/>
            </a:pPr>
            <a:r>
              <a:rPr lang="en-US" sz="1600" dirty="0"/>
              <a:t>The implementation of machine learning algorithms for predictive maintenance is a transformative approach to equipment and system management. By leveraging advanced data analytics, machine learning models can predict equipment failures before they occur, allowing organizations to optimize maintenance schedules, reduce operational downtime, and improve overall efficiency.</a:t>
            </a:r>
          </a:p>
          <a:p>
            <a:pPr algn="just">
              <a:buFont typeface="Wingdings" panose="05000000000000000000" pitchFamily="2" charset="2"/>
              <a:buChar char="Ø"/>
            </a:pPr>
            <a:r>
              <a:rPr lang="en-US" sz="1600" dirty="0"/>
              <a:t> Throughout this project, the application of various machine learning algorithms, such as regression models, decision trees, random forests, support vector machines (SVMs) has demonstrated significant benefits in identifying patterns and trends in operational data. These models, when trained on historical and real-time sensor data, provide accurate predictions of when machinery and equipment are likely to fail. This allows for proactive maintenance rather than reactive repairs, reducing both costs and risks associated with unplanned outages.</a:t>
            </a:r>
            <a:endParaRPr lang="en-IN" sz="1600" dirty="0"/>
          </a:p>
        </p:txBody>
      </p:sp>
    </p:spTree>
    <p:extLst>
      <p:ext uri="{BB962C8B-B14F-4D97-AF65-F5344CB8AC3E}">
        <p14:creationId xmlns:p14="http://schemas.microsoft.com/office/powerpoint/2010/main" val="209374419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DB07-361A-1D2E-1F90-7FF195F1904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4360813-DF07-61CD-8C3A-21D52D338633}"/>
              </a:ext>
            </a:extLst>
          </p:cNvPr>
          <p:cNvSpPr>
            <a:spLocks noGrp="1"/>
          </p:cNvSpPr>
          <p:nvPr>
            <p:ph idx="1"/>
          </p:nvPr>
        </p:nvSpPr>
        <p:spPr>
          <a:xfrm>
            <a:off x="838200" y="2845837"/>
            <a:ext cx="10515600" cy="2136710"/>
          </a:xfrm>
        </p:spPr>
        <p:txBody>
          <a:bodyPr>
            <a:normAutofit/>
          </a:bodyPr>
          <a:lstStyle/>
          <a:p>
            <a:pPr marL="0" indent="0" algn="ctr">
              <a:buNone/>
            </a:pPr>
            <a:r>
              <a:rPr lang="en-US" sz="6600" dirty="0">
                <a:solidFill>
                  <a:schemeClr val="accent1">
                    <a:lumMod val="75000"/>
                  </a:schemeClr>
                </a:solidFill>
                <a:effectLst>
                  <a:outerShdw blurRad="38100" dist="38100" dir="2700000" algn="tl">
                    <a:srgbClr val="000000">
                      <a:alpha val="43137"/>
                    </a:srgbClr>
                  </a:outerShdw>
                </a:effectLst>
              </a:rPr>
              <a:t>THANK</a:t>
            </a:r>
            <a:r>
              <a:rPr lang="en-US" sz="6600" dirty="0">
                <a:effectLst>
                  <a:outerShdw blurRad="38100" dist="38100" dir="2700000" algn="tl">
                    <a:srgbClr val="000000">
                      <a:alpha val="43137"/>
                    </a:srgbClr>
                  </a:outerShdw>
                </a:effectLst>
              </a:rPr>
              <a:t> </a:t>
            </a:r>
            <a:r>
              <a:rPr lang="en-US" sz="6600" dirty="0">
                <a:solidFill>
                  <a:schemeClr val="accent1">
                    <a:lumMod val="75000"/>
                  </a:schemeClr>
                </a:solidFill>
                <a:effectLst>
                  <a:outerShdw blurRad="38100" dist="38100" dir="2700000" algn="tl">
                    <a:srgbClr val="000000">
                      <a:alpha val="43137"/>
                    </a:srgbClr>
                  </a:outerShdw>
                </a:effectLst>
              </a:rPr>
              <a:t>You</a:t>
            </a:r>
            <a:endParaRPr lang="en-IN" sz="6600"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2038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EB9B-AAE9-7EB4-22A3-CDB2B3B61514}"/>
              </a:ext>
            </a:extLst>
          </p:cNvPr>
          <p:cNvSpPr>
            <a:spLocks noGrp="1"/>
          </p:cNvSpPr>
          <p:nvPr>
            <p:ph type="ctrTitle"/>
          </p:nvPr>
        </p:nvSpPr>
        <p:spPr>
          <a:xfrm>
            <a:off x="1026367" y="1122363"/>
            <a:ext cx="9641633" cy="734429"/>
          </a:xfrm>
        </p:spPr>
        <p:txBody>
          <a:bodyPr>
            <a:normAutofit/>
          </a:bodyPr>
          <a:lstStyle/>
          <a:p>
            <a:pPr algn="l"/>
            <a:r>
              <a:rPr lang="en-US" sz="3200" dirty="0">
                <a:latin typeface="+mn-lt"/>
              </a:rPr>
              <a:t>CONTENT:</a:t>
            </a:r>
            <a:endParaRPr lang="en-IN" dirty="0"/>
          </a:p>
        </p:txBody>
      </p:sp>
      <p:sp>
        <p:nvSpPr>
          <p:cNvPr id="3" name="Subtitle 2">
            <a:extLst>
              <a:ext uri="{FF2B5EF4-FFF2-40B4-BE49-F238E27FC236}">
                <a16:creationId xmlns:a16="http://schemas.microsoft.com/office/drawing/2014/main" id="{5F482D9C-EEE5-1ECA-C38B-32E60ED2DF6D}"/>
              </a:ext>
            </a:extLst>
          </p:cNvPr>
          <p:cNvSpPr>
            <a:spLocks noGrp="1"/>
          </p:cNvSpPr>
          <p:nvPr>
            <p:ph type="subTitle" idx="1"/>
          </p:nvPr>
        </p:nvSpPr>
        <p:spPr>
          <a:xfrm>
            <a:off x="1026367" y="2164702"/>
            <a:ext cx="9641633" cy="3093098"/>
          </a:xfrm>
        </p:spPr>
        <p:txBody>
          <a:bodyPr>
            <a:normAutofit/>
          </a:bodyPr>
          <a:lstStyle/>
          <a:p>
            <a:pPr marL="342900" indent="-342900" algn="l">
              <a:buFont typeface="Arial" panose="020B0604020202020204" pitchFamily="34" charset="0"/>
              <a:buChar char="•"/>
            </a:pPr>
            <a:r>
              <a:rPr lang="en-US" dirty="0"/>
              <a:t>Abstract</a:t>
            </a:r>
          </a:p>
          <a:p>
            <a:pPr marL="342900" indent="-342900" algn="l">
              <a:buFont typeface="Arial" panose="020B0604020202020204" pitchFamily="34" charset="0"/>
              <a:buChar char="•"/>
            </a:pPr>
            <a:r>
              <a:rPr lang="en-US" dirty="0"/>
              <a:t>Introduction</a:t>
            </a:r>
          </a:p>
          <a:p>
            <a:pPr marL="342900" indent="-342900" algn="l">
              <a:buFont typeface="Arial" panose="020B0604020202020204" pitchFamily="34" charset="0"/>
              <a:buChar char="•"/>
            </a:pPr>
            <a:r>
              <a:rPr lang="en-US" dirty="0"/>
              <a:t>EDA Process</a:t>
            </a:r>
          </a:p>
          <a:p>
            <a:pPr marL="342900" indent="-342900" algn="l">
              <a:buFont typeface="Arial" panose="020B0604020202020204" pitchFamily="34" charset="0"/>
              <a:buChar char="•"/>
            </a:pPr>
            <a:r>
              <a:rPr lang="en-US" dirty="0"/>
              <a:t>Machine </a:t>
            </a:r>
            <a:r>
              <a:rPr lang="en-US"/>
              <a:t>Learning Algorithms</a:t>
            </a:r>
          </a:p>
          <a:p>
            <a:pPr marL="342900" indent="-342900" algn="l">
              <a:buFont typeface="Arial" panose="020B0604020202020204" pitchFamily="34" charset="0"/>
              <a:buChar char="•"/>
            </a:pPr>
            <a:r>
              <a:rPr lang="en-US"/>
              <a:t>Applications</a:t>
            </a:r>
            <a:endParaRPr lang="en-US" dirty="0"/>
          </a:p>
          <a:p>
            <a:pPr marL="342900" indent="-342900" algn="l">
              <a:buFont typeface="Arial" panose="020B0604020202020204" pitchFamily="34" charset="0"/>
              <a:buChar char="•"/>
            </a:pPr>
            <a:r>
              <a:rPr lang="en-US" dirty="0"/>
              <a:t>Conclusion</a:t>
            </a:r>
            <a:endParaRPr lang="en-IN" dirty="0"/>
          </a:p>
        </p:txBody>
      </p:sp>
    </p:spTree>
    <p:extLst>
      <p:ext uri="{BB962C8B-B14F-4D97-AF65-F5344CB8AC3E}">
        <p14:creationId xmlns:p14="http://schemas.microsoft.com/office/powerpoint/2010/main" val="360862271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788E-E979-0FC7-60ED-CC28321F6FC9}"/>
              </a:ext>
            </a:extLst>
          </p:cNvPr>
          <p:cNvSpPr>
            <a:spLocks noGrp="1"/>
          </p:cNvSpPr>
          <p:nvPr>
            <p:ph type="ctrTitle"/>
          </p:nvPr>
        </p:nvSpPr>
        <p:spPr>
          <a:xfrm>
            <a:off x="1199535" y="452284"/>
            <a:ext cx="9855318" cy="395733"/>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                                   ABSTRACT</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C50F7DE6-5CEB-8557-0E9C-D2CEC437DEC4}"/>
              </a:ext>
            </a:extLst>
          </p:cNvPr>
          <p:cNvSpPr>
            <a:spLocks noGrp="1"/>
          </p:cNvSpPr>
          <p:nvPr>
            <p:ph type="subTitle" idx="1"/>
          </p:nvPr>
        </p:nvSpPr>
        <p:spPr>
          <a:xfrm>
            <a:off x="4965291" y="1152833"/>
            <a:ext cx="6089562" cy="4552334"/>
          </a:xfrm>
        </p:spPr>
        <p:txBody>
          <a:bodyPr>
            <a:normAutofit/>
          </a:bodyPr>
          <a:lstStyle/>
          <a:p>
            <a:pPr algn="just"/>
            <a:r>
              <a:rPr lang="en-US" sz="1600" dirty="0"/>
              <a:t>Machine Predictive Maintenance (PdM) leverages advanced data analytics, machine learning  to predict equipment failures before they occur. By continuously monitoring the condition and performance of machinery, PdM enables timely maintenance interventions, reducing unplanned downtime and lowering operational costs. This approach uses sensor data, historical trends, and predictive models to forecast potential issues, enhancing equipment reliability and safety. The integration of real-time analytics and AI-driven diagnostics allows industries to optimize maintenance schedules, increase asset longevity, and minimize disruptions. PdM is revolutionizing industries by shifting from reactive to proactive maintenance strategies.</a:t>
            </a:r>
          </a:p>
          <a:p>
            <a:pPr algn="just"/>
            <a:endParaRPr lang="en-US" sz="1600" dirty="0"/>
          </a:p>
          <a:p>
            <a:endParaRPr lang="en-US" dirty="0"/>
          </a:p>
        </p:txBody>
      </p:sp>
      <p:pic>
        <p:nvPicPr>
          <p:cNvPr id="4" name="Image 0" descr="preencoded.png">
            <a:extLst>
              <a:ext uri="{FF2B5EF4-FFF2-40B4-BE49-F238E27FC236}">
                <a16:creationId xmlns:a16="http://schemas.microsoft.com/office/drawing/2014/main" id="{8A5E3FCF-F47A-BB71-8759-DC8256390DC8}"/>
              </a:ext>
            </a:extLst>
          </p:cNvPr>
          <p:cNvPicPr>
            <a:picLocks noChangeAspect="1"/>
          </p:cNvPicPr>
          <p:nvPr/>
        </p:nvPicPr>
        <p:blipFill>
          <a:blip r:embed="rId2"/>
          <a:stretch>
            <a:fillRect/>
          </a:stretch>
        </p:blipFill>
        <p:spPr>
          <a:xfrm>
            <a:off x="422787" y="235974"/>
            <a:ext cx="3972231" cy="6390968"/>
          </a:xfrm>
          <a:prstGeom prst="rect">
            <a:avLst/>
          </a:prstGeom>
        </p:spPr>
      </p:pic>
    </p:spTree>
    <p:extLst>
      <p:ext uri="{BB962C8B-B14F-4D97-AF65-F5344CB8AC3E}">
        <p14:creationId xmlns:p14="http://schemas.microsoft.com/office/powerpoint/2010/main" val="26812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8953-4135-7094-9D86-D4F13473182E}"/>
              </a:ext>
            </a:extLst>
          </p:cNvPr>
          <p:cNvSpPr>
            <a:spLocks noGrp="1"/>
          </p:cNvSpPr>
          <p:nvPr>
            <p:ph type="ctrTitle"/>
          </p:nvPr>
        </p:nvSpPr>
        <p:spPr>
          <a:xfrm>
            <a:off x="1524000" y="447869"/>
            <a:ext cx="9144000" cy="653143"/>
          </a:xfrm>
        </p:spPr>
        <p:txBody>
          <a:bodyPr>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                                                  Introduction</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33EE4AF-D5EC-9F2B-2901-0415DF6AA724}"/>
              </a:ext>
            </a:extLst>
          </p:cNvPr>
          <p:cNvSpPr>
            <a:spLocks noGrp="1"/>
          </p:cNvSpPr>
          <p:nvPr>
            <p:ph type="subTitle" idx="1"/>
          </p:nvPr>
        </p:nvSpPr>
        <p:spPr>
          <a:xfrm>
            <a:off x="4963885" y="1614196"/>
            <a:ext cx="6817567" cy="4544008"/>
          </a:xfrm>
        </p:spPr>
        <p:txBody>
          <a:bodyPr>
            <a:noAutofit/>
          </a:bodyPr>
          <a:lstStyle/>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sz="1600" dirty="0"/>
              <a:t>Machine Predictive Maintenance (PdM) is a proactive approach that uses data analysis and monitoring to predict equipment failures before they occur, enabling timely maintenance actions.</a:t>
            </a:r>
          </a:p>
          <a:p>
            <a:pPr marL="285750" indent="-285750" algn="just">
              <a:buFont typeface="Wingdings" panose="05000000000000000000" pitchFamily="2" charset="2"/>
              <a:buChar char="Ø"/>
            </a:pPr>
            <a:r>
              <a:rPr lang="en-US" sz="1600" dirty="0">
                <a:ea typeface="Calibri" panose="020F0502020204030204" pitchFamily="34" charset="0"/>
                <a:cs typeface="Calibri" panose="020F0502020204030204" pitchFamily="34" charset="0"/>
              </a:rPr>
              <a:t>The main goal is to reduce unplanned downtime, minimize repair costs, and optimize equipment lifespan by predicting when maintenance should be performed.</a:t>
            </a:r>
          </a:p>
          <a:p>
            <a:pPr marL="285750" indent="-285750" algn="just">
              <a:buFont typeface="Wingdings" panose="05000000000000000000" pitchFamily="2" charset="2"/>
              <a:buChar char="Ø"/>
            </a:pPr>
            <a:r>
              <a:rPr lang="en-US" sz="1600" dirty="0">
                <a:ea typeface="Calibri" panose="020F0502020204030204" pitchFamily="34" charset="0"/>
                <a:cs typeface="Calibri" panose="020F0502020204030204" pitchFamily="34" charset="0"/>
              </a:rPr>
              <a:t>PdM utilizes data from various sources like sensors, historical performance records, machine logs, and operational parameters to assess machine health.</a:t>
            </a:r>
          </a:p>
          <a:p>
            <a:pPr marL="285750" indent="-285750" algn="just">
              <a:buFont typeface="Wingdings" panose="05000000000000000000" pitchFamily="2" charset="2"/>
              <a:buChar char="Ø"/>
            </a:pPr>
            <a:r>
              <a:rPr lang="en-US" sz="1600" dirty="0">
                <a:ea typeface="Calibri" panose="020F0502020204030204" pitchFamily="34" charset="0"/>
                <a:cs typeface="Calibri" panose="020F0502020204030204" pitchFamily="34" charset="0"/>
              </a:rPr>
              <a:t> Technologies Involved: It relies on advanced technologies like  </a:t>
            </a:r>
          </a:p>
          <a:p>
            <a:pPr marL="285750" indent="-285750" algn="just">
              <a:buFont typeface="Wingdings" panose="05000000000000000000" pitchFamily="2" charset="2"/>
              <a:buChar char="Ø"/>
            </a:pPr>
            <a:r>
              <a:rPr lang="en-US" sz="1600" dirty="0">
                <a:ea typeface="Calibri" panose="020F0502020204030204" pitchFamily="34" charset="0"/>
                <a:cs typeface="Calibri" panose="020F0502020204030204" pitchFamily="34" charset="0"/>
              </a:rPr>
              <a:t>IoT (Internet of Things)  for real-time data collection. </a:t>
            </a:r>
          </a:p>
          <a:p>
            <a:pPr marL="285750" indent="-285750" algn="just">
              <a:buFont typeface="Wingdings" panose="05000000000000000000" pitchFamily="2" charset="2"/>
              <a:buChar char="Ø"/>
            </a:pPr>
            <a:r>
              <a:rPr lang="en-US" sz="1600" dirty="0">
                <a:ea typeface="Calibri" panose="020F0502020204030204" pitchFamily="34" charset="0"/>
                <a:cs typeface="Calibri" panose="020F0502020204030204" pitchFamily="34" charset="0"/>
              </a:rPr>
              <a:t>Machine Learning (ML) algorithms for data analysis and prediction.</a:t>
            </a:r>
          </a:p>
          <a:p>
            <a:pPr marL="285750" indent="-285750" algn="just">
              <a:buFont typeface="Wingdings" panose="05000000000000000000" pitchFamily="2" charset="2"/>
              <a:buChar char="Ø"/>
            </a:pPr>
            <a:r>
              <a:rPr lang="en-US" sz="1600" dirty="0">
                <a:ea typeface="Calibri" panose="020F0502020204030204" pitchFamily="34" charset="0"/>
                <a:cs typeface="Calibri" panose="020F0502020204030204" pitchFamily="34" charset="0"/>
              </a:rPr>
              <a:t>Big Data Analytics to process large volumes of sensor and operational data.  </a:t>
            </a:r>
          </a:p>
          <a:p>
            <a:pPr marL="285750" indent="-285750" algn="just">
              <a:buFont typeface="Wingdings" panose="05000000000000000000" pitchFamily="2" charset="2"/>
              <a:buChar char="Ø"/>
            </a:pPr>
            <a:r>
              <a:rPr lang="en-US" sz="1600" dirty="0">
                <a:ea typeface="Calibri" panose="020F0502020204030204" pitchFamily="34" charset="0"/>
                <a:cs typeface="Calibri" panose="020F0502020204030204" pitchFamily="34" charset="0"/>
              </a:rPr>
              <a:t>Cloud Computing  for data storage and processing.  </a:t>
            </a:r>
          </a:p>
          <a:p>
            <a:pPr marL="285750" indent="-285750" algn="just">
              <a:buFont typeface="Wingdings" panose="05000000000000000000" pitchFamily="2" charset="2"/>
              <a:buChar char="Ø"/>
            </a:pPr>
            <a:r>
              <a:rPr lang="en-US" sz="1600" dirty="0">
                <a:ea typeface="Calibri" panose="020F0502020204030204" pitchFamily="34" charset="0"/>
                <a:cs typeface="Calibri" panose="020F0502020204030204" pitchFamily="34" charset="0"/>
              </a:rPr>
              <a:t>AI-based diagnostics for anomaly detection.</a:t>
            </a:r>
          </a:p>
        </p:txBody>
      </p:sp>
      <p:pic>
        <p:nvPicPr>
          <p:cNvPr id="4" name="Image 0" descr="preencoded.png">
            <a:extLst>
              <a:ext uri="{FF2B5EF4-FFF2-40B4-BE49-F238E27FC236}">
                <a16:creationId xmlns:a16="http://schemas.microsoft.com/office/drawing/2014/main" id="{40A6E937-2A68-93CD-2C5C-2A02260EE886}"/>
              </a:ext>
            </a:extLst>
          </p:cNvPr>
          <p:cNvPicPr>
            <a:picLocks noChangeAspect="1"/>
          </p:cNvPicPr>
          <p:nvPr/>
        </p:nvPicPr>
        <p:blipFill>
          <a:blip r:embed="rId2"/>
          <a:stretch>
            <a:fillRect/>
          </a:stretch>
        </p:blipFill>
        <p:spPr>
          <a:xfrm>
            <a:off x="410547" y="317241"/>
            <a:ext cx="4170784" cy="6279502"/>
          </a:xfrm>
          <a:prstGeom prst="rect">
            <a:avLst/>
          </a:prstGeom>
        </p:spPr>
      </p:pic>
    </p:spTree>
    <p:extLst>
      <p:ext uri="{BB962C8B-B14F-4D97-AF65-F5344CB8AC3E}">
        <p14:creationId xmlns:p14="http://schemas.microsoft.com/office/powerpoint/2010/main" val="250794855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6121-573A-7308-44A7-D57849ACCBC0}"/>
              </a:ext>
            </a:extLst>
          </p:cNvPr>
          <p:cNvSpPr>
            <a:spLocks noGrp="1"/>
          </p:cNvSpPr>
          <p:nvPr>
            <p:ph type="ctrTitle"/>
          </p:nvPr>
        </p:nvSpPr>
        <p:spPr>
          <a:xfrm>
            <a:off x="1524000" y="569167"/>
            <a:ext cx="9144000" cy="1324947"/>
          </a:xfrm>
        </p:spPr>
        <p:txBody>
          <a:bodyPr>
            <a:normAutofit fontScale="90000"/>
          </a:bodyPr>
          <a:lstStyle/>
          <a:p>
            <a:r>
              <a:rPr lang="en-US" sz="3600" b="1" dirty="0">
                <a:solidFill>
                  <a:srgbClr val="1F1E1E"/>
                </a:solidFill>
                <a:latin typeface="+mn-lt"/>
                <a:ea typeface="Red Hat Text" pitchFamily="34" charset="-122"/>
                <a:cs typeface="Red Hat Text" pitchFamily="34" charset="-120"/>
              </a:rPr>
              <a:t>Exploratory Data Analysis (EDA) Process</a:t>
            </a:r>
            <a:br>
              <a:rPr lang="en-US" sz="6000" dirty="0"/>
            </a:br>
            <a:endParaRPr lang="en-IN" dirty="0"/>
          </a:p>
        </p:txBody>
      </p:sp>
      <p:sp>
        <p:nvSpPr>
          <p:cNvPr id="3" name="Subtitle 2">
            <a:extLst>
              <a:ext uri="{FF2B5EF4-FFF2-40B4-BE49-F238E27FC236}">
                <a16:creationId xmlns:a16="http://schemas.microsoft.com/office/drawing/2014/main" id="{AB2099DE-89B5-68D4-B3CA-FC5B5060D6AA}"/>
              </a:ext>
            </a:extLst>
          </p:cNvPr>
          <p:cNvSpPr>
            <a:spLocks noGrp="1"/>
          </p:cNvSpPr>
          <p:nvPr>
            <p:ph type="subTitle" idx="1"/>
          </p:nvPr>
        </p:nvSpPr>
        <p:spPr>
          <a:xfrm>
            <a:off x="1458686" y="1231640"/>
            <a:ext cx="9144000" cy="4627369"/>
          </a:xfrm>
        </p:spPr>
        <p:txBody>
          <a:bodyPr>
            <a:normAutofit/>
          </a:bodyPr>
          <a:lstStyle/>
          <a:p>
            <a:pPr algn="just"/>
            <a:endParaRPr lang="en-US" sz="1800" dirty="0">
              <a:solidFill>
                <a:schemeClr val="tx1">
                  <a:lumMod val="75000"/>
                  <a:lumOff val="25000"/>
                </a:schemeClr>
              </a:solidFill>
              <a:ea typeface="Roboto Light" pitchFamily="34" charset="-122"/>
              <a:cs typeface="Roboto Light" pitchFamily="34" charset="-120"/>
            </a:endParaRPr>
          </a:p>
          <a:p>
            <a:pPr algn="just"/>
            <a:r>
              <a:rPr lang="en-US" sz="1600" dirty="0">
                <a:solidFill>
                  <a:schemeClr val="tx1">
                    <a:lumMod val="75000"/>
                    <a:lumOff val="25000"/>
                  </a:schemeClr>
                </a:solidFill>
                <a:ea typeface="Roboto Light" pitchFamily="34" charset="-122"/>
                <a:cs typeface="Roboto Light" pitchFamily="34" charset="-120"/>
              </a:rPr>
              <a:t>EDA plays a crucial role in predictive maintenance analysis by providing insights into the data and guiding the selection of appropriate machine learning algorithms. This process involves understanding the data's characteristics, identifying trends, and uncovering hidden patterns.</a:t>
            </a:r>
            <a:endParaRPr lang="en-US" sz="1600" dirty="0">
              <a:solidFill>
                <a:schemeClr val="tx1">
                  <a:lumMod val="75000"/>
                  <a:lumOff val="25000"/>
                </a:schemeClr>
              </a:solidFill>
            </a:endParaRPr>
          </a:p>
          <a:p>
            <a:pPr algn="l"/>
            <a:endParaRPr lang="en-US" sz="1800" b="1" dirty="0">
              <a:solidFill>
                <a:srgbClr val="1F1E1E"/>
              </a:solidFill>
              <a:ea typeface="Red Hat Text" pitchFamily="34" charset="-122"/>
              <a:cs typeface="Red Hat Text" pitchFamily="34" charset="-120"/>
            </a:endParaRPr>
          </a:p>
          <a:p>
            <a:pPr algn="l"/>
            <a:r>
              <a:rPr lang="en-US" sz="1800" b="1" dirty="0">
                <a:solidFill>
                  <a:srgbClr val="1F1E1E"/>
                </a:solidFill>
                <a:ea typeface="Red Hat Text" pitchFamily="34" charset="-122"/>
                <a:cs typeface="Red Hat Text" pitchFamily="34" charset="-120"/>
              </a:rPr>
              <a:t>Data Cleaning</a:t>
            </a:r>
          </a:p>
          <a:p>
            <a:pPr algn="l"/>
            <a:r>
              <a:rPr lang="en-US" sz="1600" dirty="0"/>
              <a:t>Data Cleaning involves removing outliers, handling missing values, and correcting inconsistencies to ensure data quality.</a:t>
            </a:r>
          </a:p>
          <a:p>
            <a:pPr algn="l"/>
            <a:r>
              <a:rPr lang="en-US" sz="1800" b="1" dirty="0">
                <a:solidFill>
                  <a:srgbClr val="1F1E1E"/>
                </a:solidFill>
                <a:ea typeface="Red Hat Text" pitchFamily="34" charset="-122"/>
                <a:cs typeface="Red Hat Text" pitchFamily="34" charset="-120"/>
              </a:rPr>
              <a:t>Data Visualization</a:t>
            </a:r>
          </a:p>
          <a:p>
            <a:pPr algn="l"/>
            <a:r>
              <a:rPr lang="en-US" sz="1600" dirty="0"/>
              <a:t>Visualizing data helps to understand the distribution of variables, identify relationships, and gain insights into the underlying patterns.</a:t>
            </a:r>
          </a:p>
          <a:p>
            <a:pPr algn="l"/>
            <a:r>
              <a:rPr lang="en-US" sz="1800" b="1" dirty="0">
                <a:solidFill>
                  <a:srgbClr val="1F1E1E"/>
                </a:solidFill>
                <a:ea typeface="Red Hat Text" panose="020B0604020202020204" charset="0"/>
                <a:cs typeface="Red Hat Text" panose="020B0604020202020204" charset="0"/>
              </a:rPr>
              <a:t>Feature Engineering</a:t>
            </a:r>
          </a:p>
          <a:p>
            <a:pPr algn="l"/>
            <a:r>
              <a:rPr lang="en-US" sz="1600" dirty="0">
                <a:solidFill>
                  <a:srgbClr val="1F1E1E"/>
                </a:solidFill>
                <a:ea typeface="Red Hat Text" pitchFamily="34" charset="-122"/>
                <a:cs typeface="Red Hat Text" pitchFamily="34" charset="-120"/>
              </a:rPr>
              <a:t>Creating new features from existing ones can improve the model’s accuracy by extracting relevant information and reducing dimensionality.</a:t>
            </a:r>
            <a:endParaRPr lang="en-US" sz="1600" dirty="0"/>
          </a:p>
          <a:p>
            <a:pPr algn="l"/>
            <a:endParaRPr lang="en-IN" dirty="0"/>
          </a:p>
        </p:txBody>
      </p:sp>
    </p:spTree>
    <p:extLst>
      <p:ext uri="{BB962C8B-B14F-4D97-AF65-F5344CB8AC3E}">
        <p14:creationId xmlns:p14="http://schemas.microsoft.com/office/powerpoint/2010/main" val="3177882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569D-09B2-9127-D77A-F037C32D6EA9}"/>
              </a:ext>
            </a:extLst>
          </p:cNvPr>
          <p:cNvSpPr>
            <a:spLocks noGrp="1"/>
          </p:cNvSpPr>
          <p:nvPr>
            <p:ph type="title"/>
          </p:nvPr>
        </p:nvSpPr>
        <p:spPr>
          <a:xfrm>
            <a:off x="838200" y="326571"/>
            <a:ext cx="10515600" cy="1063690"/>
          </a:xfrm>
        </p:spPr>
        <p:txBody>
          <a:bodyPr>
            <a:normAutofit fontScale="90000"/>
          </a:bodyPr>
          <a:lstStyle/>
          <a:p>
            <a:r>
              <a:rPr lang="en-US" sz="3600" b="1" dirty="0">
                <a:solidFill>
                  <a:srgbClr val="1F1E1E"/>
                </a:solidFill>
                <a:latin typeface="+mn-lt"/>
                <a:ea typeface="Red Hat Text" pitchFamily="34" charset="-122"/>
                <a:cs typeface="Red Hat Text" pitchFamily="34" charset="-120"/>
              </a:rPr>
              <a:t>                                  </a:t>
            </a:r>
            <a:br>
              <a:rPr lang="en-US" sz="3600" b="1" dirty="0">
                <a:solidFill>
                  <a:srgbClr val="1F1E1E"/>
                </a:solidFill>
                <a:latin typeface="+mn-lt"/>
                <a:ea typeface="Red Hat Text" pitchFamily="34" charset="-122"/>
                <a:cs typeface="Red Hat Text" pitchFamily="34" charset="-120"/>
              </a:rPr>
            </a:br>
            <a:r>
              <a:rPr lang="en-US" sz="3600" b="1" dirty="0">
                <a:solidFill>
                  <a:srgbClr val="1F1E1E"/>
                </a:solidFill>
                <a:latin typeface="+mn-lt"/>
                <a:ea typeface="Red Hat Text" pitchFamily="34" charset="-122"/>
                <a:cs typeface="Red Hat Text" pitchFamily="34" charset="-120"/>
              </a:rPr>
              <a:t>                                      Data Visualization</a:t>
            </a:r>
            <a:br>
              <a:rPr lang="en-US" sz="3600" b="1" dirty="0">
                <a:solidFill>
                  <a:srgbClr val="1F1E1E"/>
                </a:solidFill>
                <a:latin typeface="+mn-lt"/>
                <a:ea typeface="Red Hat Text" pitchFamily="34" charset="-122"/>
                <a:cs typeface="Red Hat Text" pitchFamily="34" charset="-120"/>
              </a:rPr>
            </a:br>
            <a:br>
              <a:rPr lang="en-US" sz="3600" b="1" dirty="0">
                <a:solidFill>
                  <a:srgbClr val="1F1E1E"/>
                </a:solidFill>
                <a:latin typeface="+mn-lt"/>
                <a:ea typeface="Red Hat Text" pitchFamily="34" charset="-122"/>
                <a:cs typeface="Red Hat Text" pitchFamily="34" charset="-120"/>
              </a:rPr>
            </a:br>
            <a:r>
              <a:rPr lang="en-US" sz="1600" b="1" dirty="0">
                <a:solidFill>
                  <a:srgbClr val="1F1E1E"/>
                </a:solidFill>
                <a:latin typeface="+mn-lt"/>
                <a:ea typeface="Red Hat Text" pitchFamily="34" charset="-122"/>
                <a:cs typeface="Red Hat Text" pitchFamily="34" charset="-120"/>
              </a:rPr>
              <a:t>Showing the Type feature count                                                                               Histplot showing the relation of air temperature with count         </a:t>
            </a:r>
            <a:br>
              <a:rPr lang="en-US" sz="4400" b="1" dirty="0">
                <a:solidFill>
                  <a:srgbClr val="1F1E1E"/>
                </a:solidFill>
                <a:ea typeface="Red Hat Text" pitchFamily="34" charset="-122"/>
                <a:cs typeface="Red Hat Text" pitchFamily="34" charset="-120"/>
              </a:rPr>
            </a:br>
            <a:endParaRPr lang="en-IN" dirty="0"/>
          </a:p>
        </p:txBody>
      </p:sp>
      <p:pic>
        <p:nvPicPr>
          <p:cNvPr id="5" name="Content Placeholder 4">
            <a:extLst>
              <a:ext uri="{FF2B5EF4-FFF2-40B4-BE49-F238E27FC236}">
                <a16:creationId xmlns:a16="http://schemas.microsoft.com/office/drawing/2014/main" id="{82E2C457-2227-B671-95B1-FDCF452B4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680" y="1474237"/>
            <a:ext cx="5142635" cy="4730620"/>
          </a:xfrm>
        </p:spPr>
      </p:pic>
      <p:pic>
        <p:nvPicPr>
          <p:cNvPr id="7" name="Picture 6">
            <a:extLst>
              <a:ext uri="{FF2B5EF4-FFF2-40B4-BE49-F238E27FC236}">
                <a16:creationId xmlns:a16="http://schemas.microsoft.com/office/drawing/2014/main" id="{CD6BB71D-8F96-3076-6E17-65A12BF91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74237"/>
            <a:ext cx="5733485" cy="4850766"/>
          </a:xfrm>
          <a:prstGeom prst="rect">
            <a:avLst/>
          </a:prstGeom>
        </p:spPr>
      </p:pic>
    </p:spTree>
    <p:extLst>
      <p:ext uri="{BB962C8B-B14F-4D97-AF65-F5344CB8AC3E}">
        <p14:creationId xmlns:p14="http://schemas.microsoft.com/office/powerpoint/2010/main" val="6750439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927D40-320E-BE0A-58B7-CEEE7D6FD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77" y="1138335"/>
            <a:ext cx="5523723" cy="5281126"/>
          </a:xfrm>
          <a:prstGeom prst="rect">
            <a:avLst/>
          </a:prstGeom>
        </p:spPr>
      </p:pic>
      <p:sp>
        <p:nvSpPr>
          <p:cNvPr id="11" name="Title 10">
            <a:extLst>
              <a:ext uri="{FF2B5EF4-FFF2-40B4-BE49-F238E27FC236}">
                <a16:creationId xmlns:a16="http://schemas.microsoft.com/office/drawing/2014/main" id="{F5EF455B-3A2C-7CFA-008B-265FA17BFB8E}"/>
              </a:ext>
            </a:extLst>
          </p:cNvPr>
          <p:cNvSpPr>
            <a:spLocks noGrp="1"/>
          </p:cNvSpPr>
          <p:nvPr>
            <p:ph type="title"/>
          </p:nvPr>
        </p:nvSpPr>
        <p:spPr>
          <a:xfrm>
            <a:off x="475862" y="-121297"/>
            <a:ext cx="10823510" cy="1371600"/>
          </a:xfrm>
        </p:spPr>
        <p:txBody>
          <a:bodyPr>
            <a:normAutofit/>
          </a:bodyPr>
          <a:lstStyle/>
          <a:p>
            <a:br>
              <a:rPr lang="en-US" sz="1600" b="1" dirty="0">
                <a:latin typeface="+mn-lt"/>
              </a:rPr>
            </a:br>
            <a:r>
              <a:rPr lang="en-US" sz="1600" b="1" dirty="0">
                <a:solidFill>
                  <a:schemeClr val="tx1"/>
                </a:solidFill>
                <a:latin typeface="+mn-lt"/>
              </a:rPr>
              <a:t>Bar plot showing the average value for each unique failure type                     Histplot showing relational speed count</a:t>
            </a:r>
            <a:endParaRPr lang="en-IN" sz="1600" b="1" dirty="0">
              <a:solidFill>
                <a:schemeClr val="tx1"/>
              </a:solidFill>
              <a:latin typeface="+mn-lt"/>
            </a:endParaRPr>
          </a:p>
        </p:txBody>
      </p:sp>
      <p:sp>
        <p:nvSpPr>
          <p:cNvPr id="9" name="Content Placeholder 8">
            <a:extLst>
              <a:ext uri="{FF2B5EF4-FFF2-40B4-BE49-F238E27FC236}">
                <a16:creationId xmlns:a16="http://schemas.microsoft.com/office/drawing/2014/main" id="{5F7F332A-1CA4-E01D-85C2-7AAFBCD97900}"/>
              </a:ext>
            </a:extLst>
          </p:cNvPr>
          <p:cNvSpPr>
            <a:spLocks noGrp="1"/>
          </p:cNvSpPr>
          <p:nvPr>
            <p:ph idx="1"/>
          </p:nvPr>
        </p:nvSpPr>
        <p:spPr>
          <a:xfrm flipV="1">
            <a:off x="251927" y="5187917"/>
            <a:ext cx="11251163" cy="783674"/>
          </a:xfrm>
        </p:spPr>
        <p:txBody>
          <a:bodyPr>
            <a:normAutofit/>
          </a:bodyPr>
          <a:lstStyle/>
          <a:p>
            <a:pPr marL="0" indent="0">
              <a:buNone/>
            </a:pPr>
            <a:r>
              <a:rPr lang="en-US" dirty="0"/>
              <a:t> </a:t>
            </a:r>
            <a:endParaRPr lang="en-IN" dirty="0"/>
          </a:p>
        </p:txBody>
      </p:sp>
      <p:pic>
        <p:nvPicPr>
          <p:cNvPr id="13" name="Picture 12">
            <a:extLst>
              <a:ext uri="{FF2B5EF4-FFF2-40B4-BE49-F238E27FC236}">
                <a16:creationId xmlns:a16="http://schemas.microsoft.com/office/drawing/2014/main" id="{4F5C4EC8-899F-522F-CF0C-8ADD78FE2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5" y="1138335"/>
            <a:ext cx="5604588" cy="5281126"/>
          </a:xfrm>
          <a:prstGeom prst="rect">
            <a:avLst/>
          </a:prstGeom>
        </p:spPr>
      </p:pic>
    </p:spTree>
    <p:extLst>
      <p:ext uri="{BB962C8B-B14F-4D97-AF65-F5344CB8AC3E}">
        <p14:creationId xmlns:p14="http://schemas.microsoft.com/office/powerpoint/2010/main" val="16991931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A5D9-EE6E-D149-1213-5439BAD4D669}"/>
              </a:ext>
            </a:extLst>
          </p:cNvPr>
          <p:cNvSpPr>
            <a:spLocks noGrp="1"/>
          </p:cNvSpPr>
          <p:nvPr>
            <p:ph type="ctrTitle"/>
          </p:nvPr>
        </p:nvSpPr>
        <p:spPr>
          <a:xfrm>
            <a:off x="1524000" y="289249"/>
            <a:ext cx="9144000" cy="597157"/>
          </a:xfrm>
        </p:spPr>
        <p:txBody>
          <a:bodyPr>
            <a:normAutofit/>
          </a:bodyPr>
          <a:lstStyle/>
          <a:p>
            <a:r>
              <a:rPr lang="en-US" sz="3200" b="1" dirty="0">
                <a:latin typeface="+mn-lt"/>
              </a:rPr>
              <a:t>Machine Learning Algorithms</a:t>
            </a:r>
            <a:endParaRPr lang="en-IN" sz="3200" b="1" dirty="0">
              <a:latin typeface="+mn-lt"/>
            </a:endParaRPr>
          </a:p>
        </p:txBody>
      </p:sp>
      <p:sp>
        <p:nvSpPr>
          <p:cNvPr id="3" name="Subtitle 2">
            <a:extLst>
              <a:ext uri="{FF2B5EF4-FFF2-40B4-BE49-F238E27FC236}">
                <a16:creationId xmlns:a16="http://schemas.microsoft.com/office/drawing/2014/main" id="{B5BCA36C-AC6C-87CC-073D-945CF863780E}"/>
              </a:ext>
            </a:extLst>
          </p:cNvPr>
          <p:cNvSpPr>
            <a:spLocks noGrp="1"/>
          </p:cNvSpPr>
          <p:nvPr>
            <p:ph type="subTitle" idx="1"/>
          </p:nvPr>
        </p:nvSpPr>
        <p:spPr>
          <a:xfrm>
            <a:off x="359687" y="5971592"/>
            <a:ext cx="10308313" cy="410546"/>
          </a:xfrm>
        </p:spPr>
        <p:txBody>
          <a:bodyPr>
            <a:normAutofit/>
          </a:bodyPr>
          <a:lstStyle/>
          <a:p>
            <a:pPr algn="l"/>
            <a:r>
              <a:rPr lang="en-US" sz="1600" dirty="0"/>
              <a:t>Logistic Regression with 96% accuracy                                                         Support Vector Machine with 96% accuracy</a:t>
            </a:r>
          </a:p>
        </p:txBody>
      </p:sp>
      <p:pic>
        <p:nvPicPr>
          <p:cNvPr id="5" name="Picture 4">
            <a:extLst>
              <a:ext uri="{FF2B5EF4-FFF2-40B4-BE49-F238E27FC236}">
                <a16:creationId xmlns:a16="http://schemas.microsoft.com/office/drawing/2014/main" id="{4B09E383-0994-70B8-E38B-AAAACC293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87" y="1105677"/>
            <a:ext cx="4781481" cy="4646645"/>
          </a:xfrm>
          <a:prstGeom prst="rect">
            <a:avLst/>
          </a:prstGeom>
        </p:spPr>
      </p:pic>
      <p:pic>
        <p:nvPicPr>
          <p:cNvPr id="7" name="Picture 6">
            <a:extLst>
              <a:ext uri="{FF2B5EF4-FFF2-40B4-BE49-F238E27FC236}">
                <a16:creationId xmlns:a16="http://schemas.microsoft.com/office/drawing/2014/main" id="{06029F4A-87C7-5429-4B3D-3E07D58F5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102" y="1105677"/>
            <a:ext cx="6186196" cy="4646644"/>
          </a:xfrm>
          <a:prstGeom prst="rect">
            <a:avLst/>
          </a:prstGeom>
        </p:spPr>
      </p:pic>
    </p:spTree>
    <p:extLst>
      <p:ext uri="{BB962C8B-B14F-4D97-AF65-F5344CB8AC3E}">
        <p14:creationId xmlns:p14="http://schemas.microsoft.com/office/powerpoint/2010/main" val="103786319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57AB-1CA8-89F9-9335-FBD81D4C000E}"/>
              </a:ext>
            </a:extLst>
          </p:cNvPr>
          <p:cNvSpPr>
            <a:spLocks noGrp="1"/>
          </p:cNvSpPr>
          <p:nvPr>
            <p:ph type="title"/>
          </p:nvPr>
        </p:nvSpPr>
        <p:spPr>
          <a:xfrm>
            <a:off x="838200" y="5262465"/>
            <a:ext cx="10515600" cy="811764"/>
          </a:xfrm>
        </p:spPr>
        <p:txBody>
          <a:bodyPr>
            <a:normAutofit/>
          </a:bodyPr>
          <a:lstStyle/>
          <a:p>
            <a:r>
              <a:rPr lang="en-US" sz="2000" dirty="0">
                <a:latin typeface="+mn-lt"/>
              </a:rPr>
              <a:t>                                  Random Forest Algorithm with 99% accuracy</a:t>
            </a:r>
            <a:endParaRPr lang="en-IN" sz="2000" dirty="0">
              <a:latin typeface="+mn-lt"/>
            </a:endParaRPr>
          </a:p>
        </p:txBody>
      </p:sp>
      <p:pic>
        <p:nvPicPr>
          <p:cNvPr id="5" name="Content Placeholder 4">
            <a:extLst>
              <a:ext uri="{FF2B5EF4-FFF2-40B4-BE49-F238E27FC236}">
                <a16:creationId xmlns:a16="http://schemas.microsoft.com/office/drawing/2014/main" id="{B777B1C8-8944-02C9-1D37-F89A4D72E6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131" y="588841"/>
            <a:ext cx="10175404" cy="4524335"/>
          </a:xfrm>
        </p:spPr>
      </p:pic>
    </p:spTree>
    <p:extLst>
      <p:ext uri="{BB962C8B-B14F-4D97-AF65-F5344CB8AC3E}">
        <p14:creationId xmlns:p14="http://schemas.microsoft.com/office/powerpoint/2010/main" val="36394979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759</TotalTime>
  <Words>770</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Red Hat Text</vt:lpstr>
      <vt:lpstr>Roboto Light</vt:lpstr>
      <vt:lpstr>Wingdings</vt:lpstr>
      <vt:lpstr>Office Theme</vt:lpstr>
      <vt:lpstr>PowerPoint Presentation</vt:lpstr>
      <vt:lpstr>CONTENT:</vt:lpstr>
      <vt:lpstr>                                   ABSTRACT</vt:lpstr>
      <vt:lpstr>                                                  Introduction</vt:lpstr>
      <vt:lpstr>Exploratory Data Analysis (EDA) Process </vt:lpstr>
      <vt:lpstr>                                                                         Data Visualization  Showing the Type feature count                                                                               Histplot showing the relation of air temperature with count          </vt:lpstr>
      <vt:lpstr> Bar plot showing the average value for each unique failure type                     Histplot showing relational speed count</vt:lpstr>
      <vt:lpstr>Machine Learning Algorithms</vt:lpstr>
      <vt:lpstr>                                  Random Forest Algorithm with 99% accuracy</vt:lpstr>
      <vt:lpstr> Application</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BADAVATH</dc:creator>
  <cp:lastModifiedBy>ANJALI BADAVATH</cp:lastModifiedBy>
  <cp:revision>1</cp:revision>
  <dcterms:created xsi:type="dcterms:W3CDTF">2024-09-27T09:29:14Z</dcterms:created>
  <dcterms:modified xsi:type="dcterms:W3CDTF">2024-10-03T09:51:08Z</dcterms:modified>
</cp:coreProperties>
</file>