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DF6DD25-E96D-4D5C-9DD7-0AEA0DA32A19}">
  <a:tblStyle styleId="{7DF6DD25-E96D-4D5C-9DD7-0AEA0DA32A1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4D491E2-C8EE-480A-9C29-FDFD99622B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3f36bf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73f36bf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3f36bfa7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3f36bfa7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3f36bfa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3f36bfa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3f36bfa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3f36bfa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73f36bf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73f36bf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73f36bf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73f36bf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73f36bf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73f36bf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73f36bf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73f36bf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73f36bf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73f36bf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sfgov.org/Public-Safety/Fire-Incidents/wr8u-xri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509845"/>
            <a:ext cx="8520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San Francisco Fire Suppression Personnel Predictor</a:t>
            </a:r>
            <a:endParaRPr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87478" y="3228263"/>
            <a:ext cx="7769044" cy="11739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Anjali Bandaru : 013854126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Arkil Thakkar : 013825292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Mrunali Sanjay Khandat : 013723177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Comparison </a:t>
            </a:r>
            <a:endParaRPr/>
          </a:p>
        </p:txBody>
      </p:sp>
      <p:pic>
        <p:nvPicPr>
          <p:cNvPr descr="https://lh4.googleusercontent.com/QHSpFdQgOnkHzmpAS8p_IbVEnJXiRryy7acA57zJm0IUPD2-gHQ_V163EAs9MoEPTe2VI_uB5rk-WyCMmN0ZoSEReaDRA6vXszYhyHEnxlUlIcDJaoKCX8TqRFETuHh5bpqDUzIg"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25" y="2094072"/>
            <a:ext cx="4465862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4110" y="2094077"/>
            <a:ext cx="4191504" cy="240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508600" y="4186600"/>
            <a:ext cx="170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Square Error 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5833730" y="4186592"/>
            <a:ext cx="10379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 Score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7650" y="659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GUI </a:t>
            </a:r>
            <a:endParaRPr/>
          </a:p>
        </p:txBody>
      </p:sp>
      <p:pic>
        <p:nvPicPr>
          <p:cNvPr descr="https://lh4.googleusercontent.com/Ca7w-WNIzkzabDPNht6rfChBUUqCjT6KA6V-AYwyPkaMyFv2YQpVSvEihK_b_82aXDqvtmuhm6hcsllVHZ-Og8lchc5Uwc5l2NhQ-Z6Z3VOYKZbfvDje8-9f4gumxIM_rm2N4e_X"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477" y="1461860"/>
            <a:ext cx="5824467" cy="2998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Faced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Not clean dataset, hence preprocessing difficult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CSR matrix improved MSE, but took more execution time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350" y="1151425"/>
            <a:ext cx="6465300" cy="326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worked		Things that didn’t   work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952500" y="22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{B4D491E2-C8EE-480A-9C29-FDFD99622B4A}</a:tableStyleId>
              </a:tblPr>
              <a:tblGrid>
                <a:gridCol w="3619500"/>
                <a:gridCol w="3619500"/>
              </a:tblGrid>
              <a:tr h="1305575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800"/>
                        <a:t>CSR Matrix conversion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Preprocessing change</a:t>
                      </a:r>
                      <a:endParaRPr sz="1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Standard Scaler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Using SVD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Noise and outliers affect knowledge discovery from data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preprocessing - crucial step in data mining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Explore different algorithms with different set of parameters and evaluate the best one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Thank You!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 to Problem and Objective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974450"/>
            <a:ext cx="85206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The project uses past records of fire incidents in San Francisco to predict number of Suppression personnel to be sent during Fire incidents.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This kind of Analysis provides more insights to Fire departments to make certain decisions during fire incident 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Test different </a:t>
            </a:r>
            <a:r>
              <a:rPr lang="en" sz="1800">
                <a:solidFill>
                  <a:srgbClr val="000000"/>
                </a:solidFill>
              </a:rPr>
              <a:t>Regression</a:t>
            </a:r>
            <a:r>
              <a:rPr lang="en" sz="1800">
                <a:solidFill>
                  <a:srgbClr val="000000"/>
                </a:solidFill>
              </a:rPr>
              <a:t> methods for supervised learning: Ridge, Lasso, Gradient Boosting and Random Forest Regressor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Compare different model's performance on various evaluation metric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0200" y="1853850"/>
            <a:ext cx="421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Dataset from ‘DataSF’ for Fire Incidents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u="sng">
                <a:solidFill>
                  <a:srgbClr val="000000"/>
                </a:solidFill>
                <a:hlinkClick r:id="rId3"/>
              </a:rPr>
              <a:t>https://data.sfgov.org/Public-Safety/Fire-Incidents/wr8u-xric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490K rows/incidents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Total 67 features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Relevant Features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274288" y="18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{7DF6DD25-E96D-4D5C-9DD7-0AEA0DA32A19}</a:tableStyleId>
              </a:tblPr>
              <a:tblGrid>
                <a:gridCol w="1112875"/>
                <a:gridCol w="822250"/>
                <a:gridCol w="2821325"/>
              </a:tblGrid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 Description</a:t>
                      </a:r>
                      <a:endParaRPr b="1"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Property Use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 of property 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Primary Situation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Incident type that best describes the situation at the scene.</a:t>
                      </a:r>
                      <a:endParaRPr/>
                    </a:p>
                  </a:txBody>
                  <a:tcPr marT="7625" marB="0" marR="7625" marL="76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Detector Alerted Occupants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Did detector alert present ?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Station Area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Fire station first response 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Battalion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Emergency Response 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District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Zip Code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Zip Code</a:t>
                      </a: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incident 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Supervisor District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 District associated with this address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Apt and Street address where crime happened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Structure Type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Structural involved in structural fire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Exposure Number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Sequence Number for fire involved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Action Taken Primary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Primary Action taken to resolve 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Alarm DateTm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 &amp; Time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Unit to this call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Methodology/Architecture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Two approaches: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Approach 1 – Standard Scalar to normalize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Approach 2 – CSR matrix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ttps://lh5.googleusercontent.com/D_QfOwyHebFmmG1nNq5MFRDK6XRSlM3htagSWmg1ydmsI49v6K3HvaXJS8tRaw5wu9W4DW7hQpM4f9I17PH1k4D6iqSiyCp34kdeY0-p6lfVnqDGP-9IvlEE8uJ8cKWWC8Vu8cCJ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12" y="1853851"/>
            <a:ext cx="6636488" cy="135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717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Correlation</a:t>
            </a:r>
            <a:r>
              <a:rPr lang="en">
                <a:solidFill>
                  <a:srgbClr val="000000"/>
                </a:solidFill>
              </a:rPr>
              <a:t> between features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Imputing Missing Values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Extracting Number out of Strings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Dropping Irrelevant Features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One Hot Encoding of Categorical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Fields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Dropping columns that are missing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Values in more than half of rows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375" y="1252750"/>
            <a:ext cx="4078624" cy="37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Lasso Regression</a:t>
            </a:r>
            <a:endParaRPr/>
          </a:p>
        </p:txBody>
      </p:sp>
      <p:pic>
        <p:nvPicPr>
          <p:cNvPr descr="https://lh4.googleusercontent.com/SmJa0-O8Erj7dUYDXq8bkV6NnhS9uMGLuPhB8tu-vTqjuH1ZJEwDibP1jF1FXkp2YosW5IQYfARSbJW6wHHm95U3I-bNp8LHj4yIX4U-pgEiIr17H1XKKq85n-Vv_SvTc0K-jL6H"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3326" y="2153682"/>
            <a:ext cx="35814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08600" y="2333650"/>
            <a:ext cx="4284000" cy="23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Discards variables not strongly associated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Alpha is 0.1.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K-fold cross validation for training dataset and training output to get cross validation scores.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 is 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MSE is 33.98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853850"/>
            <a:ext cx="87966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Ensemble of Weak Prediction Model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MSE obtain : 28.01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Tuning of Different parameters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N_estimators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Learning Rate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Max_depth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Loss function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Flexible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Builds and merges multiple decision trees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Parameter: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N_estimators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Max_depth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MSE obtained : 37.87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13375" y="2121975"/>
            <a:ext cx="4816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Multicollinear data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Adds bias to estimates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Reduces standard errors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Parameter- Alpha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MSE Obtained : 27.11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Analysis - Best Algorithm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