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9"/>
  </p:notesMasterIdLst>
  <p:sldIdLst>
    <p:sldId id="256" r:id="rId2"/>
    <p:sldId id="258" r:id="rId3"/>
    <p:sldId id="259" r:id="rId4"/>
    <p:sldId id="309" r:id="rId5"/>
    <p:sldId id="310" r:id="rId6"/>
    <p:sldId id="311" r:id="rId7"/>
    <p:sldId id="312" r:id="rId8"/>
    <p:sldId id="261" r:id="rId9"/>
    <p:sldId id="267" r:id="rId10"/>
    <p:sldId id="313" r:id="rId11"/>
    <p:sldId id="314" r:id="rId12"/>
    <p:sldId id="273" r:id="rId13"/>
    <p:sldId id="315" r:id="rId14"/>
    <p:sldId id="316" r:id="rId15"/>
    <p:sldId id="317" r:id="rId16"/>
    <p:sldId id="318" r:id="rId17"/>
    <p:sldId id="319" r:id="rId18"/>
  </p:sldIdLst>
  <p:sldSz cx="9144000" cy="5143500" type="screen16x9"/>
  <p:notesSz cx="6858000" cy="9144000"/>
  <p:embeddedFontLst>
    <p:embeddedFont>
      <p:font typeface="Montserrat" panose="00000500000000000000" pitchFamily="2" charset="0"/>
      <p:regular r:id="rId20"/>
      <p:bold r:id="rId21"/>
      <p:italic r:id="rId22"/>
      <p:boldItalic r:id="rId23"/>
    </p:embeddedFont>
    <p:embeddedFont>
      <p:font typeface="Playfair Display" panose="00000500000000000000" pitchFamily="2" charset="0"/>
      <p:regular r:id="rId24"/>
      <p:bold r:id="rId25"/>
      <p:italic r:id="rId26"/>
      <p:boldItalic r:id="rId27"/>
    </p:embeddedFont>
    <p:embeddedFont>
      <p:font typeface="Playfair Display Black" panose="00000A00000000000000" pitchFamily="2" charset="0"/>
      <p:bold r:id="rId28"/>
      <p:boldItalic r:id="rId29"/>
    </p:embeddedFont>
    <p:embeddedFont>
      <p:font typeface="Prata"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D51E5F-D15D-485E-B59E-B02003BD9213}">
  <a:tblStyle styleId="{47D51E5F-D15D-485E-B59E-B02003BD92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9"/>
        <p:cNvGrpSpPr/>
        <p:nvPr/>
      </p:nvGrpSpPr>
      <p:grpSpPr>
        <a:xfrm>
          <a:off x="0" y="0"/>
          <a:ext cx="0" cy="0"/>
          <a:chOff x="0" y="0"/>
          <a:chExt cx="0" cy="0"/>
        </a:xfrm>
      </p:grpSpPr>
      <p:sp>
        <p:nvSpPr>
          <p:cNvPr id="2770" name="Google Shape;27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1" name="Google Shape;27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3"/>
        <p:cNvGrpSpPr/>
        <p:nvPr/>
      </p:nvGrpSpPr>
      <p:grpSpPr>
        <a:xfrm>
          <a:off x="0" y="0"/>
          <a:ext cx="0" cy="0"/>
          <a:chOff x="0" y="0"/>
          <a:chExt cx="0" cy="0"/>
        </a:xfrm>
      </p:grpSpPr>
      <p:sp>
        <p:nvSpPr>
          <p:cNvPr id="3014" name="Google Shape;3014;g14f67c45645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5" name="Google Shape;3015;g14f67c45645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37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3"/>
        <p:cNvGrpSpPr/>
        <p:nvPr/>
      </p:nvGrpSpPr>
      <p:grpSpPr>
        <a:xfrm>
          <a:off x="0" y="0"/>
          <a:ext cx="0" cy="0"/>
          <a:chOff x="0" y="0"/>
          <a:chExt cx="0" cy="0"/>
        </a:xfrm>
      </p:grpSpPr>
      <p:sp>
        <p:nvSpPr>
          <p:cNvPr id="3014" name="Google Shape;3014;g14f67c45645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5" name="Google Shape;3015;g14f67c45645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8439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4f67c45645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4f67c4564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4f67c45645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4f67c4564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073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4f67c45645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4f67c4564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142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4f67c45645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4f67c4564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835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4f67c45645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4f67c4564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694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4f67c45645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4f67c4564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332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7"/>
        <p:cNvGrpSpPr/>
        <p:nvPr/>
      </p:nvGrpSpPr>
      <p:grpSpPr>
        <a:xfrm>
          <a:off x="0" y="0"/>
          <a:ext cx="0" cy="0"/>
          <a:chOff x="0" y="0"/>
          <a:chExt cx="0" cy="0"/>
        </a:xfrm>
      </p:grpSpPr>
      <p:sp>
        <p:nvSpPr>
          <p:cNvPr id="2798" name="Google Shape;2798;g13a4a2b382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9" name="Google Shape;2799;g13a4a2b382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8"/>
        <p:cNvGrpSpPr/>
        <p:nvPr/>
      </p:nvGrpSpPr>
      <p:grpSpPr>
        <a:xfrm>
          <a:off x="0" y="0"/>
          <a:ext cx="0" cy="0"/>
          <a:chOff x="0" y="0"/>
          <a:chExt cx="0" cy="0"/>
        </a:xfrm>
      </p:grpSpPr>
      <p:sp>
        <p:nvSpPr>
          <p:cNvPr id="2819" name="Google Shape;2819;g17e6d8911d0_0_1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0" name="Google Shape;2820;g17e6d8911d0_0_1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8"/>
        <p:cNvGrpSpPr/>
        <p:nvPr/>
      </p:nvGrpSpPr>
      <p:grpSpPr>
        <a:xfrm>
          <a:off x="0" y="0"/>
          <a:ext cx="0" cy="0"/>
          <a:chOff x="0" y="0"/>
          <a:chExt cx="0" cy="0"/>
        </a:xfrm>
      </p:grpSpPr>
      <p:sp>
        <p:nvSpPr>
          <p:cNvPr id="2819" name="Google Shape;2819;g17e6d8911d0_0_1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0" name="Google Shape;2820;g17e6d8911d0_0_1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10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8"/>
        <p:cNvGrpSpPr/>
        <p:nvPr/>
      </p:nvGrpSpPr>
      <p:grpSpPr>
        <a:xfrm>
          <a:off x="0" y="0"/>
          <a:ext cx="0" cy="0"/>
          <a:chOff x="0" y="0"/>
          <a:chExt cx="0" cy="0"/>
        </a:xfrm>
      </p:grpSpPr>
      <p:sp>
        <p:nvSpPr>
          <p:cNvPr id="2819" name="Google Shape;2819;g17e6d8911d0_0_1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0" name="Google Shape;2820;g17e6d8911d0_0_1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07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8"/>
        <p:cNvGrpSpPr/>
        <p:nvPr/>
      </p:nvGrpSpPr>
      <p:grpSpPr>
        <a:xfrm>
          <a:off x="0" y="0"/>
          <a:ext cx="0" cy="0"/>
          <a:chOff x="0" y="0"/>
          <a:chExt cx="0" cy="0"/>
        </a:xfrm>
      </p:grpSpPr>
      <p:sp>
        <p:nvSpPr>
          <p:cNvPr id="2819" name="Google Shape;2819;g17e6d8911d0_0_1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0" name="Google Shape;2820;g17e6d8911d0_0_1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021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8"/>
        <p:cNvGrpSpPr/>
        <p:nvPr/>
      </p:nvGrpSpPr>
      <p:grpSpPr>
        <a:xfrm>
          <a:off x="0" y="0"/>
          <a:ext cx="0" cy="0"/>
          <a:chOff x="0" y="0"/>
          <a:chExt cx="0" cy="0"/>
        </a:xfrm>
      </p:grpSpPr>
      <p:sp>
        <p:nvSpPr>
          <p:cNvPr id="2819" name="Google Shape;2819;g17e6d8911d0_0_1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0" name="Google Shape;2820;g17e6d8911d0_0_1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8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6"/>
        <p:cNvGrpSpPr/>
        <p:nvPr/>
      </p:nvGrpSpPr>
      <p:grpSpPr>
        <a:xfrm>
          <a:off x="0" y="0"/>
          <a:ext cx="0" cy="0"/>
          <a:chOff x="0" y="0"/>
          <a:chExt cx="0" cy="0"/>
        </a:xfrm>
      </p:grpSpPr>
      <p:sp>
        <p:nvSpPr>
          <p:cNvPr id="2847" name="Google Shape;2847;g14f67c4564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8" name="Google Shape;2848;g14f67c4564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3"/>
        <p:cNvGrpSpPr/>
        <p:nvPr/>
      </p:nvGrpSpPr>
      <p:grpSpPr>
        <a:xfrm>
          <a:off x="0" y="0"/>
          <a:ext cx="0" cy="0"/>
          <a:chOff x="0" y="0"/>
          <a:chExt cx="0" cy="0"/>
        </a:xfrm>
      </p:grpSpPr>
      <p:sp>
        <p:nvSpPr>
          <p:cNvPr id="3014" name="Google Shape;3014;g14f67c45645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5" name="Google Shape;3015;g14f67c45645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2999"/>
          </a:blip>
          <a:srcRect l="23332" t="21624" r="11457" b="38404"/>
          <a:stretch/>
        </p:blipFill>
        <p:spPr>
          <a:xfrm rot="5400000">
            <a:off x="-1515237" y="1491313"/>
            <a:ext cx="4583174" cy="1568649"/>
          </a:xfrm>
          <a:prstGeom prst="rect">
            <a:avLst/>
          </a:prstGeom>
          <a:noFill/>
          <a:ln>
            <a:noFill/>
          </a:ln>
        </p:spPr>
      </p:pic>
      <p:pic>
        <p:nvPicPr>
          <p:cNvPr id="10" name="Google Shape;10;p2"/>
          <p:cNvPicPr preferRelativeResize="0"/>
          <p:nvPr/>
        </p:nvPicPr>
        <p:blipFill rotWithShape="1">
          <a:blip r:embed="rId3">
            <a:alphaModFix amt="52000"/>
          </a:blip>
          <a:srcRect l="15094" t="21624" r="11451" b="15860"/>
          <a:stretch/>
        </p:blipFill>
        <p:spPr>
          <a:xfrm rot="-5400000">
            <a:off x="5336076" y="1354526"/>
            <a:ext cx="5162448" cy="2453401"/>
          </a:xfrm>
          <a:prstGeom prst="rect">
            <a:avLst/>
          </a:prstGeom>
          <a:noFill/>
          <a:ln>
            <a:noFill/>
          </a:ln>
        </p:spPr>
      </p:pic>
      <p:grpSp>
        <p:nvGrpSpPr>
          <p:cNvPr id="11" name="Google Shape;11;p2"/>
          <p:cNvGrpSpPr/>
          <p:nvPr/>
        </p:nvGrpSpPr>
        <p:grpSpPr>
          <a:xfrm>
            <a:off x="135" y="3627620"/>
            <a:ext cx="9144341" cy="1423502"/>
            <a:chOff x="247650" y="3770778"/>
            <a:chExt cx="8431072" cy="1312467"/>
          </a:xfrm>
        </p:grpSpPr>
        <p:sp>
          <p:nvSpPr>
            <p:cNvPr id="12" name="Google Shape;12;p2"/>
            <p:cNvSpPr/>
            <p:nvPr/>
          </p:nvSpPr>
          <p:spPr>
            <a:xfrm>
              <a:off x="247650" y="3770778"/>
              <a:ext cx="8431072" cy="290908"/>
            </a:xfrm>
            <a:custGeom>
              <a:avLst/>
              <a:gdLst/>
              <a:ahLst/>
              <a:cxnLst/>
              <a:rect l="l" t="t" r="r" b="b"/>
              <a:pathLst>
                <a:path w="42498" h="1939" extrusionOk="0">
                  <a:moveTo>
                    <a:pt x="38640" y="1"/>
                  </a:moveTo>
                  <a:lnTo>
                    <a:pt x="38640" y="1"/>
                  </a:lnTo>
                  <a:cubicBezTo>
                    <a:pt x="38488" y="17"/>
                    <a:pt x="38416" y="22"/>
                    <a:pt x="38191" y="77"/>
                  </a:cubicBezTo>
                  <a:cubicBezTo>
                    <a:pt x="38191" y="93"/>
                    <a:pt x="38268" y="82"/>
                    <a:pt x="38168" y="115"/>
                  </a:cubicBezTo>
                  <a:cubicBezTo>
                    <a:pt x="38147" y="123"/>
                    <a:pt x="38127" y="130"/>
                    <a:pt x="38110" y="136"/>
                  </a:cubicBezTo>
                  <a:lnTo>
                    <a:pt x="38110" y="136"/>
                  </a:lnTo>
                  <a:cubicBezTo>
                    <a:pt x="38196" y="114"/>
                    <a:pt x="38314" y="111"/>
                    <a:pt x="38251" y="92"/>
                  </a:cubicBezTo>
                  <a:cubicBezTo>
                    <a:pt x="38287" y="67"/>
                    <a:pt x="38389" y="40"/>
                    <a:pt x="38494" y="35"/>
                  </a:cubicBezTo>
                  <a:cubicBezTo>
                    <a:pt x="38546" y="31"/>
                    <a:pt x="38598" y="27"/>
                    <a:pt x="38642" y="27"/>
                  </a:cubicBezTo>
                  <a:cubicBezTo>
                    <a:pt x="38686" y="29"/>
                    <a:pt x="38721" y="37"/>
                    <a:pt x="38740" y="43"/>
                  </a:cubicBezTo>
                  <a:cubicBezTo>
                    <a:pt x="38908" y="19"/>
                    <a:pt x="38609" y="28"/>
                    <a:pt x="38640" y="1"/>
                  </a:cubicBezTo>
                  <a:close/>
                  <a:moveTo>
                    <a:pt x="38110" y="136"/>
                  </a:moveTo>
                  <a:cubicBezTo>
                    <a:pt x="38098" y="139"/>
                    <a:pt x="38087" y="142"/>
                    <a:pt x="38077" y="146"/>
                  </a:cubicBezTo>
                  <a:lnTo>
                    <a:pt x="38077" y="146"/>
                  </a:lnTo>
                  <a:cubicBezTo>
                    <a:pt x="38088" y="143"/>
                    <a:pt x="38098" y="140"/>
                    <a:pt x="38110" y="136"/>
                  </a:cubicBezTo>
                  <a:close/>
                  <a:moveTo>
                    <a:pt x="20481" y="269"/>
                  </a:moveTo>
                  <a:cubicBezTo>
                    <a:pt x="20480" y="269"/>
                    <a:pt x="20479" y="269"/>
                    <a:pt x="20478" y="269"/>
                  </a:cubicBezTo>
                  <a:cubicBezTo>
                    <a:pt x="20478" y="270"/>
                    <a:pt x="20479" y="270"/>
                    <a:pt x="20480" y="270"/>
                  </a:cubicBezTo>
                  <a:cubicBezTo>
                    <a:pt x="20481" y="270"/>
                    <a:pt x="20483" y="270"/>
                    <a:pt x="20484" y="269"/>
                  </a:cubicBezTo>
                  <a:lnTo>
                    <a:pt x="20484" y="269"/>
                  </a:lnTo>
                  <a:cubicBezTo>
                    <a:pt x="20483" y="269"/>
                    <a:pt x="20482" y="269"/>
                    <a:pt x="20481" y="269"/>
                  </a:cubicBezTo>
                  <a:close/>
                  <a:moveTo>
                    <a:pt x="39512" y="161"/>
                  </a:moveTo>
                  <a:cubicBezTo>
                    <a:pt x="39454" y="161"/>
                    <a:pt x="39544" y="218"/>
                    <a:pt x="39650" y="268"/>
                  </a:cubicBezTo>
                  <a:cubicBezTo>
                    <a:pt x="39652" y="270"/>
                    <a:pt x="39654" y="272"/>
                    <a:pt x="39656" y="273"/>
                  </a:cubicBezTo>
                  <a:lnTo>
                    <a:pt x="39656" y="273"/>
                  </a:lnTo>
                  <a:cubicBezTo>
                    <a:pt x="39654" y="266"/>
                    <a:pt x="39657" y="260"/>
                    <a:pt x="39672" y="260"/>
                  </a:cubicBezTo>
                  <a:cubicBezTo>
                    <a:pt x="39675" y="260"/>
                    <a:pt x="39679" y="261"/>
                    <a:pt x="39684" y="261"/>
                  </a:cubicBezTo>
                  <a:lnTo>
                    <a:pt x="39684" y="261"/>
                  </a:lnTo>
                  <a:cubicBezTo>
                    <a:pt x="39638" y="239"/>
                    <a:pt x="39603" y="205"/>
                    <a:pt x="39538" y="196"/>
                  </a:cubicBezTo>
                  <a:cubicBezTo>
                    <a:pt x="39511" y="176"/>
                    <a:pt x="39590" y="190"/>
                    <a:pt x="39519" y="161"/>
                  </a:cubicBezTo>
                  <a:cubicBezTo>
                    <a:pt x="39517" y="161"/>
                    <a:pt x="39514" y="161"/>
                    <a:pt x="39512" y="161"/>
                  </a:cubicBezTo>
                  <a:close/>
                  <a:moveTo>
                    <a:pt x="31147" y="267"/>
                  </a:moveTo>
                  <a:cubicBezTo>
                    <a:pt x="31153" y="270"/>
                    <a:pt x="31159" y="273"/>
                    <a:pt x="31164" y="276"/>
                  </a:cubicBezTo>
                  <a:lnTo>
                    <a:pt x="31164" y="276"/>
                  </a:lnTo>
                  <a:cubicBezTo>
                    <a:pt x="31159" y="273"/>
                    <a:pt x="31154" y="271"/>
                    <a:pt x="31147" y="267"/>
                  </a:cubicBezTo>
                  <a:close/>
                  <a:moveTo>
                    <a:pt x="39684" y="261"/>
                  </a:moveTo>
                  <a:cubicBezTo>
                    <a:pt x="39708" y="273"/>
                    <a:pt x="39735" y="282"/>
                    <a:pt x="39770" y="283"/>
                  </a:cubicBezTo>
                  <a:cubicBezTo>
                    <a:pt x="39729" y="270"/>
                    <a:pt x="39702" y="264"/>
                    <a:pt x="39684" y="261"/>
                  </a:cubicBezTo>
                  <a:close/>
                  <a:moveTo>
                    <a:pt x="39656" y="273"/>
                  </a:moveTo>
                  <a:cubicBezTo>
                    <a:pt x="39656" y="276"/>
                    <a:pt x="39658" y="280"/>
                    <a:pt x="39660" y="284"/>
                  </a:cubicBezTo>
                  <a:lnTo>
                    <a:pt x="39660" y="284"/>
                  </a:lnTo>
                  <a:cubicBezTo>
                    <a:pt x="39664" y="283"/>
                    <a:pt x="39663" y="280"/>
                    <a:pt x="39656" y="273"/>
                  </a:cubicBezTo>
                  <a:close/>
                  <a:moveTo>
                    <a:pt x="21776" y="346"/>
                  </a:moveTo>
                  <a:lnTo>
                    <a:pt x="21776" y="346"/>
                  </a:lnTo>
                  <a:cubicBezTo>
                    <a:pt x="21778" y="347"/>
                    <a:pt x="21780" y="347"/>
                    <a:pt x="21782" y="347"/>
                  </a:cubicBezTo>
                  <a:cubicBezTo>
                    <a:pt x="21780" y="347"/>
                    <a:pt x="21778" y="347"/>
                    <a:pt x="21776" y="346"/>
                  </a:cubicBezTo>
                  <a:close/>
                  <a:moveTo>
                    <a:pt x="29719" y="360"/>
                  </a:moveTo>
                  <a:lnTo>
                    <a:pt x="29719" y="360"/>
                  </a:lnTo>
                  <a:cubicBezTo>
                    <a:pt x="29694" y="366"/>
                    <a:pt x="29668" y="371"/>
                    <a:pt x="29640" y="377"/>
                  </a:cubicBezTo>
                  <a:lnTo>
                    <a:pt x="29709" y="367"/>
                  </a:lnTo>
                  <a:cubicBezTo>
                    <a:pt x="29713" y="365"/>
                    <a:pt x="29716" y="363"/>
                    <a:pt x="29719" y="360"/>
                  </a:cubicBezTo>
                  <a:close/>
                  <a:moveTo>
                    <a:pt x="11833" y="397"/>
                  </a:moveTo>
                  <a:lnTo>
                    <a:pt x="11833" y="397"/>
                  </a:lnTo>
                  <a:cubicBezTo>
                    <a:pt x="11829" y="398"/>
                    <a:pt x="11828" y="399"/>
                    <a:pt x="11829" y="399"/>
                  </a:cubicBezTo>
                  <a:lnTo>
                    <a:pt x="11829" y="399"/>
                  </a:lnTo>
                  <a:cubicBezTo>
                    <a:pt x="11831" y="398"/>
                    <a:pt x="11832" y="397"/>
                    <a:pt x="11833" y="397"/>
                  </a:cubicBezTo>
                  <a:close/>
                  <a:moveTo>
                    <a:pt x="37042" y="486"/>
                  </a:moveTo>
                  <a:lnTo>
                    <a:pt x="37042" y="486"/>
                  </a:lnTo>
                  <a:cubicBezTo>
                    <a:pt x="37031" y="490"/>
                    <a:pt x="37013" y="500"/>
                    <a:pt x="36983" y="518"/>
                  </a:cubicBezTo>
                  <a:cubicBezTo>
                    <a:pt x="37009" y="506"/>
                    <a:pt x="37028" y="495"/>
                    <a:pt x="37042" y="486"/>
                  </a:cubicBezTo>
                  <a:close/>
                  <a:moveTo>
                    <a:pt x="19901" y="547"/>
                  </a:moveTo>
                  <a:cubicBezTo>
                    <a:pt x="19895" y="550"/>
                    <a:pt x="19887" y="554"/>
                    <a:pt x="19879" y="559"/>
                  </a:cubicBezTo>
                  <a:lnTo>
                    <a:pt x="19879" y="559"/>
                  </a:lnTo>
                  <a:cubicBezTo>
                    <a:pt x="19881" y="558"/>
                    <a:pt x="19883" y="557"/>
                    <a:pt x="19885" y="556"/>
                  </a:cubicBezTo>
                  <a:lnTo>
                    <a:pt x="19885" y="556"/>
                  </a:lnTo>
                  <a:cubicBezTo>
                    <a:pt x="19891" y="553"/>
                    <a:pt x="19896" y="550"/>
                    <a:pt x="19901" y="547"/>
                  </a:cubicBezTo>
                  <a:close/>
                  <a:moveTo>
                    <a:pt x="22655" y="646"/>
                  </a:moveTo>
                  <a:lnTo>
                    <a:pt x="22655" y="646"/>
                  </a:lnTo>
                  <a:cubicBezTo>
                    <a:pt x="22677" y="657"/>
                    <a:pt x="22690" y="660"/>
                    <a:pt x="22717" y="668"/>
                  </a:cubicBezTo>
                  <a:cubicBezTo>
                    <a:pt x="22714" y="667"/>
                    <a:pt x="22711" y="665"/>
                    <a:pt x="22708" y="663"/>
                  </a:cubicBezTo>
                  <a:lnTo>
                    <a:pt x="22708" y="663"/>
                  </a:lnTo>
                  <a:cubicBezTo>
                    <a:pt x="22691" y="657"/>
                    <a:pt x="22673" y="651"/>
                    <a:pt x="22655" y="646"/>
                  </a:cubicBezTo>
                  <a:close/>
                  <a:moveTo>
                    <a:pt x="19680" y="674"/>
                  </a:moveTo>
                  <a:lnTo>
                    <a:pt x="19680" y="674"/>
                  </a:lnTo>
                  <a:cubicBezTo>
                    <a:pt x="19658" y="689"/>
                    <a:pt x="19637" y="703"/>
                    <a:pt x="19621" y="710"/>
                  </a:cubicBezTo>
                  <a:lnTo>
                    <a:pt x="19621" y="710"/>
                  </a:lnTo>
                  <a:cubicBezTo>
                    <a:pt x="19638" y="700"/>
                    <a:pt x="19658" y="688"/>
                    <a:pt x="19680" y="674"/>
                  </a:cubicBezTo>
                  <a:close/>
                  <a:moveTo>
                    <a:pt x="35838" y="1101"/>
                  </a:moveTo>
                  <a:lnTo>
                    <a:pt x="35823" y="1113"/>
                  </a:lnTo>
                  <a:lnTo>
                    <a:pt x="35823" y="1113"/>
                  </a:lnTo>
                  <a:cubicBezTo>
                    <a:pt x="35827" y="1109"/>
                    <a:pt x="35832" y="1105"/>
                    <a:pt x="35838" y="1101"/>
                  </a:cubicBezTo>
                  <a:close/>
                  <a:moveTo>
                    <a:pt x="35340" y="1331"/>
                  </a:moveTo>
                  <a:lnTo>
                    <a:pt x="35340" y="1331"/>
                  </a:lnTo>
                  <a:cubicBezTo>
                    <a:pt x="35334" y="1335"/>
                    <a:pt x="35330" y="1338"/>
                    <a:pt x="35329" y="1341"/>
                  </a:cubicBezTo>
                  <a:lnTo>
                    <a:pt x="35329" y="1341"/>
                  </a:lnTo>
                  <a:cubicBezTo>
                    <a:pt x="35333" y="1338"/>
                    <a:pt x="35337" y="1334"/>
                    <a:pt x="35340" y="1331"/>
                  </a:cubicBezTo>
                  <a:close/>
                  <a:moveTo>
                    <a:pt x="17870" y="1531"/>
                  </a:moveTo>
                  <a:cubicBezTo>
                    <a:pt x="17867" y="1531"/>
                    <a:pt x="17860" y="1535"/>
                    <a:pt x="17852" y="1541"/>
                  </a:cubicBezTo>
                  <a:lnTo>
                    <a:pt x="17852" y="1541"/>
                  </a:lnTo>
                  <a:cubicBezTo>
                    <a:pt x="17859" y="1538"/>
                    <a:pt x="17866" y="1536"/>
                    <a:pt x="17872" y="1534"/>
                  </a:cubicBezTo>
                  <a:cubicBezTo>
                    <a:pt x="17872" y="1532"/>
                    <a:pt x="17871" y="1531"/>
                    <a:pt x="17870" y="1531"/>
                  </a:cubicBezTo>
                  <a:close/>
                  <a:moveTo>
                    <a:pt x="42013" y="1605"/>
                  </a:moveTo>
                  <a:cubicBezTo>
                    <a:pt x="42023" y="1609"/>
                    <a:pt x="42031" y="1611"/>
                    <a:pt x="42036" y="1611"/>
                  </a:cubicBezTo>
                  <a:cubicBezTo>
                    <a:pt x="42038" y="1611"/>
                    <a:pt x="42039" y="1611"/>
                    <a:pt x="42040" y="1611"/>
                  </a:cubicBezTo>
                  <a:cubicBezTo>
                    <a:pt x="42031" y="1609"/>
                    <a:pt x="42022" y="1607"/>
                    <a:pt x="42013" y="1605"/>
                  </a:cubicBezTo>
                  <a:close/>
                  <a:moveTo>
                    <a:pt x="25811" y="1670"/>
                  </a:moveTo>
                  <a:lnTo>
                    <a:pt x="25795" y="1673"/>
                  </a:lnTo>
                  <a:lnTo>
                    <a:pt x="25795" y="1673"/>
                  </a:lnTo>
                  <a:cubicBezTo>
                    <a:pt x="25801" y="1673"/>
                    <a:pt x="25807" y="1672"/>
                    <a:pt x="25811" y="1670"/>
                  </a:cubicBezTo>
                  <a:close/>
                  <a:moveTo>
                    <a:pt x="42454" y="1688"/>
                  </a:moveTo>
                  <a:cubicBezTo>
                    <a:pt x="42462" y="1689"/>
                    <a:pt x="42471" y="1690"/>
                    <a:pt x="42479" y="1690"/>
                  </a:cubicBezTo>
                  <a:cubicBezTo>
                    <a:pt x="42485" y="1690"/>
                    <a:pt x="42491" y="1689"/>
                    <a:pt x="42497" y="1688"/>
                  </a:cubicBezTo>
                  <a:lnTo>
                    <a:pt x="42497" y="1688"/>
                  </a:lnTo>
                  <a:cubicBezTo>
                    <a:pt x="42497" y="1688"/>
                    <a:pt x="42493" y="1689"/>
                    <a:pt x="42485" y="1689"/>
                  </a:cubicBezTo>
                  <a:cubicBezTo>
                    <a:pt x="42477" y="1689"/>
                    <a:pt x="42467" y="1688"/>
                    <a:pt x="42454" y="1688"/>
                  </a:cubicBezTo>
                  <a:close/>
                  <a:moveTo>
                    <a:pt x="30051" y="31"/>
                  </a:moveTo>
                  <a:cubicBezTo>
                    <a:pt x="30005" y="39"/>
                    <a:pt x="29960" y="48"/>
                    <a:pt x="30018" y="53"/>
                  </a:cubicBezTo>
                  <a:cubicBezTo>
                    <a:pt x="29993" y="52"/>
                    <a:pt x="29958" y="50"/>
                    <a:pt x="29916" y="50"/>
                  </a:cubicBezTo>
                  <a:cubicBezTo>
                    <a:pt x="29862" y="50"/>
                    <a:pt x="29797" y="53"/>
                    <a:pt x="29729" y="63"/>
                  </a:cubicBezTo>
                  <a:cubicBezTo>
                    <a:pt x="29611" y="85"/>
                    <a:pt x="29480" y="107"/>
                    <a:pt x="29384" y="146"/>
                  </a:cubicBezTo>
                  <a:cubicBezTo>
                    <a:pt x="29419" y="139"/>
                    <a:pt x="29441" y="136"/>
                    <a:pt x="29455" y="136"/>
                  </a:cubicBezTo>
                  <a:cubicBezTo>
                    <a:pt x="29478" y="136"/>
                    <a:pt x="29478" y="145"/>
                    <a:pt x="29486" y="156"/>
                  </a:cubicBezTo>
                  <a:cubicBezTo>
                    <a:pt x="29467" y="197"/>
                    <a:pt x="29441" y="163"/>
                    <a:pt x="29367" y="204"/>
                  </a:cubicBezTo>
                  <a:cubicBezTo>
                    <a:pt x="29362" y="193"/>
                    <a:pt x="29269" y="206"/>
                    <a:pt x="29362" y="170"/>
                  </a:cubicBezTo>
                  <a:lnTo>
                    <a:pt x="29362" y="170"/>
                  </a:lnTo>
                  <a:cubicBezTo>
                    <a:pt x="29082" y="202"/>
                    <a:pt x="28741" y="383"/>
                    <a:pt x="28440" y="532"/>
                  </a:cubicBezTo>
                  <a:cubicBezTo>
                    <a:pt x="28381" y="567"/>
                    <a:pt x="28402" y="562"/>
                    <a:pt x="28378" y="585"/>
                  </a:cubicBezTo>
                  <a:cubicBezTo>
                    <a:pt x="28174" y="654"/>
                    <a:pt x="27964" y="810"/>
                    <a:pt x="27758" y="905"/>
                  </a:cubicBezTo>
                  <a:cubicBezTo>
                    <a:pt x="27763" y="904"/>
                    <a:pt x="27766" y="904"/>
                    <a:pt x="27769" y="904"/>
                  </a:cubicBezTo>
                  <a:cubicBezTo>
                    <a:pt x="27802" y="904"/>
                    <a:pt x="27757" y="967"/>
                    <a:pt x="27655" y="1023"/>
                  </a:cubicBezTo>
                  <a:cubicBezTo>
                    <a:pt x="27618" y="1054"/>
                    <a:pt x="27599" y="1063"/>
                    <a:pt x="27585" y="1063"/>
                  </a:cubicBezTo>
                  <a:cubicBezTo>
                    <a:pt x="27566" y="1063"/>
                    <a:pt x="27555" y="1047"/>
                    <a:pt x="27525" y="1047"/>
                  </a:cubicBezTo>
                  <a:cubicBezTo>
                    <a:pt x="27512" y="1047"/>
                    <a:pt x="27495" y="1050"/>
                    <a:pt x="27471" y="1059"/>
                  </a:cubicBezTo>
                  <a:cubicBezTo>
                    <a:pt x="27424" y="1099"/>
                    <a:pt x="27324" y="1157"/>
                    <a:pt x="27280" y="1176"/>
                  </a:cubicBezTo>
                  <a:lnTo>
                    <a:pt x="27281" y="1170"/>
                  </a:lnTo>
                  <a:lnTo>
                    <a:pt x="27281" y="1170"/>
                  </a:lnTo>
                  <a:cubicBezTo>
                    <a:pt x="27220" y="1216"/>
                    <a:pt x="27119" y="1278"/>
                    <a:pt x="27033" y="1303"/>
                  </a:cubicBezTo>
                  <a:lnTo>
                    <a:pt x="27044" y="1296"/>
                  </a:lnTo>
                  <a:lnTo>
                    <a:pt x="27044" y="1296"/>
                  </a:lnTo>
                  <a:cubicBezTo>
                    <a:pt x="26977" y="1323"/>
                    <a:pt x="26893" y="1341"/>
                    <a:pt x="26825" y="1374"/>
                  </a:cubicBezTo>
                  <a:cubicBezTo>
                    <a:pt x="26805" y="1414"/>
                    <a:pt x="26627" y="1460"/>
                    <a:pt x="26593" y="1499"/>
                  </a:cubicBezTo>
                  <a:cubicBezTo>
                    <a:pt x="26585" y="1499"/>
                    <a:pt x="26593" y="1494"/>
                    <a:pt x="26582" y="1494"/>
                  </a:cubicBezTo>
                  <a:cubicBezTo>
                    <a:pt x="26580" y="1494"/>
                    <a:pt x="26578" y="1494"/>
                    <a:pt x="26575" y="1495"/>
                  </a:cubicBezTo>
                  <a:lnTo>
                    <a:pt x="26576" y="1517"/>
                  </a:lnTo>
                  <a:cubicBezTo>
                    <a:pt x="26577" y="1520"/>
                    <a:pt x="26430" y="1549"/>
                    <a:pt x="26430" y="1549"/>
                  </a:cubicBezTo>
                  <a:cubicBezTo>
                    <a:pt x="26458" y="1532"/>
                    <a:pt x="26464" y="1520"/>
                    <a:pt x="26501" y="1503"/>
                  </a:cubicBezTo>
                  <a:lnTo>
                    <a:pt x="26501" y="1503"/>
                  </a:lnTo>
                  <a:cubicBezTo>
                    <a:pt x="26346" y="1533"/>
                    <a:pt x="26456" y="1538"/>
                    <a:pt x="26379" y="1573"/>
                  </a:cubicBezTo>
                  <a:cubicBezTo>
                    <a:pt x="26329" y="1596"/>
                    <a:pt x="26303" y="1602"/>
                    <a:pt x="26284" y="1602"/>
                  </a:cubicBezTo>
                  <a:cubicBezTo>
                    <a:pt x="26264" y="1602"/>
                    <a:pt x="26250" y="1595"/>
                    <a:pt x="26223" y="1595"/>
                  </a:cubicBezTo>
                  <a:cubicBezTo>
                    <a:pt x="26265" y="1578"/>
                    <a:pt x="26303" y="1585"/>
                    <a:pt x="26328" y="1573"/>
                  </a:cubicBezTo>
                  <a:cubicBezTo>
                    <a:pt x="26344" y="1563"/>
                    <a:pt x="26346" y="1559"/>
                    <a:pt x="26340" y="1559"/>
                  </a:cubicBezTo>
                  <a:cubicBezTo>
                    <a:pt x="26328" y="1559"/>
                    <a:pt x="26285" y="1574"/>
                    <a:pt x="26266" y="1574"/>
                  </a:cubicBezTo>
                  <a:cubicBezTo>
                    <a:pt x="26261" y="1574"/>
                    <a:pt x="26258" y="1573"/>
                    <a:pt x="26257" y="1571"/>
                  </a:cubicBezTo>
                  <a:cubicBezTo>
                    <a:pt x="26234" y="1574"/>
                    <a:pt x="26230" y="1602"/>
                    <a:pt x="26150" y="1612"/>
                  </a:cubicBezTo>
                  <a:cubicBezTo>
                    <a:pt x="26115" y="1617"/>
                    <a:pt x="26059" y="1630"/>
                    <a:pt x="26011" y="1634"/>
                  </a:cubicBezTo>
                  <a:cubicBezTo>
                    <a:pt x="26005" y="1634"/>
                    <a:pt x="25998" y="1634"/>
                    <a:pt x="25992" y="1634"/>
                  </a:cubicBezTo>
                  <a:cubicBezTo>
                    <a:pt x="25955" y="1634"/>
                    <a:pt x="25930" y="1631"/>
                    <a:pt x="25938" y="1621"/>
                  </a:cubicBezTo>
                  <a:lnTo>
                    <a:pt x="25938" y="1621"/>
                  </a:lnTo>
                  <a:cubicBezTo>
                    <a:pt x="25880" y="1637"/>
                    <a:pt x="25811" y="1640"/>
                    <a:pt x="25766" y="1654"/>
                  </a:cubicBezTo>
                  <a:cubicBezTo>
                    <a:pt x="25823" y="1655"/>
                    <a:pt x="25926" y="1654"/>
                    <a:pt x="25940" y="1668"/>
                  </a:cubicBezTo>
                  <a:cubicBezTo>
                    <a:pt x="25901" y="1673"/>
                    <a:pt x="25833" y="1681"/>
                    <a:pt x="25796" y="1681"/>
                  </a:cubicBezTo>
                  <a:cubicBezTo>
                    <a:pt x="25783" y="1681"/>
                    <a:pt x="25774" y="1680"/>
                    <a:pt x="25770" y="1678"/>
                  </a:cubicBezTo>
                  <a:lnTo>
                    <a:pt x="25795" y="1673"/>
                  </a:lnTo>
                  <a:lnTo>
                    <a:pt x="25795" y="1673"/>
                  </a:lnTo>
                  <a:cubicBezTo>
                    <a:pt x="25786" y="1674"/>
                    <a:pt x="25776" y="1675"/>
                    <a:pt x="25765" y="1675"/>
                  </a:cubicBezTo>
                  <a:cubicBezTo>
                    <a:pt x="25740" y="1675"/>
                    <a:pt x="25713" y="1673"/>
                    <a:pt x="25695" y="1673"/>
                  </a:cubicBezTo>
                  <a:cubicBezTo>
                    <a:pt x="25672" y="1673"/>
                    <a:pt x="25665" y="1676"/>
                    <a:pt x="25697" y="1688"/>
                  </a:cubicBezTo>
                  <a:lnTo>
                    <a:pt x="25592" y="1651"/>
                  </a:lnTo>
                  <a:cubicBezTo>
                    <a:pt x="25579" y="1657"/>
                    <a:pt x="25560" y="1659"/>
                    <a:pt x="25537" y="1659"/>
                  </a:cubicBezTo>
                  <a:cubicBezTo>
                    <a:pt x="25485" y="1659"/>
                    <a:pt x="25415" y="1647"/>
                    <a:pt x="25354" y="1637"/>
                  </a:cubicBezTo>
                  <a:cubicBezTo>
                    <a:pt x="25355" y="1613"/>
                    <a:pt x="25430" y="1598"/>
                    <a:pt x="25271" y="1563"/>
                  </a:cubicBezTo>
                  <a:lnTo>
                    <a:pt x="25128" y="1548"/>
                  </a:lnTo>
                  <a:cubicBezTo>
                    <a:pt x="25055" y="1530"/>
                    <a:pt x="25037" y="1519"/>
                    <a:pt x="25054" y="1509"/>
                  </a:cubicBezTo>
                  <a:cubicBezTo>
                    <a:pt x="24817" y="1411"/>
                    <a:pt x="24779" y="1488"/>
                    <a:pt x="24598" y="1383"/>
                  </a:cubicBezTo>
                  <a:lnTo>
                    <a:pt x="24598" y="1383"/>
                  </a:lnTo>
                  <a:cubicBezTo>
                    <a:pt x="24608" y="1384"/>
                    <a:pt x="24616" y="1384"/>
                    <a:pt x="24623" y="1384"/>
                  </a:cubicBezTo>
                  <a:cubicBezTo>
                    <a:pt x="24677" y="1384"/>
                    <a:pt x="24616" y="1355"/>
                    <a:pt x="24544" y="1315"/>
                  </a:cubicBezTo>
                  <a:cubicBezTo>
                    <a:pt x="24542" y="1316"/>
                    <a:pt x="24537" y="1318"/>
                    <a:pt x="24529" y="1318"/>
                  </a:cubicBezTo>
                  <a:cubicBezTo>
                    <a:pt x="24521" y="1318"/>
                    <a:pt x="24509" y="1316"/>
                    <a:pt x="24492" y="1309"/>
                  </a:cubicBezTo>
                  <a:lnTo>
                    <a:pt x="24492" y="1309"/>
                  </a:lnTo>
                  <a:cubicBezTo>
                    <a:pt x="24510" y="1332"/>
                    <a:pt x="24549" y="1312"/>
                    <a:pt x="24606" y="1358"/>
                  </a:cubicBezTo>
                  <a:cubicBezTo>
                    <a:pt x="24608" y="1364"/>
                    <a:pt x="24607" y="1366"/>
                    <a:pt x="24602" y="1366"/>
                  </a:cubicBezTo>
                  <a:cubicBezTo>
                    <a:pt x="24583" y="1366"/>
                    <a:pt x="24516" y="1333"/>
                    <a:pt x="24483" y="1323"/>
                  </a:cubicBezTo>
                  <a:cubicBezTo>
                    <a:pt x="24344" y="1190"/>
                    <a:pt x="23944" y="1035"/>
                    <a:pt x="23695" y="861"/>
                  </a:cubicBezTo>
                  <a:lnTo>
                    <a:pt x="23695" y="861"/>
                  </a:lnTo>
                  <a:cubicBezTo>
                    <a:pt x="23695" y="868"/>
                    <a:pt x="23692" y="871"/>
                    <a:pt x="23685" y="871"/>
                  </a:cubicBezTo>
                  <a:cubicBezTo>
                    <a:pt x="23655" y="871"/>
                    <a:pt x="23562" y="802"/>
                    <a:pt x="23512" y="787"/>
                  </a:cubicBezTo>
                  <a:cubicBezTo>
                    <a:pt x="23545" y="764"/>
                    <a:pt x="23360" y="711"/>
                    <a:pt x="23296" y="654"/>
                  </a:cubicBezTo>
                  <a:lnTo>
                    <a:pt x="23296" y="654"/>
                  </a:lnTo>
                  <a:lnTo>
                    <a:pt x="23320" y="706"/>
                  </a:lnTo>
                  <a:cubicBezTo>
                    <a:pt x="23167" y="601"/>
                    <a:pt x="23029" y="615"/>
                    <a:pt x="22945" y="526"/>
                  </a:cubicBezTo>
                  <a:cubicBezTo>
                    <a:pt x="22914" y="507"/>
                    <a:pt x="22909" y="500"/>
                    <a:pt x="22919" y="500"/>
                  </a:cubicBezTo>
                  <a:cubicBezTo>
                    <a:pt x="22936" y="500"/>
                    <a:pt x="23002" y="524"/>
                    <a:pt x="23030" y="533"/>
                  </a:cubicBezTo>
                  <a:cubicBezTo>
                    <a:pt x="22919" y="430"/>
                    <a:pt x="22668" y="397"/>
                    <a:pt x="22579" y="311"/>
                  </a:cubicBezTo>
                  <a:lnTo>
                    <a:pt x="22579" y="311"/>
                  </a:lnTo>
                  <a:cubicBezTo>
                    <a:pt x="22566" y="318"/>
                    <a:pt x="22579" y="338"/>
                    <a:pt x="22543" y="338"/>
                  </a:cubicBezTo>
                  <a:cubicBezTo>
                    <a:pt x="22528" y="338"/>
                    <a:pt x="22505" y="335"/>
                    <a:pt x="22469" y="326"/>
                  </a:cubicBezTo>
                  <a:cubicBezTo>
                    <a:pt x="22424" y="301"/>
                    <a:pt x="22356" y="266"/>
                    <a:pt x="22302" y="238"/>
                  </a:cubicBezTo>
                  <a:cubicBezTo>
                    <a:pt x="22245" y="213"/>
                    <a:pt x="22203" y="195"/>
                    <a:pt x="22213" y="194"/>
                  </a:cubicBezTo>
                  <a:cubicBezTo>
                    <a:pt x="22129" y="177"/>
                    <a:pt x="22106" y="180"/>
                    <a:pt x="22019" y="145"/>
                  </a:cubicBezTo>
                  <a:cubicBezTo>
                    <a:pt x="22022" y="143"/>
                    <a:pt x="22027" y="142"/>
                    <a:pt x="22033" y="142"/>
                  </a:cubicBezTo>
                  <a:cubicBezTo>
                    <a:pt x="22050" y="142"/>
                    <a:pt x="22076" y="149"/>
                    <a:pt x="22098" y="152"/>
                  </a:cubicBezTo>
                  <a:cubicBezTo>
                    <a:pt x="21956" y="105"/>
                    <a:pt x="21833" y="99"/>
                    <a:pt x="21703" y="97"/>
                  </a:cubicBezTo>
                  <a:cubicBezTo>
                    <a:pt x="21665" y="82"/>
                    <a:pt x="21579" y="73"/>
                    <a:pt x="21481" y="64"/>
                  </a:cubicBezTo>
                  <a:cubicBezTo>
                    <a:pt x="21394" y="66"/>
                    <a:pt x="21298" y="73"/>
                    <a:pt x="21217" y="73"/>
                  </a:cubicBezTo>
                  <a:cubicBezTo>
                    <a:pt x="21207" y="73"/>
                    <a:pt x="21197" y="73"/>
                    <a:pt x="21187" y="73"/>
                  </a:cubicBezTo>
                  <a:cubicBezTo>
                    <a:pt x="21099" y="123"/>
                    <a:pt x="20916" y="111"/>
                    <a:pt x="20909" y="155"/>
                  </a:cubicBezTo>
                  <a:lnTo>
                    <a:pt x="20909" y="155"/>
                  </a:lnTo>
                  <a:cubicBezTo>
                    <a:pt x="20907" y="152"/>
                    <a:pt x="20889" y="152"/>
                    <a:pt x="20879" y="152"/>
                  </a:cubicBezTo>
                  <a:cubicBezTo>
                    <a:pt x="20821" y="181"/>
                    <a:pt x="20780" y="222"/>
                    <a:pt x="20705" y="247"/>
                  </a:cubicBezTo>
                  <a:lnTo>
                    <a:pt x="20721" y="212"/>
                  </a:lnTo>
                  <a:cubicBezTo>
                    <a:pt x="20722" y="204"/>
                    <a:pt x="20716" y="201"/>
                    <a:pt x="20706" y="201"/>
                  </a:cubicBezTo>
                  <a:cubicBezTo>
                    <a:pt x="20660" y="201"/>
                    <a:pt x="20520" y="265"/>
                    <a:pt x="20484" y="269"/>
                  </a:cubicBezTo>
                  <a:lnTo>
                    <a:pt x="20484" y="269"/>
                  </a:lnTo>
                  <a:cubicBezTo>
                    <a:pt x="20541" y="270"/>
                    <a:pt x="20393" y="302"/>
                    <a:pt x="20395" y="324"/>
                  </a:cubicBezTo>
                  <a:lnTo>
                    <a:pt x="20313" y="368"/>
                  </a:lnTo>
                  <a:cubicBezTo>
                    <a:pt x="20180" y="435"/>
                    <a:pt x="20302" y="388"/>
                    <a:pt x="20137" y="465"/>
                  </a:cubicBezTo>
                  <a:cubicBezTo>
                    <a:pt x="20113" y="477"/>
                    <a:pt x="20098" y="482"/>
                    <a:pt x="20090" y="482"/>
                  </a:cubicBezTo>
                  <a:cubicBezTo>
                    <a:pt x="20069" y="482"/>
                    <a:pt x="20100" y="447"/>
                    <a:pt x="20126" y="439"/>
                  </a:cubicBezTo>
                  <a:lnTo>
                    <a:pt x="20126" y="439"/>
                  </a:lnTo>
                  <a:cubicBezTo>
                    <a:pt x="20046" y="461"/>
                    <a:pt x="19974" y="503"/>
                    <a:pt x="19901" y="547"/>
                  </a:cubicBezTo>
                  <a:lnTo>
                    <a:pt x="19901" y="547"/>
                  </a:lnTo>
                  <a:cubicBezTo>
                    <a:pt x="19909" y="543"/>
                    <a:pt x="19914" y="541"/>
                    <a:pt x="19916" y="541"/>
                  </a:cubicBezTo>
                  <a:cubicBezTo>
                    <a:pt x="19919" y="541"/>
                    <a:pt x="19916" y="545"/>
                    <a:pt x="19904" y="555"/>
                  </a:cubicBezTo>
                  <a:cubicBezTo>
                    <a:pt x="19902" y="555"/>
                    <a:pt x="19900" y="554"/>
                    <a:pt x="19898" y="554"/>
                  </a:cubicBezTo>
                  <a:cubicBezTo>
                    <a:pt x="19895" y="554"/>
                    <a:pt x="19890" y="555"/>
                    <a:pt x="19885" y="556"/>
                  </a:cubicBezTo>
                  <a:lnTo>
                    <a:pt x="19885" y="556"/>
                  </a:lnTo>
                  <a:cubicBezTo>
                    <a:pt x="19855" y="574"/>
                    <a:pt x="19824" y="592"/>
                    <a:pt x="19793" y="609"/>
                  </a:cubicBezTo>
                  <a:cubicBezTo>
                    <a:pt x="19793" y="608"/>
                    <a:pt x="19793" y="608"/>
                    <a:pt x="19793" y="607"/>
                  </a:cubicBezTo>
                  <a:lnTo>
                    <a:pt x="19793" y="607"/>
                  </a:lnTo>
                  <a:cubicBezTo>
                    <a:pt x="19826" y="588"/>
                    <a:pt x="19856" y="571"/>
                    <a:pt x="19879" y="559"/>
                  </a:cubicBezTo>
                  <a:lnTo>
                    <a:pt x="19879" y="559"/>
                  </a:lnTo>
                  <a:cubicBezTo>
                    <a:pt x="19857" y="566"/>
                    <a:pt x="19825" y="583"/>
                    <a:pt x="19792" y="600"/>
                  </a:cubicBezTo>
                  <a:lnTo>
                    <a:pt x="19792" y="600"/>
                  </a:lnTo>
                  <a:cubicBezTo>
                    <a:pt x="19792" y="600"/>
                    <a:pt x="19792" y="600"/>
                    <a:pt x="19792" y="600"/>
                  </a:cubicBezTo>
                  <a:cubicBezTo>
                    <a:pt x="19788" y="600"/>
                    <a:pt x="19779" y="605"/>
                    <a:pt x="19766" y="613"/>
                  </a:cubicBezTo>
                  <a:lnTo>
                    <a:pt x="19766" y="613"/>
                  </a:lnTo>
                  <a:cubicBezTo>
                    <a:pt x="19740" y="626"/>
                    <a:pt x="19715" y="638"/>
                    <a:pt x="19697" y="643"/>
                  </a:cubicBezTo>
                  <a:lnTo>
                    <a:pt x="19709" y="612"/>
                  </a:lnTo>
                  <a:lnTo>
                    <a:pt x="19709" y="612"/>
                  </a:lnTo>
                  <a:cubicBezTo>
                    <a:pt x="19652" y="641"/>
                    <a:pt x="19510" y="745"/>
                    <a:pt x="19519" y="751"/>
                  </a:cubicBezTo>
                  <a:cubicBezTo>
                    <a:pt x="19294" y="853"/>
                    <a:pt x="18946" y="1061"/>
                    <a:pt x="18805" y="1149"/>
                  </a:cubicBezTo>
                  <a:lnTo>
                    <a:pt x="18805" y="1149"/>
                  </a:lnTo>
                  <a:cubicBezTo>
                    <a:pt x="18821" y="1138"/>
                    <a:pt x="18827" y="1130"/>
                    <a:pt x="18825" y="1130"/>
                  </a:cubicBezTo>
                  <a:cubicBezTo>
                    <a:pt x="18824" y="1130"/>
                    <a:pt x="18818" y="1134"/>
                    <a:pt x="18807" y="1143"/>
                  </a:cubicBezTo>
                  <a:cubicBezTo>
                    <a:pt x="18739" y="1185"/>
                    <a:pt x="18668" y="1237"/>
                    <a:pt x="18648" y="1237"/>
                  </a:cubicBezTo>
                  <a:cubicBezTo>
                    <a:pt x="18646" y="1237"/>
                    <a:pt x="18645" y="1237"/>
                    <a:pt x="18644" y="1236"/>
                  </a:cubicBezTo>
                  <a:cubicBezTo>
                    <a:pt x="18575" y="1280"/>
                    <a:pt x="18570" y="1257"/>
                    <a:pt x="18455" y="1309"/>
                  </a:cubicBezTo>
                  <a:cubicBezTo>
                    <a:pt x="18455" y="1309"/>
                    <a:pt x="18454" y="1309"/>
                    <a:pt x="18454" y="1309"/>
                  </a:cubicBezTo>
                  <a:cubicBezTo>
                    <a:pt x="18452" y="1309"/>
                    <a:pt x="18451" y="1323"/>
                    <a:pt x="18461" y="1324"/>
                  </a:cubicBezTo>
                  <a:lnTo>
                    <a:pt x="18461" y="1324"/>
                  </a:lnTo>
                  <a:cubicBezTo>
                    <a:pt x="18258" y="1384"/>
                    <a:pt x="18036" y="1541"/>
                    <a:pt x="17790" y="1581"/>
                  </a:cubicBezTo>
                  <a:lnTo>
                    <a:pt x="17790" y="1581"/>
                  </a:lnTo>
                  <a:cubicBezTo>
                    <a:pt x="17809" y="1575"/>
                    <a:pt x="17835" y="1554"/>
                    <a:pt x="17852" y="1541"/>
                  </a:cubicBezTo>
                  <a:lnTo>
                    <a:pt x="17852" y="1541"/>
                  </a:lnTo>
                  <a:cubicBezTo>
                    <a:pt x="17766" y="1571"/>
                    <a:pt x="17681" y="1603"/>
                    <a:pt x="17596" y="1622"/>
                  </a:cubicBezTo>
                  <a:cubicBezTo>
                    <a:pt x="17505" y="1647"/>
                    <a:pt x="17416" y="1674"/>
                    <a:pt x="17327" y="1689"/>
                  </a:cubicBezTo>
                  <a:cubicBezTo>
                    <a:pt x="17344" y="1678"/>
                    <a:pt x="17338" y="1669"/>
                    <a:pt x="17383" y="1661"/>
                  </a:cubicBezTo>
                  <a:lnTo>
                    <a:pt x="17383" y="1661"/>
                  </a:lnTo>
                  <a:cubicBezTo>
                    <a:pt x="17318" y="1665"/>
                    <a:pt x="17246" y="1671"/>
                    <a:pt x="17184" y="1679"/>
                  </a:cubicBezTo>
                  <a:cubicBezTo>
                    <a:pt x="17122" y="1680"/>
                    <a:pt x="17068" y="1682"/>
                    <a:pt x="17036" y="1692"/>
                  </a:cubicBezTo>
                  <a:cubicBezTo>
                    <a:pt x="17056" y="1695"/>
                    <a:pt x="17068" y="1697"/>
                    <a:pt x="17074" y="1697"/>
                  </a:cubicBezTo>
                  <a:cubicBezTo>
                    <a:pt x="17093" y="1697"/>
                    <a:pt x="17064" y="1684"/>
                    <a:pt x="17091" y="1684"/>
                  </a:cubicBezTo>
                  <a:cubicBezTo>
                    <a:pt x="17094" y="1684"/>
                    <a:pt x="17098" y="1684"/>
                    <a:pt x="17103" y="1684"/>
                  </a:cubicBezTo>
                  <a:cubicBezTo>
                    <a:pt x="17172" y="1704"/>
                    <a:pt x="17102" y="1714"/>
                    <a:pt x="17024" y="1714"/>
                  </a:cubicBezTo>
                  <a:cubicBezTo>
                    <a:pt x="16993" y="1714"/>
                    <a:pt x="16961" y="1712"/>
                    <a:pt x="16936" y="1709"/>
                  </a:cubicBezTo>
                  <a:lnTo>
                    <a:pt x="16934" y="1704"/>
                  </a:lnTo>
                  <a:cubicBezTo>
                    <a:pt x="16801" y="1684"/>
                    <a:pt x="16794" y="1693"/>
                    <a:pt x="16659" y="1669"/>
                  </a:cubicBezTo>
                  <a:cubicBezTo>
                    <a:pt x="16636" y="1660"/>
                    <a:pt x="16634" y="1657"/>
                    <a:pt x="16641" y="1657"/>
                  </a:cubicBezTo>
                  <a:cubicBezTo>
                    <a:pt x="16652" y="1657"/>
                    <a:pt x="16682" y="1663"/>
                    <a:pt x="16697" y="1663"/>
                  </a:cubicBezTo>
                  <a:cubicBezTo>
                    <a:pt x="16705" y="1663"/>
                    <a:pt x="16709" y="1661"/>
                    <a:pt x="16701" y="1656"/>
                  </a:cubicBezTo>
                  <a:cubicBezTo>
                    <a:pt x="16677" y="1621"/>
                    <a:pt x="16412" y="1552"/>
                    <a:pt x="16387" y="1541"/>
                  </a:cubicBezTo>
                  <a:cubicBezTo>
                    <a:pt x="16365" y="1538"/>
                    <a:pt x="16337" y="1533"/>
                    <a:pt x="16322" y="1533"/>
                  </a:cubicBezTo>
                  <a:cubicBezTo>
                    <a:pt x="16315" y="1533"/>
                    <a:pt x="16310" y="1534"/>
                    <a:pt x="16311" y="1538"/>
                  </a:cubicBezTo>
                  <a:cubicBezTo>
                    <a:pt x="16208" y="1509"/>
                    <a:pt x="16273" y="1501"/>
                    <a:pt x="16204" y="1476"/>
                  </a:cubicBezTo>
                  <a:cubicBezTo>
                    <a:pt x="16204" y="1476"/>
                    <a:pt x="16125" y="1468"/>
                    <a:pt x="16048" y="1451"/>
                  </a:cubicBezTo>
                  <a:cubicBezTo>
                    <a:pt x="15993" y="1440"/>
                    <a:pt x="15938" y="1429"/>
                    <a:pt x="15911" y="1423"/>
                  </a:cubicBezTo>
                  <a:lnTo>
                    <a:pt x="15911" y="1423"/>
                  </a:lnTo>
                  <a:cubicBezTo>
                    <a:pt x="15921" y="1419"/>
                    <a:pt x="15862" y="1376"/>
                    <a:pt x="15893" y="1376"/>
                  </a:cubicBezTo>
                  <a:cubicBezTo>
                    <a:pt x="15899" y="1376"/>
                    <a:pt x="15908" y="1378"/>
                    <a:pt x="15922" y="1382"/>
                  </a:cubicBezTo>
                  <a:cubicBezTo>
                    <a:pt x="15720" y="1293"/>
                    <a:pt x="15588" y="1273"/>
                    <a:pt x="15456" y="1228"/>
                  </a:cubicBezTo>
                  <a:cubicBezTo>
                    <a:pt x="15399" y="1192"/>
                    <a:pt x="15202" y="1103"/>
                    <a:pt x="15137" y="1067"/>
                  </a:cubicBezTo>
                  <a:cubicBezTo>
                    <a:pt x="15132" y="1060"/>
                    <a:pt x="15132" y="1057"/>
                    <a:pt x="15134" y="1057"/>
                  </a:cubicBezTo>
                  <a:cubicBezTo>
                    <a:pt x="15143" y="1057"/>
                    <a:pt x="15191" y="1094"/>
                    <a:pt x="15210" y="1094"/>
                  </a:cubicBezTo>
                  <a:cubicBezTo>
                    <a:pt x="15211" y="1094"/>
                    <a:pt x="15212" y="1094"/>
                    <a:pt x="15213" y="1094"/>
                  </a:cubicBezTo>
                  <a:lnTo>
                    <a:pt x="15126" y="1020"/>
                  </a:lnTo>
                  <a:lnTo>
                    <a:pt x="15126" y="1020"/>
                  </a:lnTo>
                  <a:cubicBezTo>
                    <a:pt x="15158" y="1037"/>
                    <a:pt x="15175" y="1043"/>
                    <a:pt x="15182" y="1043"/>
                  </a:cubicBezTo>
                  <a:cubicBezTo>
                    <a:pt x="15201" y="1043"/>
                    <a:pt x="15161" y="1003"/>
                    <a:pt x="15184" y="1003"/>
                  </a:cubicBezTo>
                  <a:cubicBezTo>
                    <a:pt x="15188" y="1003"/>
                    <a:pt x="15194" y="1005"/>
                    <a:pt x="15202" y="1008"/>
                  </a:cubicBezTo>
                  <a:cubicBezTo>
                    <a:pt x="15092" y="963"/>
                    <a:pt x="14852" y="813"/>
                    <a:pt x="14696" y="725"/>
                  </a:cubicBezTo>
                  <a:lnTo>
                    <a:pt x="14696" y="725"/>
                  </a:lnTo>
                  <a:cubicBezTo>
                    <a:pt x="14714" y="744"/>
                    <a:pt x="14716" y="751"/>
                    <a:pt x="14707" y="751"/>
                  </a:cubicBezTo>
                  <a:cubicBezTo>
                    <a:pt x="14676" y="751"/>
                    <a:pt x="14517" y="661"/>
                    <a:pt x="14475" y="661"/>
                  </a:cubicBezTo>
                  <a:cubicBezTo>
                    <a:pt x="14470" y="661"/>
                    <a:pt x="14466" y="663"/>
                    <a:pt x="14465" y="666"/>
                  </a:cubicBezTo>
                  <a:cubicBezTo>
                    <a:pt x="14276" y="580"/>
                    <a:pt x="14385" y="593"/>
                    <a:pt x="14319" y="551"/>
                  </a:cubicBezTo>
                  <a:cubicBezTo>
                    <a:pt x="14117" y="468"/>
                    <a:pt x="13930" y="378"/>
                    <a:pt x="13741" y="316"/>
                  </a:cubicBezTo>
                  <a:cubicBezTo>
                    <a:pt x="13741" y="316"/>
                    <a:pt x="13741" y="311"/>
                    <a:pt x="13748" y="311"/>
                  </a:cubicBezTo>
                  <a:cubicBezTo>
                    <a:pt x="13749" y="311"/>
                    <a:pt x="13750" y="311"/>
                    <a:pt x="13752" y="311"/>
                  </a:cubicBezTo>
                  <a:cubicBezTo>
                    <a:pt x="13664" y="283"/>
                    <a:pt x="13548" y="256"/>
                    <a:pt x="13433" y="223"/>
                  </a:cubicBezTo>
                  <a:cubicBezTo>
                    <a:pt x="13335" y="209"/>
                    <a:pt x="13236" y="190"/>
                    <a:pt x="13152" y="190"/>
                  </a:cubicBezTo>
                  <a:cubicBezTo>
                    <a:pt x="13135" y="190"/>
                    <a:pt x="13119" y="191"/>
                    <a:pt x="13104" y="193"/>
                  </a:cubicBezTo>
                  <a:cubicBezTo>
                    <a:pt x="13113" y="186"/>
                    <a:pt x="13097" y="177"/>
                    <a:pt x="13145" y="175"/>
                  </a:cubicBezTo>
                  <a:cubicBezTo>
                    <a:pt x="13113" y="171"/>
                    <a:pt x="13091" y="169"/>
                    <a:pt x="13074" y="169"/>
                  </a:cubicBezTo>
                  <a:cubicBezTo>
                    <a:pt x="13012" y="169"/>
                    <a:pt x="13039" y="194"/>
                    <a:pt x="12980" y="194"/>
                  </a:cubicBezTo>
                  <a:cubicBezTo>
                    <a:pt x="12960" y="194"/>
                    <a:pt x="12930" y="191"/>
                    <a:pt x="12882" y="183"/>
                  </a:cubicBezTo>
                  <a:lnTo>
                    <a:pt x="12935" y="168"/>
                  </a:lnTo>
                  <a:cubicBezTo>
                    <a:pt x="12868" y="168"/>
                    <a:pt x="12804" y="177"/>
                    <a:pt x="12736" y="177"/>
                  </a:cubicBezTo>
                  <a:cubicBezTo>
                    <a:pt x="12733" y="177"/>
                    <a:pt x="12730" y="177"/>
                    <a:pt x="12726" y="177"/>
                  </a:cubicBezTo>
                  <a:cubicBezTo>
                    <a:pt x="12656" y="177"/>
                    <a:pt x="12583" y="183"/>
                    <a:pt x="12507" y="215"/>
                  </a:cubicBezTo>
                  <a:cubicBezTo>
                    <a:pt x="12500" y="206"/>
                    <a:pt x="12534" y="197"/>
                    <a:pt x="12555" y="187"/>
                  </a:cubicBezTo>
                  <a:lnTo>
                    <a:pt x="12555" y="187"/>
                  </a:lnTo>
                  <a:cubicBezTo>
                    <a:pt x="12483" y="204"/>
                    <a:pt x="12407" y="220"/>
                    <a:pt x="12335" y="238"/>
                  </a:cubicBezTo>
                  <a:cubicBezTo>
                    <a:pt x="12263" y="261"/>
                    <a:pt x="12195" y="287"/>
                    <a:pt x="12140" y="316"/>
                  </a:cubicBezTo>
                  <a:cubicBezTo>
                    <a:pt x="12118" y="309"/>
                    <a:pt x="12134" y="294"/>
                    <a:pt x="12187" y="270"/>
                  </a:cubicBezTo>
                  <a:lnTo>
                    <a:pt x="12187" y="270"/>
                  </a:lnTo>
                  <a:cubicBezTo>
                    <a:pt x="12041" y="295"/>
                    <a:pt x="12047" y="348"/>
                    <a:pt x="11919" y="382"/>
                  </a:cubicBezTo>
                  <a:cubicBezTo>
                    <a:pt x="11892" y="391"/>
                    <a:pt x="11845" y="400"/>
                    <a:pt x="11832" y="400"/>
                  </a:cubicBezTo>
                  <a:cubicBezTo>
                    <a:pt x="11831" y="400"/>
                    <a:pt x="11830" y="399"/>
                    <a:pt x="11829" y="399"/>
                  </a:cubicBezTo>
                  <a:lnTo>
                    <a:pt x="11829" y="399"/>
                  </a:lnTo>
                  <a:cubicBezTo>
                    <a:pt x="11770" y="438"/>
                    <a:pt x="11594" y="518"/>
                    <a:pt x="11533" y="552"/>
                  </a:cubicBezTo>
                  <a:cubicBezTo>
                    <a:pt x="11532" y="552"/>
                    <a:pt x="11531" y="552"/>
                    <a:pt x="11530" y="552"/>
                  </a:cubicBezTo>
                  <a:cubicBezTo>
                    <a:pt x="11506" y="552"/>
                    <a:pt x="11458" y="571"/>
                    <a:pt x="11383" y="594"/>
                  </a:cubicBezTo>
                  <a:cubicBezTo>
                    <a:pt x="10732" y="916"/>
                    <a:pt x="10111" y="1323"/>
                    <a:pt x="9442" y="1593"/>
                  </a:cubicBezTo>
                  <a:cubicBezTo>
                    <a:pt x="9437" y="1593"/>
                    <a:pt x="9433" y="1594"/>
                    <a:pt x="9429" y="1594"/>
                  </a:cubicBezTo>
                  <a:cubicBezTo>
                    <a:pt x="9341" y="1594"/>
                    <a:pt x="9579" y="1515"/>
                    <a:pt x="9515" y="1515"/>
                  </a:cubicBezTo>
                  <a:cubicBezTo>
                    <a:pt x="9514" y="1515"/>
                    <a:pt x="9512" y="1515"/>
                    <a:pt x="9511" y="1515"/>
                  </a:cubicBezTo>
                  <a:cubicBezTo>
                    <a:pt x="9526" y="1542"/>
                    <a:pt x="9403" y="1573"/>
                    <a:pt x="9197" y="1638"/>
                  </a:cubicBezTo>
                  <a:lnTo>
                    <a:pt x="9187" y="1636"/>
                  </a:lnTo>
                  <a:cubicBezTo>
                    <a:pt x="9101" y="1671"/>
                    <a:pt x="9044" y="1654"/>
                    <a:pt x="8949" y="1683"/>
                  </a:cubicBezTo>
                  <a:lnTo>
                    <a:pt x="8954" y="1692"/>
                  </a:lnTo>
                  <a:cubicBezTo>
                    <a:pt x="8923" y="1706"/>
                    <a:pt x="8889" y="1710"/>
                    <a:pt x="8855" y="1710"/>
                  </a:cubicBezTo>
                  <a:cubicBezTo>
                    <a:pt x="8812" y="1710"/>
                    <a:pt x="8769" y="1703"/>
                    <a:pt x="8734" y="1703"/>
                  </a:cubicBezTo>
                  <a:cubicBezTo>
                    <a:pt x="8706" y="1703"/>
                    <a:pt x="8682" y="1707"/>
                    <a:pt x="8666" y="1721"/>
                  </a:cubicBezTo>
                  <a:lnTo>
                    <a:pt x="8585" y="1704"/>
                  </a:lnTo>
                  <a:cubicBezTo>
                    <a:pt x="8560" y="1710"/>
                    <a:pt x="8538" y="1713"/>
                    <a:pt x="8517" y="1713"/>
                  </a:cubicBezTo>
                  <a:cubicBezTo>
                    <a:pt x="8462" y="1713"/>
                    <a:pt x="8414" y="1697"/>
                    <a:pt x="8344" y="1697"/>
                  </a:cubicBezTo>
                  <a:cubicBezTo>
                    <a:pt x="8329" y="1697"/>
                    <a:pt x="8312" y="1698"/>
                    <a:pt x="8294" y="1700"/>
                  </a:cubicBezTo>
                  <a:lnTo>
                    <a:pt x="8309" y="1696"/>
                  </a:lnTo>
                  <a:cubicBezTo>
                    <a:pt x="8226" y="1672"/>
                    <a:pt x="8137" y="1666"/>
                    <a:pt x="8059" y="1660"/>
                  </a:cubicBezTo>
                  <a:cubicBezTo>
                    <a:pt x="7984" y="1646"/>
                    <a:pt x="7921" y="1634"/>
                    <a:pt x="7893" y="1612"/>
                  </a:cubicBezTo>
                  <a:cubicBezTo>
                    <a:pt x="7767" y="1584"/>
                    <a:pt x="7630" y="1531"/>
                    <a:pt x="7572" y="1531"/>
                  </a:cubicBezTo>
                  <a:cubicBezTo>
                    <a:pt x="7563" y="1531"/>
                    <a:pt x="7556" y="1532"/>
                    <a:pt x="7552" y="1535"/>
                  </a:cubicBezTo>
                  <a:cubicBezTo>
                    <a:pt x="7525" y="1514"/>
                    <a:pt x="7551" y="1505"/>
                    <a:pt x="7575" y="1504"/>
                  </a:cubicBezTo>
                  <a:cubicBezTo>
                    <a:pt x="7054" y="1312"/>
                    <a:pt x="6522" y="983"/>
                    <a:pt x="6065" y="785"/>
                  </a:cubicBezTo>
                  <a:cubicBezTo>
                    <a:pt x="6057" y="778"/>
                    <a:pt x="6058" y="776"/>
                    <a:pt x="6063" y="776"/>
                  </a:cubicBezTo>
                  <a:cubicBezTo>
                    <a:pt x="6069" y="776"/>
                    <a:pt x="6082" y="779"/>
                    <a:pt x="6091" y="780"/>
                  </a:cubicBezTo>
                  <a:cubicBezTo>
                    <a:pt x="5806" y="661"/>
                    <a:pt x="5540" y="461"/>
                    <a:pt x="5306" y="436"/>
                  </a:cubicBezTo>
                  <a:lnTo>
                    <a:pt x="5221" y="431"/>
                  </a:lnTo>
                  <a:cubicBezTo>
                    <a:pt x="5156" y="397"/>
                    <a:pt x="5169" y="381"/>
                    <a:pt x="5118" y="354"/>
                  </a:cubicBezTo>
                  <a:cubicBezTo>
                    <a:pt x="5063" y="350"/>
                    <a:pt x="4885" y="290"/>
                    <a:pt x="4824" y="290"/>
                  </a:cubicBezTo>
                  <a:cubicBezTo>
                    <a:pt x="4817" y="290"/>
                    <a:pt x="4812" y="291"/>
                    <a:pt x="4809" y="292"/>
                  </a:cubicBezTo>
                  <a:cubicBezTo>
                    <a:pt x="4780" y="276"/>
                    <a:pt x="4826" y="281"/>
                    <a:pt x="4826" y="273"/>
                  </a:cubicBezTo>
                  <a:cubicBezTo>
                    <a:pt x="4688" y="241"/>
                    <a:pt x="4524" y="247"/>
                    <a:pt x="4395" y="237"/>
                  </a:cubicBezTo>
                  <a:lnTo>
                    <a:pt x="4437" y="228"/>
                  </a:lnTo>
                  <a:cubicBezTo>
                    <a:pt x="4357" y="216"/>
                    <a:pt x="4274" y="211"/>
                    <a:pt x="4189" y="211"/>
                  </a:cubicBezTo>
                  <a:cubicBezTo>
                    <a:pt x="3906" y="211"/>
                    <a:pt x="3598" y="274"/>
                    <a:pt x="3318" y="379"/>
                  </a:cubicBezTo>
                  <a:cubicBezTo>
                    <a:pt x="2951" y="513"/>
                    <a:pt x="2623" y="697"/>
                    <a:pt x="2382" y="860"/>
                  </a:cubicBezTo>
                  <a:cubicBezTo>
                    <a:pt x="2332" y="892"/>
                    <a:pt x="2308" y="900"/>
                    <a:pt x="2295" y="900"/>
                  </a:cubicBezTo>
                  <a:cubicBezTo>
                    <a:pt x="2281" y="900"/>
                    <a:pt x="2280" y="890"/>
                    <a:pt x="2269" y="890"/>
                  </a:cubicBezTo>
                  <a:cubicBezTo>
                    <a:pt x="2264" y="890"/>
                    <a:pt x="2257" y="892"/>
                    <a:pt x="2244" y="900"/>
                  </a:cubicBezTo>
                  <a:cubicBezTo>
                    <a:pt x="1742" y="1232"/>
                    <a:pt x="1081" y="1512"/>
                    <a:pt x="566" y="1715"/>
                  </a:cubicBezTo>
                  <a:cubicBezTo>
                    <a:pt x="461" y="1743"/>
                    <a:pt x="374" y="1765"/>
                    <a:pt x="303" y="1791"/>
                  </a:cubicBezTo>
                  <a:cubicBezTo>
                    <a:pt x="230" y="1813"/>
                    <a:pt x="171" y="1824"/>
                    <a:pt x="126" y="1840"/>
                  </a:cubicBezTo>
                  <a:cubicBezTo>
                    <a:pt x="37" y="1869"/>
                    <a:pt x="0" y="1893"/>
                    <a:pt x="0" y="1893"/>
                  </a:cubicBezTo>
                  <a:cubicBezTo>
                    <a:pt x="557" y="1863"/>
                    <a:pt x="1038" y="1675"/>
                    <a:pt x="1485" y="1468"/>
                  </a:cubicBezTo>
                  <a:cubicBezTo>
                    <a:pt x="1934" y="1261"/>
                    <a:pt x="2363" y="1025"/>
                    <a:pt x="2820" y="817"/>
                  </a:cubicBezTo>
                  <a:cubicBezTo>
                    <a:pt x="3116" y="654"/>
                    <a:pt x="3515" y="471"/>
                    <a:pt x="3809" y="419"/>
                  </a:cubicBezTo>
                  <a:cubicBezTo>
                    <a:pt x="3958" y="378"/>
                    <a:pt x="4108" y="359"/>
                    <a:pt x="4258" y="359"/>
                  </a:cubicBezTo>
                  <a:cubicBezTo>
                    <a:pt x="4718" y="359"/>
                    <a:pt x="5176" y="534"/>
                    <a:pt x="5615" y="757"/>
                  </a:cubicBezTo>
                  <a:cubicBezTo>
                    <a:pt x="6199" y="1053"/>
                    <a:pt x="6767" y="1433"/>
                    <a:pt x="7426" y="1697"/>
                  </a:cubicBezTo>
                  <a:cubicBezTo>
                    <a:pt x="7399" y="1680"/>
                    <a:pt x="7398" y="1673"/>
                    <a:pt x="7410" y="1673"/>
                  </a:cubicBezTo>
                  <a:cubicBezTo>
                    <a:pt x="7427" y="1673"/>
                    <a:pt x="7470" y="1684"/>
                    <a:pt x="7509" y="1696"/>
                  </a:cubicBezTo>
                  <a:lnTo>
                    <a:pt x="7524" y="1710"/>
                  </a:lnTo>
                  <a:lnTo>
                    <a:pt x="7635" y="1731"/>
                  </a:lnTo>
                  <a:cubicBezTo>
                    <a:pt x="7694" y="1751"/>
                    <a:pt x="7701" y="1763"/>
                    <a:pt x="7678" y="1763"/>
                  </a:cubicBezTo>
                  <a:cubicBezTo>
                    <a:pt x="7663" y="1763"/>
                    <a:pt x="7634" y="1758"/>
                    <a:pt x="7599" y="1746"/>
                  </a:cubicBezTo>
                  <a:lnTo>
                    <a:pt x="7599" y="1746"/>
                  </a:lnTo>
                  <a:cubicBezTo>
                    <a:pt x="7916" y="1872"/>
                    <a:pt x="8252" y="1939"/>
                    <a:pt x="8589" y="1939"/>
                  </a:cubicBezTo>
                  <a:cubicBezTo>
                    <a:pt x="8808" y="1939"/>
                    <a:pt x="9026" y="1911"/>
                    <a:pt x="9239" y="1853"/>
                  </a:cubicBezTo>
                  <a:cubicBezTo>
                    <a:pt x="9267" y="1814"/>
                    <a:pt x="9519" y="1770"/>
                    <a:pt x="9523" y="1728"/>
                  </a:cubicBezTo>
                  <a:cubicBezTo>
                    <a:pt x="9527" y="1728"/>
                    <a:pt x="9529" y="1728"/>
                    <a:pt x="9531" y="1728"/>
                  </a:cubicBezTo>
                  <a:cubicBezTo>
                    <a:pt x="9544" y="1728"/>
                    <a:pt x="9526" y="1736"/>
                    <a:pt x="9515" y="1746"/>
                  </a:cubicBezTo>
                  <a:cubicBezTo>
                    <a:pt x="9692" y="1674"/>
                    <a:pt x="9784" y="1630"/>
                    <a:pt x="9872" y="1592"/>
                  </a:cubicBezTo>
                  <a:cubicBezTo>
                    <a:pt x="9962" y="1556"/>
                    <a:pt x="10049" y="1525"/>
                    <a:pt x="10210" y="1467"/>
                  </a:cubicBezTo>
                  <a:cubicBezTo>
                    <a:pt x="10864" y="1152"/>
                    <a:pt x="11453" y="769"/>
                    <a:pt x="12078" y="544"/>
                  </a:cubicBezTo>
                  <a:cubicBezTo>
                    <a:pt x="12346" y="449"/>
                    <a:pt x="12618" y="387"/>
                    <a:pt x="12889" y="387"/>
                  </a:cubicBezTo>
                  <a:cubicBezTo>
                    <a:pt x="12932" y="387"/>
                    <a:pt x="12975" y="388"/>
                    <a:pt x="13017" y="391"/>
                  </a:cubicBezTo>
                  <a:cubicBezTo>
                    <a:pt x="13332" y="414"/>
                    <a:pt x="13648" y="514"/>
                    <a:pt x="13957" y="650"/>
                  </a:cubicBezTo>
                  <a:cubicBezTo>
                    <a:pt x="14587" y="918"/>
                    <a:pt x="15183" y="1305"/>
                    <a:pt x="15850" y="1599"/>
                  </a:cubicBezTo>
                  <a:cubicBezTo>
                    <a:pt x="16184" y="1745"/>
                    <a:pt x="16540" y="1872"/>
                    <a:pt x="16926" y="1912"/>
                  </a:cubicBezTo>
                  <a:cubicBezTo>
                    <a:pt x="17002" y="1921"/>
                    <a:pt x="17078" y="1925"/>
                    <a:pt x="17155" y="1925"/>
                  </a:cubicBezTo>
                  <a:cubicBezTo>
                    <a:pt x="17467" y="1925"/>
                    <a:pt x="17777" y="1856"/>
                    <a:pt x="18064" y="1755"/>
                  </a:cubicBezTo>
                  <a:cubicBezTo>
                    <a:pt x="18266" y="1632"/>
                    <a:pt x="18562" y="1530"/>
                    <a:pt x="18781" y="1368"/>
                  </a:cubicBezTo>
                  <a:lnTo>
                    <a:pt x="18781" y="1368"/>
                  </a:lnTo>
                  <a:lnTo>
                    <a:pt x="18773" y="1389"/>
                  </a:lnTo>
                  <a:cubicBezTo>
                    <a:pt x="18964" y="1266"/>
                    <a:pt x="19028" y="1262"/>
                    <a:pt x="19288" y="1141"/>
                  </a:cubicBezTo>
                  <a:cubicBezTo>
                    <a:pt x="19282" y="1124"/>
                    <a:pt x="19383" y="1084"/>
                    <a:pt x="19332" y="1078"/>
                  </a:cubicBezTo>
                  <a:cubicBezTo>
                    <a:pt x="19408" y="1010"/>
                    <a:pt x="19509" y="1028"/>
                    <a:pt x="19627" y="948"/>
                  </a:cubicBezTo>
                  <a:cubicBezTo>
                    <a:pt x="19628" y="949"/>
                    <a:pt x="19629" y="949"/>
                    <a:pt x="19629" y="949"/>
                  </a:cubicBezTo>
                  <a:cubicBezTo>
                    <a:pt x="19631" y="949"/>
                    <a:pt x="19620" y="934"/>
                    <a:pt x="19646" y="929"/>
                  </a:cubicBezTo>
                  <a:cubicBezTo>
                    <a:pt x="19750" y="861"/>
                    <a:pt x="19778" y="844"/>
                    <a:pt x="19785" y="844"/>
                  </a:cubicBezTo>
                  <a:cubicBezTo>
                    <a:pt x="19792" y="844"/>
                    <a:pt x="19779" y="861"/>
                    <a:pt x="19802" y="861"/>
                  </a:cubicBezTo>
                  <a:cubicBezTo>
                    <a:pt x="19824" y="861"/>
                    <a:pt x="19878" y="845"/>
                    <a:pt x="20014" y="785"/>
                  </a:cubicBezTo>
                  <a:cubicBezTo>
                    <a:pt x="20477" y="535"/>
                    <a:pt x="20984" y="318"/>
                    <a:pt x="21478" y="318"/>
                  </a:cubicBezTo>
                  <a:cubicBezTo>
                    <a:pt x="21578" y="318"/>
                    <a:pt x="21678" y="327"/>
                    <a:pt x="21776" y="346"/>
                  </a:cubicBezTo>
                  <a:lnTo>
                    <a:pt x="21776" y="346"/>
                  </a:lnTo>
                  <a:cubicBezTo>
                    <a:pt x="21749" y="340"/>
                    <a:pt x="21739" y="323"/>
                    <a:pt x="21768" y="323"/>
                  </a:cubicBezTo>
                  <a:cubicBezTo>
                    <a:pt x="21774" y="323"/>
                    <a:pt x="21781" y="324"/>
                    <a:pt x="21791" y="326"/>
                  </a:cubicBezTo>
                  <a:cubicBezTo>
                    <a:pt x="21838" y="384"/>
                    <a:pt x="21992" y="345"/>
                    <a:pt x="22090" y="400"/>
                  </a:cubicBezTo>
                  <a:cubicBezTo>
                    <a:pt x="22087" y="401"/>
                    <a:pt x="22084" y="401"/>
                    <a:pt x="22079" y="401"/>
                  </a:cubicBezTo>
                  <a:cubicBezTo>
                    <a:pt x="22060" y="401"/>
                    <a:pt x="22024" y="394"/>
                    <a:pt x="22002" y="391"/>
                  </a:cubicBezTo>
                  <a:lnTo>
                    <a:pt x="22002" y="391"/>
                  </a:lnTo>
                  <a:cubicBezTo>
                    <a:pt x="22256" y="477"/>
                    <a:pt x="22480" y="537"/>
                    <a:pt x="22708" y="663"/>
                  </a:cubicBezTo>
                  <a:lnTo>
                    <a:pt x="22708" y="663"/>
                  </a:lnTo>
                  <a:cubicBezTo>
                    <a:pt x="22945" y="750"/>
                    <a:pt x="23189" y="928"/>
                    <a:pt x="23352" y="989"/>
                  </a:cubicBezTo>
                  <a:cubicBezTo>
                    <a:pt x="23351" y="989"/>
                    <a:pt x="23350" y="989"/>
                    <a:pt x="23349" y="989"/>
                  </a:cubicBezTo>
                  <a:cubicBezTo>
                    <a:pt x="23312" y="989"/>
                    <a:pt x="23446" y="1058"/>
                    <a:pt x="23489" y="1091"/>
                  </a:cubicBezTo>
                  <a:cubicBezTo>
                    <a:pt x="23678" y="1132"/>
                    <a:pt x="23919" y="1350"/>
                    <a:pt x="24148" y="1424"/>
                  </a:cubicBezTo>
                  <a:lnTo>
                    <a:pt x="24136" y="1429"/>
                  </a:lnTo>
                  <a:cubicBezTo>
                    <a:pt x="24452" y="1587"/>
                    <a:pt x="24793" y="1747"/>
                    <a:pt x="25172" y="1840"/>
                  </a:cubicBezTo>
                  <a:cubicBezTo>
                    <a:pt x="25355" y="1889"/>
                    <a:pt x="25550" y="1914"/>
                    <a:pt x="25744" y="1914"/>
                  </a:cubicBezTo>
                  <a:cubicBezTo>
                    <a:pt x="25947" y="1914"/>
                    <a:pt x="26150" y="1887"/>
                    <a:pt x="26337" y="1831"/>
                  </a:cubicBezTo>
                  <a:cubicBezTo>
                    <a:pt x="26754" y="1725"/>
                    <a:pt x="27206" y="1564"/>
                    <a:pt x="27596" y="1331"/>
                  </a:cubicBezTo>
                  <a:cubicBezTo>
                    <a:pt x="27666" y="1284"/>
                    <a:pt x="27603" y="1305"/>
                    <a:pt x="27660" y="1269"/>
                  </a:cubicBezTo>
                  <a:cubicBezTo>
                    <a:pt x="27689" y="1254"/>
                    <a:pt x="27702" y="1249"/>
                    <a:pt x="27707" y="1249"/>
                  </a:cubicBezTo>
                  <a:cubicBezTo>
                    <a:pt x="27717" y="1249"/>
                    <a:pt x="27689" y="1272"/>
                    <a:pt x="27700" y="1272"/>
                  </a:cubicBezTo>
                  <a:cubicBezTo>
                    <a:pt x="27702" y="1272"/>
                    <a:pt x="27705" y="1272"/>
                    <a:pt x="27709" y="1270"/>
                  </a:cubicBezTo>
                  <a:cubicBezTo>
                    <a:pt x="27895" y="1144"/>
                    <a:pt x="28162" y="1024"/>
                    <a:pt x="28403" y="896"/>
                  </a:cubicBezTo>
                  <a:cubicBezTo>
                    <a:pt x="28428" y="873"/>
                    <a:pt x="28495" y="835"/>
                    <a:pt x="28466" y="835"/>
                  </a:cubicBezTo>
                  <a:cubicBezTo>
                    <a:pt x="28751" y="728"/>
                    <a:pt x="29105" y="507"/>
                    <a:pt x="29403" y="449"/>
                  </a:cubicBezTo>
                  <a:cubicBezTo>
                    <a:pt x="29289" y="437"/>
                    <a:pt x="29566" y="366"/>
                    <a:pt x="29668" y="345"/>
                  </a:cubicBezTo>
                  <a:cubicBezTo>
                    <a:pt x="29682" y="343"/>
                    <a:pt x="29694" y="342"/>
                    <a:pt x="29703" y="342"/>
                  </a:cubicBezTo>
                  <a:cubicBezTo>
                    <a:pt x="29730" y="342"/>
                    <a:pt x="29732" y="351"/>
                    <a:pt x="29719" y="360"/>
                  </a:cubicBezTo>
                  <a:lnTo>
                    <a:pt x="29719" y="360"/>
                  </a:lnTo>
                  <a:cubicBezTo>
                    <a:pt x="29755" y="353"/>
                    <a:pt x="29788" y="346"/>
                    <a:pt x="29819" y="339"/>
                  </a:cubicBezTo>
                  <a:cubicBezTo>
                    <a:pt x="29873" y="335"/>
                    <a:pt x="29921" y="332"/>
                    <a:pt x="29970" y="328"/>
                  </a:cubicBezTo>
                  <a:cubicBezTo>
                    <a:pt x="29993" y="325"/>
                    <a:pt x="30016" y="323"/>
                    <a:pt x="30040" y="323"/>
                  </a:cubicBezTo>
                  <a:cubicBezTo>
                    <a:pt x="30117" y="323"/>
                    <a:pt x="30202" y="337"/>
                    <a:pt x="30313" y="348"/>
                  </a:cubicBezTo>
                  <a:cubicBezTo>
                    <a:pt x="30433" y="368"/>
                    <a:pt x="30471" y="342"/>
                    <a:pt x="30615" y="385"/>
                  </a:cubicBezTo>
                  <a:cubicBezTo>
                    <a:pt x="30656" y="415"/>
                    <a:pt x="30731" y="437"/>
                    <a:pt x="30813" y="458"/>
                  </a:cubicBezTo>
                  <a:cubicBezTo>
                    <a:pt x="30894" y="484"/>
                    <a:pt x="30982" y="513"/>
                    <a:pt x="31050" y="544"/>
                  </a:cubicBezTo>
                  <a:cubicBezTo>
                    <a:pt x="31044" y="534"/>
                    <a:pt x="31050" y="530"/>
                    <a:pt x="31065" y="530"/>
                  </a:cubicBezTo>
                  <a:cubicBezTo>
                    <a:pt x="31112" y="530"/>
                    <a:pt x="31243" y="574"/>
                    <a:pt x="31343" y="630"/>
                  </a:cubicBezTo>
                  <a:lnTo>
                    <a:pt x="31284" y="648"/>
                  </a:lnTo>
                  <a:cubicBezTo>
                    <a:pt x="31732" y="819"/>
                    <a:pt x="32311" y="1226"/>
                    <a:pt x="32856" y="1437"/>
                  </a:cubicBezTo>
                  <a:lnTo>
                    <a:pt x="32885" y="1477"/>
                  </a:lnTo>
                  <a:cubicBezTo>
                    <a:pt x="33163" y="1592"/>
                    <a:pt x="33436" y="1717"/>
                    <a:pt x="33731" y="1788"/>
                  </a:cubicBezTo>
                  <a:cubicBezTo>
                    <a:pt x="33915" y="1834"/>
                    <a:pt x="34107" y="1862"/>
                    <a:pt x="34297" y="1862"/>
                  </a:cubicBezTo>
                  <a:cubicBezTo>
                    <a:pt x="34407" y="1862"/>
                    <a:pt x="34518" y="1853"/>
                    <a:pt x="34626" y="1831"/>
                  </a:cubicBezTo>
                  <a:cubicBezTo>
                    <a:pt x="34706" y="1826"/>
                    <a:pt x="34809" y="1809"/>
                    <a:pt x="34911" y="1794"/>
                  </a:cubicBezTo>
                  <a:cubicBezTo>
                    <a:pt x="35012" y="1772"/>
                    <a:pt x="35110" y="1744"/>
                    <a:pt x="35185" y="1722"/>
                  </a:cubicBezTo>
                  <a:cubicBezTo>
                    <a:pt x="35378" y="1630"/>
                    <a:pt x="35450" y="1608"/>
                    <a:pt x="35567" y="1519"/>
                  </a:cubicBezTo>
                  <a:cubicBezTo>
                    <a:pt x="35638" y="1484"/>
                    <a:pt x="35689" y="1482"/>
                    <a:pt x="35720" y="1478"/>
                  </a:cubicBezTo>
                  <a:cubicBezTo>
                    <a:pt x="35960" y="1371"/>
                    <a:pt x="36198" y="1281"/>
                    <a:pt x="36364" y="1148"/>
                  </a:cubicBezTo>
                  <a:lnTo>
                    <a:pt x="36380" y="1161"/>
                  </a:lnTo>
                  <a:cubicBezTo>
                    <a:pt x="36553" y="1045"/>
                    <a:pt x="36801" y="878"/>
                    <a:pt x="37017" y="791"/>
                  </a:cubicBezTo>
                  <a:cubicBezTo>
                    <a:pt x="37059" y="748"/>
                    <a:pt x="37228" y="658"/>
                    <a:pt x="37188" y="658"/>
                  </a:cubicBezTo>
                  <a:cubicBezTo>
                    <a:pt x="37183" y="658"/>
                    <a:pt x="37176" y="659"/>
                    <a:pt x="37165" y="662"/>
                  </a:cubicBezTo>
                  <a:cubicBezTo>
                    <a:pt x="37245" y="617"/>
                    <a:pt x="37232" y="666"/>
                    <a:pt x="37306" y="606"/>
                  </a:cubicBezTo>
                  <a:lnTo>
                    <a:pt x="37306" y="606"/>
                  </a:lnTo>
                  <a:lnTo>
                    <a:pt x="37241" y="670"/>
                  </a:lnTo>
                  <a:cubicBezTo>
                    <a:pt x="37707" y="450"/>
                    <a:pt x="38112" y="279"/>
                    <a:pt x="38602" y="241"/>
                  </a:cubicBezTo>
                  <a:cubicBezTo>
                    <a:pt x="38673" y="249"/>
                    <a:pt x="38788" y="265"/>
                    <a:pt x="38921" y="269"/>
                  </a:cubicBezTo>
                  <a:cubicBezTo>
                    <a:pt x="39053" y="291"/>
                    <a:pt x="39204" y="311"/>
                    <a:pt x="39334" y="365"/>
                  </a:cubicBezTo>
                  <a:cubicBezTo>
                    <a:pt x="39499" y="388"/>
                    <a:pt x="39755" y="525"/>
                    <a:pt x="39884" y="538"/>
                  </a:cubicBezTo>
                  <a:lnTo>
                    <a:pt x="39884" y="560"/>
                  </a:lnTo>
                  <a:cubicBezTo>
                    <a:pt x="40085" y="651"/>
                    <a:pt x="40352" y="791"/>
                    <a:pt x="40605" y="941"/>
                  </a:cubicBezTo>
                  <a:cubicBezTo>
                    <a:pt x="40752" y="1028"/>
                    <a:pt x="40767" y="1002"/>
                    <a:pt x="40890" y="1058"/>
                  </a:cubicBezTo>
                  <a:lnTo>
                    <a:pt x="40888" y="1079"/>
                  </a:lnTo>
                  <a:cubicBezTo>
                    <a:pt x="41024" y="1140"/>
                    <a:pt x="41073" y="1132"/>
                    <a:pt x="41132" y="1140"/>
                  </a:cubicBezTo>
                  <a:cubicBezTo>
                    <a:pt x="41226" y="1206"/>
                    <a:pt x="41244" y="1198"/>
                    <a:pt x="41339" y="1264"/>
                  </a:cubicBezTo>
                  <a:cubicBezTo>
                    <a:pt x="41235" y="1222"/>
                    <a:pt x="41142" y="1197"/>
                    <a:pt x="41064" y="1186"/>
                  </a:cubicBezTo>
                  <a:lnTo>
                    <a:pt x="41064" y="1186"/>
                  </a:lnTo>
                  <a:cubicBezTo>
                    <a:pt x="41221" y="1280"/>
                    <a:pt x="41406" y="1319"/>
                    <a:pt x="41495" y="1395"/>
                  </a:cubicBezTo>
                  <a:cubicBezTo>
                    <a:pt x="41608" y="1460"/>
                    <a:pt x="41708" y="1497"/>
                    <a:pt x="41751" y="1497"/>
                  </a:cubicBezTo>
                  <a:cubicBezTo>
                    <a:pt x="41756" y="1497"/>
                    <a:pt x="41761" y="1496"/>
                    <a:pt x="41764" y="1495"/>
                  </a:cubicBezTo>
                  <a:lnTo>
                    <a:pt x="41764" y="1495"/>
                  </a:lnTo>
                  <a:cubicBezTo>
                    <a:pt x="41772" y="1504"/>
                    <a:pt x="41814" y="1528"/>
                    <a:pt x="41798" y="1528"/>
                  </a:cubicBezTo>
                  <a:cubicBezTo>
                    <a:pt x="41794" y="1528"/>
                    <a:pt x="41786" y="1527"/>
                    <a:pt x="41771" y="1522"/>
                  </a:cubicBezTo>
                  <a:lnTo>
                    <a:pt x="41771" y="1522"/>
                  </a:lnTo>
                  <a:cubicBezTo>
                    <a:pt x="41874" y="1570"/>
                    <a:pt x="41945" y="1590"/>
                    <a:pt x="42013" y="1605"/>
                  </a:cubicBezTo>
                  <a:lnTo>
                    <a:pt x="42013" y="1605"/>
                  </a:lnTo>
                  <a:cubicBezTo>
                    <a:pt x="41993" y="1597"/>
                    <a:pt x="41966" y="1583"/>
                    <a:pt x="41944" y="1576"/>
                  </a:cubicBezTo>
                  <a:lnTo>
                    <a:pt x="41944" y="1576"/>
                  </a:lnTo>
                  <a:cubicBezTo>
                    <a:pt x="41985" y="1576"/>
                    <a:pt x="42046" y="1595"/>
                    <a:pt x="42077" y="1595"/>
                  </a:cubicBezTo>
                  <a:cubicBezTo>
                    <a:pt x="42092" y="1595"/>
                    <a:pt x="42099" y="1591"/>
                    <a:pt x="42095" y="1580"/>
                  </a:cubicBezTo>
                  <a:cubicBezTo>
                    <a:pt x="42039" y="1567"/>
                    <a:pt x="42034" y="1571"/>
                    <a:pt x="41965" y="1542"/>
                  </a:cubicBezTo>
                  <a:cubicBezTo>
                    <a:pt x="41968" y="1541"/>
                    <a:pt x="41971" y="1541"/>
                    <a:pt x="41975" y="1541"/>
                  </a:cubicBezTo>
                  <a:cubicBezTo>
                    <a:pt x="42026" y="1541"/>
                    <a:pt x="42186" y="1599"/>
                    <a:pt x="42225" y="1624"/>
                  </a:cubicBezTo>
                  <a:cubicBezTo>
                    <a:pt x="42244" y="1638"/>
                    <a:pt x="42225" y="1641"/>
                    <a:pt x="42202" y="1641"/>
                  </a:cubicBezTo>
                  <a:cubicBezTo>
                    <a:pt x="42191" y="1641"/>
                    <a:pt x="42179" y="1640"/>
                    <a:pt x="42169" y="1640"/>
                  </a:cubicBezTo>
                  <a:cubicBezTo>
                    <a:pt x="42147" y="1640"/>
                    <a:pt x="42136" y="1643"/>
                    <a:pt x="42170" y="1658"/>
                  </a:cubicBezTo>
                  <a:cubicBezTo>
                    <a:pt x="42170" y="1658"/>
                    <a:pt x="42252" y="1668"/>
                    <a:pt x="42334" y="1677"/>
                  </a:cubicBezTo>
                  <a:cubicBezTo>
                    <a:pt x="42379" y="1684"/>
                    <a:pt x="42423" y="1687"/>
                    <a:pt x="42454" y="1688"/>
                  </a:cubicBezTo>
                  <a:lnTo>
                    <a:pt x="42454" y="1688"/>
                  </a:lnTo>
                  <a:cubicBezTo>
                    <a:pt x="42393" y="1681"/>
                    <a:pt x="42330" y="1648"/>
                    <a:pt x="42357" y="1638"/>
                  </a:cubicBezTo>
                  <a:lnTo>
                    <a:pt x="42235" y="1617"/>
                  </a:lnTo>
                  <a:lnTo>
                    <a:pt x="42247" y="1597"/>
                  </a:lnTo>
                  <a:cubicBezTo>
                    <a:pt x="42047" y="1544"/>
                    <a:pt x="41922" y="1471"/>
                    <a:pt x="41720" y="1399"/>
                  </a:cubicBezTo>
                  <a:lnTo>
                    <a:pt x="41720" y="1399"/>
                  </a:lnTo>
                  <a:lnTo>
                    <a:pt x="41785" y="1453"/>
                  </a:lnTo>
                  <a:cubicBezTo>
                    <a:pt x="41669" y="1403"/>
                    <a:pt x="41540" y="1377"/>
                    <a:pt x="41449" y="1300"/>
                  </a:cubicBezTo>
                  <a:lnTo>
                    <a:pt x="41449" y="1300"/>
                  </a:lnTo>
                  <a:cubicBezTo>
                    <a:pt x="41461" y="1304"/>
                    <a:pt x="41469" y="1306"/>
                    <a:pt x="41474" y="1306"/>
                  </a:cubicBezTo>
                  <a:cubicBezTo>
                    <a:pt x="41490" y="1306"/>
                    <a:pt x="41472" y="1288"/>
                    <a:pt x="41475" y="1278"/>
                  </a:cubicBezTo>
                  <a:cubicBezTo>
                    <a:pt x="41447" y="1269"/>
                    <a:pt x="41415" y="1263"/>
                    <a:pt x="41385" y="1245"/>
                  </a:cubicBezTo>
                  <a:lnTo>
                    <a:pt x="41436" y="1238"/>
                  </a:lnTo>
                  <a:lnTo>
                    <a:pt x="41436" y="1238"/>
                  </a:lnTo>
                  <a:cubicBezTo>
                    <a:pt x="41437" y="1238"/>
                    <a:pt x="41437" y="1238"/>
                    <a:pt x="41438" y="1238"/>
                  </a:cubicBezTo>
                  <a:cubicBezTo>
                    <a:pt x="41444" y="1238"/>
                    <a:pt x="41449" y="1238"/>
                    <a:pt x="41454" y="1236"/>
                  </a:cubicBezTo>
                  <a:lnTo>
                    <a:pt x="41454" y="1236"/>
                  </a:lnTo>
                  <a:lnTo>
                    <a:pt x="41436" y="1238"/>
                  </a:lnTo>
                  <a:lnTo>
                    <a:pt x="41436" y="1238"/>
                  </a:lnTo>
                  <a:cubicBezTo>
                    <a:pt x="41348" y="1237"/>
                    <a:pt x="41138" y="1092"/>
                    <a:pt x="41089" y="1075"/>
                  </a:cubicBezTo>
                  <a:lnTo>
                    <a:pt x="41089" y="1075"/>
                  </a:lnTo>
                  <a:lnTo>
                    <a:pt x="41108" y="1077"/>
                  </a:lnTo>
                  <a:cubicBezTo>
                    <a:pt x="41062" y="1047"/>
                    <a:pt x="41044" y="1038"/>
                    <a:pt x="41040" y="1038"/>
                  </a:cubicBezTo>
                  <a:cubicBezTo>
                    <a:pt x="41032" y="1038"/>
                    <a:pt x="41064" y="1068"/>
                    <a:pt x="41052" y="1068"/>
                  </a:cubicBezTo>
                  <a:cubicBezTo>
                    <a:pt x="41047" y="1068"/>
                    <a:pt x="41036" y="1063"/>
                    <a:pt x="41015" y="1052"/>
                  </a:cubicBezTo>
                  <a:cubicBezTo>
                    <a:pt x="40924" y="994"/>
                    <a:pt x="40999" y="996"/>
                    <a:pt x="40919" y="935"/>
                  </a:cubicBezTo>
                  <a:cubicBezTo>
                    <a:pt x="40752" y="844"/>
                    <a:pt x="40451" y="711"/>
                    <a:pt x="40274" y="587"/>
                  </a:cubicBezTo>
                  <a:cubicBezTo>
                    <a:pt x="40118" y="516"/>
                    <a:pt x="39940" y="447"/>
                    <a:pt x="39792" y="402"/>
                  </a:cubicBezTo>
                  <a:cubicBezTo>
                    <a:pt x="39650" y="343"/>
                    <a:pt x="39815" y="367"/>
                    <a:pt x="39663" y="328"/>
                  </a:cubicBezTo>
                  <a:cubicBezTo>
                    <a:pt x="39684" y="321"/>
                    <a:pt x="39669" y="300"/>
                    <a:pt x="39660" y="284"/>
                  </a:cubicBezTo>
                  <a:lnTo>
                    <a:pt x="39660" y="284"/>
                  </a:lnTo>
                  <a:cubicBezTo>
                    <a:pt x="39659" y="284"/>
                    <a:pt x="39659" y="284"/>
                    <a:pt x="39658" y="284"/>
                  </a:cubicBezTo>
                  <a:cubicBezTo>
                    <a:pt x="39632" y="284"/>
                    <a:pt x="39499" y="229"/>
                    <a:pt x="39472" y="229"/>
                  </a:cubicBezTo>
                  <a:cubicBezTo>
                    <a:pt x="39462" y="229"/>
                    <a:pt x="39466" y="236"/>
                    <a:pt x="39493" y="255"/>
                  </a:cubicBezTo>
                  <a:cubicBezTo>
                    <a:pt x="39287" y="183"/>
                    <a:pt x="39045" y="111"/>
                    <a:pt x="38808" y="107"/>
                  </a:cubicBezTo>
                  <a:lnTo>
                    <a:pt x="38808" y="107"/>
                  </a:lnTo>
                  <a:cubicBezTo>
                    <a:pt x="38871" y="106"/>
                    <a:pt x="38886" y="85"/>
                    <a:pt x="38825" y="71"/>
                  </a:cubicBezTo>
                  <a:lnTo>
                    <a:pt x="38825" y="71"/>
                  </a:lnTo>
                  <a:cubicBezTo>
                    <a:pt x="38710" y="81"/>
                    <a:pt x="38514" y="96"/>
                    <a:pt x="38313" y="120"/>
                  </a:cubicBezTo>
                  <a:cubicBezTo>
                    <a:pt x="38320" y="143"/>
                    <a:pt x="38384" y="131"/>
                    <a:pt x="38366" y="159"/>
                  </a:cubicBezTo>
                  <a:cubicBezTo>
                    <a:pt x="38339" y="169"/>
                    <a:pt x="38293" y="187"/>
                    <a:pt x="38244" y="196"/>
                  </a:cubicBezTo>
                  <a:cubicBezTo>
                    <a:pt x="38222" y="183"/>
                    <a:pt x="38214" y="156"/>
                    <a:pt x="38151" y="156"/>
                  </a:cubicBezTo>
                  <a:cubicBezTo>
                    <a:pt x="38125" y="156"/>
                    <a:pt x="38088" y="161"/>
                    <a:pt x="38035" y="174"/>
                  </a:cubicBezTo>
                  <a:cubicBezTo>
                    <a:pt x="38042" y="162"/>
                    <a:pt x="38057" y="153"/>
                    <a:pt x="38077" y="146"/>
                  </a:cubicBezTo>
                  <a:lnTo>
                    <a:pt x="38077" y="146"/>
                  </a:lnTo>
                  <a:cubicBezTo>
                    <a:pt x="38018" y="162"/>
                    <a:pt x="37977" y="166"/>
                    <a:pt x="37944" y="166"/>
                  </a:cubicBezTo>
                  <a:cubicBezTo>
                    <a:pt x="37922" y="166"/>
                    <a:pt x="37905" y="164"/>
                    <a:pt x="37889" y="164"/>
                  </a:cubicBezTo>
                  <a:cubicBezTo>
                    <a:pt x="37881" y="164"/>
                    <a:pt x="37873" y="165"/>
                    <a:pt x="37866" y="166"/>
                  </a:cubicBezTo>
                  <a:cubicBezTo>
                    <a:pt x="37895" y="155"/>
                    <a:pt x="37932" y="140"/>
                    <a:pt x="37960" y="129"/>
                  </a:cubicBezTo>
                  <a:lnTo>
                    <a:pt x="37960" y="129"/>
                  </a:lnTo>
                  <a:cubicBezTo>
                    <a:pt x="37826" y="155"/>
                    <a:pt x="37788" y="190"/>
                    <a:pt x="37657" y="240"/>
                  </a:cubicBezTo>
                  <a:cubicBezTo>
                    <a:pt x="37605" y="209"/>
                    <a:pt x="37866" y="155"/>
                    <a:pt x="37911" y="119"/>
                  </a:cubicBezTo>
                  <a:lnTo>
                    <a:pt x="37800" y="117"/>
                  </a:lnTo>
                  <a:cubicBezTo>
                    <a:pt x="37591" y="187"/>
                    <a:pt x="37756" y="172"/>
                    <a:pt x="37541" y="240"/>
                  </a:cubicBezTo>
                  <a:lnTo>
                    <a:pt x="37561" y="215"/>
                  </a:lnTo>
                  <a:lnTo>
                    <a:pt x="37561" y="215"/>
                  </a:lnTo>
                  <a:cubicBezTo>
                    <a:pt x="37560" y="215"/>
                    <a:pt x="37529" y="230"/>
                    <a:pt x="37497" y="245"/>
                  </a:cubicBezTo>
                  <a:cubicBezTo>
                    <a:pt x="37466" y="261"/>
                    <a:pt x="37434" y="279"/>
                    <a:pt x="37434" y="279"/>
                  </a:cubicBezTo>
                  <a:cubicBezTo>
                    <a:pt x="37437" y="286"/>
                    <a:pt x="37445" y="292"/>
                    <a:pt x="37463" y="292"/>
                  </a:cubicBezTo>
                  <a:cubicBezTo>
                    <a:pt x="37486" y="292"/>
                    <a:pt x="37524" y="283"/>
                    <a:pt x="37586" y="258"/>
                  </a:cubicBezTo>
                  <a:lnTo>
                    <a:pt x="37586" y="258"/>
                  </a:lnTo>
                  <a:cubicBezTo>
                    <a:pt x="37529" y="326"/>
                    <a:pt x="37488" y="305"/>
                    <a:pt x="37319" y="389"/>
                  </a:cubicBezTo>
                  <a:cubicBezTo>
                    <a:pt x="37308" y="400"/>
                    <a:pt x="37306" y="404"/>
                    <a:pt x="37310" y="404"/>
                  </a:cubicBezTo>
                  <a:cubicBezTo>
                    <a:pt x="37320" y="404"/>
                    <a:pt x="37372" y="372"/>
                    <a:pt x="37395" y="372"/>
                  </a:cubicBezTo>
                  <a:cubicBezTo>
                    <a:pt x="37399" y="372"/>
                    <a:pt x="37402" y="373"/>
                    <a:pt x="37404" y="376"/>
                  </a:cubicBezTo>
                  <a:cubicBezTo>
                    <a:pt x="37430" y="390"/>
                    <a:pt x="37312" y="441"/>
                    <a:pt x="37230" y="486"/>
                  </a:cubicBezTo>
                  <a:cubicBezTo>
                    <a:pt x="37178" y="512"/>
                    <a:pt x="37153" y="519"/>
                    <a:pt x="37140" y="519"/>
                  </a:cubicBezTo>
                  <a:cubicBezTo>
                    <a:pt x="37122" y="519"/>
                    <a:pt x="37123" y="507"/>
                    <a:pt x="37102" y="507"/>
                  </a:cubicBezTo>
                  <a:cubicBezTo>
                    <a:pt x="37097" y="507"/>
                    <a:pt x="37092" y="507"/>
                    <a:pt x="37086" y="508"/>
                  </a:cubicBezTo>
                  <a:cubicBezTo>
                    <a:pt x="37107" y="494"/>
                    <a:pt x="37187" y="451"/>
                    <a:pt x="37205" y="451"/>
                  </a:cubicBezTo>
                  <a:cubicBezTo>
                    <a:pt x="37208" y="451"/>
                    <a:pt x="37210" y="452"/>
                    <a:pt x="37209" y="455"/>
                  </a:cubicBezTo>
                  <a:cubicBezTo>
                    <a:pt x="37281" y="407"/>
                    <a:pt x="37268" y="400"/>
                    <a:pt x="37243" y="400"/>
                  </a:cubicBezTo>
                  <a:cubicBezTo>
                    <a:pt x="37233" y="400"/>
                    <a:pt x="37220" y="401"/>
                    <a:pt x="37210" y="401"/>
                  </a:cubicBezTo>
                  <a:cubicBezTo>
                    <a:pt x="37191" y="401"/>
                    <a:pt x="37183" y="397"/>
                    <a:pt x="37223" y="370"/>
                  </a:cubicBezTo>
                  <a:lnTo>
                    <a:pt x="37223" y="370"/>
                  </a:lnTo>
                  <a:cubicBezTo>
                    <a:pt x="37087" y="421"/>
                    <a:pt x="37104" y="445"/>
                    <a:pt x="37042" y="486"/>
                  </a:cubicBezTo>
                  <a:lnTo>
                    <a:pt x="37042" y="486"/>
                  </a:lnTo>
                  <a:cubicBezTo>
                    <a:pt x="37047" y="484"/>
                    <a:pt x="37050" y="483"/>
                    <a:pt x="37052" y="483"/>
                  </a:cubicBezTo>
                  <a:cubicBezTo>
                    <a:pt x="37067" y="483"/>
                    <a:pt x="37040" y="514"/>
                    <a:pt x="37059" y="514"/>
                  </a:cubicBezTo>
                  <a:cubicBezTo>
                    <a:pt x="37061" y="514"/>
                    <a:pt x="37062" y="514"/>
                    <a:pt x="37064" y="513"/>
                  </a:cubicBezTo>
                  <a:lnTo>
                    <a:pt x="37064" y="513"/>
                  </a:lnTo>
                  <a:cubicBezTo>
                    <a:pt x="36872" y="687"/>
                    <a:pt x="36899" y="543"/>
                    <a:pt x="36692" y="665"/>
                  </a:cubicBezTo>
                  <a:cubicBezTo>
                    <a:pt x="36750" y="678"/>
                    <a:pt x="36500" y="835"/>
                    <a:pt x="36579" y="835"/>
                  </a:cubicBezTo>
                  <a:cubicBezTo>
                    <a:pt x="36587" y="835"/>
                    <a:pt x="36600" y="833"/>
                    <a:pt x="36617" y="829"/>
                  </a:cubicBezTo>
                  <a:lnTo>
                    <a:pt x="36617" y="829"/>
                  </a:lnTo>
                  <a:cubicBezTo>
                    <a:pt x="36571" y="864"/>
                    <a:pt x="36513" y="907"/>
                    <a:pt x="36458" y="932"/>
                  </a:cubicBezTo>
                  <a:cubicBezTo>
                    <a:pt x="36470" y="916"/>
                    <a:pt x="36467" y="911"/>
                    <a:pt x="36458" y="911"/>
                  </a:cubicBezTo>
                  <a:cubicBezTo>
                    <a:pt x="36447" y="911"/>
                    <a:pt x="36427" y="919"/>
                    <a:pt x="36417" y="919"/>
                  </a:cubicBezTo>
                  <a:cubicBezTo>
                    <a:pt x="36408" y="919"/>
                    <a:pt x="36410" y="912"/>
                    <a:pt x="36440" y="884"/>
                  </a:cubicBezTo>
                  <a:lnTo>
                    <a:pt x="36440" y="884"/>
                  </a:lnTo>
                  <a:lnTo>
                    <a:pt x="36364" y="925"/>
                  </a:lnTo>
                  <a:lnTo>
                    <a:pt x="36364" y="925"/>
                  </a:lnTo>
                  <a:lnTo>
                    <a:pt x="36460" y="831"/>
                  </a:lnTo>
                  <a:lnTo>
                    <a:pt x="36460" y="831"/>
                  </a:lnTo>
                  <a:cubicBezTo>
                    <a:pt x="36367" y="860"/>
                    <a:pt x="36218" y="918"/>
                    <a:pt x="36167" y="931"/>
                  </a:cubicBezTo>
                  <a:cubicBezTo>
                    <a:pt x="36065" y="1000"/>
                    <a:pt x="36214" y="938"/>
                    <a:pt x="36091" y="1011"/>
                  </a:cubicBezTo>
                  <a:cubicBezTo>
                    <a:pt x="36103" y="999"/>
                    <a:pt x="36102" y="994"/>
                    <a:pt x="36094" y="994"/>
                  </a:cubicBezTo>
                  <a:cubicBezTo>
                    <a:pt x="36076" y="994"/>
                    <a:pt x="36026" y="1014"/>
                    <a:pt x="35989" y="1034"/>
                  </a:cubicBezTo>
                  <a:cubicBezTo>
                    <a:pt x="36014" y="1024"/>
                    <a:pt x="36029" y="1019"/>
                    <a:pt x="36037" y="1019"/>
                  </a:cubicBezTo>
                  <a:cubicBezTo>
                    <a:pt x="36066" y="1019"/>
                    <a:pt x="35996" y="1080"/>
                    <a:pt x="35943" y="1114"/>
                  </a:cubicBezTo>
                  <a:cubicBezTo>
                    <a:pt x="35853" y="1160"/>
                    <a:pt x="35771" y="1181"/>
                    <a:pt x="35747" y="1181"/>
                  </a:cubicBezTo>
                  <a:cubicBezTo>
                    <a:pt x="35741" y="1181"/>
                    <a:pt x="35739" y="1180"/>
                    <a:pt x="35742" y="1177"/>
                  </a:cubicBezTo>
                  <a:lnTo>
                    <a:pt x="35823" y="1113"/>
                  </a:lnTo>
                  <a:lnTo>
                    <a:pt x="35823" y="1113"/>
                  </a:lnTo>
                  <a:cubicBezTo>
                    <a:pt x="35769" y="1153"/>
                    <a:pt x="35791" y="1112"/>
                    <a:pt x="35718" y="1157"/>
                  </a:cubicBezTo>
                  <a:cubicBezTo>
                    <a:pt x="35702" y="1184"/>
                    <a:pt x="35661" y="1233"/>
                    <a:pt x="35641" y="1266"/>
                  </a:cubicBezTo>
                  <a:cubicBezTo>
                    <a:pt x="35573" y="1304"/>
                    <a:pt x="35513" y="1307"/>
                    <a:pt x="35489" y="1322"/>
                  </a:cubicBezTo>
                  <a:lnTo>
                    <a:pt x="35489" y="1322"/>
                  </a:lnTo>
                  <a:lnTo>
                    <a:pt x="35595" y="1255"/>
                  </a:lnTo>
                  <a:lnTo>
                    <a:pt x="35595" y="1255"/>
                  </a:lnTo>
                  <a:cubicBezTo>
                    <a:pt x="35550" y="1277"/>
                    <a:pt x="35527" y="1283"/>
                    <a:pt x="35514" y="1283"/>
                  </a:cubicBezTo>
                  <a:cubicBezTo>
                    <a:pt x="35498" y="1283"/>
                    <a:pt x="35495" y="1275"/>
                    <a:pt x="35480" y="1275"/>
                  </a:cubicBezTo>
                  <a:cubicBezTo>
                    <a:pt x="35466" y="1275"/>
                    <a:pt x="35444" y="1281"/>
                    <a:pt x="35395" y="1307"/>
                  </a:cubicBezTo>
                  <a:lnTo>
                    <a:pt x="35364" y="1346"/>
                  </a:lnTo>
                  <a:cubicBezTo>
                    <a:pt x="35355" y="1348"/>
                    <a:pt x="35346" y="1349"/>
                    <a:pt x="35340" y="1349"/>
                  </a:cubicBezTo>
                  <a:cubicBezTo>
                    <a:pt x="35330" y="1349"/>
                    <a:pt x="35325" y="1347"/>
                    <a:pt x="35329" y="1341"/>
                  </a:cubicBezTo>
                  <a:lnTo>
                    <a:pt x="35329" y="1341"/>
                  </a:lnTo>
                  <a:cubicBezTo>
                    <a:pt x="35298" y="1363"/>
                    <a:pt x="35227" y="1388"/>
                    <a:pt x="35196" y="1404"/>
                  </a:cubicBezTo>
                  <a:lnTo>
                    <a:pt x="35181" y="1394"/>
                  </a:lnTo>
                  <a:cubicBezTo>
                    <a:pt x="35123" y="1429"/>
                    <a:pt x="35053" y="1481"/>
                    <a:pt x="34970" y="1481"/>
                  </a:cubicBezTo>
                  <a:cubicBezTo>
                    <a:pt x="34966" y="1481"/>
                    <a:pt x="34962" y="1481"/>
                    <a:pt x="34958" y="1480"/>
                  </a:cubicBezTo>
                  <a:lnTo>
                    <a:pt x="34958" y="1480"/>
                  </a:lnTo>
                  <a:cubicBezTo>
                    <a:pt x="34971" y="1483"/>
                    <a:pt x="34981" y="1484"/>
                    <a:pt x="34991" y="1484"/>
                  </a:cubicBezTo>
                  <a:cubicBezTo>
                    <a:pt x="35037" y="1484"/>
                    <a:pt x="35058" y="1457"/>
                    <a:pt x="35156" y="1437"/>
                  </a:cubicBezTo>
                  <a:lnTo>
                    <a:pt x="35156" y="1437"/>
                  </a:lnTo>
                  <a:cubicBezTo>
                    <a:pt x="35235" y="1438"/>
                    <a:pt x="35053" y="1501"/>
                    <a:pt x="35027" y="1508"/>
                  </a:cubicBezTo>
                  <a:cubicBezTo>
                    <a:pt x="35026" y="1500"/>
                    <a:pt x="35020" y="1497"/>
                    <a:pt x="35010" y="1497"/>
                  </a:cubicBezTo>
                  <a:cubicBezTo>
                    <a:pt x="34965" y="1497"/>
                    <a:pt x="34841" y="1562"/>
                    <a:pt x="34773" y="1569"/>
                  </a:cubicBezTo>
                  <a:cubicBezTo>
                    <a:pt x="34723" y="1563"/>
                    <a:pt x="34680" y="1564"/>
                    <a:pt x="34651" y="1561"/>
                  </a:cubicBezTo>
                  <a:lnTo>
                    <a:pt x="34623" y="1593"/>
                  </a:lnTo>
                  <a:cubicBezTo>
                    <a:pt x="34614" y="1582"/>
                    <a:pt x="34599" y="1578"/>
                    <a:pt x="34581" y="1578"/>
                  </a:cubicBezTo>
                  <a:cubicBezTo>
                    <a:pt x="34531" y="1578"/>
                    <a:pt x="34453" y="1608"/>
                    <a:pt x="34385" y="1608"/>
                  </a:cubicBezTo>
                  <a:cubicBezTo>
                    <a:pt x="34379" y="1608"/>
                    <a:pt x="34373" y="1608"/>
                    <a:pt x="34368" y="1607"/>
                  </a:cubicBezTo>
                  <a:cubicBezTo>
                    <a:pt x="34415" y="1588"/>
                    <a:pt x="34408" y="1572"/>
                    <a:pt x="34344" y="1564"/>
                  </a:cubicBezTo>
                  <a:lnTo>
                    <a:pt x="34344" y="1564"/>
                  </a:lnTo>
                  <a:cubicBezTo>
                    <a:pt x="34430" y="1608"/>
                    <a:pt x="34202" y="1601"/>
                    <a:pt x="34225" y="1629"/>
                  </a:cubicBezTo>
                  <a:cubicBezTo>
                    <a:pt x="34060" y="1604"/>
                    <a:pt x="34268" y="1584"/>
                    <a:pt x="34220" y="1554"/>
                  </a:cubicBezTo>
                  <a:lnTo>
                    <a:pt x="34220" y="1554"/>
                  </a:lnTo>
                  <a:cubicBezTo>
                    <a:pt x="34205" y="1559"/>
                    <a:pt x="34189" y="1561"/>
                    <a:pt x="34173" y="1561"/>
                  </a:cubicBezTo>
                  <a:cubicBezTo>
                    <a:pt x="34118" y="1561"/>
                    <a:pt x="34062" y="1536"/>
                    <a:pt x="34017" y="1536"/>
                  </a:cubicBezTo>
                  <a:cubicBezTo>
                    <a:pt x="34005" y="1536"/>
                    <a:pt x="33994" y="1538"/>
                    <a:pt x="33984" y="1542"/>
                  </a:cubicBezTo>
                  <a:cubicBezTo>
                    <a:pt x="34100" y="1576"/>
                    <a:pt x="33962" y="1562"/>
                    <a:pt x="33933" y="1574"/>
                  </a:cubicBezTo>
                  <a:cubicBezTo>
                    <a:pt x="33783" y="1543"/>
                    <a:pt x="33962" y="1562"/>
                    <a:pt x="33858" y="1530"/>
                  </a:cubicBezTo>
                  <a:cubicBezTo>
                    <a:pt x="33838" y="1525"/>
                    <a:pt x="33814" y="1523"/>
                    <a:pt x="33795" y="1523"/>
                  </a:cubicBezTo>
                  <a:cubicBezTo>
                    <a:pt x="33757" y="1523"/>
                    <a:pt x="33738" y="1533"/>
                    <a:pt x="33798" y="1558"/>
                  </a:cubicBezTo>
                  <a:lnTo>
                    <a:pt x="33798" y="1558"/>
                  </a:lnTo>
                  <a:cubicBezTo>
                    <a:pt x="33714" y="1524"/>
                    <a:pt x="33604" y="1537"/>
                    <a:pt x="33517" y="1475"/>
                  </a:cubicBezTo>
                  <a:cubicBezTo>
                    <a:pt x="33511" y="1469"/>
                    <a:pt x="33513" y="1466"/>
                    <a:pt x="33519" y="1466"/>
                  </a:cubicBezTo>
                  <a:cubicBezTo>
                    <a:pt x="33532" y="1466"/>
                    <a:pt x="33561" y="1476"/>
                    <a:pt x="33590" y="1485"/>
                  </a:cubicBezTo>
                  <a:cubicBezTo>
                    <a:pt x="33618" y="1493"/>
                    <a:pt x="33645" y="1500"/>
                    <a:pt x="33654" y="1500"/>
                  </a:cubicBezTo>
                  <a:cubicBezTo>
                    <a:pt x="33660" y="1500"/>
                    <a:pt x="33659" y="1498"/>
                    <a:pt x="33650" y="1492"/>
                  </a:cubicBezTo>
                  <a:cubicBezTo>
                    <a:pt x="33585" y="1469"/>
                    <a:pt x="33549" y="1463"/>
                    <a:pt x="33524" y="1463"/>
                  </a:cubicBezTo>
                  <a:cubicBezTo>
                    <a:pt x="33494" y="1463"/>
                    <a:pt x="33479" y="1472"/>
                    <a:pt x="33449" y="1472"/>
                  </a:cubicBezTo>
                  <a:cubicBezTo>
                    <a:pt x="33425" y="1472"/>
                    <a:pt x="33392" y="1467"/>
                    <a:pt x="33334" y="1449"/>
                  </a:cubicBezTo>
                  <a:lnTo>
                    <a:pt x="33334" y="1449"/>
                  </a:lnTo>
                  <a:cubicBezTo>
                    <a:pt x="33383" y="1474"/>
                    <a:pt x="33363" y="1489"/>
                    <a:pt x="33317" y="1489"/>
                  </a:cubicBezTo>
                  <a:cubicBezTo>
                    <a:pt x="33291" y="1489"/>
                    <a:pt x="33255" y="1484"/>
                    <a:pt x="33219" y="1473"/>
                  </a:cubicBezTo>
                  <a:cubicBezTo>
                    <a:pt x="33156" y="1442"/>
                    <a:pt x="33141" y="1432"/>
                    <a:pt x="33148" y="1432"/>
                  </a:cubicBezTo>
                  <a:cubicBezTo>
                    <a:pt x="33159" y="1432"/>
                    <a:pt x="33225" y="1456"/>
                    <a:pt x="33250" y="1456"/>
                  </a:cubicBezTo>
                  <a:cubicBezTo>
                    <a:pt x="33260" y="1456"/>
                    <a:pt x="33263" y="1451"/>
                    <a:pt x="33248" y="1437"/>
                  </a:cubicBezTo>
                  <a:lnTo>
                    <a:pt x="33163" y="1404"/>
                  </a:lnTo>
                  <a:cubicBezTo>
                    <a:pt x="33136" y="1381"/>
                    <a:pt x="33144" y="1373"/>
                    <a:pt x="33167" y="1373"/>
                  </a:cubicBezTo>
                  <a:cubicBezTo>
                    <a:pt x="33209" y="1373"/>
                    <a:pt x="33301" y="1398"/>
                    <a:pt x="33338" y="1398"/>
                  </a:cubicBezTo>
                  <a:cubicBezTo>
                    <a:pt x="33357" y="1398"/>
                    <a:pt x="33361" y="1391"/>
                    <a:pt x="33337" y="1372"/>
                  </a:cubicBezTo>
                  <a:lnTo>
                    <a:pt x="33243" y="1345"/>
                  </a:lnTo>
                  <a:cubicBezTo>
                    <a:pt x="33268" y="1343"/>
                    <a:pt x="33303" y="1336"/>
                    <a:pt x="33272" y="1310"/>
                  </a:cubicBezTo>
                  <a:lnTo>
                    <a:pt x="33272" y="1310"/>
                  </a:lnTo>
                  <a:cubicBezTo>
                    <a:pt x="33269" y="1311"/>
                    <a:pt x="33266" y="1312"/>
                    <a:pt x="33262" y="1312"/>
                  </a:cubicBezTo>
                  <a:cubicBezTo>
                    <a:pt x="33213" y="1312"/>
                    <a:pt x="33060" y="1226"/>
                    <a:pt x="33043" y="1221"/>
                  </a:cubicBezTo>
                  <a:lnTo>
                    <a:pt x="33043" y="1221"/>
                  </a:lnTo>
                  <a:cubicBezTo>
                    <a:pt x="33015" y="1234"/>
                    <a:pt x="33118" y="1250"/>
                    <a:pt x="33095" y="1260"/>
                  </a:cubicBezTo>
                  <a:cubicBezTo>
                    <a:pt x="32999" y="1221"/>
                    <a:pt x="32939" y="1235"/>
                    <a:pt x="32802" y="1150"/>
                  </a:cubicBezTo>
                  <a:lnTo>
                    <a:pt x="32802" y="1150"/>
                  </a:lnTo>
                  <a:cubicBezTo>
                    <a:pt x="32815" y="1154"/>
                    <a:pt x="32824" y="1155"/>
                    <a:pt x="32829" y="1155"/>
                  </a:cubicBezTo>
                  <a:cubicBezTo>
                    <a:pt x="32861" y="1155"/>
                    <a:pt x="32796" y="1109"/>
                    <a:pt x="32823" y="1109"/>
                  </a:cubicBezTo>
                  <a:cubicBezTo>
                    <a:pt x="32824" y="1109"/>
                    <a:pt x="32825" y="1109"/>
                    <a:pt x="32826" y="1109"/>
                  </a:cubicBezTo>
                  <a:cubicBezTo>
                    <a:pt x="32803" y="1093"/>
                    <a:pt x="32792" y="1090"/>
                    <a:pt x="32783" y="1090"/>
                  </a:cubicBezTo>
                  <a:cubicBezTo>
                    <a:pt x="32778" y="1090"/>
                    <a:pt x="32773" y="1092"/>
                    <a:pt x="32767" y="1092"/>
                  </a:cubicBezTo>
                  <a:cubicBezTo>
                    <a:pt x="32755" y="1092"/>
                    <a:pt x="32738" y="1087"/>
                    <a:pt x="32697" y="1059"/>
                  </a:cubicBezTo>
                  <a:lnTo>
                    <a:pt x="32715" y="1052"/>
                  </a:lnTo>
                  <a:cubicBezTo>
                    <a:pt x="32346" y="853"/>
                    <a:pt x="31880" y="586"/>
                    <a:pt x="31518" y="480"/>
                  </a:cubicBezTo>
                  <a:cubicBezTo>
                    <a:pt x="31470" y="428"/>
                    <a:pt x="31349" y="370"/>
                    <a:pt x="31164" y="276"/>
                  </a:cubicBezTo>
                  <a:lnTo>
                    <a:pt x="31164" y="276"/>
                  </a:lnTo>
                  <a:cubicBezTo>
                    <a:pt x="31188" y="289"/>
                    <a:pt x="31187" y="294"/>
                    <a:pt x="31174" y="294"/>
                  </a:cubicBezTo>
                  <a:cubicBezTo>
                    <a:pt x="31157" y="294"/>
                    <a:pt x="31117" y="284"/>
                    <a:pt x="31090" y="276"/>
                  </a:cubicBezTo>
                  <a:lnTo>
                    <a:pt x="31001" y="212"/>
                  </a:lnTo>
                  <a:cubicBezTo>
                    <a:pt x="30887" y="149"/>
                    <a:pt x="30712" y="132"/>
                    <a:pt x="30595" y="119"/>
                  </a:cubicBezTo>
                  <a:cubicBezTo>
                    <a:pt x="30575" y="108"/>
                    <a:pt x="30570" y="100"/>
                    <a:pt x="30566" y="92"/>
                  </a:cubicBezTo>
                  <a:cubicBezTo>
                    <a:pt x="30523" y="77"/>
                    <a:pt x="30495" y="72"/>
                    <a:pt x="30474" y="72"/>
                  </a:cubicBezTo>
                  <a:cubicBezTo>
                    <a:pt x="30443" y="72"/>
                    <a:pt x="30428" y="83"/>
                    <a:pt x="30403" y="83"/>
                  </a:cubicBezTo>
                  <a:cubicBezTo>
                    <a:pt x="30401" y="83"/>
                    <a:pt x="30400" y="83"/>
                    <a:pt x="30399" y="83"/>
                  </a:cubicBezTo>
                  <a:cubicBezTo>
                    <a:pt x="30399" y="83"/>
                    <a:pt x="30331" y="52"/>
                    <a:pt x="30327" y="52"/>
                  </a:cubicBezTo>
                  <a:cubicBezTo>
                    <a:pt x="30327" y="52"/>
                    <a:pt x="30327" y="52"/>
                    <a:pt x="30327" y="52"/>
                  </a:cubicBezTo>
                  <a:lnTo>
                    <a:pt x="30307" y="71"/>
                  </a:lnTo>
                  <a:cubicBezTo>
                    <a:pt x="30296" y="71"/>
                    <a:pt x="30284" y="71"/>
                    <a:pt x="30272" y="71"/>
                  </a:cubicBezTo>
                  <a:cubicBezTo>
                    <a:pt x="30161" y="71"/>
                    <a:pt x="30038" y="55"/>
                    <a:pt x="30051" y="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7650" y="3940963"/>
              <a:ext cx="8431072" cy="291058"/>
            </a:xfrm>
            <a:custGeom>
              <a:avLst/>
              <a:gdLst/>
              <a:ahLst/>
              <a:cxnLst/>
              <a:rect l="l" t="t" r="r" b="b"/>
              <a:pathLst>
                <a:path w="42498" h="1940" extrusionOk="0">
                  <a:moveTo>
                    <a:pt x="38640" y="1"/>
                  </a:moveTo>
                  <a:lnTo>
                    <a:pt x="38640" y="1"/>
                  </a:lnTo>
                  <a:cubicBezTo>
                    <a:pt x="38488" y="17"/>
                    <a:pt x="38416" y="23"/>
                    <a:pt x="38191" y="77"/>
                  </a:cubicBezTo>
                  <a:cubicBezTo>
                    <a:pt x="38191" y="94"/>
                    <a:pt x="38268" y="83"/>
                    <a:pt x="38168" y="116"/>
                  </a:cubicBezTo>
                  <a:cubicBezTo>
                    <a:pt x="38149" y="123"/>
                    <a:pt x="38132" y="129"/>
                    <a:pt x="38116" y="135"/>
                  </a:cubicBezTo>
                  <a:lnTo>
                    <a:pt x="38116" y="135"/>
                  </a:lnTo>
                  <a:cubicBezTo>
                    <a:pt x="38201" y="114"/>
                    <a:pt x="38313" y="111"/>
                    <a:pt x="38251" y="93"/>
                  </a:cubicBezTo>
                  <a:cubicBezTo>
                    <a:pt x="38287" y="69"/>
                    <a:pt x="38389" y="41"/>
                    <a:pt x="38494" y="36"/>
                  </a:cubicBezTo>
                  <a:cubicBezTo>
                    <a:pt x="38546" y="32"/>
                    <a:pt x="38598" y="29"/>
                    <a:pt x="38642" y="29"/>
                  </a:cubicBezTo>
                  <a:cubicBezTo>
                    <a:pt x="38686" y="30"/>
                    <a:pt x="38721" y="38"/>
                    <a:pt x="38740" y="43"/>
                  </a:cubicBezTo>
                  <a:cubicBezTo>
                    <a:pt x="38908" y="20"/>
                    <a:pt x="38609" y="30"/>
                    <a:pt x="38640" y="1"/>
                  </a:cubicBezTo>
                  <a:close/>
                  <a:moveTo>
                    <a:pt x="38116" y="135"/>
                  </a:moveTo>
                  <a:lnTo>
                    <a:pt x="38116" y="135"/>
                  </a:lnTo>
                  <a:cubicBezTo>
                    <a:pt x="38100" y="139"/>
                    <a:pt x="38085" y="143"/>
                    <a:pt x="38072" y="148"/>
                  </a:cubicBezTo>
                  <a:lnTo>
                    <a:pt x="38072" y="148"/>
                  </a:lnTo>
                  <a:cubicBezTo>
                    <a:pt x="38086" y="144"/>
                    <a:pt x="38100" y="140"/>
                    <a:pt x="38116" y="135"/>
                  </a:cubicBezTo>
                  <a:close/>
                  <a:moveTo>
                    <a:pt x="20481" y="271"/>
                  </a:moveTo>
                  <a:cubicBezTo>
                    <a:pt x="20480" y="271"/>
                    <a:pt x="20479" y="271"/>
                    <a:pt x="20478" y="271"/>
                  </a:cubicBezTo>
                  <a:cubicBezTo>
                    <a:pt x="20478" y="271"/>
                    <a:pt x="20479" y="271"/>
                    <a:pt x="20480" y="271"/>
                  </a:cubicBezTo>
                  <a:cubicBezTo>
                    <a:pt x="20481" y="271"/>
                    <a:pt x="20482" y="271"/>
                    <a:pt x="20484" y="271"/>
                  </a:cubicBezTo>
                  <a:lnTo>
                    <a:pt x="20484" y="271"/>
                  </a:lnTo>
                  <a:cubicBezTo>
                    <a:pt x="20483" y="271"/>
                    <a:pt x="20482" y="271"/>
                    <a:pt x="20481" y="271"/>
                  </a:cubicBezTo>
                  <a:close/>
                  <a:moveTo>
                    <a:pt x="39512" y="162"/>
                  </a:moveTo>
                  <a:cubicBezTo>
                    <a:pt x="39454" y="162"/>
                    <a:pt x="39544" y="219"/>
                    <a:pt x="39650" y="270"/>
                  </a:cubicBezTo>
                  <a:cubicBezTo>
                    <a:pt x="39652" y="271"/>
                    <a:pt x="39654" y="273"/>
                    <a:pt x="39656" y="274"/>
                  </a:cubicBezTo>
                  <a:lnTo>
                    <a:pt x="39656" y="274"/>
                  </a:lnTo>
                  <a:cubicBezTo>
                    <a:pt x="39654" y="266"/>
                    <a:pt x="39657" y="261"/>
                    <a:pt x="39671" y="261"/>
                  </a:cubicBezTo>
                  <a:cubicBezTo>
                    <a:pt x="39675" y="261"/>
                    <a:pt x="39678" y="261"/>
                    <a:pt x="39683" y="262"/>
                  </a:cubicBezTo>
                  <a:lnTo>
                    <a:pt x="39683" y="262"/>
                  </a:lnTo>
                  <a:cubicBezTo>
                    <a:pt x="39638" y="239"/>
                    <a:pt x="39602" y="206"/>
                    <a:pt x="39538" y="197"/>
                  </a:cubicBezTo>
                  <a:cubicBezTo>
                    <a:pt x="39511" y="177"/>
                    <a:pt x="39590" y="192"/>
                    <a:pt x="39519" y="162"/>
                  </a:cubicBezTo>
                  <a:cubicBezTo>
                    <a:pt x="39517" y="162"/>
                    <a:pt x="39514" y="162"/>
                    <a:pt x="39512" y="162"/>
                  </a:cubicBezTo>
                  <a:close/>
                  <a:moveTo>
                    <a:pt x="31147" y="268"/>
                  </a:moveTo>
                  <a:cubicBezTo>
                    <a:pt x="31153" y="271"/>
                    <a:pt x="31159" y="274"/>
                    <a:pt x="31164" y="277"/>
                  </a:cubicBezTo>
                  <a:lnTo>
                    <a:pt x="31164" y="277"/>
                  </a:lnTo>
                  <a:cubicBezTo>
                    <a:pt x="31160" y="275"/>
                    <a:pt x="31154" y="272"/>
                    <a:pt x="31147" y="268"/>
                  </a:cubicBezTo>
                  <a:close/>
                  <a:moveTo>
                    <a:pt x="39683" y="262"/>
                  </a:moveTo>
                  <a:lnTo>
                    <a:pt x="39683" y="262"/>
                  </a:lnTo>
                  <a:cubicBezTo>
                    <a:pt x="39707" y="274"/>
                    <a:pt x="39734" y="283"/>
                    <a:pt x="39770" y="284"/>
                  </a:cubicBezTo>
                  <a:cubicBezTo>
                    <a:pt x="39728" y="271"/>
                    <a:pt x="39700" y="264"/>
                    <a:pt x="39683" y="262"/>
                  </a:cubicBezTo>
                  <a:close/>
                  <a:moveTo>
                    <a:pt x="39656" y="274"/>
                  </a:moveTo>
                  <a:cubicBezTo>
                    <a:pt x="39657" y="277"/>
                    <a:pt x="39658" y="281"/>
                    <a:pt x="39660" y="285"/>
                  </a:cubicBezTo>
                  <a:lnTo>
                    <a:pt x="39660" y="285"/>
                  </a:lnTo>
                  <a:cubicBezTo>
                    <a:pt x="39664" y="284"/>
                    <a:pt x="39663" y="281"/>
                    <a:pt x="39656" y="274"/>
                  </a:cubicBezTo>
                  <a:close/>
                  <a:moveTo>
                    <a:pt x="21772" y="346"/>
                  </a:moveTo>
                  <a:cubicBezTo>
                    <a:pt x="21775" y="346"/>
                    <a:pt x="21779" y="347"/>
                    <a:pt x="21782" y="347"/>
                  </a:cubicBezTo>
                  <a:cubicBezTo>
                    <a:pt x="21779" y="347"/>
                    <a:pt x="21776" y="346"/>
                    <a:pt x="21772" y="346"/>
                  </a:cubicBezTo>
                  <a:close/>
                  <a:moveTo>
                    <a:pt x="29719" y="361"/>
                  </a:moveTo>
                  <a:lnTo>
                    <a:pt x="29719" y="361"/>
                  </a:lnTo>
                  <a:cubicBezTo>
                    <a:pt x="29694" y="367"/>
                    <a:pt x="29668" y="372"/>
                    <a:pt x="29640" y="378"/>
                  </a:cubicBezTo>
                  <a:lnTo>
                    <a:pt x="29709" y="368"/>
                  </a:lnTo>
                  <a:cubicBezTo>
                    <a:pt x="29713" y="366"/>
                    <a:pt x="29716" y="364"/>
                    <a:pt x="29719" y="361"/>
                  </a:cubicBezTo>
                  <a:close/>
                  <a:moveTo>
                    <a:pt x="11833" y="398"/>
                  </a:moveTo>
                  <a:lnTo>
                    <a:pt x="11833" y="398"/>
                  </a:lnTo>
                  <a:cubicBezTo>
                    <a:pt x="11829" y="399"/>
                    <a:pt x="11828" y="400"/>
                    <a:pt x="11829" y="400"/>
                  </a:cubicBezTo>
                  <a:lnTo>
                    <a:pt x="11829" y="400"/>
                  </a:lnTo>
                  <a:cubicBezTo>
                    <a:pt x="11831" y="399"/>
                    <a:pt x="11832" y="399"/>
                    <a:pt x="11833" y="398"/>
                  </a:cubicBezTo>
                  <a:close/>
                  <a:moveTo>
                    <a:pt x="37043" y="487"/>
                  </a:moveTo>
                  <a:cubicBezTo>
                    <a:pt x="37032" y="491"/>
                    <a:pt x="37013" y="500"/>
                    <a:pt x="36983" y="519"/>
                  </a:cubicBezTo>
                  <a:cubicBezTo>
                    <a:pt x="37009" y="507"/>
                    <a:pt x="37028" y="496"/>
                    <a:pt x="37043" y="487"/>
                  </a:cubicBezTo>
                  <a:close/>
                  <a:moveTo>
                    <a:pt x="19901" y="548"/>
                  </a:moveTo>
                  <a:cubicBezTo>
                    <a:pt x="19895" y="551"/>
                    <a:pt x="19887" y="555"/>
                    <a:pt x="19879" y="560"/>
                  </a:cubicBezTo>
                  <a:lnTo>
                    <a:pt x="19879" y="560"/>
                  </a:lnTo>
                  <a:cubicBezTo>
                    <a:pt x="19881" y="559"/>
                    <a:pt x="19883" y="558"/>
                    <a:pt x="19885" y="558"/>
                  </a:cubicBezTo>
                  <a:lnTo>
                    <a:pt x="19885" y="558"/>
                  </a:lnTo>
                  <a:cubicBezTo>
                    <a:pt x="19891" y="554"/>
                    <a:pt x="19896" y="551"/>
                    <a:pt x="19901" y="548"/>
                  </a:cubicBezTo>
                  <a:close/>
                  <a:moveTo>
                    <a:pt x="22655" y="647"/>
                  </a:moveTo>
                  <a:lnTo>
                    <a:pt x="22655" y="647"/>
                  </a:lnTo>
                  <a:cubicBezTo>
                    <a:pt x="22677" y="657"/>
                    <a:pt x="22690" y="661"/>
                    <a:pt x="22717" y="668"/>
                  </a:cubicBezTo>
                  <a:cubicBezTo>
                    <a:pt x="22715" y="668"/>
                    <a:pt x="22714" y="667"/>
                    <a:pt x="22712" y="666"/>
                  </a:cubicBezTo>
                  <a:lnTo>
                    <a:pt x="22712" y="666"/>
                  </a:lnTo>
                  <a:cubicBezTo>
                    <a:pt x="22693" y="659"/>
                    <a:pt x="22674" y="652"/>
                    <a:pt x="22655" y="647"/>
                  </a:cubicBezTo>
                  <a:close/>
                  <a:moveTo>
                    <a:pt x="19680" y="675"/>
                  </a:moveTo>
                  <a:lnTo>
                    <a:pt x="19680" y="675"/>
                  </a:lnTo>
                  <a:cubicBezTo>
                    <a:pt x="19658" y="691"/>
                    <a:pt x="19637" y="704"/>
                    <a:pt x="19621" y="711"/>
                  </a:cubicBezTo>
                  <a:lnTo>
                    <a:pt x="19621" y="711"/>
                  </a:lnTo>
                  <a:cubicBezTo>
                    <a:pt x="19638" y="701"/>
                    <a:pt x="19658" y="689"/>
                    <a:pt x="19680" y="675"/>
                  </a:cubicBezTo>
                  <a:close/>
                  <a:moveTo>
                    <a:pt x="35838" y="1101"/>
                  </a:moveTo>
                  <a:lnTo>
                    <a:pt x="35821" y="1114"/>
                  </a:lnTo>
                  <a:lnTo>
                    <a:pt x="35821" y="1114"/>
                  </a:lnTo>
                  <a:cubicBezTo>
                    <a:pt x="35826" y="1111"/>
                    <a:pt x="35832" y="1106"/>
                    <a:pt x="35838" y="1101"/>
                  </a:cubicBezTo>
                  <a:close/>
                  <a:moveTo>
                    <a:pt x="35340" y="1332"/>
                  </a:moveTo>
                  <a:lnTo>
                    <a:pt x="35340" y="1332"/>
                  </a:lnTo>
                  <a:cubicBezTo>
                    <a:pt x="35334" y="1336"/>
                    <a:pt x="35330" y="1339"/>
                    <a:pt x="35329" y="1342"/>
                  </a:cubicBezTo>
                  <a:lnTo>
                    <a:pt x="35329" y="1342"/>
                  </a:lnTo>
                  <a:cubicBezTo>
                    <a:pt x="35333" y="1339"/>
                    <a:pt x="35337" y="1335"/>
                    <a:pt x="35340" y="1332"/>
                  </a:cubicBezTo>
                  <a:close/>
                  <a:moveTo>
                    <a:pt x="17870" y="1531"/>
                  </a:moveTo>
                  <a:cubicBezTo>
                    <a:pt x="17867" y="1531"/>
                    <a:pt x="17861" y="1535"/>
                    <a:pt x="17853" y="1541"/>
                  </a:cubicBezTo>
                  <a:lnTo>
                    <a:pt x="17853" y="1541"/>
                  </a:lnTo>
                  <a:cubicBezTo>
                    <a:pt x="17859" y="1538"/>
                    <a:pt x="17866" y="1536"/>
                    <a:pt x="17872" y="1534"/>
                  </a:cubicBezTo>
                  <a:cubicBezTo>
                    <a:pt x="17872" y="1532"/>
                    <a:pt x="17871" y="1531"/>
                    <a:pt x="17870" y="1531"/>
                  </a:cubicBezTo>
                  <a:close/>
                  <a:moveTo>
                    <a:pt x="42013" y="1606"/>
                  </a:moveTo>
                  <a:cubicBezTo>
                    <a:pt x="42023" y="1610"/>
                    <a:pt x="42031" y="1613"/>
                    <a:pt x="42036" y="1613"/>
                  </a:cubicBezTo>
                  <a:cubicBezTo>
                    <a:pt x="42038" y="1613"/>
                    <a:pt x="42039" y="1612"/>
                    <a:pt x="42040" y="1612"/>
                  </a:cubicBezTo>
                  <a:cubicBezTo>
                    <a:pt x="42031" y="1610"/>
                    <a:pt x="42022" y="1608"/>
                    <a:pt x="42013" y="1606"/>
                  </a:cubicBezTo>
                  <a:close/>
                  <a:moveTo>
                    <a:pt x="25811" y="1670"/>
                  </a:moveTo>
                  <a:lnTo>
                    <a:pt x="25796" y="1674"/>
                  </a:lnTo>
                  <a:lnTo>
                    <a:pt x="25796" y="1674"/>
                  </a:lnTo>
                  <a:cubicBezTo>
                    <a:pt x="25802" y="1673"/>
                    <a:pt x="25807" y="1672"/>
                    <a:pt x="25811" y="1670"/>
                  </a:cubicBezTo>
                  <a:close/>
                  <a:moveTo>
                    <a:pt x="42459" y="1689"/>
                  </a:moveTo>
                  <a:cubicBezTo>
                    <a:pt x="42466" y="1690"/>
                    <a:pt x="42473" y="1691"/>
                    <a:pt x="42480" y="1691"/>
                  </a:cubicBezTo>
                  <a:cubicBezTo>
                    <a:pt x="42486" y="1691"/>
                    <a:pt x="42492" y="1690"/>
                    <a:pt x="42497" y="1690"/>
                  </a:cubicBezTo>
                  <a:lnTo>
                    <a:pt x="42497" y="1690"/>
                  </a:lnTo>
                  <a:cubicBezTo>
                    <a:pt x="42497" y="1690"/>
                    <a:pt x="42493" y="1690"/>
                    <a:pt x="42485" y="1690"/>
                  </a:cubicBezTo>
                  <a:cubicBezTo>
                    <a:pt x="42478" y="1690"/>
                    <a:pt x="42469" y="1690"/>
                    <a:pt x="42459" y="1689"/>
                  </a:cubicBezTo>
                  <a:close/>
                  <a:moveTo>
                    <a:pt x="30051" y="32"/>
                  </a:moveTo>
                  <a:cubicBezTo>
                    <a:pt x="30005" y="40"/>
                    <a:pt x="29960" y="49"/>
                    <a:pt x="30018" y="54"/>
                  </a:cubicBezTo>
                  <a:cubicBezTo>
                    <a:pt x="29993" y="53"/>
                    <a:pt x="29958" y="51"/>
                    <a:pt x="29916" y="51"/>
                  </a:cubicBezTo>
                  <a:cubicBezTo>
                    <a:pt x="29862" y="51"/>
                    <a:pt x="29797" y="54"/>
                    <a:pt x="29729" y="64"/>
                  </a:cubicBezTo>
                  <a:cubicBezTo>
                    <a:pt x="29611" y="86"/>
                    <a:pt x="29480" y="109"/>
                    <a:pt x="29384" y="147"/>
                  </a:cubicBezTo>
                  <a:cubicBezTo>
                    <a:pt x="29419" y="140"/>
                    <a:pt x="29441" y="137"/>
                    <a:pt x="29455" y="137"/>
                  </a:cubicBezTo>
                  <a:cubicBezTo>
                    <a:pt x="29478" y="137"/>
                    <a:pt x="29478" y="146"/>
                    <a:pt x="29486" y="157"/>
                  </a:cubicBezTo>
                  <a:cubicBezTo>
                    <a:pt x="29467" y="198"/>
                    <a:pt x="29441" y="164"/>
                    <a:pt x="29367" y="205"/>
                  </a:cubicBezTo>
                  <a:cubicBezTo>
                    <a:pt x="29362" y="194"/>
                    <a:pt x="29269" y="207"/>
                    <a:pt x="29362" y="171"/>
                  </a:cubicBezTo>
                  <a:lnTo>
                    <a:pt x="29362" y="171"/>
                  </a:lnTo>
                  <a:cubicBezTo>
                    <a:pt x="29082" y="203"/>
                    <a:pt x="28741" y="384"/>
                    <a:pt x="28440" y="533"/>
                  </a:cubicBezTo>
                  <a:cubicBezTo>
                    <a:pt x="28381" y="568"/>
                    <a:pt x="28402" y="563"/>
                    <a:pt x="28378" y="586"/>
                  </a:cubicBezTo>
                  <a:cubicBezTo>
                    <a:pt x="28174" y="654"/>
                    <a:pt x="27964" y="811"/>
                    <a:pt x="27758" y="906"/>
                  </a:cubicBezTo>
                  <a:cubicBezTo>
                    <a:pt x="27762" y="905"/>
                    <a:pt x="27766" y="905"/>
                    <a:pt x="27768" y="905"/>
                  </a:cubicBezTo>
                  <a:cubicBezTo>
                    <a:pt x="27803" y="905"/>
                    <a:pt x="27758" y="968"/>
                    <a:pt x="27655" y="1024"/>
                  </a:cubicBezTo>
                  <a:cubicBezTo>
                    <a:pt x="27618" y="1055"/>
                    <a:pt x="27599" y="1064"/>
                    <a:pt x="27585" y="1064"/>
                  </a:cubicBezTo>
                  <a:cubicBezTo>
                    <a:pt x="27566" y="1064"/>
                    <a:pt x="27555" y="1048"/>
                    <a:pt x="27525" y="1048"/>
                  </a:cubicBezTo>
                  <a:cubicBezTo>
                    <a:pt x="27512" y="1048"/>
                    <a:pt x="27495" y="1051"/>
                    <a:pt x="27471" y="1060"/>
                  </a:cubicBezTo>
                  <a:cubicBezTo>
                    <a:pt x="27424" y="1100"/>
                    <a:pt x="27324" y="1158"/>
                    <a:pt x="27280" y="1177"/>
                  </a:cubicBezTo>
                  <a:lnTo>
                    <a:pt x="27281" y="1171"/>
                  </a:lnTo>
                  <a:lnTo>
                    <a:pt x="27281" y="1171"/>
                  </a:lnTo>
                  <a:cubicBezTo>
                    <a:pt x="27220" y="1217"/>
                    <a:pt x="27119" y="1279"/>
                    <a:pt x="27033" y="1304"/>
                  </a:cubicBezTo>
                  <a:lnTo>
                    <a:pt x="27044" y="1297"/>
                  </a:lnTo>
                  <a:lnTo>
                    <a:pt x="27044" y="1297"/>
                  </a:lnTo>
                  <a:cubicBezTo>
                    <a:pt x="26977" y="1324"/>
                    <a:pt x="26893" y="1342"/>
                    <a:pt x="26825" y="1375"/>
                  </a:cubicBezTo>
                  <a:cubicBezTo>
                    <a:pt x="26805" y="1415"/>
                    <a:pt x="26627" y="1461"/>
                    <a:pt x="26593" y="1499"/>
                  </a:cubicBezTo>
                  <a:cubicBezTo>
                    <a:pt x="26592" y="1499"/>
                    <a:pt x="26592" y="1499"/>
                    <a:pt x="26591" y="1499"/>
                  </a:cubicBezTo>
                  <a:cubicBezTo>
                    <a:pt x="26586" y="1499"/>
                    <a:pt x="26592" y="1494"/>
                    <a:pt x="26582" y="1494"/>
                  </a:cubicBezTo>
                  <a:cubicBezTo>
                    <a:pt x="26580" y="1494"/>
                    <a:pt x="26578" y="1495"/>
                    <a:pt x="26575" y="1495"/>
                  </a:cubicBezTo>
                  <a:lnTo>
                    <a:pt x="26576" y="1518"/>
                  </a:lnTo>
                  <a:cubicBezTo>
                    <a:pt x="26577" y="1521"/>
                    <a:pt x="26430" y="1550"/>
                    <a:pt x="26430" y="1550"/>
                  </a:cubicBezTo>
                  <a:cubicBezTo>
                    <a:pt x="26458" y="1533"/>
                    <a:pt x="26464" y="1521"/>
                    <a:pt x="26501" y="1504"/>
                  </a:cubicBezTo>
                  <a:lnTo>
                    <a:pt x="26501" y="1504"/>
                  </a:lnTo>
                  <a:cubicBezTo>
                    <a:pt x="26346" y="1533"/>
                    <a:pt x="26456" y="1539"/>
                    <a:pt x="26379" y="1573"/>
                  </a:cubicBezTo>
                  <a:cubicBezTo>
                    <a:pt x="26328" y="1597"/>
                    <a:pt x="26303" y="1603"/>
                    <a:pt x="26283" y="1603"/>
                  </a:cubicBezTo>
                  <a:cubicBezTo>
                    <a:pt x="26263" y="1603"/>
                    <a:pt x="26250" y="1596"/>
                    <a:pt x="26223" y="1596"/>
                  </a:cubicBezTo>
                  <a:cubicBezTo>
                    <a:pt x="26265" y="1579"/>
                    <a:pt x="26303" y="1586"/>
                    <a:pt x="26328" y="1574"/>
                  </a:cubicBezTo>
                  <a:cubicBezTo>
                    <a:pt x="26344" y="1564"/>
                    <a:pt x="26346" y="1560"/>
                    <a:pt x="26340" y="1560"/>
                  </a:cubicBezTo>
                  <a:cubicBezTo>
                    <a:pt x="26328" y="1560"/>
                    <a:pt x="26285" y="1575"/>
                    <a:pt x="26266" y="1575"/>
                  </a:cubicBezTo>
                  <a:cubicBezTo>
                    <a:pt x="26261" y="1575"/>
                    <a:pt x="26258" y="1574"/>
                    <a:pt x="26257" y="1572"/>
                  </a:cubicBezTo>
                  <a:cubicBezTo>
                    <a:pt x="26234" y="1575"/>
                    <a:pt x="26230" y="1603"/>
                    <a:pt x="26150" y="1613"/>
                  </a:cubicBezTo>
                  <a:cubicBezTo>
                    <a:pt x="26115" y="1617"/>
                    <a:pt x="26059" y="1631"/>
                    <a:pt x="26011" y="1635"/>
                  </a:cubicBezTo>
                  <a:cubicBezTo>
                    <a:pt x="26005" y="1635"/>
                    <a:pt x="25998" y="1635"/>
                    <a:pt x="25992" y="1635"/>
                  </a:cubicBezTo>
                  <a:cubicBezTo>
                    <a:pt x="25955" y="1635"/>
                    <a:pt x="25930" y="1632"/>
                    <a:pt x="25938" y="1622"/>
                  </a:cubicBezTo>
                  <a:lnTo>
                    <a:pt x="25938" y="1622"/>
                  </a:lnTo>
                  <a:cubicBezTo>
                    <a:pt x="25880" y="1638"/>
                    <a:pt x="25811" y="1641"/>
                    <a:pt x="25766" y="1655"/>
                  </a:cubicBezTo>
                  <a:cubicBezTo>
                    <a:pt x="25823" y="1656"/>
                    <a:pt x="25926" y="1655"/>
                    <a:pt x="25940" y="1669"/>
                  </a:cubicBezTo>
                  <a:cubicBezTo>
                    <a:pt x="25901" y="1674"/>
                    <a:pt x="25833" y="1682"/>
                    <a:pt x="25796" y="1682"/>
                  </a:cubicBezTo>
                  <a:cubicBezTo>
                    <a:pt x="25783" y="1682"/>
                    <a:pt x="25774" y="1682"/>
                    <a:pt x="25770" y="1679"/>
                  </a:cubicBezTo>
                  <a:lnTo>
                    <a:pt x="25796" y="1674"/>
                  </a:lnTo>
                  <a:lnTo>
                    <a:pt x="25796" y="1674"/>
                  </a:lnTo>
                  <a:cubicBezTo>
                    <a:pt x="25786" y="1675"/>
                    <a:pt x="25774" y="1675"/>
                    <a:pt x="25761" y="1675"/>
                  </a:cubicBezTo>
                  <a:cubicBezTo>
                    <a:pt x="25738" y="1675"/>
                    <a:pt x="25713" y="1674"/>
                    <a:pt x="25696" y="1674"/>
                  </a:cubicBezTo>
                  <a:cubicBezTo>
                    <a:pt x="25672" y="1674"/>
                    <a:pt x="25664" y="1677"/>
                    <a:pt x="25697" y="1690"/>
                  </a:cubicBezTo>
                  <a:lnTo>
                    <a:pt x="25592" y="1652"/>
                  </a:lnTo>
                  <a:cubicBezTo>
                    <a:pt x="25579" y="1658"/>
                    <a:pt x="25560" y="1660"/>
                    <a:pt x="25537" y="1660"/>
                  </a:cubicBezTo>
                  <a:cubicBezTo>
                    <a:pt x="25485" y="1660"/>
                    <a:pt x="25415" y="1648"/>
                    <a:pt x="25354" y="1638"/>
                  </a:cubicBezTo>
                  <a:cubicBezTo>
                    <a:pt x="25355" y="1614"/>
                    <a:pt x="25430" y="1599"/>
                    <a:pt x="25271" y="1564"/>
                  </a:cubicBezTo>
                  <a:lnTo>
                    <a:pt x="25128" y="1549"/>
                  </a:lnTo>
                  <a:cubicBezTo>
                    <a:pt x="25055" y="1531"/>
                    <a:pt x="25037" y="1520"/>
                    <a:pt x="25054" y="1509"/>
                  </a:cubicBezTo>
                  <a:cubicBezTo>
                    <a:pt x="24817" y="1412"/>
                    <a:pt x="24779" y="1488"/>
                    <a:pt x="24598" y="1384"/>
                  </a:cubicBezTo>
                  <a:lnTo>
                    <a:pt x="24598" y="1384"/>
                  </a:lnTo>
                  <a:cubicBezTo>
                    <a:pt x="24608" y="1385"/>
                    <a:pt x="24616" y="1385"/>
                    <a:pt x="24623" y="1385"/>
                  </a:cubicBezTo>
                  <a:cubicBezTo>
                    <a:pt x="24677" y="1385"/>
                    <a:pt x="24616" y="1356"/>
                    <a:pt x="24544" y="1316"/>
                  </a:cubicBezTo>
                  <a:cubicBezTo>
                    <a:pt x="24542" y="1317"/>
                    <a:pt x="24538" y="1319"/>
                    <a:pt x="24531" y="1319"/>
                  </a:cubicBezTo>
                  <a:cubicBezTo>
                    <a:pt x="24523" y="1319"/>
                    <a:pt x="24510" y="1317"/>
                    <a:pt x="24492" y="1309"/>
                  </a:cubicBezTo>
                  <a:lnTo>
                    <a:pt x="24492" y="1309"/>
                  </a:lnTo>
                  <a:cubicBezTo>
                    <a:pt x="24510" y="1333"/>
                    <a:pt x="24549" y="1313"/>
                    <a:pt x="24606" y="1359"/>
                  </a:cubicBezTo>
                  <a:cubicBezTo>
                    <a:pt x="24608" y="1365"/>
                    <a:pt x="24607" y="1367"/>
                    <a:pt x="24602" y="1367"/>
                  </a:cubicBezTo>
                  <a:cubicBezTo>
                    <a:pt x="24583" y="1367"/>
                    <a:pt x="24516" y="1334"/>
                    <a:pt x="24483" y="1325"/>
                  </a:cubicBezTo>
                  <a:cubicBezTo>
                    <a:pt x="24344" y="1191"/>
                    <a:pt x="23944" y="1036"/>
                    <a:pt x="23695" y="862"/>
                  </a:cubicBezTo>
                  <a:lnTo>
                    <a:pt x="23695" y="862"/>
                  </a:lnTo>
                  <a:cubicBezTo>
                    <a:pt x="23695" y="869"/>
                    <a:pt x="23692" y="872"/>
                    <a:pt x="23685" y="872"/>
                  </a:cubicBezTo>
                  <a:cubicBezTo>
                    <a:pt x="23655" y="872"/>
                    <a:pt x="23562" y="804"/>
                    <a:pt x="23512" y="788"/>
                  </a:cubicBezTo>
                  <a:cubicBezTo>
                    <a:pt x="23545" y="765"/>
                    <a:pt x="23360" y="712"/>
                    <a:pt x="23296" y="654"/>
                  </a:cubicBezTo>
                  <a:lnTo>
                    <a:pt x="23296" y="654"/>
                  </a:lnTo>
                  <a:lnTo>
                    <a:pt x="23320" y="707"/>
                  </a:lnTo>
                  <a:cubicBezTo>
                    <a:pt x="23167" y="602"/>
                    <a:pt x="23029" y="616"/>
                    <a:pt x="22945" y="527"/>
                  </a:cubicBezTo>
                  <a:cubicBezTo>
                    <a:pt x="22914" y="507"/>
                    <a:pt x="22909" y="500"/>
                    <a:pt x="22919" y="500"/>
                  </a:cubicBezTo>
                  <a:cubicBezTo>
                    <a:pt x="22937" y="500"/>
                    <a:pt x="23002" y="524"/>
                    <a:pt x="23030" y="533"/>
                  </a:cubicBezTo>
                  <a:cubicBezTo>
                    <a:pt x="22919" y="430"/>
                    <a:pt x="22668" y="398"/>
                    <a:pt x="22579" y="313"/>
                  </a:cubicBezTo>
                  <a:lnTo>
                    <a:pt x="22579" y="313"/>
                  </a:lnTo>
                  <a:cubicBezTo>
                    <a:pt x="22566" y="319"/>
                    <a:pt x="22579" y="340"/>
                    <a:pt x="22543" y="340"/>
                  </a:cubicBezTo>
                  <a:cubicBezTo>
                    <a:pt x="22528" y="340"/>
                    <a:pt x="22505" y="336"/>
                    <a:pt x="22469" y="327"/>
                  </a:cubicBezTo>
                  <a:cubicBezTo>
                    <a:pt x="22424" y="302"/>
                    <a:pt x="22356" y="267"/>
                    <a:pt x="22302" y="239"/>
                  </a:cubicBezTo>
                  <a:cubicBezTo>
                    <a:pt x="22245" y="214"/>
                    <a:pt x="22203" y="196"/>
                    <a:pt x="22213" y="195"/>
                  </a:cubicBezTo>
                  <a:cubicBezTo>
                    <a:pt x="22129" y="178"/>
                    <a:pt x="22106" y="181"/>
                    <a:pt x="22019" y="146"/>
                  </a:cubicBezTo>
                  <a:cubicBezTo>
                    <a:pt x="22022" y="144"/>
                    <a:pt x="22027" y="143"/>
                    <a:pt x="22034" y="143"/>
                  </a:cubicBezTo>
                  <a:cubicBezTo>
                    <a:pt x="22051" y="143"/>
                    <a:pt x="22077" y="149"/>
                    <a:pt x="22098" y="152"/>
                  </a:cubicBezTo>
                  <a:cubicBezTo>
                    <a:pt x="21956" y="106"/>
                    <a:pt x="21833" y="99"/>
                    <a:pt x="21703" y="98"/>
                  </a:cubicBezTo>
                  <a:cubicBezTo>
                    <a:pt x="21665" y="82"/>
                    <a:pt x="21579" y="73"/>
                    <a:pt x="21481" y="65"/>
                  </a:cubicBezTo>
                  <a:cubicBezTo>
                    <a:pt x="21394" y="67"/>
                    <a:pt x="21298" y="74"/>
                    <a:pt x="21217" y="74"/>
                  </a:cubicBezTo>
                  <a:cubicBezTo>
                    <a:pt x="21207" y="74"/>
                    <a:pt x="21197" y="74"/>
                    <a:pt x="21187" y="74"/>
                  </a:cubicBezTo>
                  <a:cubicBezTo>
                    <a:pt x="21099" y="124"/>
                    <a:pt x="20916" y="111"/>
                    <a:pt x="20909" y="156"/>
                  </a:cubicBezTo>
                  <a:lnTo>
                    <a:pt x="20909" y="156"/>
                  </a:lnTo>
                  <a:cubicBezTo>
                    <a:pt x="20907" y="153"/>
                    <a:pt x="20898" y="153"/>
                    <a:pt x="20888" y="153"/>
                  </a:cubicBezTo>
                  <a:cubicBezTo>
                    <a:pt x="20885" y="153"/>
                    <a:pt x="20881" y="153"/>
                    <a:pt x="20879" y="153"/>
                  </a:cubicBezTo>
                  <a:cubicBezTo>
                    <a:pt x="20821" y="182"/>
                    <a:pt x="20780" y="223"/>
                    <a:pt x="20705" y="247"/>
                  </a:cubicBezTo>
                  <a:lnTo>
                    <a:pt x="20721" y="213"/>
                  </a:lnTo>
                  <a:cubicBezTo>
                    <a:pt x="20722" y="205"/>
                    <a:pt x="20716" y="202"/>
                    <a:pt x="20706" y="202"/>
                  </a:cubicBezTo>
                  <a:cubicBezTo>
                    <a:pt x="20659" y="202"/>
                    <a:pt x="20520" y="266"/>
                    <a:pt x="20484" y="271"/>
                  </a:cubicBezTo>
                  <a:lnTo>
                    <a:pt x="20484" y="271"/>
                  </a:lnTo>
                  <a:cubicBezTo>
                    <a:pt x="20541" y="272"/>
                    <a:pt x="20393" y="303"/>
                    <a:pt x="20395" y="325"/>
                  </a:cubicBezTo>
                  <a:lnTo>
                    <a:pt x="20313" y="369"/>
                  </a:lnTo>
                  <a:cubicBezTo>
                    <a:pt x="20180" y="436"/>
                    <a:pt x="20302" y="389"/>
                    <a:pt x="20137" y="466"/>
                  </a:cubicBezTo>
                  <a:cubicBezTo>
                    <a:pt x="20113" y="478"/>
                    <a:pt x="20098" y="483"/>
                    <a:pt x="20090" y="483"/>
                  </a:cubicBezTo>
                  <a:cubicBezTo>
                    <a:pt x="20069" y="483"/>
                    <a:pt x="20100" y="448"/>
                    <a:pt x="20126" y="440"/>
                  </a:cubicBezTo>
                  <a:lnTo>
                    <a:pt x="20126" y="440"/>
                  </a:lnTo>
                  <a:cubicBezTo>
                    <a:pt x="20046" y="462"/>
                    <a:pt x="19974" y="505"/>
                    <a:pt x="19901" y="548"/>
                  </a:cubicBezTo>
                  <a:lnTo>
                    <a:pt x="19901" y="548"/>
                  </a:lnTo>
                  <a:cubicBezTo>
                    <a:pt x="19909" y="544"/>
                    <a:pt x="19914" y="542"/>
                    <a:pt x="19916" y="542"/>
                  </a:cubicBezTo>
                  <a:cubicBezTo>
                    <a:pt x="19919" y="542"/>
                    <a:pt x="19916" y="547"/>
                    <a:pt x="19904" y="557"/>
                  </a:cubicBezTo>
                  <a:cubicBezTo>
                    <a:pt x="19902" y="556"/>
                    <a:pt x="19900" y="555"/>
                    <a:pt x="19898" y="555"/>
                  </a:cubicBezTo>
                  <a:cubicBezTo>
                    <a:pt x="19895" y="555"/>
                    <a:pt x="19890" y="556"/>
                    <a:pt x="19885" y="558"/>
                  </a:cubicBezTo>
                  <a:lnTo>
                    <a:pt x="19885" y="558"/>
                  </a:lnTo>
                  <a:cubicBezTo>
                    <a:pt x="19855" y="576"/>
                    <a:pt x="19824" y="594"/>
                    <a:pt x="19793" y="610"/>
                  </a:cubicBezTo>
                  <a:cubicBezTo>
                    <a:pt x="19793" y="609"/>
                    <a:pt x="19793" y="609"/>
                    <a:pt x="19793" y="608"/>
                  </a:cubicBezTo>
                  <a:lnTo>
                    <a:pt x="19793" y="608"/>
                  </a:lnTo>
                  <a:cubicBezTo>
                    <a:pt x="19826" y="589"/>
                    <a:pt x="19856" y="572"/>
                    <a:pt x="19879" y="560"/>
                  </a:cubicBezTo>
                  <a:lnTo>
                    <a:pt x="19879" y="560"/>
                  </a:lnTo>
                  <a:cubicBezTo>
                    <a:pt x="19857" y="568"/>
                    <a:pt x="19825" y="584"/>
                    <a:pt x="19792" y="601"/>
                  </a:cubicBezTo>
                  <a:lnTo>
                    <a:pt x="19792" y="601"/>
                  </a:lnTo>
                  <a:cubicBezTo>
                    <a:pt x="19792" y="601"/>
                    <a:pt x="19792" y="601"/>
                    <a:pt x="19792" y="601"/>
                  </a:cubicBezTo>
                  <a:cubicBezTo>
                    <a:pt x="19788" y="601"/>
                    <a:pt x="19779" y="606"/>
                    <a:pt x="19766" y="614"/>
                  </a:cubicBezTo>
                  <a:lnTo>
                    <a:pt x="19766" y="614"/>
                  </a:lnTo>
                  <a:cubicBezTo>
                    <a:pt x="19740" y="627"/>
                    <a:pt x="19715" y="639"/>
                    <a:pt x="19697" y="644"/>
                  </a:cubicBezTo>
                  <a:lnTo>
                    <a:pt x="19709" y="612"/>
                  </a:lnTo>
                  <a:lnTo>
                    <a:pt x="19709" y="612"/>
                  </a:lnTo>
                  <a:cubicBezTo>
                    <a:pt x="19652" y="642"/>
                    <a:pt x="19510" y="745"/>
                    <a:pt x="19519" y="752"/>
                  </a:cubicBezTo>
                  <a:cubicBezTo>
                    <a:pt x="19294" y="855"/>
                    <a:pt x="18946" y="1062"/>
                    <a:pt x="18805" y="1151"/>
                  </a:cubicBezTo>
                  <a:lnTo>
                    <a:pt x="18805" y="1151"/>
                  </a:lnTo>
                  <a:cubicBezTo>
                    <a:pt x="18821" y="1139"/>
                    <a:pt x="18827" y="1131"/>
                    <a:pt x="18825" y="1131"/>
                  </a:cubicBezTo>
                  <a:cubicBezTo>
                    <a:pt x="18824" y="1131"/>
                    <a:pt x="18818" y="1135"/>
                    <a:pt x="18807" y="1144"/>
                  </a:cubicBezTo>
                  <a:cubicBezTo>
                    <a:pt x="18739" y="1186"/>
                    <a:pt x="18668" y="1238"/>
                    <a:pt x="18648" y="1238"/>
                  </a:cubicBezTo>
                  <a:cubicBezTo>
                    <a:pt x="18646" y="1238"/>
                    <a:pt x="18645" y="1238"/>
                    <a:pt x="18644" y="1237"/>
                  </a:cubicBezTo>
                  <a:cubicBezTo>
                    <a:pt x="18575" y="1281"/>
                    <a:pt x="18570" y="1258"/>
                    <a:pt x="18455" y="1309"/>
                  </a:cubicBezTo>
                  <a:cubicBezTo>
                    <a:pt x="18455" y="1309"/>
                    <a:pt x="18454" y="1309"/>
                    <a:pt x="18454" y="1309"/>
                  </a:cubicBezTo>
                  <a:cubicBezTo>
                    <a:pt x="18452" y="1309"/>
                    <a:pt x="18450" y="1324"/>
                    <a:pt x="18461" y="1326"/>
                  </a:cubicBezTo>
                  <a:lnTo>
                    <a:pt x="18461" y="1326"/>
                  </a:lnTo>
                  <a:cubicBezTo>
                    <a:pt x="18258" y="1385"/>
                    <a:pt x="18036" y="1542"/>
                    <a:pt x="17789" y="1582"/>
                  </a:cubicBezTo>
                  <a:lnTo>
                    <a:pt x="17789" y="1582"/>
                  </a:lnTo>
                  <a:cubicBezTo>
                    <a:pt x="17809" y="1576"/>
                    <a:pt x="17835" y="1554"/>
                    <a:pt x="17853" y="1541"/>
                  </a:cubicBezTo>
                  <a:lnTo>
                    <a:pt x="17853" y="1541"/>
                  </a:lnTo>
                  <a:cubicBezTo>
                    <a:pt x="17766" y="1571"/>
                    <a:pt x="17681" y="1604"/>
                    <a:pt x="17596" y="1623"/>
                  </a:cubicBezTo>
                  <a:cubicBezTo>
                    <a:pt x="17505" y="1649"/>
                    <a:pt x="17416" y="1675"/>
                    <a:pt x="17327" y="1691"/>
                  </a:cubicBezTo>
                  <a:cubicBezTo>
                    <a:pt x="17344" y="1679"/>
                    <a:pt x="17338" y="1670"/>
                    <a:pt x="17383" y="1661"/>
                  </a:cubicBezTo>
                  <a:lnTo>
                    <a:pt x="17383" y="1661"/>
                  </a:lnTo>
                  <a:cubicBezTo>
                    <a:pt x="17318" y="1666"/>
                    <a:pt x="17246" y="1672"/>
                    <a:pt x="17184" y="1680"/>
                  </a:cubicBezTo>
                  <a:cubicBezTo>
                    <a:pt x="17122" y="1681"/>
                    <a:pt x="17068" y="1683"/>
                    <a:pt x="17036" y="1693"/>
                  </a:cubicBezTo>
                  <a:cubicBezTo>
                    <a:pt x="17056" y="1696"/>
                    <a:pt x="17068" y="1698"/>
                    <a:pt x="17074" y="1698"/>
                  </a:cubicBezTo>
                  <a:cubicBezTo>
                    <a:pt x="17093" y="1698"/>
                    <a:pt x="17064" y="1685"/>
                    <a:pt x="17091" y="1685"/>
                  </a:cubicBezTo>
                  <a:cubicBezTo>
                    <a:pt x="17094" y="1685"/>
                    <a:pt x="17098" y="1685"/>
                    <a:pt x="17103" y="1685"/>
                  </a:cubicBezTo>
                  <a:cubicBezTo>
                    <a:pt x="17172" y="1705"/>
                    <a:pt x="17102" y="1715"/>
                    <a:pt x="17024" y="1715"/>
                  </a:cubicBezTo>
                  <a:cubicBezTo>
                    <a:pt x="16993" y="1715"/>
                    <a:pt x="16961" y="1713"/>
                    <a:pt x="16936" y="1710"/>
                  </a:cubicBezTo>
                  <a:lnTo>
                    <a:pt x="16934" y="1705"/>
                  </a:lnTo>
                  <a:cubicBezTo>
                    <a:pt x="16801" y="1685"/>
                    <a:pt x="16794" y="1694"/>
                    <a:pt x="16659" y="1670"/>
                  </a:cubicBezTo>
                  <a:cubicBezTo>
                    <a:pt x="16636" y="1661"/>
                    <a:pt x="16634" y="1658"/>
                    <a:pt x="16641" y="1658"/>
                  </a:cubicBezTo>
                  <a:cubicBezTo>
                    <a:pt x="16652" y="1658"/>
                    <a:pt x="16682" y="1664"/>
                    <a:pt x="16697" y="1664"/>
                  </a:cubicBezTo>
                  <a:cubicBezTo>
                    <a:pt x="16705" y="1664"/>
                    <a:pt x="16709" y="1662"/>
                    <a:pt x="16701" y="1657"/>
                  </a:cubicBezTo>
                  <a:cubicBezTo>
                    <a:pt x="16677" y="1622"/>
                    <a:pt x="16412" y="1553"/>
                    <a:pt x="16387" y="1542"/>
                  </a:cubicBezTo>
                  <a:cubicBezTo>
                    <a:pt x="16365" y="1539"/>
                    <a:pt x="16337" y="1534"/>
                    <a:pt x="16322" y="1534"/>
                  </a:cubicBezTo>
                  <a:cubicBezTo>
                    <a:pt x="16315" y="1534"/>
                    <a:pt x="16310" y="1535"/>
                    <a:pt x="16311" y="1539"/>
                  </a:cubicBezTo>
                  <a:cubicBezTo>
                    <a:pt x="16208" y="1510"/>
                    <a:pt x="16273" y="1502"/>
                    <a:pt x="16204" y="1477"/>
                  </a:cubicBezTo>
                  <a:cubicBezTo>
                    <a:pt x="16204" y="1477"/>
                    <a:pt x="16125" y="1469"/>
                    <a:pt x="16048" y="1452"/>
                  </a:cubicBezTo>
                  <a:cubicBezTo>
                    <a:pt x="15993" y="1441"/>
                    <a:pt x="15938" y="1430"/>
                    <a:pt x="15911" y="1425"/>
                  </a:cubicBezTo>
                  <a:lnTo>
                    <a:pt x="15911" y="1425"/>
                  </a:lnTo>
                  <a:cubicBezTo>
                    <a:pt x="15921" y="1420"/>
                    <a:pt x="15862" y="1377"/>
                    <a:pt x="15893" y="1377"/>
                  </a:cubicBezTo>
                  <a:cubicBezTo>
                    <a:pt x="15899" y="1377"/>
                    <a:pt x="15908" y="1379"/>
                    <a:pt x="15922" y="1383"/>
                  </a:cubicBezTo>
                  <a:cubicBezTo>
                    <a:pt x="15720" y="1294"/>
                    <a:pt x="15588" y="1274"/>
                    <a:pt x="15456" y="1229"/>
                  </a:cubicBezTo>
                  <a:cubicBezTo>
                    <a:pt x="15399" y="1193"/>
                    <a:pt x="15202" y="1104"/>
                    <a:pt x="15137" y="1068"/>
                  </a:cubicBezTo>
                  <a:cubicBezTo>
                    <a:pt x="15132" y="1061"/>
                    <a:pt x="15132" y="1058"/>
                    <a:pt x="15134" y="1058"/>
                  </a:cubicBezTo>
                  <a:cubicBezTo>
                    <a:pt x="15143" y="1058"/>
                    <a:pt x="15191" y="1095"/>
                    <a:pt x="15210" y="1095"/>
                  </a:cubicBezTo>
                  <a:cubicBezTo>
                    <a:pt x="15211" y="1095"/>
                    <a:pt x="15212" y="1095"/>
                    <a:pt x="15213" y="1095"/>
                  </a:cubicBezTo>
                  <a:lnTo>
                    <a:pt x="15126" y="1022"/>
                  </a:lnTo>
                  <a:lnTo>
                    <a:pt x="15126" y="1022"/>
                  </a:lnTo>
                  <a:cubicBezTo>
                    <a:pt x="15158" y="1039"/>
                    <a:pt x="15175" y="1045"/>
                    <a:pt x="15182" y="1045"/>
                  </a:cubicBezTo>
                  <a:cubicBezTo>
                    <a:pt x="15201" y="1045"/>
                    <a:pt x="15161" y="1005"/>
                    <a:pt x="15184" y="1005"/>
                  </a:cubicBezTo>
                  <a:cubicBezTo>
                    <a:pt x="15188" y="1005"/>
                    <a:pt x="15194" y="1006"/>
                    <a:pt x="15202" y="1009"/>
                  </a:cubicBezTo>
                  <a:cubicBezTo>
                    <a:pt x="15092" y="964"/>
                    <a:pt x="14852" y="814"/>
                    <a:pt x="14696" y="726"/>
                  </a:cubicBezTo>
                  <a:lnTo>
                    <a:pt x="14696" y="726"/>
                  </a:lnTo>
                  <a:cubicBezTo>
                    <a:pt x="14714" y="745"/>
                    <a:pt x="14716" y="752"/>
                    <a:pt x="14707" y="752"/>
                  </a:cubicBezTo>
                  <a:cubicBezTo>
                    <a:pt x="14676" y="752"/>
                    <a:pt x="14517" y="662"/>
                    <a:pt x="14475" y="662"/>
                  </a:cubicBezTo>
                  <a:cubicBezTo>
                    <a:pt x="14470" y="662"/>
                    <a:pt x="14466" y="664"/>
                    <a:pt x="14465" y="667"/>
                  </a:cubicBezTo>
                  <a:cubicBezTo>
                    <a:pt x="14276" y="581"/>
                    <a:pt x="14385" y="595"/>
                    <a:pt x="14319" y="552"/>
                  </a:cubicBezTo>
                  <a:cubicBezTo>
                    <a:pt x="14117" y="469"/>
                    <a:pt x="13930" y="379"/>
                    <a:pt x="13741" y="317"/>
                  </a:cubicBezTo>
                  <a:cubicBezTo>
                    <a:pt x="13741" y="317"/>
                    <a:pt x="13741" y="312"/>
                    <a:pt x="13748" y="312"/>
                  </a:cubicBezTo>
                  <a:cubicBezTo>
                    <a:pt x="13749" y="312"/>
                    <a:pt x="13750" y="312"/>
                    <a:pt x="13752" y="313"/>
                  </a:cubicBezTo>
                  <a:cubicBezTo>
                    <a:pt x="13664" y="284"/>
                    <a:pt x="13548" y="257"/>
                    <a:pt x="13433" y="224"/>
                  </a:cubicBezTo>
                  <a:cubicBezTo>
                    <a:pt x="13336" y="210"/>
                    <a:pt x="13238" y="191"/>
                    <a:pt x="13155" y="191"/>
                  </a:cubicBezTo>
                  <a:cubicBezTo>
                    <a:pt x="13137" y="191"/>
                    <a:pt x="13120" y="192"/>
                    <a:pt x="13104" y="194"/>
                  </a:cubicBezTo>
                  <a:cubicBezTo>
                    <a:pt x="13113" y="187"/>
                    <a:pt x="13097" y="178"/>
                    <a:pt x="13145" y="176"/>
                  </a:cubicBezTo>
                  <a:cubicBezTo>
                    <a:pt x="13113" y="172"/>
                    <a:pt x="13091" y="170"/>
                    <a:pt x="13074" y="170"/>
                  </a:cubicBezTo>
                  <a:cubicBezTo>
                    <a:pt x="13012" y="170"/>
                    <a:pt x="13039" y="195"/>
                    <a:pt x="12980" y="195"/>
                  </a:cubicBezTo>
                  <a:cubicBezTo>
                    <a:pt x="12960" y="195"/>
                    <a:pt x="12930" y="192"/>
                    <a:pt x="12882" y="184"/>
                  </a:cubicBezTo>
                  <a:lnTo>
                    <a:pt x="12935" y="169"/>
                  </a:lnTo>
                  <a:cubicBezTo>
                    <a:pt x="12868" y="169"/>
                    <a:pt x="12804" y="178"/>
                    <a:pt x="12736" y="178"/>
                  </a:cubicBezTo>
                  <a:cubicBezTo>
                    <a:pt x="12733" y="178"/>
                    <a:pt x="12730" y="178"/>
                    <a:pt x="12726" y="178"/>
                  </a:cubicBezTo>
                  <a:cubicBezTo>
                    <a:pt x="12656" y="178"/>
                    <a:pt x="12583" y="184"/>
                    <a:pt x="12507" y="216"/>
                  </a:cubicBezTo>
                  <a:cubicBezTo>
                    <a:pt x="12500" y="207"/>
                    <a:pt x="12534" y="198"/>
                    <a:pt x="12555" y="189"/>
                  </a:cubicBezTo>
                  <a:lnTo>
                    <a:pt x="12555" y="189"/>
                  </a:lnTo>
                  <a:cubicBezTo>
                    <a:pt x="12483" y="205"/>
                    <a:pt x="12407" y="221"/>
                    <a:pt x="12335" y="239"/>
                  </a:cubicBezTo>
                  <a:cubicBezTo>
                    <a:pt x="12263" y="262"/>
                    <a:pt x="12195" y="288"/>
                    <a:pt x="12140" y="317"/>
                  </a:cubicBezTo>
                  <a:cubicBezTo>
                    <a:pt x="12118" y="311"/>
                    <a:pt x="12134" y="295"/>
                    <a:pt x="12187" y="272"/>
                  </a:cubicBezTo>
                  <a:lnTo>
                    <a:pt x="12187" y="272"/>
                  </a:lnTo>
                  <a:cubicBezTo>
                    <a:pt x="12041" y="296"/>
                    <a:pt x="12047" y="349"/>
                    <a:pt x="11919" y="383"/>
                  </a:cubicBezTo>
                  <a:cubicBezTo>
                    <a:pt x="11892" y="393"/>
                    <a:pt x="11845" y="401"/>
                    <a:pt x="11832" y="401"/>
                  </a:cubicBezTo>
                  <a:cubicBezTo>
                    <a:pt x="11831" y="401"/>
                    <a:pt x="11830" y="401"/>
                    <a:pt x="11829" y="400"/>
                  </a:cubicBezTo>
                  <a:lnTo>
                    <a:pt x="11829" y="400"/>
                  </a:lnTo>
                  <a:cubicBezTo>
                    <a:pt x="11770" y="439"/>
                    <a:pt x="11594" y="519"/>
                    <a:pt x="11533" y="554"/>
                  </a:cubicBezTo>
                  <a:cubicBezTo>
                    <a:pt x="11532" y="553"/>
                    <a:pt x="11531" y="553"/>
                    <a:pt x="11530" y="553"/>
                  </a:cubicBezTo>
                  <a:cubicBezTo>
                    <a:pt x="11506" y="553"/>
                    <a:pt x="11458" y="572"/>
                    <a:pt x="11383" y="596"/>
                  </a:cubicBezTo>
                  <a:cubicBezTo>
                    <a:pt x="10732" y="918"/>
                    <a:pt x="10111" y="1325"/>
                    <a:pt x="9442" y="1594"/>
                  </a:cubicBezTo>
                  <a:cubicBezTo>
                    <a:pt x="9437" y="1595"/>
                    <a:pt x="9433" y="1595"/>
                    <a:pt x="9429" y="1595"/>
                  </a:cubicBezTo>
                  <a:cubicBezTo>
                    <a:pt x="9341" y="1595"/>
                    <a:pt x="9579" y="1516"/>
                    <a:pt x="9515" y="1516"/>
                  </a:cubicBezTo>
                  <a:cubicBezTo>
                    <a:pt x="9514" y="1516"/>
                    <a:pt x="9512" y="1516"/>
                    <a:pt x="9511" y="1516"/>
                  </a:cubicBezTo>
                  <a:cubicBezTo>
                    <a:pt x="9526" y="1543"/>
                    <a:pt x="9403" y="1574"/>
                    <a:pt x="9197" y="1639"/>
                  </a:cubicBezTo>
                  <a:lnTo>
                    <a:pt x="9187" y="1637"/>
                  </a:lnTo>
                  <a:cubicBezTo>
                    <a:pt x="9101" y="1672"/>
                    <a:pt x="9044" y="1655"/>
                    <a:pt x="8949" y="1684"/>
                  </a:cubicBezTo>
                  <a:lnTo>
                    <a:pt x="8954" y="1693"/>
                  </a:lnTo>
                  <a:cubicBezTo>
                    <a:pt x="8923" y="1707"/>
                    <a:pt x="8889" y="1711"/>
                    <a:pt x="8855" y="1711"/>
                  </a:cubicBezTo>
                  <a:cubicBezTo>
                    <a:pt x="8812" y="1711"/>
                    <a:pt x="8769" y="1704"/>
                    <a:pt x="8734" y="1704"/>
                  </a:cubicBezTo>
                  <a:cubicBezTo>
                    <a:pt x="8706" y="1704"/>
                    <a:pt x="8682" y="1708"/>
                    <a:pt x="8666" y="1722"/>
                  </a:cubicBezTo>
                  <a:lnTo>
                    <a:pt x="8585" y="1705"/>
                  </a:lnTo>
                  <a:cubicBezTo>
                    <a:pt x="8560" y="1712"/>
                    <a:pt x="8538" y="1714"/>
                    <a:pt x="8517" y="1714"/>
                  </a:cubicBezTo>
                  <a:cubicBezTo>
                    <a:pt x="8462" y="1714"/>
                    <a:pt x="8414" y="1698"/>
                    <a:pt x="8344" y="1698"/>
                  </a:cubicBezTo>
                  <a:cubicBezTo>
                    <a:pt x="8329" y="1698"/>
                    <a:pt x="8312" y="1699"/>
                    <a:pt x="8294" y="1701"/>
                  </a:cubicBezTo>
                  <a:lnTo>
                    <a:pt x="8309" y="1697"/>
                  </a:lnTo>
                  <a:cubicBezTo>
                    <a:pt x="8226" y="1673"/>
                    <a:pt x="8137" y="1667"/>
                    <a:pt x="8059" y="1661"/>
                  </a:cubicBezTo>
                  <a:cubicBezTo>
                    <a:pt x="7984" y="1648"/>
                    <a:pt x="7921" y="1636"/>
                    <a:pt x="7893" y="1613"/>
                  </a:cubicBezTo>
                  <a:cubicBezTo>
                    <a:pt x="7768" y="1585"/>
                    <a:pt x="7631" y="1533"/>
                    <a:pt x="7573" y="1533"/>
                  </a:cubicBezTo>
                  <a:cubicBezTo>
                    <a:pt x="7564" y="1533"/>
                    <a:pt x="7557" y="1534"/>
                    <a:pt x="7552" y="1537"/>
                  </a:cubicBezTo>
                  <a:cubicBezTo>
                    <a:pt x="7525" y="1515"/>
                    <a:pt x="7551" y="1507"/>
                    <a:pt x="7575" y="1506"/>
                  </a:cubicBezTo>
                  <a:cubicBezTo>
                    <a:pt x="7054" y="1313"/>
                    <a:pt x="6522" y="984"/>
                    <a:pt x="6065" y="787"/>
                  </a:cubicBezTo>
                  <a:cubicBezTo>
                    <a:pt x="6057" y="779"/>
                    <a:pt x="6058" y="777"/>
                    <a:pt x="6063" y="777"/>
                  </a:cubicBezTo>
                  <a:cubicBezTo>
                    <a:pt x="6070" y="777"/>
                    <a:pt x="6082" y="781"/>
                    <a:pt x="6091" y="781"/>
                  </a:cubicBezTo>
                  <a:cubicBezTo>
                    <a:pt x="5806" y="662"/>
                    <a:pt x="5540" y="462"/>
                    <a:pt x="5306" y="437"/>
                  </a:cubicBezTo>
                  <a:lnTo>
                    <a:pt x="5221" y="433"/>
                  </a:lnTo>
                  <a:cubicBezTo>
                    <a:pt x="5156" y="398"/>
                    <a:pt x="5169" y="382"/>
                    <a:pt x="5118" y="355"/>
                  </a:cubicBezTo>
                  <a:cubicBezTo>
                    <a:pt x="5063" y="351"/>
                    <a:pt x="4885" y="291"/>
                    <a:pt x="4824" y="291"/>
                  </a:cubicBezTo>
                  <a:cubicBezTo>
                    <a:pt x="4817" y="291"/>
                    <a:pt x="4812" y="292"/>
                    <a:pt x="4809" y="293"/>
                  </a:cubicBezTo>
                  <a:cubicBezTo>
                    <a:pt x="4780" y="277"/>
                    <a:pt x="4826" y="282"/>
                    <a:pt x="4826" y="275"/>
                  </a:cubicBezTo>
                  <a:cubicBezTo>
                    <a:pt x="4688" y="242"/>
                    <a:pt x="4524" y="248"/>
                    <a:pt x="4395" y="238"/>
                  </a:cubicBezTo>
                  <a:lnTo>
                    <a:pt x="4437" y="230"/>
                  </a:lnTo>
                  <a:cubicBezTo>
                    <a:pt x="4357" y="217"/>
                    <a:pt x="4274" y="212"/>
                    <a:pt x="4189" y="212"/>
                  </a:cubicBezTo>
                  <a:cubicBezTo>
                    <a:pt x="3906" y="212"/>
                    <a:pt x="3598" y="275"/>
                    <a:pt x="3318" y="380"/>
                  </a:cubicBezTo>
                  <a:cubicBezTo>
                    <a:pt x="2951" y="515"/>
                    <a:pt x="2623" y="698"/>
                    <a:pt x="2382" y="861"/>
                  </a:cubicBezTo>
                  <a:cubicBezTo>
                    <a:pt x="2332" y="893"/>
                    <a:pt x="2308" y="901"/>
                    <a:pt x="2295" y="901"/>
                  </a:cubicBezTo>
                  <a:cubicBezTo>
                    <a:pt x="2281" y="901"/>
                    <a:pt x="2280" y="891"/>
                    <a:pt x="2269" y="891"/>
                  </a:cubicBezTo>
                  <a:cubicBezTo>
                    <a:pt x="2264" y="891"/>
                    <a:pt x="2257" y="893"/>
                    <a:pt x="2244" y="901"/>
                  </a:cubicBezTo>
                  <a:cubicBezTo>
                    <a:pt x="1742" y="1233"/>
                    <a:pt x="1081" y="1513"/>
                    <a:pt x="566" y="1716"/>
                  </a:cubicBezTo>
                  <a:cubicBezTo>
                    <a:pt x="461" y="1745"/>
                    <a:pt x="374" y="1766"/>
                    <a:pt x="303" y="1791"/>
                  </a:cubicBezTo>
                  <a:cubicBezTo>
                    <a:pt x="230" y="1813"/>
                    <a:pt x="171" y="1824"/>
                    <a:pt x="126" y="1840"/>
                  </a:cubicBezTo>
                  <a:cubicBezTo>
                    <a:pt x="37" y="1870"/>
                    <a:pt x="0" y="1893"/>
                    <a:pt x="0" y="1893"/>
                  </a:cubicBezTo>
                  <a:cubicBezTo>
                    <a:pt x="557" y="1864"/>
                    <a:pt x="1038" y="1676"/>
                    <a:pt x="1485" y="1468"/>
                  </a:cubicBezTo>
                  <a:cubicBezTo>
                    <a:pt x="1934" y="1261"/>
                    <a:pt x="2363" y="1025"/>
                    <a:pt x="2820" y="818"/>
                  </a:cubicBezTo>
                  <a:cubicBezTo>
                    <a:pt x="3116" y="655"/>
                    <a:pt x="3515" y="473"/>
                    <a:pt x="3809" y="420"/>
                  </a:cubicBezTo>
                  <a:cubicBezTo>
                    <a:pt x="3958" y="379"/>
                    <a:pt x="4108" y="360"/>
                    <a:pt x="4258" y="360"/>
                  </a:cubicBezTo>
                  <a:cubicBezTo>
                    <a:pt x="4718" y="360"/>
                    <a:pt x="5176" y="535"/>
                    <a:pt x="5615" y="759"/>
                  </a:cubicBezTo>
                  <a:cubicBezTo>
                    <a:pt x="6199" y="1054"/>
                    <a:pt x="6767" y="1433"/>
                    <a:pt x="7426" y="1698"/>
                  </a:cubicBezTo>
                  <a:cubicBezTo>
                    <a:pt x="7399" y="1680"/>
                    <a:pt x="7398" y="1674"/>
                    <a:pt x="7410" y="1674"/>
                  </a:cubicBezTo>
                  <a:cubicBezTo>
                    <a:pt x="7427" y="1674"/>
                    <a:pt x="7469" y="1686"/>
                    <a:pt x="7509" y="1697"/>
                  </a:cubicBezTo>
                  <a:lnTo>
                    <a:pt x="7524" y="1711"/>
                  </a:lnTo>
                  <a:lnTo>
                    <a:pt x="7635" y="1731"/>
                  </a:lnTo>
                  <a:cubicBezTo>
                    <a:pt x="7695" y="1752"/>
                    <a:pt x="7701" y="1764"/>
                    <a:pt x="7678" y="1764"/>
                  </a:cubicBezTo>
                  <a:cubicBezTo>
                    <a:pt x="7662" y="1764"/>
                    <a:pt x="7633" y="1759"/>
                    <a:pt x="7599" y="1747"/>
                  </a:cubicBezTo>
                  <a:lnTo>
                    <a:pt x="7599" y="1747"/>
                  </a:lnTo>
                  <a:cubicBezTo>
                    <a:pt x="7916" y="1873"/>
                    <a:pt x="8252" y="1940"/>
                    <a:pt x="8589" y="1940"/>
                  </a:cubicBezTo>
                  <a:cubicBezTo>
                    <a:pt x="8808" y="1940"/>
                    <a:pt x="9026" y="1912"/>
                    <a:pt x="9239" y="1854"/>
                  </a:cubicBezTo>
                  <a:cubicBezTo>
                    <a:pt x="9267" y="1814"/>
                    <a:pt x="9519" y="1772"/>
                    <a:pt x="9523" y="1729"/>
                  </a:cubicBezTo>
                  <a:cubicBezTo>
                    <a:pt x="9526" y="1728"/>
                    <a:pt x="9529" y="1728"/>
                    <a:pt x="9531" y="1728"/>
                  </a:cubicBezTo>
                  <a:cubicBezTo>
                    <a:pt x="9545" y="1728"/>
                    <a:pt x="9526" y="1737"/>
                    <a:pt x="9515" y="1747"/>
                  </a:cubicBezTo>
                  <a:cubicBezTo>
                    <a:pt x="9692" y="1674"/>
                    <a:pt x="9784" y="1631"/>
                    <a:pt x="9872" y="1593"/>
                  </a:cubicBezTo>
                  <a:cubicBezTo>
                    <a:pt x="9962" y="1557"/>
                    <a:pt x="10049" y="1527"/>
                    <a:pt x="10210" y="1467"/>
                  </a:cubicBezTo>
                  <a:cubicBezTo>
                    <a:pt x="10864" y="1153"/>
                    <a:pt x="11453" y="769"/>
                    <a:pt x="12078" y="545"/>
                  </a:cubicBezTo>
                  <a:cubicBezTo>
                    <a:pt x="12345" y="449"/>
                    <a:pt x="12616" y="387"/>
                    <a:pt x="12885" y="387"/>
                  </a:cubicBezTo>
                  <a:cubicBezTo>
                    <a:pt x="12929" y="387"/>
                    <a:pt x="12973" y="389"/>
                    <a:pt x="13017" y="393"/>
                  </a:cubicBezTo>
                  <a:cubicBezTo>
                    <a:pt x="13332" y="414"/>
                    <a:pt x="13648" y="516"/>
                    <a:pt x="13957" y="651"/>
                  </a:cubicBezTo>
                  <a:cubicBezTo>
                    <a:pt x="14587" y="919"/>
                    <a:pt x="15183" y="1306"/>
                    <a:pt x="15850" y="1600"/>
                  </a:cubicBezTo>
                  <a:cubicBezTo>
                    <a:pt x="16184" y="1746"/>
                    <a:pt x="16540" y="1872"/>
                    <a:pt x="16926" y="1913"/>
                  </a:cubicBezTo>
                  <a:cubicBezTo>
                    <a:pt x="17001" y="1921"/>
                    <a:pt x="17076" y="1925"/>
                    <a:pt x="17151" y="1925"/>
                  </a:cubicBezTo>
                  <a:cubicBezTo>
                    <a:pt x="17464" y="1925"/>
                    <a:pt x="17776" y="1857"/>
                    <a:pt x="18064" y="1756"/>
                  </a:cubicBezTo>
                  <a:cubicBezTo>
                    <a:pt x="18266" y="1633"/>
                    <a:pt x="18562" y="1530"/>
                    <a:pt x="18781" y="1369"/>
                  </a:cubicBezTo>
                  <a:lnTo>
                    <a:pt x="18781" y="1369"/>
                  </a:lnTo>
                  <a:lnTo>
                    <a:pt x="18773" y="1390"/>
                  </a:lnTo>
                  <a:cubicBezTo>
                    <a:pt x="18964" y="1267"/>
                    <a:pt x="19028" y="1262"/>
                    <a:pt x="19288" y="1141"/>
                  </a:cubicBezTo>
                  <a:cubicBezTo>
                    <a:pt x="19282" y="1125"/>
                    <a:pt x="19383" y="1085"/>
                    <a:pt x="19332" y="1078"/>
                  </a:cubicBezTo>
                  <a:cubicBezTo>
                    <a:pt x="19408" y="1010"/>
                    <a:pt x="19509" y="1029"/>
                    <a:pt x="19627" y="949"/>
                  </a:cubicBezTo>
                  <a:cubicBezTo>
                    <a:pt x="19628" y="950"/>
                    <a:pt x="19629" y="950"/>
                    <a:pt x="19629" y="950"/>
                  </a:cubicBezTo>
                  <a:cubicBezTo>
                    <a:pt x="19631" y="950"/>
                    <a:pt x="19620" y="935"/>
                    <a:pt x="19646" y="929"/>
                  </a:cubicBezTo>
                  <a:cubicBezTo>
                    <a:pt x="19750" y="861"/>
                    <a:pt x="19778" y="844"/>
                    <a:pt x="19785" y="844"/>
                  </a:cubicBezTo>
                  <a:cubicBezTo>
                    <a:pt x="19792" y="844"/>
                    <a:pt x="19779" y="861"/>
                    <a:pt x="19802" y="861"/>
                  </a:cubicBezTo>
                  <a:cubicBezTo>
                    <a:pt x="19824" y="861"/>
                    <a:pt x="19878" y="846"/>
                    <a:pt x="20014" y="785"/>
                  </a:cubicBezTo>
                  <a:cubicBezTo>
                    <a:pt x="20477" y="535"/>
                    <a:pt x="20985" y="318"/>
                    <a:pt x="21478" y="318"/>
                  </a:cubicBezTo>
                  <a:cubicBezTo>
                    <a:pt x="21577" y="318"/>
                    <a:pt x="21675" y="327"/>
                    <a:pt x="21772" y="346"/>
                  </a:cubicBezTo>
                  <a:lnTo>
                    <a:pt x="21772" y="346"/>
                  </a:lnTo>
                  <a:cubicBezTo>
                    <a:pt x="21748" y="339"/>
                    <a:pt x="21740" y="325"/>
                    <a:pt x="21768" y="325"/>
                  </a:cubicBezTo>
                  <a:cubicBezTo>
                    <a:pt x="21774" y="325"/>
                    <a:pt x="21781" y="325"/>
                    <a:pt x="21791" y="327"/>
                  </a:cubicBezTo>
                  <a:cubicBezTo>
                    <a:pt x="21838" y="384"/>
                    <a:pt x="21992" y="346"/>
                    <a:pt x="22090" y="400"/>
                  </a:cubicBezTo>
                  <a:cubicBezTo>
                    <a:pt x="22087" y="401"/>
                    <a:pt x="22083" y="402"/>
                    <a:pt x="22077" y="402"/>
                  </a:cubicBezTo>
                  <a:cubicBezTo>
                    <a:pt x="22058" y="402"/>
                    <a:pt x="22024" y="395"/>
                    <a:pt x="22002" y="392"/>
                  </a:cubicBezTo>
                  <a:lnTo>
                    <a:pt x="22002" y="392"/>
                  </a:lnTo>
                  <a:cubicBezTo>
                    <a:pt x="22258" y="479"/>
                    <a:pt x="22482" y="538"/>
                    <a:pt x="22712" y="666"/>
                  </a:cubicBezTo>
                  <a:lnTo>
                    <a:pt x="22712" y="666"/>
                  </a:lnTo>
                  <a:cubicBezTo>
                    <a:pt x="22948" y="752"/>
                    <a:pt x="23190" y="930"/>
                    <a:pt x="23352" y="990"/>
                  </a:cubicBezTo>
                  <a:cubicBezTo>
                    <a:pt x="23351" y="990"/>
                    <a:pt x="23350" y="990"/>
                    <a:pt x="23349" y="990"/>
                  </a:cubicBezTo>
                  <a:cubicBezTo>
                    <a:pt x="23312" y="990"/>
                    <a:pt x="23446" y="1058"/>
                    <a:pt x="23489" y="1092"/>
                  </a:cubicBezTo>
                  <a:cubicBezTo>
                    <a:pt x="23678" y="1132"/>
                    <a:pt x="23919" y="1350"/>
                    <a:pt x="24148" y="1425"/>
                  </a:cubicBezTo>
                  <a:lnTo>
                    <a:pt x="24136" y="1429"/>
                  </a:lnTo>
                  <a:cubicBezTo>
                    <a:pt x="24452" y="1588"/>
                    <a:pt x="24793" y="1747"/>
                    <a:pt x="25172" y="1841"/>
                  </a:cubicBezTo>
                  <a:cubicBezTo>
                    <a:pt x="25356" y="1890"/>
                    <a:pt x="25551" y="1914"/>
                    <a:pt x="25746" y="1914"/>
                  </a:cubicBezTo>
                  <a:cubicBezTo>
                    <a:pt x="25948" y="1914"/>
                    <a:pt x="26150" y="1888"/>
                    <a:pt x="26337" y="1832"/>
                  </a:cubicBezTo>
                  <a:cubicBezTo>
                    <a:pt x="26754" y="1725"/>
                    <a:pt x="27206" y="1566"/>
                    <a:pt x="27596" y="1331"/>
                  </a:cubicBezTo>
                  <a:cubicBezTo>
                    <a:pt x="27666" y="1286"/>
                    <a:pt x="27603" y="1306"/>
                    <a:pt x="27660" y="1270"/>
                  </a:cubicBezTo>
                  <a:cubicBezTo>
                    <a:pt x="27689" y="1255"/>
                    <a:pt x="27702" y="1250"/>
                    <a:pt x="27707" y="1250"/>
                  </a:cubicBezTo>
                  <a:cubicBezTo>
                    <a:pt x="27716" y="1250"/>
                    <a:pt x="27689" y="1273"/>
                    <a:pt x="27700" y="1273"/>
                  </a:cubicBezTo>
                  <a:cubicBezTo>
                    <a:pt x="27702" y="1273"/>
                    <a:pt x="27705" y="1272"/>
                    <a:pt x="27709" y="1270"/>
                  </a:cubicBezTo>
                  <a:cubicBezTo>
                    <a:pt x="27895" y="1145"/>
                    <a:pt x="28162" y="1025"/>
                    <a:pt x="28403" y="897"/>
                  </a:cubicBezTo>
                  <a:cubicBezTo>
                    <a:pt x="28428" y="875"/>
                    <a:pt x="28493" y="836"/>
                    <a:pt x="28467" y="836"/>
                  </a:cubicBezTo>
                  <a:cubicBezTo>
                    <a:pt x="28467" y="836"/>
                    <a:pt x="28466" y="836"/>
                    <a:pt x="28466" y="837"/>
                  </a:cubicBezTo>
                  <a:cubicBezTo>
                    <a:pt x="28751" y="729"/>
                    <a:pt x="29105" y="508"/>
                    <a:pt x="29403" y="450"/>
                  </a:cubicBezTo>
                  <a:cubicBezTo>
                    <a:pt x="29289" y="437"/>
                    <a:pt x="29566" y="366"/>
                    <a:pt x="29668" y="346"/>
                  </a:cubicBezTo>
                  <a:cubicBezTo>
                    <a:pt x="29682" y="344"/>
                    <a:pt x="29694" y="343"/>
                    <a:pt x="29703" y="343"/>
                  </a:cubicBezTo>
                  <a:cubicBezTo>
                    <a:pt x="29730" y="343"/>
                    <a:pt x="29732" y="352"/>
                    <a:pt x="29719" y="361"/>
                  </a:cubicBezTo>
                  <a:lnTo>
                    <a:pt x="29719" y="361"/>
                  </a:lnTo>
                  <a:cubicBezTo>
                    <a:pt x="29755" y="354"/>
                    <a:pt x="29788" y="347"/>
                    <a:pt x="29819" y="340"/>
                  </a:cubicBezTo>
                  <a:cubicBezTo>
                    <a:pt x="29873" y="336"/>
                    <a:pt x="29921" y="332"/>
                    <a:pt x="29970" y="329"/>
                  </a:cubicBezTo>
                  <a:cubicBezTo>
                    <a:pt x="29993" y="326"/>
                    <a:pt x="30016" y="325"/>
                    <a:pt x="30040" y="325"/>
                  </a:cubicBezTo>
                  <a:cubicBezTo>
                    <a:pt x="30117" y="325"/>
                    <a:pt x="30202" y="338"/>
                    <a:pt x="30313" y="349"/>
                  </a:cubicBezTo>
                  <a:cubicBezTo>
                    <a:pt x="30433" y="369"/>
                    <a:pt x="30471" y="342"/>
                    <a:pt x="30615" y="386"/>
                  </a:cubicBezTo>
                  <a:cubicBezTo>
                    <a:pt x="30656" y="415"/>
                    <a:pt x="30731" y="437"/>
                    <a:pt x="30813" y="458"/>
                  </a:cubicBezTo>
                  <a:cubicBezTo>
                    <a:pt x="30894" y="485"/>
                    <a:pt x="30982" y="514"/>
                    <a:pt x="31050" y="545"/>
                  </a:cubicBezTo>
                  <a:cubicBezTo>
                    <a:pt x="31044" y="535"/>
                    <a:pt x="31050" y="530"/>
                    <a:pt x="31065" y="530"/>
                  </a:cubicBezTo>
                  <a:cubicBezTo>
                    <a:pt x="31112" y="530"/>
                    <a:pt x="31243" y="575"/>
                    <a:pt x="31343" y="630"/>
                  </a:cubicBezTo>
                  <a:lnTo>
                    <a:pt x="31284" y="648"/>
                  </a:lnTo>
                  <a:cubicBezTo>
                    <a:pt x="31732" y="819"/>
                    <a:pt x="32311" y="1226"/>
                    <a:pt x="32856" y="1437"/>
                  </a:cubicBezTo>
                  <a:lnTo>
                    <a:pt x="32885" y="1478"/>
                  </a:lnTo>
                  <a:cubicBezTo>
                    <a:pt x="33163" y="1593"/>
                    <a:pt x="33436" y="1717"/>
                    <a:pt x="33731" y="1789"/>
                  </a:cubicBezTo>
                  <a:cubicBezTo>
                    <a:pt x="33915" y="1834"/>
                    <a:pt x="34106" y="1863"/>
                    <a:pt x="34296" y="1863"/>
                  </a:cubicBezTo>
                  <a:cubicBezTo>
                    <a:pt x="34407" y="1863"/>
                    <a:pt x="34518" y="1853"/>
                    <a:pt x="34626" y="1831"/>
                  </a:cubicBezTo>
                  <a:cubicBezTo>
                    <a:pt x="34706" y="1826"/>
                    <a:pt x="34809" y="1811"/>
                    <a:pt x="34911" y="1795"/>
                  </a:cubicBezTo>
                  <a:cubicBezTo>
                    <a:pt x="35012" y="1772"/>
                    <a:pt x="35110" y="1744"/>
                    <a:pt x="35185" y="1722"/>
                  </a:cubicBezTo>
                  <a:cubicBezTo>
                    <a:pt x="35378" y="1630"/>
                    <a:pt x="35450" y="1609"/>
                    <a:pt x="35567" y="1519"/>
                  </a:cubicBezTo>
                  <a:cubicBezTo>
                    <a:pt x="35638" y="1486"/>
                    <a:pt x="35689" y="1483"/>
                    <a:pt x="35720" y="1478"/>
                  </a:cubicBezTo>
                  <a:cubicBezTo>
                    <a:pt x="35960" y="1371"/>
                    <a:pt x="36198" y="1281"/>
                    <a:pt x="36364" y="1148"/>
                  </a:cubicBezTo>
                  <a:lnTo>
                    <a:pt x="36380" y="1163"/>
                  </a:lnTo>
                  <a:cubicBezTo>
                    <a:pt x="36553" y="1046"/>
                    <a:pt x="36801" y="879"/>
                    <a:pt x="37017" y="791"/>
                  </a:cubicBezTo>
                  <a:cubicBezTo>
                    <a:pt x="37059" y="749"/>
                    <a:pt x="37229" y="659"/>
                    <a:pt x="37187" y="659"/>
                  </a:cubicBezTo>
                  <a:cubicBezTo>
                    <a:pt x="37183" y="659"/>
                    <a:pt x="37175" y="660"/>
                    <a:pt x="37165" y="662"/>
                  </a:cubicBezTo>
                  <a:cubicBezTo>
                    <a:pt x="37245" y="618"/>
                    <a:pt x="37232" y="666"/>
                    <a:pt x="37306" y="606"/>
                  </a:cubicBezTo>
                  <a:lnTo>
                    <a:pt x="37306" y="606"/>
                  </a:lnTo>
                  <a:lnTo>
                    <a:pt x="37241" y="671"/>
                  </a:lnTo>
                  <a:cubicBezTo>
                    <a:pt x="37707" y="451"/>
                    <a:pt x="38112" y="280"/>
                    <a:pt x="38602" y="242"/>
                  </a:cubicBezTo>
                  <a:cubicBezTo>
                    <a:pt x="38673" y="250"/>
                    <a:pt x="38788" y="265"/>
                    <a:pt x="38921" y="271"/>
                  </a:cubicBezTo>
                  <a:cubicBezTo>
                    <a:pt x="39053" y="291"/>
                    <a:pt x="39204" y="312"/>
                    <a:pt x="39334" y="366"/>
                  </a:cubicBezTo>
                  <a:cubicBezTo>
                    <a:pt x="39499" y="389"/>
                    <a:pt x="39755" y="525"/>
                    <a:pt x="39884" y="538"/>
                  </a:cubicBezTo>
                  <a:lnTo>
                    <a:pt x="39884" y="560"/>
                  </a:lnTo>
                  <a:cubicBezTo>
                    <a:pt x="40085" y="652"/>
                    <a:pt x="40352" y="791"/>
                    <a:pt x="40605" y="941"/>
                  </a:cubicBezTo>
                  <a:cubicBezTo>
                    <a:pt x="40752" y="1028"/>
                    <a:pt x="40767" y="1003"/>
                    <a:pt x="40890" y="1058"/>
                  </a:cubicBezTo>
                  <a:lnTo>
                    <a:pt x="40888" y="1080"/>
                  </a:lnTo>
                  <a:cubicBezTo>
                    <a:pt x="41024" y="1141"/>
                    <a:pt x="41073" y="1132"/>
                    <a:pt x="41132" y="1140"/>
                  </a:cubicBezTo>
                  <a:cubicBezTo>
                    <a:pt x="41226" y="1206"/>
                    <a:pt x="41244" y="1199"/>
                    <a:pt x="41339" y="1264"/>
                  </a:cubicBezTo>
                  <a:cubicBezTo>
                    <a:pt x="41235" y="1223"/>
                    <a:pt x="41142" y="1197"/>
                    <a:pt x="41064" y="1187"/>
                  </a:cubicBezTo>
                  <a:lnTo>
                    <a:pt x="41064" y="1187"/>
                  </a:lnTo>
                  <a:cubicBezTo>
                    <a:pt x="41221" y="1281"/>
                    <a:pt x="41406" y="1319"/>
                    <a:pt x="41495" y="1396"/>
                  </a:cubicBezTo>
                  <a:cubicBezTo>
                    <a:pt x="41609" y="1461"/>
                    <a:pt x="41709" y="1497"/>
                    <a:pt x="41751" y="1497"/>
                  </a:cubicBezTo>
                  <a:cubicBezTo>
                    <a:pt x="41757" y="1497"/>
                    <a:pt x="41761" y="1497"/>
                    <a:pt x="41764" y="1496"/>
                  </a:cubicBezTo>
                  <a:lnTo>
                    <a:pt x="41764" y="1496"/>
                  </a:lnTo>
                  <a:cubicBezTo>
                    <a:pt x="41771" y="1505"/>
                    <a:pt x="41814" y="1529"/>
                    <a:pt x="41798" y="1529"/>
                  </a:cubicBezTo>
                  <a:cubicBezTo>
                    <a:pt x="41794" y="1529"/>
                    <a:pt x="41786" y="1528"/>
                    <a:pt x="41771" y="1523"/>
                  </a:cubicBezTo>
                  <a:lnTo>
                    <a:pt x="41771" y="1523"/>
                  </a:lnTo>
                  <a:cubicBezTo>
                    <a:pt x="41874" y="1571"/>
                    <a:pt x="41945" y="1591"/>
                    <a:pt x="42013" y="1606"/>
                  </a:cubicBezTo>
                  <a:lnTo>
                    <a:pt x="42013" y="1606"/>
                  </a:lnTo>
                  <a:cubicBezTo>
                    <a:pt x="41993" y="1598"/>
                    <a:pt x="41966" y="1584"/>
                    <a:pt x="41944" y="1577"/>
                  </a:cubicBezTo>
                  <a:cubicBezTo>
                    <a:pt x="41985" y="1577"/>
                    <a:pt x="42047" y="1596"/>
                    <a:pt x="42078" y="1596"/>
                  </a:cubicBezTo>
                  <a:cubicBezTo>
                    <a:pt x="42092" y="1596"/>
                    <a:pt x="42099" y="1592"/>
                    <a:pt x="42095" y="1581"/>
                  </a:cubicBezTo>
                  <a:cubicBezTo>
                    <a:pt x="42039" y="1568"/>
                    <a:pt x="42034" y="1571"/>
                    <a:pt x="41965" y="1543"/>
                  </a:cubicBezTo>
                  <a:cubicBezTo>
                    <a:pt x="41968" y="1542"/>
                    <a:pt x="41971" y="1542"/>
                    <a:pt x="41975" y="1542"/>
                  </a:cubicBezTo>
                  <a:cubicBezTo>
                    <a:pt x="42026" y="1542"/>
                    <a:pt x="42186" y="1600"/>
                    <a:pt x="42225" y="1625"/>
                  </a:cubicBezTo>
                  <a:cubicBezTo>
                    <a:pt x="42244" y="1639"/>
                    <a:pt x="42226" y="1641"/>
                    <a:pt x="42204" y="1641"/>
                  </a:cubicBezTo>
                  <a:cubicBezTo>
                    <a:pt x="42192" y="1641"/>
                    <a:pt x="42179" y="1641"/>
                    <a:pt x="42168" y="1641"/>
                  </a:cubicBezTo>
                  <a:cubicBezTo>
                    <a:pt x="42147" y="1641"/>
                    <a:pt x="42137" y="1643"/>
                    <a:pt x="42170" y="1659"/>
                  </a:cubicBezTo>
                  <a:cubicBezTo>
                    <a:pt x="42170" y="1659"/>
                    <a:pt x="42252" y="1668"/>
                    <a:pt x="42334" y="1678"/>
                  </a:cubicBezTo>
                  <a:cubicBezTo>
                    <a:pt x="42381" y="1686"/>
                    <a:pt x="42427" y="1688"/>
                    <a:pt x="42459" y="1689"/>
                  </a:cubicBezTo>
                  <a:lnTo>
                    <a:pt x="42459" y="1689"/>
                  </a:lnTo>
                  <a:cubicBezTo>
                    <a:pt x="42396" y="1683"/>
                    <a:pt x="42329" y="1649"/>
                    <a:pt x="42357" y="1639"/>
                  </a:cubicBezTo>
                  <a:lnTo>
                    <a:pt x="42235" y="1618"/>
                  </a:lnTo>
                  <a:lnTo>
                    <a:pt x="42247" y="1598"/>
                  </a:lnTo>
                  <a:cubicBezTo>
                    <a:pt x="42047" y="1545"/>
                    <a:pt x="41922" y="1472"/>
                    <a:pt x="41720" y="1399"/>
                  </a:cubicBezTo>
                  <a:lnTo>
                    <a:pt x="41720" y="1399"/>
                  </a:lnTo>
                  <a:lnTo>
                    <a:pt x="41785" y="1453"/>
                  </a:lnTo>
                  <a:cubicBezTo>
                    <a:pt x="41669" y="1405"/>
                    <a:pt x="41540" y="1378"/>
                    <a:pt x="41449" y="1301"/>
                  </a:cubicBezTo>
                  <a:lnTo>
                    <a:pt x="41449" y="1301"/>
                  </a:lnTo>
                  <a:cubicBezTo>
                    <a:pt x="41461" y="1305"/>
                    <a:pt x="41469" y="1307"/>
                    <a:pt x="41474" y="1307"/>
                  </a:cubicBezTo>
                  <a:cubicBezTo>
                    <a:pt x="41490" y="1307"/>
                    <a:pt x="41472" y="1288"/>
                    <a:pt x="41475" y="1279"/>
                  </a:cubicBezTo>
                  <a:cubicBezTo>
                    <a:pt x="41447" y="1270"/>
                    <a:pt x="41415" y="1264"/>
                    <a:pt x="41385" y="1245"/>
                  </a:cubicBezTo>
                  <a:lnTo>
                    <a:pt x="41436" y="1238"/>
                  </a:lnTo>
                  <a:lnTo>
                    <a:pt x="41436" y="1238"/>
                  </a:lnTo>
                  <a:cubicBezTo>
                    <a:pt x="41437" y="1239"/>
                    <a:pt x="41437" y="1239"/>
                    <a:pt x="41438" y="1239"/>
                  </a:cubicBezTo>
                  <a:cubicBezTo>
                    <a:pt x="41444" y="1239"/>
                    <a:pt x="41449" y="1238"/>
                    <a:pt x="41454" y="1236"/>
                  </a:cubicBezTo>
                  <a:lnTo>
                    <a:pt x="41454" y="1236"/>
                  </a:lnTo>
                  <a:lnTo>
                    <a:pt x="41436" y="1238"/>
                  </a:lnTo>
                  <a:lnTo>
                    <a:pt x="41436" y="1238"/>
                  </a:lnTo>
                  <a:cubicBezTo>
                    <a:pt x="41348" y="1237"/>
                    <a:pt x="41138" y="1094"/>
                    <a:pt x="41089" y="1075"/>
                  </a:cubicBezTo>
                  <a:lnTo>
                    <a:pt x="41089" y="1075"/>
                  </a:lnTo>
                  <a:lnTo>
                    <a:pt x="41108" y="1078"/>
                  </a:lnTo>
                  <a:cubicBezTo>
                    <a:pt x="41062" y="1048"/>
                    <a:pt x="41044" y="1038"/>
                    <a:pt x="41040" y="1038"/>
                  </a:cubicBezTo>
                  <a:cubicBezTo>
                    <a:pt x="41032" y="1038"/>
                    <a:pt x="41064" y="1068"/>
                    <a:pt x="41052" y="1068"/>
                  </a:cubicBezTo>
                  <a:cubicBezTo>
                    <a:pt x="41047" y="1068"/>
                    <a:pt x="41036" y="1064"/>
                    <a:pt x="41015" y="1053"/>
                  </a:cubicBezTo>
                  <a:cubicBezTo>
                    <a:pt x="40924" y="995"/>
                    <a:pt x="40999" y="997"/>
                    <a:pt x="40919" y="936"/>
                  </a:cubicBezTo>
                  <a:cubicBezTo>
                    <a:pt x="40752" y="845"/>
                    <a:pt x="40451" y="712"/>
                    <a:pt x="40274" y="588"/>
                  </a:cubicBezTo>
                  <a:cubicBezTo>
                    <a:pt x="40118" y="517"/>
                    <a:pt x="39940" y="447"/>
                    <a:pt x="39792" y="403"/>
                  </a:cubicBezTo>
                  <a:cubicBezTo>
                    <a:pt x="39650" y="343"/>
                    <a:pt x="39815" y="368"/>
                    <a:pt x="39663" y="328"/>
                  </a:cubicBezTo>
                  <a:cubicBezTo>
                    <a:pt x="39684" y="322"/>
                    <a:pt x="39669" y="301"/>
                    <a:pt x="39660" y="285"/>
                  </a:cubicBezTo>
                  <a:lnTo>
                    <a:pt x="39660" y="285"/>
                  </a:lnTo>
                  <a:cubicBezTo>
                    <a:pt x="39660" y="285"/>
                    <a:pt x="39659" y="285"/>
                    <a:pt x="39658" y="285"/>
                  </a:cubicBezTo>
                  <a:cubicBezTo>
                    <a:pt x="39632" y="285"/>
                    <a:pt x="39498" y="230"/>
                    <a:pt x="39471" y="230"/>
                  </a:cubicBezTo>
                  <a:cubicBezTo>
                    <a:pt x="39462" y="230"/>
                    <a:pt x="39466" y="237"/>
                    <a:pt x="39493" y="255"/>
                  </a:cubicBezTo>
                  <a:cubicBezTo>
                    <a:pt x="39287" y="184"/>
                    <a:pt x="39045" y="113"/>
                    <a:pt x="38808" y="108"/>
                  </a:cubicBezTo>
                  <a:lnTo>
                    <a:pt x="38808" y="108"/>
                  </a:lnTo>
                  <a:cubicBezTo>
                    <a:pt x="38871" y="107"/>
                    <a:pt x="38886" y="87"/>
                    <a:pt x="38825" y="72"/>
                  </a:cubicBezTo>
                  <a:lnTo>
                    <a:pt x="38825" y="72"/>
                  </a:lnTo>
                  <a:cubicBezTo>
                    <a:pt x="38710" y="82"/>
                    <a:pt x="38514" y="96"/>
                    <a:pt x="38313" y="121"/>
                  </a:cubicBezTo>
                  <a:cubicBezTo>
                    <a:pt x="38320" y="144"/>
                    <a:pt x="38384" y="132"/>
                    <a:pt x="38366" y="160"/>
                  </a:cubicBezTo>
                  <a:cubicBezTo>
                    <a:pt x="38339" y="169"/>
                    <a:pt x="38293" y="189"/>
                    <a:pt x="38244" y="196"/>
                  </a:cubicBezTo>
                  <a:cubicBezTo>
                    <a:pt x="38222" y="183"/>
                    <a:pt x="38214" y="156"/>
                    <a:pt x="38151" y="156"/>
                  </a:cubicBezTo>
                  <a:cubicBezTo>
                    <a:pt x="38124" y="156"/>
                    <a:pt x="38088" y="161"/>
                    <a:pt x="38035" y="174"/>
                  </a:cubicBezTo>
                  <a:cubicBezTo>
                    <a:pt x="38041" y="164"/>
                    <a:pt x="38055" y="155"/>
                    <a:pt x="38072" y="148"/>
                  </a:cubicBezTo>
                  <a:lnTo>
                    <a:pt x="38072" y="148"/>
                  </a:lnTo>
                  <a:cubicBezTo>
                    <a:pt x="38017" y="163"/>
                    <a:pt x="37976" y="166"/>
                    <a:pt x="37945" y="166"/>
                  </a:cubicBezTo>
                  <a:cubicBezTo>
                    <a:pt x="37924" y="166"/>
                    <a:pt x="37906" y="165"/>
                    <a:pt x="37891" y="165"/>
                  </a:cubicBezTo>
                  <a:cubicBezTo>
                    <a:pt x="37882" y="165"/>
                    <a:pt x="37874" y="165"/>
                    <a:pt x="37866" y="167"/>
                  </a:cubicBezTo>
                  <a:cubicBezTo>
                    <a:pt x="37895" y="156"/>
                    <a:pt x="37932" y="141"/>
                    <a:pt x="37960" y="130"/>
                  </a:cubicBezTo>
                  <a:lnTo>
                    <a:pt x="37960" y="130"/>
                  </a:lnTo>
                  <a:cubicBezTo>
                    <a:pt x="37826" y="155"/>
                    <a:pt x="37788" y="192"/>
                    <a:pt x="37657" y="241"/>
                  </a:cubicBezTo>
                  <a:cubicBezTo>
                    <a:pt x="37605" y="210"/>
                    <a:pt x="37866" y="156"/>
                    <a:pt x="37911" y="120"/>
                  </a:cubicBezTo>
                  <a:lnTo>
                    <a:pt x="37800" y="118"/>
                  </a:lnTo>
                  <a:cubicBezTo>
                    <a:pt x="37591" y="187"/>
                    <a:pt x="37756" y="173"/>
                    <a:pt x="37541" y="241"/>
                  </a:cubicBezTo>
                  <a:lnTo>
                    <a:pt x="37561" y="216"/>
                  </a:lnTo>
                  <a:lnTo>
                    <a:pt x="37561" y="216"/>
                  </a:lnTo>
                  <a:lnTo>
                    <a:pt x="37497" y="246"/>
                  </a:lnTo>
                  <a:cubicBezTo>
                    <a:pt x="37466" y="262"/>
                    <a:pt x="37434" y="279"/>
                    <a:pt x="37434" y="279"/>
                  </a:cubicBezTo>
                  <a:cubicBezTo>
                    <a:pt x="37437" y="287"/>
                    <a:pt x="37445" y="293"/>
                    <a:pt x="37463" y="293"/>
                  </a:cubicBezTo>
                  <a:cubicBezTo>
                    <a:pt x="37486" y="293"/>
                    <a:pt x="37524" y="284"/>
                    <a:pt x="37586" y="259"/>
                  </a:cubicBezTo>
                  <a:lnTo>
                    <a:pt x="37586" y="259"/>
                  </a:lnTo>
                  <a:cubicBezTo>
                    <a:pt x="37529" y="327"/>
                    <a:pt x="37488" y="306"/>
                    <a:pt x="37319" y="390"/>
                  </a:cubicBezTo>
                  <a:cubicBezTo>
                    <a:pt x="37308" y="401"/>
                    <a:pt x="37306" y="405"/>
                    <a:pt x="37310" y="405"/>
                  </a:cubicBezTo>
                  <a:cubicBezTo>
                    <a:pt x="37320" y="405"/>
                    <a:pt x="37372" y="373"/>
                    <a:pt x="37395" y="373"/>
                  </a:cubicBezTo>
                  <a:cubicBezTo>
                    <a:pt x="37399" y="373"/>
                    <a:pt x="37402" y="375"/>
                    <a:pt x="37404" y="377"/>
                  </a:cubicBezTo>
                  <a:cubicBezTo>
                    <a:pt x="37430" y="390"/>
                    <a:pt x="37312" y="441"/>
                    <a:pt x="37230" y="487"/>
                  </a:cubicBezTo>
                  <a:cubicBezTo>
                    <a:pt x="37178" y="513"/>
                    <a:pt x="37153" y="521"/>
                    <a:pt x="37140" y="521"/>
                  </a:cubicBezTo>
                  <a:cubicBezTo>
                    <a:pt x="37122" y="521"/>
                    <a:pt x="37123" y="508"/>
                    <a:pt x="37102" y="508"/>
                  </a:cubicBezTo>
                  <a:cubicBezTo>
                    <a:pt x="37097" y="508"/>
                    <a:pt x="37092" y="508"/>
                    <a:pt x="37086" y="509"/>
                  </a:cubicBezTo>
                  <a:cubicBezTo>
                    <a:pt x="37107" y="495"/>
                    <a:pt x="37186" y="452"/>
                    <a:pt x="37205" y="452"/>
                  </a:cubicBezTo>
                  <a:cubicBezTo>
                    <a:pt x="37208" y="452"/>
                    <a:pt x="37210" y="453"/>
                    <a:pt x="37209" y="456"/>
                  </a:cubicBezTo>
                  <a:cubicBezTo>
                    <a:pt x="37281" y="408"/>
                    <a:pt x="37268" y="401"/>
                    <a:pt x="37243" y="401"/>
                  </a:cubicBezTo>
                  <a:cubicBezTo>
                    <a:pt x="37233" y="401"/>
                    <a:pt x="37220" y="402"/>
                    <a:pt x="37210" y="402"/>
                  </a:cubicBezTo>
                  <a:cubicBezTo>
                    <a:pt x="37191" y="402"/>
                    <a:pt x="37183" y="398"/>
                    <a:pt x="37223" y="371"/>
                  </a:cubicBezTo>
                  <a:lnTo>
                    <a:pt x="37223" y="371"/>
                  </a:lnTo>
                  <a:cubicBezTo>
                    <a:pt x="37087" y="422"/>
                    <a:pt x="37103" y="446"/>
                    <a:pt x="37043" y="487"/>
                  </a:cubicBezTo>
                  <a:lnTo>
                    <a:pt x="37043" y="487"/>
                  </a:lnTo>
                  <a:cubicBezTo>
                    <a:pt x="37047" y="485"/>
                    <a:pt x="37050" y="484"/>
                    <a:pt x="37053" y="484"/>
                  </a:cubicBezTo>
                  <a:cubicBezTo>
                    <a:pt x="37067" y="484"/>
                    <a:pt x="37040" y="514"/>
                    <a:pt x="37059" y="514"/>
                  </a:cubicBezTo>
                  <a:cubicBezTo>
                    <a:pt x="37060" y="514"/>
                    <a:pt x="37062" y="514"/>
                    <a:pt x="37064" y="514"/>
                  </a:cubicBezTo>
                  <a:lnTo>
                    <a:pt x="37064" y="514"/>
                  </a:lnTo>
                  <a:cubicBezTo>
                    <a:pt x="36872" y="687"/>
                    <a:pt x="36899" y="543"/>
                    <a:pt x="36692" y="665"/>
                  </a:cubicBezTo>
                  <a:cubicBezTo>
                    <a:pt x="36750" y="678"/>
                    <a:pt x="36500" y="836"/>
                    <a:pt x="36579" y="836"/>
                  </a:cubicBezTo>
                  <a:cubicBezTo>
                    <a:pt x="36588" y="836"/>
                    <a:pt x="36600" y="834"/>
                    <a:pt x="36617" y="830"/>
                  </a:cubicBezTo>
                  <a:lnTo>
                    <a:pt x="36617" y="830"/>
                  </a:lnTo>
                  <a:cubicBezTo>
                    <a:pt x="36571" y="865"/>
                    <a:pt x="36513" y="908"/>
                    <a:pt x="36458" y="933"/>
                  </a:cubicBezTo>
                  <a:cubicBezTo>
                    <a:pt x="36470" y="917"/>
                    <a:pt x="36467" y="912"/>
                    <a:pt x="36458" y="912"/>
                  </a:cubicBezTo>
                  <a:cubicBezTo>
                    <a:pt x="36447" y="912"/>
                    <a:pt x="36427" y="919"/>
                    <a:pt x="36418" y="919"/>
                  </a:cubicBezTo>
                  <a:cubicBezTo>
                    <a:pt x="36408" y="919"/>
                    <a:pt x="36410" y="912"/>
                    <a:pt x="36440" y="885"/>
                  </a:cubicBezTo>
                  <a:lnTo>
                    <a:pt x="36440" y="885"/>
                  </a:lnTo>
                  <a:lnTo>
                    <a:pt x="36364" y="926"/>
                  </a:lnTo>
                  <a:lnTo>
                    <a:pt x="36364" y="926"/>
                  </a:lnTo>
                  <a:lnTo>
                    <a:pt x="36460" y="832"/>
                  </a:lnTo>
                  <a:lnTo>
                    <a:pt x="36460" y="832"/>
                  </a:lnTo>
                  <a:cubicBezTo>
                    <a:pt x="36367" y="860"/>
                    <a:pt x="36218" y="919"/>
                    <a:pt x="36167" y="931"/>
                  </a:cubicBezTo>
                  <a:cubicBezTo>
                    <a:pt x="36065" y="1002"/>
                    <a:pt x="36214" y="938"/>
                    <a:pt x="36091" y="1012"/>
                  </a:cubicBezTo>
                  <a:cubicBezTo>
                    <a:pt x="36103" y="1000"/>
                    <a:pt x="36102" y="995"/>
                    <a:pt x="36094" y="995"/>
                  </a:cubicBezTo>
                  <a:cubicBezTo>
                    <a:pt x="36076" y="995"/>
                    <a:pt x="36026" y="1015"/>
                    <a:pt x="35989" y="1035"/>
                  </a:cubicBezTo>
                  <a:cubicBezTo>
                    <a:pt x="36014" y="1025"/>
                    <a:pt x="36029" y="1020"/>
                    <a:pt x="36037" y="1020"/>
                  </a:cubicBezTo>
                  <a:cubicBezTo>
                    <a:pt x="36066" y="1020"/>
                    <a:pt x="35996" y="1081"/>
                    <a:pt x="35943" y="1115"/>
                  </a:cubicBezTo>
                  <a:cubicBezTo>
                    <a:pt x="35853" y="1162"/>
                    <a:pt x="35771" y="1182"/>
                    <a:pt x="35747" y="1182"/>
                  </a:cubicBezTo>
                  <a:cubicBezTo>
                    <a:pt x="35741" y="1182"/>
                    <a:pt x="35739" y="1181"/>
                    <a:pt x="35742" y="1178"/>
                  </a:cubicBezTo>
                  <a:lnTo>
                    <a:pt x="35821" y="1114"/>
                  </a:lnTo>
                  <a:lnTo>
                    <a:pt x="35821" y="1114"/>
                  </a:lnTo>
                  <a:cubicBezTo>
                    <a:pt x="35770" y="1153"/>
                    <a:pt x="35790" y="1113"/>
                    <a:pt x="35718" y="1158"/>
                  </a:cubicBezTo>
                  <a:cubicBezTo>
                    <a:pt x="35702" y="1185"/>
                    <a:pt x="35661" y="1234"/>
                    <a:pt x="35641" y="1266"/>
                  </a:cubicBezTo>
                  <a:cubicBezTo>
                    <a:pt x="35573" y="1305"/>
                    <a:pt x="35513" y="1308"/>
                    <a:pt x="35489" y="1323"/>
                  </a:cubicBezTo>
                  <a:lnTo>
                    <a:pt x="35489" y="1323"/>
                  </a:lnTo>
                  <a:lnTo>
                    <a:pt x="35595" y="1256"/>
                  </a:lnTo>
                  <a:lnTo>
                    <a:pt x="35595" y="1256"/>
                  </a:lnTo>
                  <a:cubicBezTo>
                    <a:pt x="35550" y="1278"/>
                    <a:pt x="35527" y="1284"/>
                    <a:pt x="35514" y="1284"/>
                  </a:cubicBezTo>
                  <a:cubicBezTo>
                    <a:pt x="35498" y="1284"/>
                    <a:pt x="35495" y="1276"/>
                    <a:pt x="35480" y="1276"/>
                  </a:cubicBezTo>
                  <a:cubicBezTo>
                    <a:pt x="35466" y="1276"/>
                    <a:pt x="35444" y="1282"/>
                    <a:pt x="35395" y="1308"/>
                  </a:cubicBezTo>
                  <a:lnTo>
                    <a:pt x="35364" y="1346"/>
                  </a:lnTo>
                  <a:cubicBezTo>
                    <a:pt x="35354" y="1349"/>
                    <a:pt x="35345" y="1350"/>
                    <a:pt x="35339" y="1350"/>
                  </a:cubicBezTo>
                  <a:cubicBezTo>
                    <a:pt x="35330" y="1350"/>
                    <a:pt x="35325" y="1348"/>
                    <a:pt x="35329" y="1342"/>
                  </a:cubicBezTo>
                  <a:lnTo>
                    <a:pt x="35329" y="1342"/>
                  </a:lnTo>
                  <a:cubicBezTo>
                    <a:pt x="35298" y="1364"/>
                    <a:pt x="35227" y="1389"/>
                    <a:pt x="35196" y="1406"/>
                  </a:cubicBezTo>
                  <a:lnTo>
                    <a:pt x="35181" y="1395"/>
                  </a:lnTo>
                  <a:cubicBezTo>
                    <a:pt x="35123" y="1431"/>
                    <a:pt x="35053" y="1482"/>
                    <a:pt x="34970" y="1482"/>
                  </a:cubicBezTo>
                  <a:cubicBezTo>
                    <a:pt x="34966" y="1482"/>
                    <a:pt x="34962" y="1482"/>
                    <a:pt x="34958" y="1481"/>
                  </a:cubicBezTo>
                  <a:lnTo>
                    <a:pt x="34958" y="1481"/>
                  </a:lnTo>
                  <a:cubicBezTo>
                    <a:pt x="34970" y="1484"/>
                    <a:pt x="34981" y="1485"/>
                    <a:pt x="34990" y="1485"/>
                  </a:cubicBezTo>
                  <a:cubicBezTo>
                    <a:pt x="35036" y="1485"/>
                    <a:pt x="35058" y="1458"/>
                    <a:pt x="35156" y="1438"/>
                  </a:cubicBezTo>
                  <a:lnTo>
                    <a:pt x="35156" y="1438"/>
                  </a:lnTo>
                  <a:cubicBezTo>
                    <a:pt x="35235" y="1439"/>
                    <a:pt x="35053" y="1502"/>
                    <a:pt x="35027" y="1509"/>
                  </a:cubicBezTo>
                  <a:cubicBezTo>
                    <a:pt x="35026" y="1502"/>
                    <a:pt x="35020" y="1498"/>
                    <a:pt x="35010" y="1498"/>
                  </a:cubicBezTo>
                  <a:cubicBezTo>
                    <a:pt x="34965" y="1498"/>
                    <a:pt x="34841" y="1563"/>
                    <a:pt x="34773" y="1570"/>
                  </a:cubicBezTo>
                  <a:cubicBezTo>
                    <a:pt x="34723" y="1564"/>
                    <a:pt x="34680" y="1566"/>
                    <a:pt x="34651" y="1562"/>
                  </a:cubicBezTo>
                  <a:lnTo>
                    <a:pt x="34623" y="1594"/>
                  </a:lnTo>
                  <a:cubicBezTo>
                    <a:pt x="34614" y="1583"/>
                    <a:pt x="34599" y="1579"/>
                    <a:pt x="34581" y="1579"/>
                  </a:cubicBezTo>
                  <a:cubicBezTo>
                    <a:pt x="34530" y="1579"/>
                    <a:pt x="34452" y="1609"/>
                    <a:pt x="34385" y="1609"/>
                  </a:cubicBezTo>
                  <a:cubicBezTo>
                    <a:pt x="34379" y="1609"/>
                    <a:pt x="34373" y="1609"/>
                    <a:pt x="34368" y="1609"/>
                  </a:cubicBezTo>
                  <a:cubicBezTo>
                    <a:pt x="34415" y="1589"/>
                    <a:pt x="34408" y="1573"/>
                    <a:pt x="34344" y="1566"/>
                  </a:cubicBezTo>
                  <a:lnTo>
                    <a:pt x="34344" y="1566"/>
                  </a:lnTo>
                  <a:cubicBezTo>
                    <a:pt x="34430" y="1610"/>
                    <a:pt x="34202" y="1602"/>
                    <a:pt x="34225" y="1630"/>
                  </a:cubicBezTo>
                  <a:cubicBezTo>
                    <a:pt x="34060" y="1605"/>
                    <a:pt x="34268" y="1585"/>
                    <a:pt x="34220" y="1555"/>
                  </a:cubicBezTo>
                  <a:lnTo>
                    <a:pt x="34220" y="1555"/>
                  </a:lnTo>
                  <a:cubicBezTo>
                    <a:pt x="34205" y="1561"/>
                    <a:pt x="34189" y="1563"/>
                    <a:pt x="34173" y="1563"/>
                  </a:cubicBezTo>
                  <a:cubicBezTo>
                    <a:pt x="34118" y="1563"/>
                    <a:pt x="34062" y="1537"/>
                    <a:pt x="34017" y="1537"/>
                  </a:cubicBezTo>
                  <a:cubicBezTo>
                    <a:pt x="34005" y="1537"/>
                    <a:pt x="33994" y="1539"/>
                    <a:pt x="33984" y="1543"/>
                  </a:cubicBezTo>
                  <a:cubicBezTo>
                    <a:pt x="34100" y="1577"/>
                    <a:pt x="33962" y="1563"/>
                    <a:pt x="33933" y="1575"/>
                  </a:cubicBezTo>
                  <a:cubicBezTo>
                    <a:pt x="33783" y="1544"/>
                    <a:pt x="33962" y="1563"/>
                    <a:pt x="33858" y="1531"/>
                  </a:cubicBezTo>
                  <a:cubicBezTo>
                    <a:pt x="33838" y="1526"/>
                    <a:pt x="33814" y="1524"/>
                    <a:pt x="33795" y="1524"/>
                  </a:cubicBezTo>
                  <a:cubicBezTo>
                    <a:pt x="33757" y="1524"/>
                    <a:pt x="33738" y="1534"/>
                    <a:pt x="33798" y="1559"/>
                  </a:cubicBezTo>
                  <a:lnTo>
                    <a:pt x="33798" y="1559"/>
                  </a:lnTo>
                  <a:cubicBezTo>
                    <a:pt x="33714" y="1525"/>
                    <a:pt x="33604" y="1538"/>
                    <a:pt x="33517" y="1476"/>
                  </a:cubicBezTo>
                  <a:cubicBezTo>
                    <a:pt x="33512" y="1470"/>
                    <a:pt x="33513" y="1468"/>
                    <a:pt x="33519" y="1468"/>
                  </a:cubicBezTo>
                  <a:cubicBezTo>
                    <a:pt x="33531" y="1468"/>
                    <a:pt x="33561" y="1478"/>
                    <a:pt x="33590" y="1487"/>
                  </a:cubicBezTo>
                  <a:cubicBezTo>
                    <a:pt x="33618" y="1494"/>
                    <a:pt x="33645" y="1501"/>
                    <a:pt x="33654" y="1501"/>
                  </a:cubicBezTo>
                  <a:cubicBezTo>
                    <a:pt x="33660" y="1501"/>
                    <a:pt x="33659" y="1499"/>
                    <a:pt x="33650" y="1493"/>
                  </a:cubicBezTo>
                  <a:cubicBezTo>
                    <a:pt x="33585" y="1471"/>
                    <a:pt x="33549" y="1464"/>
                    <a:pt x="33524" y="1464"/>
                  </a:cubicBezTo>
                  <a:cubicBezTo>
                    <a:pt x="33494" y="1464"/>
                    <a:pt x="33479" y="1473"/>
                    <a:pt x="33449" y="1473"/>
                  </a:cubicBezTo>
                  <a:cubicBezTo>
                    <a:pt x="33425" y="1473"/>
                    <a:pt x="33392" y="1468"/>
                    <a:pt x="33334" y="1450"/>
                  </a:cubicBezTo>
                  <a:lnTo>
                    <a:pt x="33334" y="1450"/>
                  </a:lnTo>
                  <a:cubicBezTo>
                    <a:pt x="33384" y="1475"/>
                    <a:pt x="33363" y="1490"/>
                    <a:pt x="33316" y="1490"/>
                  </a:cubicBezTo>
                  <a:cubicBezTo>
                    <a:pt x="33290" y="1490"/>
                    <a:pt x="33255" y="1485"/>
                    <a:pt x="33219" y="1474"/>
                  </a:cubicBezTo>
                  <a:cubicBezTo>
                    <a:pt x="33156" y="1443"/>
                    <a:pt x="33141" y="1433"/>
                    <a:pt x="33148" y="1433"/>
                  </a:cubicBezTo>
                  <a:cubicBezTo>
                    <a:pt x="33159" y="1433"/>
                    <a:pt x="33225" y="1457"/>
                    <a:pt x="33250" y="1457"/>
                  </a:cubicBezTo>
                  <a:cubicBezTo>
                    <a:pt x="33260" y="1457"/>
                    <a:pt x="33263" y="1452"/>
                    <a:pt x="33248" y="1438"/>
                  </a:cubicBezTo>
                  <a:lnTo>
                    <a:pt x="33163" y="1406"/>
                  </a:lnTo>
                  <a:cubicBezTo>
                    <a:pt x="33136" y="1382"/>
                    <a:pt x="33144" y="1374"/>
                    <a:pt x="33167" y="1374"/>
                  </a:cubicBezTo>
                  <a:cubicBezTo>
                    <a:pt x="33209" y="1374"/>
                    <a:pt x="33301" y="1399"/>
                    <a:pt x="33338" y="1399"/>
                  </a:cubicBezTo>
                  <a:cubicBezTo>
                    <a:pt x="33357" y="1399"/>
                    <a:pt x="33361" y="1392"/>
                    <a:pt x="33337" y="1373"/>
                  </a:cubicBezTo>
                  <a:lnTo>
                    <a:pt x="33243" y="1346"/>
                  </a:lnTo>
                  <a:cubicBezTo>
                    <a:pt x="33268" y="1344"/>
                    <a:pt x="33303" y="1337"/>
                    <a:pt x="33272" y="1311"/>
                  </a:cubicBezTo>
                  <a:lnTo>
                    <a:pt x="33272" y="1311"/>
                  </a:lnTo>
                  <a:cubicBezTo>
                    <a:pt x="33269" y="1312"/>
                    <a:pt x="33266" y="1313"/>
                    <a:pt x="33262" y="1313"/>
                  </a:cubicBezTo>
                  <a:cubicBezTo>
                    <a:pt x="33213" y="1313"/>
                    <a:pt x="33060" y="1227"/>
                    <a:pt x="33043" y="1222"/>
                  </a:cubicBezTo>
                  <a:lnTo>
                    <a:pt x="33043" y="1222"/>
                  </a:lnTo>
                  <a:cubicBezTo>
                    <a:pt x="33015" y="1235"/>
                    <a:pt x="33118" y="1251"/>
                    <a:pt x="33095" y="1261"/>
                  </a:cubicBezTo>
                  <a:cubicBezTo>
                    <a:pt x="32999" y="1222"/>
                    <a:pt x="32939" y="1236"/>
                    <a:pt x="32802" y="1151"/>
                  </a:cubicBezTo>
                  <a:lnTo>
                    <a:pt x="32802" y="1151"/>
                  </a:lnTo>
                  <a:cubicBezTo>
                    <a:pt x="32815" y="1155"/>
                    <a:pt x="32824" y="1156"/>
                    <a:pt x="32829" y="1156"/>
                  </a:cubicBezTo>
                  <a:cubicBezTo>
                    <a:pt x="32861" y="1156"/>
                    <a:pt x="32797" y="1111"/>
                    <a:pt x="32823" y="1111"/>
                  </a:cubicBezTo>
                  <a:cubicBezTo>
                    <a:pt x="32823" y="1111"/>
                    <a:pt x="32824" y="1111"/>
                    <a:pt x="32826" y="1111"/>
                  </a:cubicBezTo>
                  <a:cubicBezTo>
                    <a:pt x="32803" y="1095"/>
                    <a:pt x="32791" y="1092"/>
                    <a:pt x="32783" y="1092"/>
                  </a:cubicBezTo>
                  <a:cubicBezTo>
                    <a:pt x="32777" y="1092"/>
                    <a:pt x="32773" y="1093"/>
                    <a:pt x="32767" y="1093"/>
                  </a:cubicBezTo>
                  <a:cubicBezTo>
                    <a:pt x="32756" y="1093"/>
                    <a:pt x="32738" y="1088"/>
                    <a:pt x="32697" y="1060"/>
                  </a:cubicBezTo>
                  <a:lnTo>
                    <a:pt x="32715" y="1053"/>
                  </a:lnTo>
                  <a:cubicBezTo>
                    <a:pt x="32346" y="854"/>
                    <a:pt x="31880" y="587"/>
                    <a:pt x="31518" y="481"/>
                  </a:cubicBezTo>
                  <a:cubicBezTo>
                    <a:pt x="31470" y="430"/>
                    <a:pt x="31349" y="371"/>
                    <a:pt x="31164" y="277"/>
                  </a:cubicBezTo>
                  <a:lnTo>
                    <a:pt x="31164" y="277"/>
                  </a:lnTo>
                  <a:cubicBezTo>
                    <a:pt x="31188" y="290"/>
                    <a:pt x="31187" y="295"/>
                    <a:pt x="31174" y="295"/>
                  </a:cubicBezTo>
                  <a:cubicBezTo>
                    <a:pt x="31157" y="295"/>
                    <a:pt x="31117" y="286"/>
                    <a:pt x="31090" y="277"/>
                  </a:cubicBezTo>
                  <a:lnTo>
                    <a:pt x="31001" y="213"/>
                  </a:lnTo>
                  <a:cubicBezTo>
                    <a:pt x="30887" y="151"/>
                    <a:pt x="30712" y="133"/>
                    <a:pt x="30595" y="120"/>
                  </a:cubicBezTo>
                  <a:cubicBezTo>
                    <a:pt x="30575" y="110"/>
                    <a:pt x="30570" y="101"/>
                    <a:pt x="30566" y="93"/>
                  </a:cubicBezTo>
                  <a:cubicBezTo>
                    <a:pt x="30523" y="78"/>
                    <a:pt x="30495" y="73"/>
                    <a:pt x="30474" y="73"/>
                  </a:cubicBezTo>
                  <a:cubicBezTo>
                    <a:pt x="30443" y="73"/>
                    <a:pt x="30428" y="84"/>
                    <a:pt x="30403" y="84"/>
                  </a:cubicBezTo>
                  <a:cubicBezTo>
                    <a:pt x="30401" y="84"/>
                    <a:pt x="30400" y="84"/>
                    <a:pt x="30399" y="84"/>
                  </a:cubicBezTo>
                  <a:cubicBezTo>
                    <a:pt x="30399" y="84"/>
                    <a:pt x="30331" y="53"/>
                    <a:pt x="30327" y="53"/>
                  </a:cubicBezTo>
                  <a:cubicBezTo>
                    <a:pt x="30327" y="53"/>
                    <a:pt x="30327" y="53"/>
                    <a:pt x="30327" y="53"/>
                  </a:cubicBezTo>
                  <a:lnTo>
                    <a:pt x="30307" y="72"/>
                  </a:lnTo>
                  <a:cubicBezTo>
                    <a:pt x="30296" y="72"/>
                    <a:pt x="30284" y="72"/>
                    <a:pt x="30272" y="72"/>
                  </a:cubicBezTo>
                  <a:cubicBezTo>
                    <a:pt x="30161" y="72"/>
                    <a:pt x="30038" y="56"/>
                    <a:pt x="30051" y="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47650" y="4111298"/>
              <a:ext cx="8431072" cy="291058"/>
            </a:xfrm>
            <a:custGeom>
              <a:avLst/>
              <a:gdLst/>
              <a:ahLst/>
              <a:cxnLst/>
              <a:rect l="l" t="t" r="r" b="b"/>
              <a:pathLst>
                <a:path w="42498" h="1940" extrusionOk="0">
                  <a:moveTo>
                    <a:pt x="38640" y="1"/>
                  </a:moveTo>
                  <a:lnTo>
                    <a:pt x="38640" y="1"/>
                  </a:lnTo>
                  <a:cubicBezTo>
                    <a:pt x="38488" y="17"/>
                    <a:pt x="38416" y="24"/>
                    <a:pt x="38191" y="77"/>
                  </a:cubicBezTo>
                  <a:cubicBezTo>
                    <a:pt x="38191" y="94"/>
                    <a:pt x="38268" y="82"/>
                    <a:pt x="38168" y="116"/>
                  </a:cubicBezTo>
                  <a:cubicBezTo>
                    <a:pt x="38149" y="123"/>
                    <a:pt x="38132" y="129"/>
                    <a:pt x="38116" y="135"/>
                  </a:cubicBezTo>
                  <a:lnTo>
                    <a:pt x="38116" y="135"/>
                  </a:lnTo>
                  <a:cubicBezTo>
                    <a:pt x="38201" y="114"/>
                    <a:pt x="38313" y="111"/>
                    <a:pt x="38251" y="92"/>
                  </a:cubicBezTo>
                  <a:cubicBezTo>
                    <a:pt x="38287" y="69"/>
                    <a:pt x="38389" y="40"/>
                    <a:pt x="38494" y="36"/>
                  </a:cubicBezTo>
                  <a:cubicBezTo>
                    <a:pt x="38546" y="32"/>
                    <a:pt x="38598" y="29"/>
                    <a:pt x="38642" y="28"/>
                  </a:cubicBezTo>
                  <a:cubicBezTo>
                    <a:pt x="38686" y="30"/>
                    <a:pt x="38721" y="38"/>
                    <a:pt x="38740" y="43"/>
                  </a:cubicBezTo>
                  <a:cubicBezTo>
                    <a:pt x="38908" y="20"/>
                    <a:pt x="38609" y="29"/>
                    <a:pt x="38640" y="1"/>
                  </a:cubicBezTo>
                  <a:close/>
                  <a:moveTo>
                    <a:pt x="38116" y="135"/>
                  </a:moveTo>
                  <a:lnTo>
                    <a:pt x="38116" y="135"/>
                  </a:lnTo>
                  <a:cubicBezTo>
                    <a:pt x="38100" y="139"/>
                    <a:pt x="38085" y="143"/>
                    <a:pt x="38072" y="148"/>
                  </a:cubicBezTo>
                  <a:lnTo>
                    <a:pt x="38072" y="148"/>
                  </a:lnTo>
                  <a:cubicBezTo>
                    <a:pt x="38086" y="144"/>
                    <a:pt x="38100" y="140"/>
                    <a:pt x="38116" y="135"/>
                  </a:cubicBezTo>
                  <a:close/>
                  <a:moveTo>
                    <a:pt x="20481" y="271"/>
                  </a:moveTo>
                  <a:cubicBezTo>
                    <a:pt x="20480" y="271"/>
                    <a:pt x="20479" y="271"/>
                    <a:pt x="20478" y="271"/>
                  </a:cubicBezTo>
                  <a:cubicBezTo>
                    <a:pt x="20478" y="271"/>
                    <a:pt x="20479" y="271"/>
                    <a:pt x="20480" y="271"/>
                  </a:cubicBezTo>
                  <a:cubicBezTo>
                    <a:pt x="20481" y="271"/>
                    <a:pt x="20482" y="271"/>
                    <a:pt x="20484" y="271"/>
                  </a:cubicBezTo>
                  <a:lnTo>
                    <a:pt x="20484" y="271"/>
                  </a:lnTo>
                  <a:cubicBezTo>
                    <a:pt x="20483" y="271"/>
                    <a:pt x="20482" y="271"/>
                    <a:pt x="20481" y="271"/>
                  </a:cubicBezTo>
                  <a:close/>
                  <a:moveTo>
                    <a:pt x="39511" y="162"/>
                  </a:moveTo>
                  <a:cubicBezTo>
                    <a:pt x="39456" y="162"/>
                    <a:pt x="39545" y="218"/>
                    <a:pt x="39650" y="270"/>
                  </a:cubicBezTo>
                  <a:cubicBezTo>
                    <a:pt x="39652" y="271"/>
                    <a:pt x="39654" y="273"/>
                    <a:pt x="39656" y="274"/>
                  </a:cubicBezTo>
                  <a:lnTo>
                    <a:pt x="39656" y="274"/>
                  </a:lnTo>
                  <a:cubicBezTo>
                    <a:pt x="39654" y="267"/>
                    <a:pt x="39657" y="261"/>
                    <a:pt x="39671" y="261"/>
                  </a:cubicBezTo>
                  <a:cubicBezTo>
                    <a:pt x="39675" y="261"/>
                    <a:pt x="39679" y="261"/>
                    <a:pt x="39684" y="262"/>
                  </a:cubicBezTo>
                  <a:lnTo>
                    <a:pt x="39684" y="262"/>
                  </a:lnTo>
                  <a:cubicBezTo>
                    <a:pt x="39638" y="239"/>
                    <a:pt x="39603" y="205"/>
                    <a:pt x="39538" y="196"/>
                  </a:cubicBezTo>
                  <a:cubicBezTo>
                    <a:pt x="39511" y="177"/>
                    <a:pt x="39590" y="191"/>
                    <a:pt x="39519" y="162"/>
                  </a:cubicBezTo>
                  <a:cubicBezTo>
                    <a:pt x="39516" y="162"/>
                    <a:pt x="39513" y="162"/>
                    <a:pt x="39511" y="162"/>
                  </a:cubicBezTo>
                  <a:close/>
                  <a:moveTo>
                    <a:pt x="31147" y="269"/>
                  </a:moveTo>
                  <a:cubicBezTo>
                    <a:pt x="31153" y="272"/>
                    <a:pt x="31159" y="274"/>
                    <a:pt x="31164" y="277"/>
                  </a:cubicBezTo>
                  <a:lnTo>
                    <a:pt x="31164" y="277"/>
                  </a:lnTo>
                  <a:cubicBezTo>
                    <a:pt x="31160" y="275"/>
                    <a:pt x="31154" y="272"/>
                    <a:pt x="31147" y="269"/>
                  </a:cubicBezTo>
                  <a:close/>
                  <a:moveTo>
                    <a:pt x="39684" y="262"/>
                  </a:moveTo>
                  <a:cubicBezTo>
                    <a:pt x="39708" y="274"/>
                    <a:pt x="39735" y="283"/>
                    <a:pt x="39770" y="284"/>
                  </a:cubicBezTo>
                  <a:cubicBezTo>
                    <a:pt x="39729" y="271"/>
                    <a:pt x="39701" y="264"/>
                    <a:pt x="39684" y="262"/>
                  </a:cubicBezTo>
                  <a:close/>
                  <a:moveTo>
                    <a:pt x="39656" y="274"/>
                  </a:moveTo>
                  <a:lnTo>
                    <a:pt x="39656" y="274"/>
                  </a:lnTo>
                  <a:cubicBezTo>
                    <a:pt x="39657" y="277"/>
                    <a:pt x="39658" y="281"/>
                    <a:pt x="39660" y="284"/>
                  </a:cubicBezTo>
                  <a:lnTo>
                    <a:pt x="39660" y="284"/>
                  </a:lnTo>
                  <a:cubicBezTo>
                    <a:pt x="39664" y="284"/>
                    <a:pt x="39663" y="281"/>
                    <a:pt x="39656" y="274"/>
                  </a:cubicBezTo>
                  <a:close/>
                  <a:moveTo>
                    <a:pt x="21773" y="346"/>
                  </a:moveTo>
                  <a:lnTo>
                    <a:pt x="21773" y="346"/>
                  </a:lnTo>
                  <a:cubicBezTo>
                    <a:pt x="21776" y="346"/>
                    <a:pt x="21779" y="347"/>
                    <a:pt x="21782" y="348"/>
                  </a:cubicBezTo>
                  <a:cubicBezTo>
                    <a:pt x="21779" y="347"/>
                    <a:pt x="21776" y="346"/>
                    <a:pt x="21773" y="346"/>
                  </a:cubicBezTo>
                  <a:close/>
                  <a:moveTo>
                    <a:pt x="29719" y="361"/>
                  </a:moveTo>
                  <a:cubicBezTo>
                    <a:pt x="29694" y="366"/>
                    <a:pt x="29668" y="371"/>
                    <a:pt x="29640" y="377"/>
                  </a:cubicBezTo>
                  <a:lnTo>
                    <a:pt x="29709" y="367"/>
                  </a:lnTo>
                  <a:cubicBezTo>
                    <a:pt x="29713" y="365"/>
                    <a:pt x="29716" y="363"/>
                    <a:pt x="29719" y="361"/>
                  </a:cubicBezTo>
                  <a:close/>
                  <a:moveTo>
                    <a:pt x="11833" y="398"/>
                  </a:moveTo>
                  <a:lnTo>
                    <a:pt x="11833" y="398"/>
                  </a:lnTo>
                  <a:cubicBezTo>
                    <a:pt x="11830" y="399"/>
                    <a:pt x="11828" y="400"/>
                    <a:pt x="11829" y="400"/>
                  </a:cubicBezTo>
                  <a:lnTo>
                    <a:pt x="11829" y="400"/>
                  </a:lnTo>
                  <a:cubicBezTo>
                    <a:pt x="11831" y="400"/>
                    <a:pt x="11832" y="399"/>
                    <a:pt x="11833" y="398"/>
                  </a:cubicBezTo>
                  <a:close/>
                  <a:moveTo>
                    <a:pt x="37043" y="487"/>
                  </a:moveTo>
                  <a:cubicBezTo>
                    <a:pt x="37032" y="491"/>
                    <a:pt x="37013" y="500"/>
                    <a:pt x="36983" y="519"/>
                  </a:cubicBezTo>
                  <a:cubicBezTo>
                    <a:pt x="37009" y="507"/>
                    <a:pt x="37028" y="496"/>
                    <a:pt x="37043" y="487"/>
                  </a:cubicBezTo>
                  <a:close/>
                  <a:moveTo>
                    <a:pt x="19901" y="548"/>
                  </a:moveTo>
                  <a:cubicBezTo>
                    <a:pt x="19895" y="551"/>
                    <a:pt x="19887" y="555"/>
                    <a:pt x="19879" y="560"/>
                  </a:cubicBezTo>
                  <a:lnTo>
                    <a:pt x="19879" y="560"/>
                  </a:lnTo>
                  <a:cubicBezTo>
                    <a:pt x="19881" y="559"/>
                    <a:pt x="19883" y="558"/>
                    <a:pt x="19885" y="558"/>
                  </a:cubicBezTo>
                  <a:lnTo>
                    <a:pt x="19885" y="558"/>
                  </a:lnTo>
                  <a:cubicBezTo>
                    <a:pt x="19891" y="554"/>
                    <a:pt x="19896" y="551"/>
                    <a:pt x="19901" y="548"/>
                  </a:cubicBezTo>
                  <a:close/>
                  <a:moveTo>
                    <a:pt x="19680" y="676"/>
                  </a:moveTo>
                  <a:lnTo>
                    <a:pt x="19680" y="676"/>
                  </a:lnTo>
                  <a:cubicBezTo>
                    <a:pt x="19658" y="691"/>
                    <a:pt x="19637" y="704"/>
                    <a:pt x="19621" y="711"/>
                  </a:cubicBezTo>
                  <a:lnTo>
                    <a:pt x="19621" y="711"/>
                  </a:lnTo>
                  <a:cubicBezTo>
                    <a:pt x="19638" y="701"/>
                    <a:pt x="19658" y="689"/>
                    <a:pt x="19680" y="676"/>
                  </a:cubicBezTo>
                  <a:close/>
                  <a:moveTo>
                    <a:pt x="35838" y="1101"/>
                  </a:moveTo>
                  <a:lnTo>
                    <a:pt x="35821" y="1114"/>
                  </a:lnTo>
                  <a:lnTo>
                    <a:pt x="35821" y="1114"/>
                  </a:lnTo>
                  <a:cubicBezTo>
                    <a:pt x="35826" y="1111"/>
                    <a:pt x="35832" y="1106"/>
                    <a:pt x="35838" y="1101"/>
                  </a:cubicBezTo>
                  <a:close/>
                  <a:moveTo>
                    <a:pt x="35340" y="1332"/>
                  </a:moveTo>
                  <a:cubicBezTo>
                    <a:pt x="35334" y="1336"/>
                    <a:pt x="35331" y="1339"/>
                    <a:pt x="35329" y="1342"/>
                  </a:cubicBezTo>
                  <a:lnTo>
                    <a:pt x="35329" y="1342"/>
                  </a:lnTo>
                  <a:cubicBezTo>
                    <a:pt x="35334" y="1338"/>
                    <a:pt x="35337" y="1335"/>
                    <a:pt x="35340" y="1332"/>
                  </a:cubicBezTo>
                  <a:close/>
                  <a:moveTo>
                    <a:pt x="17870" y="1531"/>
                  </a:moveTo>
                  <a:cubicBezTo>
                    <a:pt x="17867" y="1531"/>
                    <a:pt x="17861" y="1535"/>
                    <a:pt x="17854" y="1541"/>
                  </a:cubicBezTo>
                  <a:lnTo>
                    <a:pt x="17854" y="1541"/>
                  </a:lnTo>
                  <a:cubicBezTo>
                    <a:pt x="17860" y="1538"/>
                    <a:pt x="17866" y="1536"/>
                    <a:pt x="17872" y="1534"/>
                  </a:cubicBezTo>
                  <a:cubicBezTo>
                    <a:pt x="17872" y="1532"/>
                    <a:pt x="17871" y="1531"/>
                    <a:pt x="17870" y="1531"/>
                  </a:cubicBezTo>
                  <a:close/>
                  <a:moveTo>
                    <a:pt x="42013" y="1605"/>
                  </a:moveTo>
                  <a:cubicBezTo>
                    <a:pt x="42023" y="1609"/>
                    <a:pt x="42031" y="1612"/>
                    <a:pt x="42036" y="1612"/>
                  </a:cubicBezTo>
                  <a:cubicBezTo>
                    <a:pt x="42038" y="1612"/>
                    <a:pt x="42039" y="1611"/>
                    <a:pt x="42040" y="1611"/>
                  </a:cubicBezTo>
                  <a:cubicBezTo>
                    <a:pt x="42031" y="1609"/>
                    <a:pt x="42022" y="1607"/>
                    <a:pt x="42013" y="1605"/>
                  </a:cubicBezTo>
                  <a:close/>
                  <a:moveTo>
                    <a:pt x="25811" y="1670"/>
                  </a:moveTo>
                  <a:lnTo>
                    <a:pt x="25796" y="1674"/>
                  </a:lnTo>
                  <a:lnTo>
                    <a:pt x="25796" y="1674"/>
                  </a:lnTo>
                  <a:cubicBezTo>
                    <a:pt x="25802" y="1673"/>
                    <a:pt x="25807" y="1672"/>
                    <a:pt x="25811" y="1670"/>
                  </a:cubicBezTo>
                  <a:close/>
                  <a:moveTo>
                    <a:pt x="42454" y="1688"/>
                  </a:moveTo>
                  <a:cubicBezTo>
                    <a:pt x="42462" y="1689"/>
                    <a:pt x="42471" y="1690"/>
                    <a:pt x="42479" y="1690"/>
                  </a:cubicBezTo>
                  <a:cubicBezTo>
                    <a:pt x="42485" y="1690"/>
                    <a:pt x="42491" y="1689"/>
                    <a:pt x="42497" y="1689"/>
                  </a:cubicBezTo>
                  <a:lnTo>
                    <a:pt x="42497" y="1689"/>
                  </a:lnTo>
                  <a:cubicBezTo>
                    <a:pt x="42497" y="1689"/>
                    <a:pt x="42493" y="1689"/>
                    <a:pt x="42485" y="1689"/>
                  </a:cubicBezTo>
                  <a:cubicBezTo>
                    <a:pt x="42477" y="1689"/>
                    <a:pt x="42467" y="1689"/>
                    <a:pt x="42454" y="1688"/>
                  </a:cubicBezTo>
                  <a:close/>
                  <a:moveTo>
                    <a:pt x="30051" y="32"/>
                  </a:moveTo>
                  <a:cubicBezTo>
                    <a:pt x="30005" y="40"/>
                    <a:pt x="29960" y="49"/>
                    <a:pt x="30018" y="54"/>
                  </a:cubicBezTo>
                  <a:cubicBezTo>
                    <a:pt x="29993" y="53"/>
                    <a:pt x="29958" y="51"/>
                    <a:pt x="29916" y="51"/>
                  </a:cubicBezTo>
                  <a:cubicBezTo>
                    <a:pt x="29862" y="51"/>
                    <a:pt x="29797" y="54"/>
                    <a:pt x="29729" y="65"/>
                  </a:cubicBezTo>
                  <a:cubicBezTo>
                    <a:pt x="29611" y="86"/>
                    <a:pt x="29480" y="109"/>
                    <a:pt x="29384" y="148"/>
                  </a:cubicBezTo>
                  <a:cubicBezTo>
                    <a:pt x="29419" y="141"/>
                    <a:pt x="29440" y="138"/>
                    <a:pt x="29454" y="138"/>
                  </a:cubicBezTo>
                  <a:cubicBezTo>
                    <a:pt x="29478" y="138"/>
                    <a:pt x="29478" y="146"/>
                    <a:pt x="29486" y="157"/>
                  </a:cubicBezTo>
                  <a:cubicBezTo>
                    <a:pt x="29467" y="198"/>
                    <a:pt x="29441" y="164"/>
                    <a:pt x="29367" y="205"/>
                  </a:cubicBezTo>
                  <a:cubicBezTo>
                    <a:pt x="29362" y="194"/>
                    <a:pt x="29269" y="207"/>
                    <a:pt x="29362" y="171"/>
                  </a:cubicBezTo>
                  <a:lnTo>
                    <a:pt x="29362" y="171"/>
                  </a:lnTo>
                  <a:cubicBezTo>
                    <a:pt x="29082" y="203"/>
                    <a:pt x="28741" y="385"/>
                    <a:pt x="28440" y="533"/>
                  </a:cubicBezTo>
                  <a:cubicBezTo>
                    <a:pt x="28381" y="568"/>
                    <a:pt x="28402" y="564"/>
                    <a:pt x="28378" y="586"/>
                  </a:cubicBezTo>
                  <a:cubicBezTo>
                    <a:pt x="28174" y="655"/>
                    <a:pt x="27964" y="811"/>
                    <a:pt x="27758" y="906"/>
                  </a:cubicBezTo>
                  <a:cubicBezTo>
                    <a:pt x="27762" y="906"/>
                    <a:pt x="27766" y="905"/>
                    <a:pt x="27768" y="905"/>
                  </a:cubicBezTo>
                  <a:cubicBezTo>
                    <a:pt x="27803" y="905"/>
                    <a:pt x="27758" y="968"/>
                    <a:pt x="27655" y="1025"/>
                  </a:cubicBezTo>
                  <a:cubicBezTo>
                    <a:pt x="27619" y="1056"/>
                    <a:pt x="27599" y="1064"/>
                    <a:pt x="27585" y="1064"/>
                  </a:cubicBezTo>
                  <a:cubicBezTo>
                    <a:pt x="27566" y="1064"/>
                    <a:pt x="27556" y="1049"/>
                    <a:pt x="27525" y="1049"/>
                  </a:cubicBezTo>
                  <a:cubicBezTo>
                    <a:pt x="27512" y="1049"/>
                    <a:pt x="27495" y="1052"/>
                    <a:pt x="27471" y="1060"/>
                  </a:cubicBezTo>
                  <a:cubicBezTo>
                    <a:pt x="27424" y="1100"/>
                    <a:pt x="27324" y="1159"/>
                    <a:pt x="27280" y="1177"/>
                  </a:cubicBezTo>
                  <a:lnTo>
                    <a:pt x="27281" y="1172"/>
                  </a:lnTo>
                  <a:lnTo>
                    <a:pt x="27281" y="1172"/>
                  </a:lnTo>
                  <a:cubicBezTo>
                    <a:pt x="27220" y="1217"/>
                    <a:pt x="27119" y="1280"/>
                    <a:pt x="27033" y="1304"/>
                  </a:cubicBezTo>
                  <a:lnTo>
                    <a:pt x="27044" y="1297"/>
                  </a:lnTo>
                  <a:lnTo>
                    <a:pt x="27044" y="1297"/>
                  </a:lnTo>
                  <a:cubicBezTo>
                    <a:pt x="26977" y="1325"/>
                    <a:pt x="26893" y="1342"/>
                    <a:pt x="26825" y="1375"/>
                  </a:cubicBezTo>
                  <a:cubicBezTo>
                    <a:pt x="26805" y="1415"/>
                    <a:pt x="26627" y="1461"/>
                    <a:pt x="26593" y="1500"/>
                  </a:cubicBezTo>
                  <a:cubicBezTo>
                    <a:pt x="26584" y="1500"/>
                    <a:pt x="26594" y="1495"/>
                    <a:pt x="26579" y="1495"/>
                  </a:cubicBezTo>
                  <a:cubicBezTo>
                    <a:pt x="26578" y="1495"/>
                    <a:pt x="26577" y="1495"/>
                    <a:pt x="26575" y="1495"/>
                  </a:cubicBezTo>
                  <a:lnTo>
                    <a:pt x="26576" y="1518"/>
                  </a:lnTo>
                  <a:cubicBezTo>
                    <a:pt x="26577" y="1522"/>
                    <a:pt x="26430" y="1550"/>
                    <a:pt x="26430" y="1550"/>
                  </a:cubicBezTo>
                  <a:cubicBezTo>
                    <a:pt x="26458" y="1533"/>
                    <a:pt x="26464" y="1522"/>
                    <a:pt x="26501" y="1504"/>
                  </a:cubicBezTo>
                  <a:lnTo>
                    <a:pt x="26501" y="1504"/>
                  </a:lnTo>
                  <a:cubicBezTo>
                    <a:pt x="26346" y="1534"/>
                    <a:pt x="26456" y="1539"/>
                    <a:pt x="26379" y="1574"/>
                  </a:cubicBezTo>
                  <a:cubicBezTo>
                    <a:pt x="26329" y="1597"/>
                    <a:pt x="26303" y="1603"/>
                    <a:pt x="26284" y="1603"/>
                  </a:cubicBezTo>
                  <a:cubicBezTo>
                    <a:pt x="26264" y="1603"/>
                    <a:pt x="26250" y="1596"/>
                    <a:pt x="26223" y="1596"/>
                  </a:cubicBezTo>
                  <a:cubicBezTo>
                    <a:pt x="26265" y="1579"/>
                    <a:pt x="26303" y="1586"/>
                    <a:pt x="26328" y="1574"/>
                  </a:cubicBezTo>
                  <a:cubicBezTo>
                    <a:pt x="26344" y="1564"/>
                    <a:pt x="26346" y="1560"/>
                    <a:pt x="26340" y="1560"/>
                  </a:cubicBezTo>
                  <a:cubicBezTo>
                    <a:pt x="26328" y="1560"/>
                    <a:pt x="26285" y="1575"/>
                    <a:pt x="26266" y="1575"/>
                  </a:cubicBezTo>
                  <a:cubicBezTo>
                    <a:pt x="26261" y="1575"/>
                    <a:pt x="26258" y="1574"/>
                    <a:pt x="26257" y="1572"/>
                  </a:cubicBezTo>
                  <a:cubicBezTo>
                    <a:pt x="26234" y="1575"/>
                    <a:pt x="26230" y="1604"/>
                    <a:pt x="26150" y="1613"/>
                  </a:cubicBezTo>
                  <a:cubicBezTo>
                    <a:pt x="26115" y="1617"/>
                    <a:pt x="26059" y="1631"/>
                    <a:pt x="26011" y="1635"/>
                  </a:cubicBezTo>
                  <a:cubicBezTo>
                    <a:pt x="26005" y="1635"/>
                    <a:pt x="25998" y="1636"/>
                    <a:pt x="25992" y="1636"/>
                  </a:cubicBezTo>
                  <a:cubicBezTo>
                    <a:pt x="25955" y="1636"/>
                    <a:pt x="25930" y="1633"/>
                    <a:pt x="25938" y="1622"/>
                  </a:cubicBezTo>
                  <a:lnTo>
                    <a:pt x="25938" y="1622"/>
                  </a:lnTo>
                  <a:cubicBezTo>
                    <a:pt x="25880" y="1638"/>
                    <a:pt x="25811" y="1641"/>
                    <a:pt x="25766" y="1655"/>
                  </a:cubicBezTo>
                  <a:cubicBezTo>
                    <a:pt x="25823" y="1656"/>
                    <a:pt x="25926" y="1655"/>
                    <a:pt x="25940" y="1669"/>
                  </a:cubicBezTo>
                  <a:cubicBezTo>
                    <a:pt x="25901" y="1674"/>
                    <a:pt x="25833" y="1683"/>
                    <a:pt x="25796" y="1683"/>
                  </a:cubicBezTo>
                  <a:cubicBezTo>
                    <a:pt x="25783" y="1683"/>
                    <a:pt x="25774" y="1682"/>
                    <a:pt x="25770" y="1679"/>
                  </a:cubicBezTo>
                  <a:lnTo>
                    <a:pt x="25796" y="1674"/>
                  </a:lnTo>
                  <a:lnTo>
                    <a:pt x="25796" y="1674"/>
                  </a:lnTo>
                  <a:cubicBezTo>
                    <a:pt x="25786" y="1675"/>
                    <a:pt x="25774" y="1675"/>
                    <a:pt x="25761" y="1675"/>
                  </a:cubicBezTo>
                  <a:cubicBezTo>
                    <a:pt x="25738" y="1675"/>
                    <a:pt x="25713" y="1674"/>
                    <a:pt x="25696" y="1674"/>
                  </a:cubicBezTo>
                  <a:cubicBezTo>
                    <a:pt x="25672" y="1674"/>
                    <a:pt x="25664" y="1677"/>
                    <a:pt x="25697" y="1690"/>
                  </a:cubicBezTo>
                  <a:lnTo>
                    <a:pt x="25592" y="1652"/>
                  </a:lnTo>
                  <a:cubicBezTo>
                    <a:pt x="25579" y="1658"/>
                    <a:pt x="25560" y="1660"/>
                    <a:pt x="25537" y="1660"/>
                  </a:cubicBezTo>
                  <a:cubicBezTo>
                    <a:pt x="25485" y="1660"/>
                    <a:pt x="25415" y="1648"/>
                    <a:pt x="25354" y="1638"/>
                  </a:cubicBezTo>
                  <a:cubicBezTo>
                    <a:pt x="25355" y="1614"/>
                    <a:pt x="25430" y="1599"/>
                    <a:pt x="25271" y="1565"/>
                  </a:cubicBezTo>
                  <a:lnTo>
                    <a:pt x="25128" y="1549"/>
                  </a:lnTo>
                  <a:cubicBezTo>
                    <a:pt x="25055" y="1531"/>
                    <a:pt x="25037" y="1521"/>
                    <a:pt x="25054" y="1509"/>
                  </a:cubicBezTo>
                  <a:cubicBezTo>
                    <a:pt x="24817" y="1412"/>
                    <a:pt x="24779" y="1488"/>
                    <a:pt x="24598" y="1384"/>
                  </a:cubicBezTo>
                  <a:lnTo>
                    <a:pt x="24598" y="1384"/>
                  </a:lnTo>
                  <a:cubicBezTo>
                    <a:pt x="24608" y="1385"/>
                    <a:pt x="24616" y="1385"/>
                    <a:pt x="24623" y="1385"/>
                  </a:cubicBezTo>
                  <a:cubicBezTo>
                    <a:pt x="24677" y="1385"/>
                    <a:pt x="24616" y="1356"/>
                    <a:pt x="24544" y="1316"/>
                  </a:cubicBezTo>
                  <a:cubicBezTo>
                    <a:pt x="24542" y="1317"/>
                    <a:pt x="24537" y="1319"/>
                    <a:pt x="24530" y="1319"/>
                  </a:cubicBezTo>
                  <a:cubicBezTo>
                    <a:pt x="24522" y="1319"/>
                    <a:pt x="24510" y="1317"/>
                    <a:pt x="24492" y="1309"/>
                  </a:cubicBezTo>
                  <a:lnTo>
                    <a:pt x="24492" y="1309"/>
                  </a:lnTo>
                  <a:cubicBezTo>
                    <a:pt x="24510" y="1333"/>
                    <a:pt x="24549" y="1313"/>
                    <a:pt x="24606" y="1360"/>
                  </a:cubicBezTo>
                  <a:cubicBezTo>
                    <a:pt x="24608" y="1365"/>
                    <a:pt x="24607" y="1367"/>
                    <a:pt x="24602" y="1367"/>
                  </a:cubicBezTo>
                  <a:cubicBezTo>
                    <a:pt x="24583" y="1367"/>
                    <a:pt x="24516" y="1334"/>
                    <a:pt x="24483" y="1325"/>
                  </a:cubicBezTo>
                  <a:cubicBezTo>
                    <a:pt x="24344" y="1191"/>
                    <a:pt x="23944" y="1037"/>
                    <a:pt x="23695" y="862"/>
                  </a:cubicBezTo>
                  <a:lnTo>
                    <a:pt x="23695" y="862"/>
                  </a:lnTo>
                  <a:cubicBezTo>
                    <a:pt x="23695" y="869"/>
                    <a:pt x="23692" y="872"/>
                    <a:pt x="23685" y="872"/>
                  </a:cubicBezTo>
                  <a:cubicBezTo>
                    <a:pt x="23655" y="872"/>
                    <a:pt x="23562" y="804"/>
                    <a:pt x="23512" y="788"/>
                  </a:cubicBezTo>
                  <a:cubicBezTo>
                    <a:pt x="23545" y="765"/>
                    <a:pt x="23360" y="713"/>
                    <a:pt x="23296" y="654"/>
                  </a:cubicBezTo>
                  <a:lnTo>
                    <a:pt x="23296" y="654"/>
                  </a:lnTo>
                  <a:lnTo>
                    <a:pt x="23320" y="707"/>
                  </a:lnTo>
                  <a:cubicBezTo>
                    <a:pt x="23167" y="602"/>
                    <a:pt x="23029" y="616"/>
                    <a:pt x="22945" y="527"/>
                  </a:cubicBezTo>
                  <a:cubicBezTo>
                    <a:pt x="22914" y="507"/>
                    <a:pt x="22909" y="500"/>
                    <a:pt x="22919" y="500"/>
                  </a:cubicBezTo>
                  <a:cubicBezTo>
                    <a:pt x="22937" y="500"/>
                    <a:pt x="23002" y="524"/>
                    <a:pt x="23030" y="533"/>
                  </a:cubicBezTo>
                  <a:cubicBezTo>
                    <a:pt x="22919" y="431"/>
                    <a:pt x="22668" y="398"/>
                    <a:pt x="22579" y="313"/>
                  </a:cubicBezTo>
                  <a:lnTo>
                    <a:pt x="22579" y="313"/>
                  </a:lnTo>
                  <a:cubicBezTo>
                    <a:pt x="22566" y="319"/>
                    <a:pt x="22579" y="340"/>
                    <a:pt x="22543" y="340"/>
                  </a:cubicBezTo>
                  <a:cubicBezTo>
                    <a:pt x="22528" y="340"/>
                    <a:pt x="22505" y="336"/>
                    <a:pt x="22469" y="327"/>
                  </a:cubicBezTo>
                  <a:cubicBezTo>
                    <a:pt x="22424" y="302"/>
                    <a:pt x="22356" y="268"/>
                    <a:pt x="22302" y="239"/>
                  </a:cubicBezTo>
                  <a:cubicBezTo>
                    <a:pt x="22245" y="214"/>
                    <a:pt x="22203" y="196"/>
                    <a:pt x="22213" y="195"/>
                  </a:cubicBezTo>
                  <a:cubicBezTo>
                    <a:pt x="22129" y="178"/>
                    <a:pt x="22106" y="181"/>
                    <a:pt x="22019" y="147"/>
                  </a:cubicBezTo>
                  <a:cubicBezTo>
                    <a:pt x="22022" y="144"/>
                    <a:pt x="22027" y="143"/>
                    <a:pt x="22034" y="143"/>
                  </a:cubicBezTo>
                  <a:cubicBezTo>
                    <a:pt x="22051" y="143"/>
                    <a:pt x="22077" y="149"/>
                    <a:pt x="22098" y="152"/>
                  </a:cubicBezTo>
                  <a:cubicBezTo>
                    <a:pt x="21956" y="107"/>
                    <a:pt x="21833" y="99"/>
                    <a:pt x="21703" y="98"/>
                  </a:cubicBezTo>
                  <a:cubicBezTo>
                    <a:pt x="21665" y="82"/>
                    <a:pt x="21579" y="73"/>
                    <a:pt x="21481" y="66"/>
                  </a:cubicBezTo>
                  <a:cubicBezTo>
                    <a:pt x="21394" y="67"/>
                    <a:pt x="21298" y="74"/>
                    <a:pt x="21217" y="74"/>
                  </a:cubicBezTo>
                  <a:cubicBezTo>
                    <a:pt x="21207" y="74"/>
                    <a:pt x="21197" y="74"/>
                    <a:pt x="21187" y="74"/>
                  </a:cubicBezTo>
                  <a:cubicBezTo>
                    <a:pt x="21099" y="124"/>
                    <a:pt x="20916" y="111"/>
                    <a:pt x="20909" y="156"/>
                  </a:cubicBezTo>
                  <a:lnTo>
                    <a:pt x="20909" y="156"/>
                  </a:lnTo>
                  <a:cubicBezTo>
                    <a:pt x="20908" y="153"/>
                    <a:pt x="20899" y="152"/>
                    <a:pt x="20890" y="152"/>
                  </a:cubicBezTo>
                  <a:cubicBezTo>
                    <a:pt x="20886" y="152"/>
                    <a:pt x="20882" y="152"/>
                    <a:pt x="20879" y="153"/>
                  </a:cubicBezTo>
                  <a:cubicBezTo>
                    <a:pt x="20821" y="182"/>
                    <a:pt x="20780" y="223"/>
                    <a:pt x="20705" y="247"/>
                  </a:cubicBezTo>
                  <a:lnTo>
                    <a:pt x="20721" y="213"/>
                  </a:lnTo>
                  <a:cubicBezTo>
                    <a:pt x="20722" y="205"/>
                    <a:pt x="20716" y="202"/>
                    <a:pt x="20706" y="202"/>
                  </a:cubicBezTo>
                  <a:cubicBezTo>
                    <a:pt x="20659" y="202"/>
                    <a:pt x="20520" y="266"/>
                    <a:pt x="20484" y="271"/>
                  </a:cubicBezTo>
                  <a:lnTo>
                    <a:pt x="20484" y="271"/>
                  </a:lnTo>
                  <a:cubicBezTo>
                    <a:pt x="20541" y="272"/>
                    <a:pt x="20393" y="302"/>
                    <a:pt x="20395" y="324"/>
                  </a:cubicBezTo>
                  <a:lnTo>
                    <a:pt x="20313" y="369"/>
                  </a:lnTo>
                  <a:cubicBezTo>
                    <a:pt x="20180" y="436"/>
                    <a:pt x="20302" y="390"/>
                    <a:pt x="20137" y="466"/>
                  </a:cubicBezTo>
                  <a:cubicBezTo>
                    <a:pt x="20113" y="478"/>
                    <a:pt x="20098" y="483"/>
                    <a:pt x="20090" y="483"/>
                  </a:cubicBezTo>
                  <a:cubicBezTo>
                    <a:pt x="20069" y="483"/>
                    <a:pt x="20100" y="448"/>
                    <a:pt x="20126" y="440"/>
                  </a:cubicBezTo>
                  <a:lnTo>
                    <a:pt x="20126" y="440"/>
                  </a:lnTo>
                  <a:cubicBezTo>
                    <a:pt x="20046" y="462"/>
                    <a:pt x="19974" y="505"/>
                    <a:pt x="19901" y="548"/>
                  </a:cubicBezTo>
                  <a:lnTo>
                    <a:pt x="19901" y="548"/>
                  </a:lnTo>
                  <a:cubicBezTo>
                    <a:pt x="19909" y="544"/>
                    <a:pt x="19914" y="542"/>
                    <a:pt x="19916" y="542"/>
                  </a:cubicBezTo>
                  <a:cubicBezTo>
                    <a:pt x="19919" y="542"/>
                    <a:pt x="19916" y="547"/>
                    <a:pt x="19904" y="557"/>
                  </a:cubicBezTo>
                  <a:cubicBezTo>
                    <a:pt x="19902" y="556"/>
                    <a:pt x="19900" y="555"/>
                    <a:pt x="19898" y="555"/>
                  </a:cubicBezTo>
                  <a:cubicBezTo>
                    <a:pt x="19895" y="555"/>
                    <a:pt x="19890" y="556"/>
                    <a:pt x="19885" y="558"/>
                  </a:cubicBezTo>
                  <a:lnTo>
                    <a:pt x="19885" y="558"/>
                  </a:lnTo>
                  <a:cubicBezTo>
                    <a:pt x="19855" y="576"/>
                    <a:pt x="19824" y="594"/>
                    <a:pt x="19793" y="610"/>
                  </a:cubicBezTo>
                  <a:cubicBezTo>
                    <a:pt x="19793" y="609"/>
                    <a:pt x="19793" y="609"/>
                    <a:pt x="19793" y="608"/>
                  </a:cubicBezTo>
                  <a:lnTo>
                    <a:pt x="19793" y="608"/>
                  </a:lnTo>
                  <a:cubicBezTo>
                    <a:pt x="19826" y="589"/>
                    <a:pt x="19856" y="572"/>
                    <a:pt x="19879" y="560"/>
                  </a:cubicBezTo>
                  <a:lnTo>
                    <a:pt x="19879" y="560"/>
                  </a:lnTo>
                  <a:cubicBezTo>
                    <a:pt x="19857" y="568"/>
                    <a:pt x="19825" y="584"/>
                    <a:pt x="19792" y="601"/>
                  </a:cubicBezTo>
                  <a:lnTo>
                    <a:pt x="19792" y="601"/>
                  </a:lnTo>
                  <a:cubicBezTo>
                    <a:pt x="19792" y="601"/>
                    <a:pt x="19792" y="601"/>
                    <a:pt x="19792" y="601"/>
                  </a:cubicBezTo>
                  <a:cubicBezTo>
                    <a:pt x="19788" y="601"/>
                    <a:pt x="19779" y="606"/>
                    <a:pt x="19766" y="614"/>
                  </a:cubicBezTo>
                  <a:lnTo>
                    <a:pt x="19766" y="614"/>
                  </a:lnTo>
                  <a:cubicBezTo>
                    <a:pt x="19740" y="627"/>
                    <a:pt x="19715" y="639"/>
                    <a:pt x="19697" y="644"/>
                  </a:cubicBezTo>
                  <a:lnTo>
                    <a:pt x="19709" y="612"/>
                  </a:lnTo>
                  <a:lnTo>
                    <a:pt x="19709" y="612"/>
                  </a:lnTo>
                  <a:cubicBezTo>
                    <a:pt x="19652" y="642"/>
                    <a:pt x="19510" y="746"/>
                    <a:pt x="19519" y="753"/>
                  </a:cubicBezTo>
                  <a:cubicBezTo>
                    <a:pt x="19294" y="855"/>
                    <a:pt x="18946" y="1062"/>
                    <a:pt x="18805" y="1151"/>
                  </a:cubicBezTo>
                  <a:lnTo>
                    <a:pt x="18805" y="1151"/>
                  </a:lnTo>
                  <a:cubicBezTo>
                    <a:pt x="18821" y="1139"/>
                    <a:pt x="18827" y="1131"/>
                    <a:pt x="18825" y="1131"/>
                  </a:cubicBezTo>
                  <a:cubicBezTo>
                    <a:pt x="18824" y="1131"/>
                    <a:pt x="18818" y="1135"/>
                    <a:pt x="18807" y="1144"/>
                  </a:cubicBezTo>
                  <a:cubicBezTo>
                    <a:pt x="18739" y="1186"/>
                    <a:pt x="18668" y="1238"/>
                    <a:pt x="18648" y="1238"/>
                  </a:cubicBezTo>
                  <a:cubicBezTo>
                    <a:pt x="18646" y="1238"/>
                    <a:pt x="18645" y="1238"/>
                    <a:pt x="18644" y="1238"/>
                  </a:cubicBezTo>
                  <a:cubicBezTo>
                    <a:pt x="18575" y="1282"/>
                    <a:pt x="18570" y="1258"/>
                    <a:pt x="18455" y="1309"/>
                  </a:cubicBezTo>
                  <a:cubicBezTo>
                    <a:pt x="18455" y="1309"/>
                    <a:pt x="18454" y="1309"/>
                    <a:pt x="18454" y="1309"/>
                  </a:cubicBezTo>
                  <a:cubicBezTo>
                    <a:pt x="18452" y="1309"/>
                    <a:pt x="18450" y="1324"/>
                    <a:pt x="18461" y="1326"/>
                  </a:cubicBezTo>
                  <a:lnTo>
                    <a:pt x="18461" y="1326"/>
                  </a:lnTo>
                  <a:cubicBezTo>
                    <a:pt x="18258" y="1385"/>
                    <a:pt x="18036" y="1542"/>
                    <a:pt x="17790" y="1582"/>
                  </a:cubicBezTo>
                  <a:lnTo>
                    <a:pt x="17790" y="1582"/>
                  </a:lnTo>
                  <a:cubicBezTo>
                    <a:pt x="17810" y="1576"/>
                    <a:pt x="17836" y="1554"/>
                    <a:pt x="17854" y="1541"/>
                  </a:cubicBezTo>
                  <a:lnTo>
                    <a:pt x="17854" y="1541"/>
                  </a:lnTo>
                  <a:cubicBezTo>
                    <a:pt x="17767" y="1572"/>
                    <a:pt x="17682" y="1604"/>
                    <a:pt x="17596" y="1623"/>
                  </a:cubicBezTo>
                  <a:cubicBezTo>
                    <a:pt x="17505" y="1649"/>
                    <a:pt x="17416" y="1675"/>
                    <a:pt x="17327" y="1691"/>
                  </a:cubicBezTo>
                  <a:cubicBezTo>
                    <a:pt x="17344" y="1679"/>
                    <a:pt x="17338" y="1670"/>
                    <a:pt x="17383" y="1662"/>
                  </a:cubicBezTo>
                  <a:lnTo>
                    <a:pt x="17383" y="1662"/>
                  </a:lnTo>
                  <a:cubicBezTo>
                    <a:pt x="17318" y="1666"/>
                    <a:pt x="17246" y="1672"/>
                    <a:pt x="17184" y="1680"/>
                  </a:cubicBezTo>
                  <a:cubicBezTo>
                    <a:pt x="17122" y="1681"/>
                    <a:pt x="17068" y="1685"/>
                    <a:pt x="17036" y="1693"/>
                  </a:cubicBezTo>
                  <a:cubicBezTo>
                    <a:pt x="17056" y="1696"/>
                    <a:pt x="17068" y="1698"/>
                    <a:pt x="17074" y="1698"/>
                  </a:cubicBezTo>
                  <a:cubicBezTo>
                    <a:pt x="17093" y="1698"/>
                    <a:pt x="17064" y="1685"/>
                    <a:pt x="17091" y="1685"/>
                  </a:cubicBezTo>
                  <a:cubicBezTo>
                    <a:pt x="17094" y="1685"/>
                    <a:pt x="17098" y="1685"/>
                    <a:pt x="17103" y="1686"/>
                  </a:cubicBezTo>
                  <a:cubicBezTo>
                    <a:pt x="17172" y="1705"/>
                    <a:pt x="17102" y="1715"/>
                    <a:pt x="17024" y="1715"/>
                  </a:cubicBezTo>
                  <a:cubicBezTo>
                    <a:pt x="16993" y="1715"/>
                    <a:pt x="16961" y="1713"/>
                    <a:pt x="16936" y="1710"/>
                  </a:cubicBezTo>
                  <a:lnTo>
                    <a:pt x="16934" y="1705"/>
                  </a:lnTo>
                  <a:cubicBezTo>
                    <a:pt x="16801" y="1686"/>
                    <a:pt x="16794" y="1694"/>
                    <a:pt x="16659" y="1670"/>
                  </a:cubicBezTo>
                  <a:cubicBezTo>
                    <a:pt x="16636" y="1661"/>
                    <a:pt x="16634" y="1658"/>
                    <a:pt x="16641" y="1658"/>
                  </a:cubicBezTo>
                  <a:cubicBezTo>
                    <a:pt x="16652" y="1658"/>
                    <a:pt x="16682" y="1664"/>
                    <a:pt x="16697" y="1664"/>
                  </a:cubicBezTo>
                  <a:cubicBezTo>
                    <a:pt x="16705" y="1664"/>
                    <a:pt x="16709" y="1662"/>
                    <a:pt x="16701" y="1657"/>
                  </a:cubicBezTo>
                  <a:cubicBezTo>
                    <a:pt x="16677" y="1622"/>
                    <a:pt x="16412" y="1553"/>
                    <a:pt x="16387" y="1542"/>
                  </a:cubicBezTo>
                  <a:cubicBezTo>
                    <a:pt x="16365" y="1539"/>
                    <a:pt x="16337" y="1534"/>
                    <a:pt x="16322" y="1534"/>
                  </a:cubicBezTo>
                  <a:cubicBezTo>
                    <a:pt x="16315" y="1534"/>
                    <a:pt x="16310" y="1535"/>
                    <a:pt x="16311" y="1539"/>
                  </a:cubicBezTo>
                  <a:cubicBezTo>
                    <a:pt x="16208" y="1510"/>
                    <a:pt x="16273" y="1502"/>
                    <a:pt x="16204" y="1477"/>
                  </a:cubicBezTo>
                  <a:cubicBezTo>
                    <a:pt x="16204" y="1477"/>
                    <a:pt x="16125" y="1469"/>
                    <a:pt x="16048" y="1452"/>
                  </a:cubicBezTo>
                  <a:cubicBezTo>
                    <a:pt x="15993" y="1441"/>
                    <a:pt x="15938" y="1430"/>
                    <a:pt x="15911" y="1425"/>
                  </a:cubicBezTo>
                  <a:lnTo>
                    <a:pt x="15911" y="1425"/>
                  </a:lnTo>
                  <a:cubicBezTo>
                    <a:pt x="15921" y="1420"/>
                    <a:pt x="15862" y="1377"/>
                    <a:pt x="15893" y="1377"/>
                  </a:cubicBezTo>
                  <a:cubicBezTo>
                    <a:pt x="15899" y="1377"/>
                    <a:pt x="15908" y="1379"/>
                    <a:pt x="15922" y="1383"/>
                  </a:cubicBezTo>
                  <a:cubicBezTo>
                    <a:pt x="15720" y="1294"/>
                    <a:pt x="15588" y="1274"/>
                    <a:pt x="15456" y="1229"/>
                  </a:cubicBezTo>
                  <a:cubicBezTo>
                    <a:pt x="15399" y="1193"/>
                    <a:pt x="15202" y="1104"/>
                    <a:pt x="15137" y="1068"/>
                  </a:cubicBezTo>
                  <a:cubicBezTo>
                    <a:pt x="15132" y="1061"/>
                    <a:pt x="15132" y="1059"/>
                    <a:pt x="15134" y="1059"/>
                  </a:cubicBezTo>
                  <a:cubicBezTo>
                    <a:pt x="15143" y="1059"/>
                    <a:pt x="15191" y="1095"/>
                    <a:pt x="15210" y="1095"/>
                  </a:cubicBezTo>
                  <a:cubicBezTo>
                    <a:pt x="15211" y="1095"/>
                    <a:pt x="15212" y="1095"/>
                    <a:pt x="15213" y="1095"/>
                  </a:cubicBezTo>
                  <a:lnTo>
                    <a:pt x="15126" y="1021"/>
                  </a:lnTo>
                  <a:lnTo>
                    <a:pt x="15126" y="1021"/>
                  </a:lnTo>
                  <a:cubicBezTo>
                    <a:pt x="15159" y="1038"/>
                    <a:pt x="15175" y="1045"/>
                    <a:pt x="15182" y="1045"/>
                  </a:cubicBezTo>
                  <a:cubicBezTo>
                    <a:pt x="15201" y="1045"/>
                    <a:pt x="15161" y="1005"/>
                    <a:pt x="15184" y="1005"/>
                  </a:cubicBezTo>
                  <a:cubicBezTo>
                    <a:pt x="15188" y="1005"/>
                    <a:pt x="15194" y="1006"/>
                    <a:pt x="15202" y="1009"/>
                  </a:cubicBezTo>
                  <a:cubicBezTo>
                    <a:pt x="15092" y="964"/>
                    <a:pt x="14852" y="814"/>
                    <a:pt x="14696" y="726"/>
                  </a:cubicBezTo>
                  <a:lnTo>
                    <a:pt x="14696" y="726"/>
                  </a:lnTo>
                  <a:cubicBezTo>
                    <a:pt x="14714" y="745"/>
                    <a:pt x="14716" y="752"/>
                    <a:pt x="14707" y="752"/>
                  </a:cubicBezTo>
                  <a:cubicBezTo>
                    <a:pt x="14676" y="752"/>
                    <a:pt x="14517" y="663"/>
                    <a:pt x="14475" y="663"/>
                  </a:cubicBezTo>
                  <a:cubicBezTo>
                    <a:pt x="14470" y="663"/>
                    <a:pt x="14466" y="664"/>
                    <a:pt x="14465" y="667"/>
                  </a:cubicBezTo>
                  <a:cubicBezTo>
                    <a:pt x="14276" y="581"/>
                    <a:pt x="14385" y="595"/>
                    <a:pt x="14319" y="553"/>
                  </a:cubicBezTo>
                  <a:cubicBezTo>
                    <a:pt x="14117" y="470"/>
                    <a:pt x="13930" y="380"/>
                    <a:pt x="13741" y="317"/>
                  </a:cubicBezTo>
                  <a:cubicBezTo>
                    <a:pt x="13741" y="317"/>
                    <a:pt x="13741" y="312"/>
                    <a:pt x="13748" y="312"/>
                  </a:cubicBezTo>
                  <a:cubicBezTo>
                    <a:pt x="13749" y="312"/>
                    <a:pt x="13750" y="312"/>
                    <a:pt x="13752" y="313"/>
                  </a:cubicBezTo>
                  <a:cubicBezTo>
                    <a:pt x="13664" y="284"/>
                    <a:pt x="13548" y="257"/>
                    <a:pt x="13433" y="224"/>
                  </a:cubicBezTo>
                  <a:cubicBezTo>
                    <a:pt x="13336" y="210"/>
                    <a:pt x="13238" y="191"/>
                    <a:pt x="13155" y="191"/>
                  </a:cubicBezTo>
                  <a:cubicBezTo>
                    <a:pt x="13137" y="191"/>
                    <a:pt x="13120" y="192"/>
                    <a:pt x="13104" y="194"/>
                  </a:cubicBezTo>
                  <a:cubicBezTo>
                    <a:pt x="13113" y="188"/>
                    <a:pt x="13097" y="179"/>
                    <a:pt x="13145" y="176"/>
                  </a:cubicBezTo>
                  <a:cubicBezTo>
                    <a:pt x="13113" y="172"/>
                    <a:pt x="13091" y="171"/>
                    <a:pt x="13074" y="171"/>
                  </a:cubicBezTo>
                  <a:cubicBezTo>
                    <a:pt x="13012" y="171"/>
                    <a:pt x="13039" y="195"/>
                    <a:pt x="12980" y="195"/>
                  </a:cubicBezTo>
                  <a:cubicBezTo>
                    <a:pt x="12960" y="195"/>
                    <a:pt x="12930" y="192"/>
                    <a:pt x="12882" y="185"/>
                  </a:cubicBezTo>
                  <a:lnTo>
                    <a:pt x="12935" y="169"/>
                  </a:lnTo>
                  <a:cubicBezTo>
                    <a:pt x="12868" y="169"/>
                    <a:pt x="12804" y="178"/>
                    <a:pt x="12736" y="178"/>
                  </a:cubicBezTo>
                  <a:cubicBezTo>
                    <a:pt x="12733" y="178"/>
                    <a:pt x="12730" y="178"/>
                    <a:pt x="12726" y="178"/>
                  </a:cubicBezTo>
                  <a:cubicBezTo>
                    <a:pt x="12656" y="178"/>
                    <a:pt x="12583" y="185"/>
                    <a:pt x="12507" y="216"/>
                  </a:cubicBezTo>
                  <a:cubicBezTo>
                    <a:pt x="12500" y="207"/>
                    <a:pt x="12534" y="198"/>
                    <a:pt x="12555" y="189"/>
                  </a:cubicBezTo>
                  <a:lnTo>
                    <a:pt x="12555" y="189"/>
                  </a:lnTo>
                  <a:cubicBezTo>
                    <a:pt x="12483" y="205"/>
                    <a:pt x="12407" y="222"/>
                    <a:pt x="12335" y="239"/>
                  </a:cubicBezTo>
                  <a:cubicBezTo>
                    <a:pt x="12263" y="262"/>
                    <a:pt x="12195" y="288"/>
                    <a:pt x="12140" y="317"/>
                  </a:cubicBezTo>
                  <a:cubicBezTo>
                    <a:pt x="12118" y="311"/>
                    <a:pt x="12134" y="295"/>
                    <a:pt x="12187" y="272"/>
                  </a:cubicBezTo>
                  <a:lnTo>
                    <a:pt x="12187" y="272"/>
                  </a:lnTo>
                  <a:cubicBezTo>
                    <a:pt x="12041" y="297"/>
                    <a:pt x="12047" y="350"/>
                    <a:pt x="11919" y="384"/>
                  </a:cubicBezTo>
                  <a:cubicBezTo>
                    <a:pt x="11893" y="393"/>
                    <a:pt x="11845" y="401"/>
                    <a:pt x="11832" y="401"/>
                  </a:cubicBezTo>
                  <a:cubicBezTo>
                    <a:pt x="11831" y="401"/>
                    <a:pt x="11830" y="401"/>
                    <a:pt x="11829" y="400"/>
                  </a:cubicBezTo>
                  <a:lnTo>
                    <a:pt x="11829" y="400"/>
                  </a:lnTo>
                  <a:cubicBezTo>
                    <a:pt x="11770" y="439"/>
                    <a:pt x="11594" y="520"/>
                    <a:pt x="11533" y="554"/>
                  </a:cubicBezTo>
                  <a:cubicBezTo>
                    <a:pt x="11532" y="554"/>
                    <a:pt x="11531" y="553"/>
                    <a:pt x="11530" y="553"/>
                  </a:cubicBezTo>
                  <a:cubicBezTo>
                    <a:pt x="11506" y="553"/>
                    <a:pt x="11458" y="572"/>
                    <a:pt x="11383" y="596"/>
                  </a:cubicBezTo>
                  <a:cubicBezTo>
                    <a:pt x="10732" y="918"/>
                    <a:pt x="10111" y="1325"/>
                    <a:pt x="9442" y="1594"/>
                  </a:cubicBezTo>
                  <a:cubicBezTo>
                    <a:pt x="9437" y="1595"/>
                    <a:pt x="9433" y="1595"/>
                    <a:pt x="9429" y="1595"/>
                  </a:cubicBezTo>
                  <a:cubicBezTo>
                    <a:pt x="9341" y="1595"/>
                    <a:pt x="9579" y="1516"/>
                    <a:pt x="9515" y="1516"/>
                  </a:cubicBezTo>
                  <a:cubicBezTo>
                    <a:pt x="9514" y="1516"/>
                    <a:pt x="9512" y="1516"/>
                    <a:pt x="9511" y="1516"/>
                  </a:cubicBezTo>
                  <a:cubicBezTo>
                    <a:pt x="9526" y="1543"/>
                    <a:pt x="9403" y="1574"/>
                    <a:pt x="9197" y="1639"/>
                  </a:cubicBezTo>
                  <a:lnTo>
                    <a:pt x="9187" y="1637"/>
                  </a:lnTo>
                  <a:cubicBezTo>
                    <a:pt x="9101" y="1672"/>
                    <a:pt x="9044" y="1655"/>
                    <a:pt x="8949" y="1685"/>
                  </a:cubicBezTo>
                  <a:lnTo>
                    <a:pt x="8954" y="1693"/>
                  </a:lnTo>
                  <a:cubicBezTo>
                    <a:pt x="8923" y="1707"/>
                    <a:pt x="8889" y="1711"/>
                    <a:pt x="8855" y="1711"/>
                  </a:cubicBezTo>
                  <a:cubicBezTo>
                    <a:pt x="8812" y="1711"/>
                    <a:pt x="8769" y="1704"/>
                    <a:pt x="8734" y="1704"/>
                  </a:cubicBezTo>
                  <a:cubicBezTo>
                    <a:pt x="8706" y="1704"/>
                    <a:pt x="8682" y="1708"/>
                    <a:pt x="8666" y="1722"/>
                  </a:cubicBezTo>
                  <a:lnTo>
                    <a:pt x="8585" y="1705"/>
                  </a:lnTo>
                  <a:cubicBezTo>
                    <a:pt x="8560" y="1712"/>
                    <a:pt x="8538" y="1714"/>
                    <a:pt x="8517" y="1714"/>
                  </a:cubicBezTo>
                  <a:cubicBezTo>
                    <a:pt x="8462" y="1714"/>
                    <a:pt x="8414" y="1698"/>
                    <a:pt x="8344" y="1698"/>
                  </a:cubicBezTo>
                  <a:cubicBezTo>
                    <a:pt x="8329" y="1698"/>
                    <a:pt x="8312" y="1699"/>
                    <a:pt x="8294" y="1701"/>
                  </a:cubicBezTo>
                  <a:lnTo>
                    <a:pt x="8309" y="1697"/>
                  </a:lnTo>
                  <a:cubicBezTo>
                    <a:pt x="8226" y="1673"/>
                    <a:pt x="8137" y="1667"/>
                    <a:pt x="8059" y="1661"/>
                  </a:cubicBezTo>
                  <a:cubicBezTo>
                    <a:pt x="7984" y="1648"/>
                    <a:pt x="7921" y="1636"/>
                    <a:pt x="7893" y="1613"/>
                  </a:cubicBezTo>
                  <a:cubicBezTo>
                    <a:pt x="7768" y="1585"/>
                    <a:pt x="7631" y="1533"/>
                    <a:pt x="7573" y="1533"/>
                  </a:cubicBezTo>
                  <a:cubicBezTo>
                    <a:pt x="7564" y="1533"/>
                    <a:pt x="7557" y="1534"/>
                    <a:pt x="7552" y="1537"/>
                  </a:cubicBezTo>
                  <a:cubicBezTo>
                    <a:pt x="7525" y="1515"/>
                    <a:pt x="7551" y="1507"/>
                    <a:pt x="7575" y="1506"/>
                  </a:cubicBezTo>
                  <a:cubicBezTo>
                    <a:pt x="7054" y="1313"/>
                    <a:pt x="6522" y="984"/>
                    <a:pt x="6065" y="787"/>
                  </a:cubicBezTo>
                  <a:cubicBezTo>
                    <a:pt x="6057" y="780"/>
                    <a:pt x="6058" y="777"/>
                    <a:pt x="6063" y="777"/>
                  </a:cubicBezTo>
                  <a:cubicBezTo>
                    <a:pt x="6069" y="777"/>
                    <a:pt x="6082" y="781"/>
                    <a:pt x="6091" y="782"/>
                  </a:cubicBezTo>
                  <a:cubicBezTo>
                    <a:pt x="5806" y="662"/>
                    <a:pt x="5540" y="463"/>
                    <a:pt x="5306" y="437"/>
                  </a:cubicBezTo>
                  <a:lnTo>
                    <a:pt x="5221" y="433"/>
                  </a:lnTo>
                  <a:cubicBezTo>
                    <a:pt x="5156" y="399"/>
                    <a:pt x="5169" y="383"/>
                    <a:pt x="5118" y="355"/>
                  </a:cubicBezTo>
                  <a:cubicBezTo>
                    <a:pt x="5063" y="351"/>
                    <a:pt x="4885" y="291"/>
                    <a:pt x="4824" y="291"/>
                  </a:cubicBezTo>
                  <a:cubicBezTo>
                    <a:pt x="4817" y="291"/>
                    <a:pt x="4812" y="292"/>
                    <a:pt x="4809" y="293"/>
                  </a:cubicBezTo>
                  <a:cubicBezTo>
                    <a:pt x="4780" y="277"/>
                    <a:pt x="4826" y="282"/>
                    <a:pt x="4826" y="275"/>
                  </a:cubicBezTo>
                  <a:cubicBezTo>
                    <a:pt x="4688" y="242"/>
                    <a:pt x="4524" y="248"/>
                    <a:pt x="4395" y="239"/>
                  </a:cubicBezTo>
                  <a:lnTo>
                    <a:pt x="4437" y="230"/>
                  </a:lnTo>
                  <a:cubicBezTo>
                    <a:pt x="4357" y="218"/>
                    <a:pt x="4274" y="212"/>
                    <a:pt x="4189" y="212"/>
                  </a:cubicBezTo>
                  <a:cubicBezTo>
                    <a:pt x="3906" y="212"/>
                    <a:pt x="3598" y="275"/>
                    <a:pt x="3318" y="380"/>
                  </a:cubicBezTo>
                  <a:cubicBezTo>
                    <a:pt x="2951" y="515"/>
                    <a:pt x="2623" y="698"/>
                    <a:pt x="2382" y="861"/>
                  </a:cubicBezTo>
                  <a:cubicBezTo>
                    <a:pt x="2332" y="893"/>
                    <a:pt x="2308" y="902"/>
                    <a:pt x="2296" y="902"/>
                  </a:cubicBezTo>
                  <a:cubicBezTo>
                    <a:pt x="2281" y="902"/>
                    <a:pt x="2280" y="891"/>
                    <a:pt x="2269" y="891"/>
                  </a:cubicBezTo>
                  <a:cubicBezTo>
                    <a:pt x="2264" y="891"/>
                    <a:pt x="2257" y="894"/>
                    <a:pt x="2244" y="901"/>
                  </a:cubicBezTo>
                  <a:cubicBezTo>
                    <a:pt x="1742" y="1233"/>
                    <a:pt x="1081" y="1513"/>
                    <a:pt x="566" y="1716"/>
                  </a:cubicBezTo>
                  <a:cubicBezTo>
                    <a:pt x="461" y="1744"/>
                    <a:pt x="374" y="1767"/>
                    <a:pt x="303" y="1791"/>
                  </a:cubicBezTo>
                  <a:cubicBezTo>
                    <a:pt x="230" y="1813"/>
                    <a:pt x="171" y="1824"/>
                    <a:pt x="126" y="1840"/>
                  </a:cubicBezTo>
                  <a:cubicBezTo>
                    <a:pt x="37" y="1870"/>
                    <a:pt x="0" y="1893"/>
                    <a:pt x="0" y="1893"/>
                  </a:cubicBezTo>
                  <a:cubicBezTo>
                    <a:pt x="557" y="1864"/>
                    <a:pt x="1038" y="1676"/>
                    <a:pt x="1485" y="1468"/>
                  </a:cubicBezTo>
                  <a:cubicBezTo>
                    <a:pt x="1934" y="1261"/>
                    <a:pt x="2363" y="1025"/>
                    <a:pt x="2820" y="818"/>
                  </a:cubicBezTo>
                  <a:cubicBezTo>
                    <a:pt x="3116" y="655"/>
                    <a:pt x="3515" y="473"/>
                    <a:pt x="3809" y="420"/>
                  </a:cubicBezTo>
                  <a:cubicBezTo>
                    <a:pt x="3958" y="379"/>
                    <a:pt x="4108" y="361"/>
                    <a:pt x="4258" y="361"/>
                  </a:cubicBezTo>
                  <a:cubicBezTo>
                    <a:pt x="4718" y="361"/>
                    <a:pt x="5176" y="535"/>
                    <a:pt x="5615" y="759"/>
                  </a:cubicBezTo>
                  <a:cubicBezTo>
                    <a:pt x="6199" y="1054"/>
                    <a:pt x="6767" y="1433"/>
                    <a:pt x="7426" y="1698"/>
                  </a:cubicBezTo>
                  <a:cubicBezTo>
                    <a:pt x="7399" y="1680"/>
                    <a:pt x="7398" y="1674"/>
                    <a:pt x="7411" y="1674"/>
                  </a:cubicBezTo>
                  <a:cubicBezTo>
                    <a:pt x="7428" y="1674"/>
                    <a:pt x="7470" y="1685"/>
                    <a:pt x="7509" y="1697"/>
                  </a:cubicBezTo>
                  <a:lnTo>
                    <a:pt x="7524" y="1711"/>
                  </a:lnTo>
                  <a:lnTo>
                    <a:pt x="7635" y="1731"/>
                  </a:lnTo>
                  <a:cubicBezTo>
                    <a:pt x="7695" y="1752"/>
                    <a:pt x="7701" y="1764"/>
                    <a:pt x="7677" y="1764"/>
                  </a:cubicBezTo>
                  <a:cubicBezTo>
                    <a:pt x="7661" y="1764"/>
                    <a:pt x="7633" y="1759"/>
                    <a:pt x="7599" y="1747"/>
                  </a:cubicBezTo>
                  <a:lnTo>
                    <a:pt x="7599" y="1747"/>
                  </a:lnTo>
                  <a:cubicBezTo>
                    <a:pt x="7916" y="1873"/>
                    <a:pt x="8252" y="1940"/>
                    <a:pt x="8589" y="1940"/>
                  </a:cubicBezTo>
                  <a:cubicBezTo>
                    <a:pt x="8807" y="1940"/>
                    <a:pt x="9026" y="1911"/>
                    <a:pt x="9239" y="1854"/>
                  </a:cubicBezTo>
                  <a:cubicBezTo>
                    <a:pt x="9267" y="1814"/>
                    <a:pt x="9519" y="1771"/>
                    <a:pt x="9523" y="1729"/>
                  </a:cubicBezTo>
                  <a:cubicBezTo>
                    <a:pt x="9526" y="1728"/>
                    <a:pt x="9529" y="1728"/>
                    <a:pt x="9531" y="1728"/>
                  </a:cubicBezTo>
                  <a:cubicBezTo>
                    <a:pt x="9545" y="1728"/>
                    <a:pt x="9526" y="1737"/>
                    <a:pt x="9515" y="1747"/>
                  </a:cubicBezTo>
                  <a:cubicBezTo>
                    <a:pt x="9692" y="1674"/>
                    <a:pt x="9784" y="1631"/>
                    <a:pt x="9872" y="1592"/>
                  </a:cubicBezTo>
                  <a:cubicBezTo>
                    <a:pt x="9962" y="1557"/>
                    <a:pt x="10049" y="1527"/>
                    <a:pt x="10210" y="1467"/>
                  </a:cubicBezTo>
                  <a:cubicBezTo>
                    <a:pt x="10864" y="1153"/>
                    <a:pt x="11453" y="769"/>
                    <a:pt x="12078" y="545"/>
                  </a:cubicBezTo>
                  <a:cubicBezTo>
                    <a:pt x="12347" y="449"/>
                    <a:pt x="12619" y="387"/>
                    <a:pt x="12889" y="387"/>
                  </a:cubicBezTo>
                  <a:cubicBezTo>
                    <a:pt x="12932" y="387"/>
                    <a:pt x="12975" y="388"/>
                    <a:pt x="13017" y="392"/>
                  </a:cubicBezTo>
                  <a:cubicBezTo>
                    <a:pt x="13332" y="414"/>
                    <a:pt x="13648" y="516"/>
                    <a:pt x="13957" y="650"/>
                  </a:cubicBezTo>
                  <a:cubicBezTo>
                    <a:pt x="14587" y="919"/>
                    <a:pt x="15183" y="1306"/>
                    <a:pt x="15850" y="1599"/>
                  </a:cubicBezTo>
                  <a:cubicBezTo>
                    <a:pt x="16184" y="1746"/>
                    <a:pt x="16540" y="1872"/>
                    <a:pt x="16926" y="1912"/>
                  </a:cubicBezTo>
                  <a:cubicBezTo>
                    <a:pt x="17002" y="1921"/>
                    <a:pt x="17079" y="1925"/>
                    <a:pt x="17155" y="1925"/>
                  </a:cubicBezTo>
                  <a:cubicBezTo>
                    <a:pt x="17467" y="1925"/>
                    <a:pt x="17777" y="1857"/>
                    <a:pt x="18064" y="1756"/>
                  </a:cubicBezTo>
                  <a:cubicBezTo>
                    <a:pt x="18266" y="1633"/>
                    <a:pt x="18562" y="1530"/>
                    <a:pt x="18781" y="1369"/>
                  </a:cubicBezTo>
                  <a:lnTo>
                    <a:pt x="18781" y="1369"/>
                  </a:lnTo>
                  <a:lnTo>
                    <a:pt x="18773" y="1389"/>
                  </a:lnTo>
                  <a:cubicBezTo>
                    <a:pt x="18964" y="1266"/>
                    <a:pt x="19028" y="1262"/>
                    <a:pt x="19288" y="1141"/>
                  </a:cubicBezTo>
                  <a:cubicBezTo>
                    <a:pt x="19282" y="1125"/>
                    <a:pt x="19383" y="1084"/>
                    <a:pt x="19332" y="1079"/>
                  </a:cubicBezTo>
                  <a:cubicBezTo>
                    <a:pt x="19408" y="1010"/>
                    <a:pt x="19509" y="1028"/>
                    <a:pt x="19627" y="949"/>
                  </a:cubicBezTo>
                  <a:cubicBezTo>
                    <a:pt x="19628" y="950"/>
                    <a:pt x="19628" y="950"/>
                    <a:pt x="19629" y="950"/>
                  </a:cubicBezTo>
                  <a:cubicBezTo>
                    <a:pt x="19632" y="950"/>
                    <a:pt x="19619" y="934"/>
                    <a:pt x="19646" y="929"/>
                  </a:cubicBezTo>
                  <a:cubicBezTo>
                    <a:pt x="19750" y="861"/>
                    <a:pt x="19778" y="844"/>
                    <a:pt x="19785" y="844"/>
                  </a:cubicBezTo>
                  <a:cubicBezTo>
                    <a:pt x="19792" y="844"/>
                    <a:pt x="19779" y="861"/>
                    <a:pt x="19802" y="861"/>
                  </a:cubicBezTo>
                  <a:cubicBezTo>
                    <a:pt x="19824" y="861"/>
                    <a:pt x="19878" y="846"/>
                    <a:pt x="20014" y="785"/>
                  </a:cubicBezTo>
                  <a:cubicBezTo>
                    <a:pt x="20477" y="535"/>
                    <a:pt x="20984" y="318"/>
                    <a:pt x="21478" y="318"/>
                  </a:cubicBezTo>
                  <a:cubicBezTo>
                    <a:pt x="21577" y="318"/>
                    <a:pt x="21675" y="327"/>
                    <a:pt x="21773" y="346"/>
                  </a:cubicBezTo>
                  <a:lnTo>
                    <a:pt x="21773" y="346"/>
                  </a:lnTo>
                  <a:cubicBezTo>
                    <a:pt x="21749" y="339"/>
                    <a:pt x="21740" y="324"/>
                    <a:pt x="21767" y="324"/>
                  </a:cubicBezTo>
                  <a:cubicBezTo>
                    <a:pt x="21773" y="324"/>
                    <a:pt x="21781" y="325"/>
                    <a:pt x="21791" y="327"/>
                  </a:cubicBezTo>
                  <a:cubicBezTo>
                    <a:pt x="21838" y="384"/>
                    <a:pt x="21992" y="347"/>
                    <a:pt x="22090" y="400"/>
                  </a:cubicBezTo>
                  <a:cubicBezTo>
                    <a:pt x="22087" y="401"/>
                    <a:pt x="22083" y="402"/>
                    <a:pt x="22077" y="402"/>
                  </a:cubicBezTo>
                  <a:cubicBezTo>
                    <a:pt x="22058" y="402"/>
                    <a:pt x="22024" y="395"/>
                    <a:pt x="22002" y="392"/>
                  </a:cubicBezTo>
                  <a:lnTo>
                    <a:pt x="22002" y="392"/>
                  </a:lnTo>
                  <a:cubicBezTo>
                    <a:pt x="22256" y="478"/>
                    <a:pt x="22480" y="537"/>
                    <a:pt x="22708" y="664"/>
                  </a:cubicBezTo>
                  <a:lnTo>
                    <a:pt x="22708" y="664"/>
                  </a:lnTo>
                  <a:cubicBezTo>
                    <a:pt x="22691" y="657"/>
                    <a:pt x="22673" y="651"/>
                    <a:pt x="22655" y="646"/>
                  </a:cubicBezTo>
                  <a:lnTo>
                    <a:pt x="22655" y="646"/>
                  </a:lnTo>
                  <a:cubicBezTo>
                    <a:pt x="22677" y="657"/>
                    <a:pt x="22690" y="660"/>
                    <a:pt x="22717" y="668"/>
                  </a:cubicBezTo>
                  <a:cubicBezTo>
                    <a:pt x="22714" y="667"/>
                    <a:pt x="22711" y="665"/>
                    <a:pt x="22708" y="664"/>
                  </a:cubicBezTo>
                  <a:lnTo>
                    <a:pt x="22708" y="664"/>
                  </a:lnTo>
                  <a:cubicBezTo>
                    <a:pt x="22945" y="750"/>
                    <a:pt x="23189" y="929"/>
                    <a:pt x="23352" y="990"/>
                  </a:cubicBezTo>
                  <a:cubicBezTo>
                    <a:pt x="23350" y="990"/>
                    <a:pt x="23349" y="990"/>
                    <a:pt x="23348" y="990"/>
                  </a:cubicBezTo>
                  <a:cubicBezTo>
                    <a:pt x="23314" y="990"/>
                    <a:pt x="23446" y="1058"/>
                    <a:pt x="23489" y="1091"/>
                  </a:cubicBezTo>
                  <a:cubicBezTo>
                    <a:pt x="23678" y="1132"/>
                    <a:pt x="23919" y="1350"/>
                    <a:pt x="24148" y="1424"/>
                  </a:cubicBezTo>
                  <a:lnTo>
                    <a:pt x="24136" y="1429"/>
                  </a:lnTo>
                  <a:cubicBezTo>
                    <a:pt x="24452" y="1587"/>
                    <a:pt x="24793" y="1747"/>
                    <a:pt x="25172" y="1840"/>
                  </a:cubicBezTo>
                  <a:cubicBezTo>
                    <a:pt x="25356" y="1889"/>
                    <a:pt x="25551" y="1914"/>
                    <a:pt x="25746" y="1914"/>
                  </a:cubicBezTo>
                  <a:cubicBezTo>
                    <a:pt x="25948" y="1914"/>
                    <a:pt x="26150" y="1887"/>
                    <a:pt x="26337" y="1832"/>
                  </a:cubicBezTo>
                  <a:cubicBezTo>
                    <a:pt x="26754" y="1726"/>
                    <a:pt x="27206" y="1566"/>
                    <a:pt x="27596" y="1331"/>
                  </a:cubicBezTo>
                  <a:cubicBezTo>
                    <a:pt x="27666" y="1286"/>
                    <a:pt x="27603" y="1305"/>
                    <a:pt x="27660" y="1269"/>
                  </a:cubicBezTo>
                  <a:cubicBezTo>
                    <a:pt x="27689" y="1254"/>
                    <a:pt x="27702" y="1249"/>
                    <a:pt x="27707" y="1249"/>
                  </a:cubicBezTo>
                  <a:cubicBezTo>
                    <a:pt x="27717" y="1249"/>
                    <a:pt x="27689" y="1273"/>
                    <a:pt x="27700" y="1273"/>
                  </a:cubicBezTo>
                  <a:cubicBezTo>
                    <a:pt x="27702" y="1273"/>
                    <a:pt x="27705" y="1272"/>
                    <a:pt x="27709" y="1270"/>
                  </a:cubicBezTo>
                  <a:cubicBezTo>
                    <a:pt x="27895" y="1145"/>
                    <a:pt x="28162" y="1025"/>
                    <a:pt x="28403" y="897"/>
                  </a:cubicBezTo>
                  <a:cubicBezTo>
                    <a:pt x="28428" y="874"/>
                    <a:pt x="28495" y="836"/>
                    <a:pt x="28466" y="836"/>
                  </a:cubicBezTo>
                  <a:cubicBezTo>
                    <a:pt x="28751" y="728"/>
                    <a:pt x="29105" y="507"/>
                    <a:pt x="29403" y="450"/>
                  </a:cubicBezTo>
                  <a:cubicBezTo>
                    <a:pt x="29289" y="437"/>
                    <a:pt x="29566" y="366"/>
                    <a:pt x="29668" y="345"/>
                  </a:cubicBezTo>
                  <a:cubicBezTo>
                    <a:pt x="29682" y="343"/>
                    <a:pt x="29694" y="342"/>
                    <a:pt x="29703" y="342"/>
                  </a:cubicBezTo>
                  <a:cubicBezTo>
                    <a:pt x="29730" y="342"/>
                    <a:pt x="29732" y="351"/>
                    <a:pt x="29719" y="361"/>
                  </a:cubicBezTo>
                  <a:lnTo>
                    <a:pt x="29719" y="361"/>
                  </a:lnTo>
                  <a:cubicBezTo>
                    <a:pt x="29755" y="353"/>
                    <a:pt x="29788" y="346"/>
                    <a:pt x="29819" y="339"/>
                  </a:cubicBezTo>
                  <a:cubicBezTo>
                    <a:pt x="29873" y="336"/>
                    <a:pt x="29921" y="332"/>
                    <a:pt x="29970" y="328"/>
                  </a:cubicBezTo>
                  <a:cubicBezTo>
                    <a:pt x="29993" y="325"/>
                    <a:pt x="30016" y="324"/>
                    <a:pt x="30040" y="324"/>
                  </a:cubicBezTo>
                  <a:cubicBezTo>
                    <a:pt x="30117" y="324"/>
                    <a:pt x="30202" y="338"/>
                    <a:pt x="30313" y="349"/>
                  </a:cubicBezTo>
                  <a:cubicBezTo>
                    <a:pt x="30433" y="368"/>
                    <a:pt x="30471" y="342"/>
                    <a:pt x="30615" y="385"/>
                  </a:cubicBezTo>
                  <a:cubicBezTo>
                    <a:pt x="30656" y="415"/>
                    <a:pt x="30731" y="437"/>
                    <a:pt x="30813" y="458"/>
                  </a:cubicBezTo>
                  <a:cubicBezTo>
                    <a:pt x="30894" y="484"/>
                    <a:pt x="30982" y="514"/>
                    <a:pt x="31050" y="544"/>
                  </a:cubicBezTo>
                  <a:cubicBezTo>
                    <a:pt x="31044" y="534"/>
                    <a:pt x="31050" y="530"/>
                    <a:pt x="31065" y="530"/>
                  </a:cubicBezTo>
                  <a:cubicBezTo>
                    <a:pt x="31112" y="530"/>
                    <a:pt x="31243" y="575"/>
                    <a:pt x="31343" y="631"/>
                  </a:cubicBezTo>
                  <a:lnTo>
                    <a:pt x="31284" y="648"/>
                  </a:lnTo>
                  <a:cubicBezTo>
                    <a:pt x="31732" y="819"/>
                    <a:pt x="32311" y="1226"/>
                    <a:pt x="32856" y="1437"/>
                  </a:cubicBezTo>
                  <a:lnTo>
                    <a:pt x="32885" y="1477"/>
                  </a:lnTo>
                  <a:cubicBezTo>
                    <a:pt x="33163" y="1592"/>
                    <a:pt x="33436" y="1717"/>
                    <a:pt x="33731" y="1788"/>
                  </a:cubicBezTo>
                  <a:cubicBezTo>
                    <a:pt x="33915" y="1834"/>
                    <a:pt x="34107" y="1862"/>
                    <a:pt x="34297" y="1862"/>
                  </a:cubicBezTo>
                  <a:cubicBezTo>
                    <a:pt x="34407" y="1862"/>
                    <a:pt x="34518" y="1853"/>
                    <a:pt x="34626" y="1831"/>
                  </a:cubicBezTo>
                  <a:cubicBezTo>
                    <a:pt x="34706" y="1826"/>
                    <a:pt x="34809" y="1810"/>
                    <a:pt x="34911" y="1794"/>
                  </a:cubicBezTo>
                  <a:cubicBezTo>
                    <a:pt x="35012" y="1772"/>
                    <a:pt x="35110" y="1744"/>
                    <a:pt x="35185" y="1722"/>
                  </a:cubicBezTo>
                  <a:cubicBezTo>
                    <a:pt x="35378" y="1630"/>
                    <a:pt x="35450" y="1609"/>
                    <a:pt x="35567" y="1519"/>
                  </a:cubicBezTo>
                  <a:cubicBezTo>
                    <a:pt x="35638" y="1486"/>
                    <a:pt x="35689" y="1483"/>
                    <a:pt x="35720" y="1478"/>
                  </a:cubicBezTo>
                  <a:cubicBezTo>
                    <a:pt x="35960" y="1371"/>
                    <a:pt x="36198" y="1282"/>
                    <a:pt x="36364" y="1148"/>
                  </a:cubicBezTo>
                  <a:lnTo>
                    <a:pt x="36380" y="1162"/>
                  </a:lnTo>
                  <a:cubicBezTo>
                    <a:pt x="36553" y="1045"/>
                    <a:pt x="36801" y="879"/>
                    <a:pt x="37017" y="791"/>
                  </a:cubicBezTo>
                  <a:cubicBezTo>
                    <a:pt x="37059" y="748"/>
                    <a:pt x="37228" y="658"/>
                    <a:pt x="37188" y="658"/>
                  </a:cubicBezTo>
                  <a:cubicBezTo>
                    <a:pt x="37183" y="658"/>
                    <a:pt x="37176" y="660"/>
                    <a:pt x="37165" y="662"/>
                  </a:cubicBezTo>
                  <a:cubicBezTo>
                    <a:pt x="37245" y="617"/>
                    <a:pt x="37232" y="666"/>
                    <a:pt x="37306" y="606"/>
                  </a:cubicBezTo>
                  <a:lnTo>
                    <a:pt x="37306" y="606"/>
                  </a:lnTo>
                  <a:lnTo>
                    <a:pt x="37241" y="671"/>
                  </a:lnTo>
                  <a:cubicBezTo>
                    <a:pt x="37707" y="450"/>
                    <a:pt x="38112" y="279"/>
                    <a:pt x="38602" y="241"/>
                  </a:cubicBezTo>
                  <a:cubicBezTo>
                    <a:pt x="38673" y="249"/>
                    <a:pt x="38788" y="266"/>
                    <a:pt x="38921" y="270"/>
                  </a:cubicBezTo>
                  <a:cubicBezTo>
                    <a:pt x="39053" y="291"/>
                    <a:pt x="39204" y="312"/>
                    <a:pt x="39334" y="365"/>
                  </a:cubicBezTo>
                  <a:cubicBezTo>
                    <a:pt x="39499" y="389"/>
                    <a:pt x="39755" y="525"/>
                    <a:pt x="39884" y="538"/>
                  </a:cubicBezTo>
                  <a:lnTo>
                    <a:pt x="39884" y="560"/>
                  </a:lnTo>
                  <a:cubicBezTo>
                    <a:pt x="40085" y="651"/>
                    <a:pt x="40352" y="791"/>
                    <a:pt x="40605" y="941"/>
                  </a:cubicBezTo>
                  <a:cubicBezTo>
                    <a:pt x="40752" y="1028"/>
                    <a:pt x="40767" y="1002"/>
                    <a:pt x="40890" y="1058"/>
                  </a:cubicBezTo>
                  <a:lnTo>
                    <a:pt x="40888" y="1080"/>
                  </a:lnTo>
                  <a:cubicBezTo>
                    <a:pt x="41024" y="1140"/>
                    <a:pt x="41073" y="1132"/>
                    <a:pt x="41132" y="1140"/>
                  </a:cubicBezTo>
                  <a:cubicBezTo>
                    <a:pt x="41226" y="1206"/>
                    <a:pt x="41244" y="1199"/>
                    <a:pt x="41339" y="1264"/>
                  </a:cubicBezTo>
                  <a:cubicBezTo>
                    <a:pt x="41235" y="1222"/>
                    <a:pt x="41142" y="1198"/>
                    <a:pt x="41064" y="1186"/>
                  </a:cubicBezTo>
                  <a:lnTo>
                    <a:pt x="41064" y="1186"/>
                  </a:lnTo>
                  <a:cubicBezTo>
                    <a:pt x="41221" y="1281"/>
                    <a:pt x="41406" y="1320"/>
                    <a:pt x="41495" y="1395"/>
                  </a:cubicBezTo>
                  <a:cubicBezTo>
                    <a:pt x="41608" y="1460"/>
                    <a:pt x="41708" y="1497"/>
                    <a:pt x="41750" y="1497"/>
                  </a:cubicBezTo>
                  <a:cubicBezTo>
                    <a:pt x="41756" y="1497"/>
                    <a:pt x="41761" y="1496"/>
                    <a:pt x="41764" y="1495"/>
                  </a:cubicBezTo>
                  <a:lnTo>
                    <a:pt x="41764" y="1495"/>
                  </a:lnTo>
                  <a:cubicBezTo>
                    <a:pt x="41772" y="1504"/>
                    <a:pt x="41815" y="1529"/>
                    <a:pt x="41798" y="1529"/>
                  </a:cubicBezTo>
                  <a:cubicBezTo>
                    <a:pt x="41793" y="1529"/>
                    <a:pt x="41785" y="1527"/>
                    <a:pt x="41771" y="1524"/>
                  </a:cubicBezTo>
                  <a:lnTo>
                    <a:pt x="41771" y="1524"/>
                  </a:lnTo>
                  <a:cubicBezTo>
                    <a:pt x="41874" y="1571"/>
                    <a:pt x="41945" y="1590"/>
                    <a:pt x="42013" y="1605"/>
                  </a:cubicBezTo>
                  <a:lnTo>
                    <a:pt x="42013" y="1605"/>
                  </a:lnTo>
                  <a:cubicBezTo>
                    <a:pt x="41993" y="1597"/>
                    <a:pt x="41966" y="1583"/>
                    <a:pt x="41944" y="1576"/>
                  </a:cubicBezTo>
                  <a:lnTo>
                    <a:pt x="41944" y="1576"/>
                  </a:lnTo>
                  <a:cubicBezTo>
                    <a:pt x="41984" y="1577"/>
                    <a:pt x="42046" y="1596"/>
                    <a:pt x="42077" y="1596"/>
                  </a:cubicBezTo>
                  <a:cubicBezTo>
                    <a:pt x="42092" y="1596"/>
                    <a:pt x="42099" y="1592"/>
                    <a:pt x="42095" y="1580"/>
                  </a:cubicBezTo>
                  <a:cubicBezTo>
                    <a:pt x="42039" y="1568"/>
                    <a:pt x="42034" y="1571"/>
                    <a:pt x="41965" y="1542"/>
                  </a:cubicBezTo>
                  <a:cubicBezTo>
                    <a:pt x="41968" y="1542"/>
                    <a:pt x="41970" y="1541"/>
                    <a:pt x="41974" y="1541"/>
                  </a:cubicBezTo>
                  <a:cubicBezTo>
                    <a:pt x="42024" y="1541"/>
                    <a:pt x="42186" y="1599"/>
                    <a:pt x="42225" y="1624"/>
                  </a:cubicBezTo>
                  <a:cubicBezTo>
                    <a:pt x="42244" y="1639"/>
                    <a:pt x="42226" y="1641"/>
                    <a:pt x="42202" y="1641"/>
                  </a:cubicBezTo>
                  <a:cubicBezTo>
                    <a:pt x="42191" y="1641"/>
                    <a:pt x="42178" y="1641"/>
                    <a:pt x="42167" y="1641"/>
                  </a:cubicBezTo>
                  <a:cubicBezTo>
                    <a:pt x="42147" y="1641"/>
                    <a:pt x="42137" y="1643"/>
                    <a:pt x="42170" y="1658"/>
                  </a:cubicBezTo>
                  <a:cubicBezTo>
                    <a:pt x="42170" y="1658"/>
                    <a:pt x="42252" y="1668"/>
                    <a:pt x="42334" y="1677"/>
                  </a:cubicBezTo>
                  <a:cubicBezTo>
                    <a:pt x="42378" y="1685"/>
                    <a:pt x="42423" y="1687"/>
                    <a:pt x="42454" y="1688"/>
                  </a:cubicBezTo>
                  <a:lnTo>
                    <a:pt x="42454" y="1688"/>
                  </a:lnTo>
                  <a:cubicBezTo>
                    <a:pt x="42393" y="1681"/>
                    <a:pt x="42330" y="1649"/>
                    <a:pt x="42357" y="1639"/>
                  </a:cubicBezTo>
                  <a:lnTo>
                    <a:pt x="42235" y="1617"/>
                  </a:lnTo>
                  <a:lnTo>
                    <a:pt x="42247" y="1598"/>
                  </a:lnTo>
                  <a:cubicBezTo>
                    <a:pt x="42047" y="1545"/>
                    <a:pt x="41922" y="1471"/>
                    <a:pt x="41720" y="1400"/>
                  </a:cubicBezTo>
                  <a:lnTo>
                    <a:pt x="41720" y="1400"/>
                  </a:lnTo>
                  <a:lnTo>
                    <a:pt x="41785" y="1453"/>
                  </a:lnTo>
                  <a:cubicBezTo>
                    <a:pt x="41669" y="1405"/>
                    <a:pt x="41540" y="1377"/>
                    <a:pt x="41449" y="1301"/>
                  </a:cubicBezTo>
                  <a:lnTo>
                    <a:pt x="41449" y="1301"/>
                  </a:lnTo>
                  <a:cubicBezTo>
                    <a:pt x="41461" y="1305"/>
                    <a:pt x="41469" y="1307"/>
                    <a:pt x="41474" y="1307"/>
                  </a:cubicBezTo>
                  <a:cubicBezTo>
                    <a:pt x="41490" y="1307"/>
                    <a:pt x="41472" y="1288"/>
                    <a:pt x="41475" y="1280"/>
                  </a:cubicBezTo>
                  <a:cubicBezTo>
                    <a:pt x="41447" y="1270"/>
                    <a:pt x="41415" y="1263"/>
                    <a:pt x="41385" y="1245"/>
                  </a:cubicBezTo>
                  <a:lnTo>
                    <a:pt x="41436" y="1239"/>
                  </a:lnTo>
                  <a:lnTo>
                    <a:pt x="41436" y="1239"/>
                  </a:lnTo>
                  <a:cubicBezTo>
                    <a:pt x="41437" y="1239"/>
                    <a:pt x="41437" y="1239"/>
                    <a:pt x="41438" y="1239"/>
                  </a:cubicBezTo>
                  <a:cubicBezTo>
                    <a:pt x="41444" y="1239"/>
                    <a:pt x="41449" y="1238"/>
                    <a:pt x="41454" y="1236"/>
                  </a:cubicBezTo>
                  <a:lnTo>
                    <a:pt x="41454" y="1236"/>
                  </a:lnTo>
                  <a:lnTo>
                    <a:pt x="41436" y="1239"/>
                  </a:lnTo>
                  <a:lnTo>
                    <a:pt x="41436" y="1239"/>
                  </a:lnTo>
                  <a:cubicBezTo>
                    <a:pt x="41348" y="1237"/>
                    <a:pt x="41138" y="1093"/>
                    <a:pt x="41089" y="1076"/>
                  </a:cubicBezTo>
                  <a:lnTo>
                    <a:pt x="41089" y="1076"/>
                  </a:lnTo>
                  <a:lnTo>
                    <a:pt x="41108" y="1078"/>
                  </a:lnTo>
                  <a:cubicBezTo>
                    <a:pt x="41062" y="1047"/>
                    <a:pt x="41044" y="1038"/>
                    <a:pt x="41040" y="1038"/>
                  </a:cubicBezTo>
                  <a:cubicBezTo>
                    <a:pt x="41032" y="1038"/>
                    <a:pt x="41064" y="1068"/>
                    <a:pt x="41052" y="1068"/>
                  </a:cubicBezTo>
                  <a:cubicBezTo>
                    <a:pt x="41047" y="1068"/>
                    <a:pt x="41036" y="1064"/>
                    <a:pt x="41015" y="1052"/>
                  </a:cubicBezTo>
                  <a:cubicBezTo>
                    <a:pt x="40924" y="995"/>
                    <a:pt x="40999" y="997"/>
                    <a:pt x="40919" y="935"/>
                  </a:cubicBezTo>
                  <a:cubicBezTo>
                    <a:pt x="40752" y="845"/>
                    <a:pt x="40451" y="713"/>
                    <a:pt x="40274" y="588"/>
                  </a:cubicBezTo>
                  <a:cubicBezTo>
                    <a:pt x="40118" y="516"/>
                    <a:pt x="39940" y="447"/>
                    <a:pt x="39792" y="403"/>
                  </a:cubicBezTo>
                  <a:cubicBezTo>
                    <a:pt x="39650" y="343"/>
                    <a:pt x="39815" y="368"/>
                    <a:pt x="39663" y="328"/>
                  </a:cubicBezTo>
                  <a:cubicBezTo>
                    <a:pt x="39684" y="322"/>
                    <a:pt x="39669" y="301"/>
                    <a:pt x="39660" y="284"/>
                  </a:cubicBezTo>
                  <a:lnTo>
                    <a:pt x="39660" y="284"/>
                  </a:lnTo>
                  <a:cubicBezTo>
                    <a:pt x="39660" y="285"/>
                    <a:pt x="39659" y="285"/>
                    <a:pt x="39658" y="285"/>
                  </a:cubicBezTo>
                  <a:cubicBezTo>
                    <a:pt x="39633" y="285"/>
                    <a:pt x="39499" y="229"/>
                    <a:pt x="39472" y="229"/>
                  </a:cubicBezTo>
                  <a:cubicBezTo>
                    <a:pt x="39462" y="229"/>
                    <a:pt x="39466" y="236"/>
                    <a:pt x="39493" y="255"/>
                  </a:cubicBezTo>
                  <a:cubicBezTo>
                    <a:pt x="39285" y="184"/>
                    <a:pt x="39042" y="111"/>
                    <a:pt x="38803" y="108"/>
                  </a:cubicBezTo>
                  <a:lnTo>
                    <a:pt x="38803" y="108"/>
                  </a:lnTo>
                  <a:cubicBezTo>
                    <a:pt x="38871" y="107"/>
                    <a:pt x="38888" y="87"/>
                    <a:pt x="38825" y="71"/>
                  </a:cubicBezTo>
                  <a:lnTo>
                    <a:pt x="38825" y="71"/>
                  </a:lnTo>
                  <a:cubicBezTo>
                    <a:pt x="38710" y="81"/>
                    <a:pt x="38514" y="96"/>
                    <a:pt x="38313" y="120"/>
                  </a:cubicBezTo>
                  <a:cubicBezTo>
                    <a:pt x="38320" y="143"/>
                    <a:pt x="38384" y="132"/>
                    <a:pt x="38366" y="160"/>
                  </a:cubicBezTo>
                  <a:cubicBezTo>
                    <a:pt x="38339" y="169"/>
                    <a:pt x="38293" y="189"/>
                    <a:pt x="38244" y="196"/>
                  </a:cubicBezTo>
                  <a:cubicBezTo>
                    <a:pt x="38222" y="184"/>
                    <a:pt x="38214" y="156"/>
                    <a:pt x="38151" y="156"/>
                  </a:cubicBezTo>
                  <a:cubicBezTo>
                    <a:pt x="38124" y="156"/>
                    <a:pt x="38088" y="161"/>
                    <a:pt x="38035" y="174"/>
                  </a:cubicBezTo>
                  <a:cubicBezTo>
                    <a:pt x="38041" y="164"/>
                    <a:pt x="38055" y="155"/>
                    <a:pt x="38072" y="148"/>
                  </a:cubicBezTo>
                  <a:lnTo>
                    <a:pt x="38072" y="148"/>
                  </a:lnTo>
                  <a:cubicBezTo>
                    <a:pt x="38016" y="163"/>
                    <a:pt x="37976" y="166"/>
                    <a:pt x="37945" y="166"/>
                  </a:cubicBezTo>
                  <a:cubicBezTo>
                    <a:pt x="37924" y="166"/>
                    <a:pt x="37906" y="165"/>
                    <a:pt x="37891" y="165"/>
                  </a:cubicBezTo>
                  <a:cubicBezTo>
                    <a:pt x="37882" y="165"/>
                    <a:pt x="37874" y="165"/>
                    <a:pt x="37866" y="167"/>
                  </a:cubicBezTo>
                  <a:cubicBezTo>
                    <a:pt x="37895" y="156"/>
                    <a:pt x="37932" y="141"/>
                    <a:pt x="37960" y="130"/>
                  </a:cubicBezTo>
                  <a:lnTo>
                    <a:pt x="37960" y="130"/>
                  </a:lnTo>
                  <a:cubicBezTo>
                    <a:pt x="37826" y="155"/>
                    <a:pt x="37788" y="191"/>
                    <a:pt x="37657" y="241"/>
                  </a:cubicBezTo>
                  <a:cubicBezTo>
                    <a:pt x="37605" y="210"/>
                    <a:pt x="37866" y="156"/>
                    <a:pt x="37911" y="120"/>
                  </a:cubicBezTo>
                  <a:lnTo>
                    <a:pt x="37800" y="118"/>
                  </a:lnTo>
                  <a:cubicBezTo>
                    <a:pt x="37591" y="188"/>
                    <a:pt x="37756" y="173"/>
                    <a:pt x="37541" y="241"/>
                  </a:cubicBezTo>
                  <a:lnTo>
                    <a:pt x="37561" y="216"/>
                  </a:lnTo>
                  <a:lnTo>
                    <a:pt x="37561" y="216"/>
                  </a:lnTo>
                  <a:lnTo>
                    <a:pt x="37497" y="246"/>
                  </a:lnTo>
                  <a:cubicBezTo>
                    <a:pt x="37466" y="262"/>
                    <a:pt x="37434" y="279"/>
                    <a:pt x="37434" y="279"/>
                  </a:cubicBezTo>
                  <a:cubicBezTo>
                    <a:pt x="37437" y="287"/>
                    <a:pt x="37445" y="293"/>
                    <a:pt x="37463" y="293"/>
                  </a:cubicBezTo>
                  <a:cubicBezTo>
                    <a:pt x="37486" y="293"/>
                    <a:pt x="37524" y="284"/>
                    <a:pt x="37586" y="259"/>
                  </a:cubicBezTo>
                  <a:lnTo>
                    <a:pt x="37586" y="259"/>
                  </a:lnTo>
                  <a:cubicBezTo>
                    <a:pt x="37529" y="326"/>
                    <a:pt x="37488" y="307"/>
                    <a:pt x="37319" y="391"/>
                  </a:cubicBezTo>
                  <a:cubicBezTo>
                    <a:pt x="37308" y="401"/>
                    <a:pt x="37306" y="405"/>
                    <a:pt x="37310" y="405"/>
                  </a:cubicBezTo>
                  <a:cubicBezTo>
                    <a:pt x="37320" y="405"/>
                    <a:pt x="37373" y="373"/>
                    <a:pt x="37395" y="373"/>
                  </a:cubicBezTo>
                  <a:cubicBezTo>
                    <a:pt x="37399" y="373"/>
                    <a:pt x="37402" y="374"/>
                    <a:pt x="37404" y="376"/>
                  </a:cubicBezTo>
                  <a:cubicBezTo>
                    <a:pt x="37430" y="391"/>
                    <a:pt x="37312" y="441"/>
                    <a:pt x="37230" y="486"/>
                  </a:cubicBezTo>
                  <a:cubicBezTo>
                    <a:pt x="37177" y="512"/>
                    <a:pt x="37153" y="520"/>
                    <a:pt x="37139" y="520"/>
                  </a:cubicBezTo>
                  <a:cubicBezTo>
                    <a:pt x="37122" y="520"/>
                    <a:pt x="37123" y="508"/>
                    <a:pt x="37102" y="508"/>
                  </a:cubicBezTo>
                  <a:cubicBezTo>
                    <a:pt x="37098" y="508"/>
                    <a:pt x="37092" y="508"/>
                    <a:pt x="37086" y="510"/>
                  </a:cubicBezTo>
                  <a:cubicBezTo>
                    <a:pt x="37107" y="495"/>
                    <a:pt x="37186" y="452"/>
                    <a:pt x="37205" y="452"/>
                  </a:cubicBezTo>
                  <a:cubicBezTo>
                    <a:pt x="37208" y="452"/>
                    <a:pt x="37210" y="453"/>
                    <a:pt x="37209" y="456"/>
                  </a:cubicBezTo>
                  <a:cubicBezTo>
                    <a:pt x="37281" y="408"/>
                    <a:pt x="37268" y="401"/>
                    <a:pt x="37243" y="401"/>
                  </a:cubicBezTo>
                  <a:cubicBezTo>
                    <a:pt x="37233" y="401"/>
                    <a:pt x="37220" y="402"/>
                    <a:pt x="37210" y="402"/>
                  </a:cubicBezTo>
                  <a:cubicBezTo>
                    <a:pt x="37191" y="402"/>
                    <a:pt x="37183" y="398"/>
                    <a:pt x="37223" y="371"/>
                  </a:cubicBezTo>
                  <a:lnTo>
                    <a:pt x="37223" y="371"/>
                  </a:lnTo>
                  <a:cubicBezTo>
                    <a:pt x="37087" y="422"/>
                    <a:pt x="37103" y="446"/>
                    <a:pt x="37043" y="487"/>
                  </a:cubicBezTo>
                  <a:lnTo>
                    <a:pt x="37043" y="487"/>
                  </a:lnTo>
                  <a:cubicBezTo>
                    <a:pt x="37047" y="485"/>
                    <a:pt x="37050" y="484"/>
                    <a:pt x="37053" y="484"/>
                  </a:cubicBezTo>
                  <a:cubicBezTo>
                    <a:pt x="37067" y="484"/>
                    <a:pt x="37040" y="514"/>
                    <a:pt x="37059" y="514"/>
                  </a:cubicBezTo>
                  <a:cubicBezTo>
                    <a:pt x="37060" y="514"/>
                    <a:pt x="37062" y="514"/>
                    <a:pt x="37064" y="514"/>
                  </a:cubicBezTo>
                  <a:lnTo>
                    <a:pt x="37064" y="514"/>
                  </a:lnTo>
                  <a:cubicBezTo>
                    <a:pt x="36872" y="687"/>
                    <a:pt x="36899" y="543"/>
                    <a:pt x="36692" y="665"/>
                  </a:cubicBezTo>
                  <a:cubicBezTo>
                    <a:pt x="36750" y="678"/>
                    <a:pt x="36499" y="836"/>
                    <a:pt x="36579" y="836"/>
                  </a:cubicBezTo>
                  <a:cubicBezTo>
                    <a:pt x="36588" y="836"/>
                    <a:pt x="36600" y="834"/>
                    <a:pt x="36617" y="830"/>
                  </a:cubicBezTo>
                  <a:lnTo>
                    <a:pt x="36617" y="830"/>
                  </a:lnTo>
                  <a:cubicBezTo>
                    <a:pt x="36571" y="864"/>
                    <a:pt x="36513" y="908"/>
                    <a:pt x="36458" y="932"/>
                  </a:cubicBezTo>
                  <a:cubicBezTo>
                    <a:pt x="36470" y="916"/>
                    <a:pt x="36467" y="912"/>
                    <a:pt x="36458" y="912"/>
                  </a:cubicBezTo>
                  <a:cubicBezTo>
                    <a:pt x="36447" y="912"/>
                    <a:pt x="36426" y="919"/>
                    <a:pt x="36417" y="919"/>
                  </a:cubicBezTo>
                  <a:cubicBezTo>
                    <a:pt x="36408" y="919"/>
                    <a:pt x="36410" y="912"/>
                    <a:pt x="36440" y="885"/>
                  </a:cubicBezTo>
                  <a:lnTo>
                    <a:pt x="36440" y="885"/>
                  </a:lnTo>
                  <a:lnTo>
                    <a:pt x="36364" y="926"/>
                  </a:lnTo>
                  <a:lnTo>
                    <a:pt x="36460" y="833"/>
                  </a:lnTo>
                  <a:lnTo>
                    <a:pt x="36460" y="833"/>
                  </a:lnTo>
                  <a:cubicBezTo>
                    <a:pt x="36367" y="860"/>
                    <a:pt x="36218" y="919"/>
                    <a:pt x="36167" y="931"/>
                  </a:cubicBezTo>
                  <a:cubicBezTo>
                    <a:pt x="36065" y="1001"/>
                    <a:pt x="36214" y="938"/>
                    <a:pt x="36091" y="1012"/>
                  </a:cubicBezTo>
                  <a:cubicBezTo>
                    <a:pt x="36103" y="1000"/>
                    <a:pt x="36102" y="995"/>
                    <a:pt x="36093" y="995"/>
                  </a:cubicBezTo>
                  <a:cubicBezTo>
                    <a:pt x="36075" y="995"/>
                    <a:pt x="36026" y="1015"/>
                    <a:pt x="35989" y="1034"/>
                  </a:cubicBezTo>
                  <a:cubicBezTo>
                    <a:pt x="36013" y="1024"/>
                    <a:pt x="36029" y="1020"/>
                    <a:pt x="36037" y="1020"/>
                  </a:cubicBezTo>
                  <a:cubicBezTo>
                    <a:pt x="36067" y="1020"/>
                    <a:pt x="35996" y="1081"/>
                    <a:pt x="35943" y="1116"/>
                  </a:cubicBezTo>
                  <a:cubicBezTo>
                    <a:pt x="35853" y="1162"/>
                    <a:pt x="35771" y="1182"/>
                    <a:pt x="35747" y="1182"/>
                  </a:cubicBezTo>
                  <a:cubicBezTo>
                    <a:pt x="35741" y="1182"/>
                    <a:pt x="35739" y="1181"/>
                    <a:pt x="35742" y="1178"/>
                  </a:cubicBezTo>
                  <a:lnTo>
                    <a:pt x="35821" y="1114"/>
                  </a:lnTo>
                  <a:lnTo>
                    <a:pt x="35821" y="1114"/>
                  </a:lnTo>
                  <a:cubicBezTo>
                    <a:pt x="35770" y="1153"/>
                    <a:pt x="35790" y="1114"/>
                    <a:pt x="35718" y="1159"/>
                  </a:cubicBezTo>
                  <a:cubicBezTo>
                    <a:pt x="35702" y="1185"/>
                    <a:pt x="35661" y="1233"/>
                    <a:pt x="35641" y="1266"/>
                  </a:cubicBezTo>
                  <a:cubicBezTo>
                    <a:pt x="35572" y="1305"/>
                    <a:pt x="35512" y="1308"/>
                    <a:pt x="35488" y="1323"/>
                  </a:cubicBezTo>
                  <a:lnTo>
                    <a:pt x="35595" y="1256"/>
                  </a:lnTo>
                  <a:lnTo>
                    <a:pt x="35595" y="1256"/>
                  </a:lnTo>
                  <a:cubicBezTo>
                    <a:pt x="35550" y="1278"/>
                    <a:pt x="35527" y="1284"/>
                    <a:pt x="35514" y="1284"/>
                  </a:cubicBezTo>
                  <a:cubicBezTo>
                    <a:pt x="35498" y="1284"/>
                    <a:pt x="35495" y="1276"/>
                    <a:pt x="35480" y="1276"/>
                  </a:cubicBezTo>
                  <a:cubicBezTo>
                    <a:pt x="35466" y="1276"/>
                    <a:pt x="35444" y="1283"/>
                    <a:pt x="35395" y="1308"/>
                  </a:cubicBezTo>
                  <a:lnTo>
                    <a:pt x="35364" y="1346"/>
                  </a:lnTo>
                  <a:cubicBezTo>
                    <a:pt x="35354" y="1349"/>
                    <a:pt x="35345" y="1350"/>
                    <a:pt x="35339" y="1350"/>
                  </a:cubicBezTo>
                  <a:cubicBezTo>
                    <a:pt x="35329" y="1350"/>
                    <a:pt x="35325" y="1347"/>
                    <a:pt x="35329" y="1342"/>
                  </a:cubicBezTo>
                  <a:lnTo>
                    <a:pt x="35329" y="1342"/>
                  </a:lnTo>
                  <a:cubicBezTo>
                    <a:pt x="35299" y="1363"/>
                    <a:pt x="35227" y="1389"/>
                    <a:pt x="35196" y="1406"/>
                  </a:cubicBezTo>
                  <a:lnTo>
                    <a:pt x="35181" y="1395"/>
                  </a:lnTo>
                  <a:cubicBezTo>
                    <a:pt x="35123" y="1430"/>
                    <a:pt x="35054" y="1481"/>
                    <a:pt x="34972" y="1481"/>
                  </a:cubicBezTo>
                  <a:cubicBezTo>
                    <a:pt x="34968" y="1481"/>
                    <a:pt x="34963" y="1481"/>
                    <a:pt x="34958" y="1481"/>
                  </a:cubicBezTo>
                  <a:lnTo>
                    <a:pt x="34958" y="1481"/>
                  </a:lnTo>
                  <a:cubicBezTo>
                    <a:pt x="34971" y="1483"/>
                    <a:pt x="34982" y="1484"/>
                    <a:pt x="34991" y="1484"/>
                  </a:cubicBezTo>
                  <a:cubicBezTo>
                    <a:pt x="35037" y="1484"/>
                    <a:pt x="35059" y="1458"/>
                    <a:pt x="35156" y="1437"/>
                  </a:cubicBezTo>
                  <a:lnTo>
                    <a:pt x="35156" y="1437"/>
                  </a:lnTo>
                  <a:cubicBezTo>
                    <a:pt x="35235" y="1440"/>
                    <a:pt x="35053" y="1502"/>
                    <a:pt x="35027" y="1509"/>
                  </a:cubicBezTo>
                  <a:cubicBezTo>
                    <a:pt x="35026" y="1502"/>
                    <a:pt x="35020" y="1498"/>
                    <a:pt x="35010" y="1498"/>
                  </a:cubicBezTo>
                  <a:cubicBezTo>
                    <a:pt x="34965" y="1498"/>
                    <a:pt x="34841" y="1563"/>
                    <a:pt x="34773" y="1570"/>
                  </a:cubicBezTo>
                  <a:cubicBezTo>
                    <a:pt x="34723" y="1565"/>
                    <a:pt x="34680" y="1566"/>
                    <a:pt x="34651" y="1563"/>
                  </a:cubicBezTo>
                  <a:lnTo>
                    <a:pt x="34623" y="1594"/>
                  </a:lnTo>
                  <a:cubicBezTo>
                    <a:pt x="34614" y="1583"/>
                    <a:pt x="34599" y="1579"/>
                    <a:pt x="34581" y="1579"/>
                  </a:cubicBezTo>
                  <a:cubicBezTo>
                    <a:pt x="34530" y="1579"/>
                    <a:pt x="34452" y="1609"/>
                    <a:pt x="34385" y="1609"/>
                  </a:cubicBezTo>
                  <a:cubicBezTo>
                    <a:pt x="34379" y="1609"/>
                    <a:pt x="34373" y="1609"/>
                    <a:pt x="34368" y="1609"/>
                  </a:cubicBezTo>
                  <a:cubicBezTo>
                    <a:pt x="34415" y="1589"/>
                    <a:pt x="34408" y="1573"/>
                    <a:pt x="34344" y="1566"/>
                  </a:cubicBezTo>
                  <a:lnTo>
                    <a:pt x="34344" y="1566"/>
                  </a:lnTo>
                  <a:cubicBezTo>
                    <a:pt x="34430" y="1610"/>
                    <a:pt x="34202" y="1603"/>
                    <a:pt x="34225" y="1630"/>
                  </a:cubicBezTo>
                  <a:cubicBezTo>
                    <a:pt x="34060" y="1606"/>
                    <a:pt x="34268" y="1585"/>
                    <a:pt x="34220" y="1555"/>
                  </a:cubicBezTo>
                  <a:lnTo>
                    <a:pt x="34220" y="1555"/>
                  </a:lnTo>
                  <a:cubicBezTo>
                    <a:pt x="34205" y="1561"/>
                    <a:pt x="34189" y="1563"/>
                    <a:pt x="34173" y="1563"/>
                  </a:cubicBezTo>
                  <a:cubicBezTo>
                    <a:pt x="34118" y="1563"/>
                    <a:pt x="34062" y="1537"/>
                    <a:pt x="34017" y="1537"/>
                  </a:cubicBezTo>
                  <a:cubicBezTo>
                    <a:pt x="34005" y="1537"/>
                    <a:pt x="33994" y="1539"/>
                    <a:pt x="33984" y="1543"/>
                  </a:cubicBezTo>
                  <a:cubicBezTo>
                    <a:pt x="34100" y="1577"/>
                    <a:pt x="33962" y="1564"/>
                    <a:pt x="33933" y="1575"/>
                  </a:cubicBezTo>
                  <a:cubicBezTo>
                    <a:pt x="33783" y="1544"/>
                    <a:pt x="33962" y="1564"/>
                    <a:pt x="33858" y="1531"/>
                  </a:cubicBezTo>
                  <a:cubicBezTo>
                    <a:pt x="33838" y="1526"/>
                    <a:pt x="33814" y="1524"/>
                    <a:pt x="33795" y="1524"/>
                  </a:cubicBezTo>
                  <a:cubicBezTo>
                    <a:pt x="33757" y="1524"/>
                    <a:pt x="33738" y="1534"/>
                    <a:pt x="33798" y="1559"/>
                  </a:cubicBezTo>
                  <a:lnTo>
                    <a:pt x="33798" y="1559"/>
                  </a:lnTo>
                  <a:cubicBezTo>
                    <a:pt x="33714" y="1525"/>
                    <a:pt x="33604" y="1538"/>
                    <a:pt x="33517" y="1476"/>
                  </a:cubicBezTo>
                  <a:cubicBezTo>
                    <a:pt x="33512" y="1470"/>
                    <a:pt x="33513" y="1468"/>
                    <a:pt x="33519" y="1468"/>
                  </a:cubicBezTo>
                  <a:cubicBezTo>
                    <a:pt x="33531" y="1468"/>
                    <a:pt x="33561" y="1478"/>
                    <a:pt x="33590" y="1487"/>
                  </a:cubicBezTo>
                  <a:cubicBezTo>
                    <a:pt x="33618" y="1494"/>
                    <a:pt x="33645" y="1501"/>
                    <a:pt x="33654" y="1501"/>
                  </a:cubicBezTo>
                  <a:cubicBezTo>
                    <a:pt x="33660" y="1501"/>
                    <a:pt x="33659" y="1499"/>
                    <a:pt x="33650" y="1493"/>
                  </a:cubicBezTo>
                  <a:cubicBezTo>
                    <a:pt x="33585" y="1471"/>
                    <a:pt x="33549" y="1465"/>
                    <a:pt x="33524" y="1465"/>
                  </a:cubicBezTo>
                  <a:cubicBezTo>
                    <a:pt x="33494" y="1465"/>
                    <a:pt x="33479" y="1473"/>
                    <a:pt x="33449" y="1473"/>
                  </a:cubicBezTo>
                  <a:cubicBezTo>
                    <a:pt x="33425" y="1473"/>
                    <a:pt x="33392" y="1468"/>
                    <a:pt x="33334" y="1450"/>
                  </a:cubicBezTo>
                  <a:lnTo>
                    <a:pt x="33334" y="1450"/>
                  </a:lnTo>
                  <a:cubicBezTo>
                    <a:pt x="33384" y="1475"/>
                    <a:pt x="33363" y="1490"/>
                    <a:pt x="33316" y="1490"/>
                  </a:cubicBezTo>
                  <a:cubicBezTo>
                    <a:pt x="33290" y="1490"/>
                    <a:pt x="33255" y="1485"/>
                    <a:pt x="33219" y="1474"/>
                  </a:cubicBezTo>
                  <a:cubicBezTo>
                    <a:pt x="33156" y="1443"/>
                    <a:pt x="33141" y="1433"/>
                    <a:pt x="33148" y="1433"/>
                  </a:cubicBezTo>
                  <a:cubicBezTo>
                    <a:pt x="33159" y="1433"/>
                    <a:pt x="33225" y="1457"/>
                    <a:pt x="33250" y="1457"/>
                  </a:cubicBezTo>
                  <a:cubicBezTo>
                    <a:pt x="33260" y="1457"/>
                    <a:pt x="33263" y="1452"/>
                    <a:pt x="33248" y="1438"/>
                  </a:cubicBezTo>
                  <a:lnTo>
                    <a:pt x="33163" y="1406"/>
                  </a:lnTo>
                  <a:cubicBezTo>
                    <a:pt x="33136" y="1382"/>
                    <a:pt x="33144" y="1374"/>
                    <a:pt x="33167" y="1374"/>
                  </a:cubicBezTo>
                  <a:cubicBezTo>
                    <a:pt x="33209" y="1374"/>
                    <a:pt x="33301" y="1399"/>
                    <a:pt x="33338" y="1399"/>
                  </a:cubicBezTo>
                  <a:cubicBezTo>
                    <a:pt x="33357" y="1399"/>
                    <a:pt x="33361" y="1392"/>
                    <a:pt x="33337" y="1373"/>
                  </a:cubicBezTo>
                  <a:lnTo>
                    <a:pt x="33243" y="1346"/>
                  </a:lnTo>
                  <a:cubicBezTo>
                    <a:pt x="33268" y="1344"/>
                    <a:pt x="33303" y="1337"/>
                    <a:pt x="33272" y="1311"/>
                  </a:cubicBezTo>
                  <a:lnTo>
                    <a:pt x="33272" y="1311"/>
                  </a:lnTo>
                  <a:cubicBezTo>
                    <a:pt x="33269" y="1312"/>
                    <a:pt x="33266" y="1313"/>
                    <a:pt x="33262" y="1313"/>
                  </a:cubicBezTo>
                  <a:cubicBezTo>
                    <a:pt x="33213" y="1313"/>
                    <a:pt x="33060" y="1227"/>
                    <a:pt x="33043" y="1222"/>
                  </a:cubicBezTo>
                  <a:lnTo>
                    <a:pt x="33043" y="1222"/>
                  </a:lnTo>
                  <a:cubicBezTo>
                    <a:pt x="33015" y="1235"/>
                    <a:pt x="33118" y="1251"/>
                    <a:pt x="33095" y="1261"/>
                  </a:cubicBezTo>
                  <a:cubicBezTo>
                    <a:pt x="32999" y="1222"/>
                    <a:pt x="32939" y="1236"/>
                    <a:pt x="32802" y="1151"/>
                  </a:cubicBezTo>
                  <a:lnTo>
                    <a:pt x="32802" y="1151"/>
                  </a:lnTo>
                  <a:cubicBezTo>
                    <a:pt x="32815" y="1155"/>
                    <a:pt x="32824" y="1156"/>
                    <a:pt x="32829" y="1156"/>
                  </a:cubicBezTo>
                  <a:cubicBezTo>
                    <a:pt x="32861" y="1156"/>
                    <a:pt x="32797" y="1111"/>
                    <a:pt x="32823" y="1111"/>
                  </a:cubicBezTo>
                  <a:cubicBezTo>
                    <a:pt x="32823" y="1111"/>
                    <a:pt x="32824" y="1111"/>
                    <a:pt x="32826" y="1111"/>
                  </a:cubicBezTo>
                  <a:cubicBezTo>
                    <a:pt x="32803" y="1095"/>
                    <a:pt x="32791" y="1092"/>
                    <a:pt x="32783" y="1092"/>
                  </a:cubicBezTo>
                  <a:cubicBezTo>
                    <a:pt x="32777" y="1092"/>
                    <a:pt x="32773" y="1093"/>
                    <a:pt x="32767" y="1093"/>
                  </a:cubicBezTo>
                  <a:cubicBezTo>
                    <a:pt x="32756" y="1093"/>
                    <a:pt x="32738" y="1088"/>
                    <a:pt x="32697" y="1060"/>
                  </a:cubicBezTo>
                  <a:lnTo>
                    <a:pt x="32715" y="1053"/>
                  </a:lnTo>
                  <a:cubicBezTo>
                    <a:pt x="32346" y="854"/>
                    <a:pt x="31880" y="587"/>
                    <a:pt x="31518" y="481"/>
                  </a:cubicBezTo>
                  <a:cubicBezTo>
                    <a:pt x="31470" y="430"/>
                    <a:pt x="31349" y="372"/>
                    <a:pt x="31164" y="277"/>
                  </a:cubicBezTo>
                  <a:lnTo>
                    <a:pt x="31164" y="277"/>
                  </a:lnTo>
                  <a:cubicBezTo>
                    <a:pt x="31188" y="290"/>
                    <a:pt x="31187" y="295"/>
                    <a:pt x="31174" y="295"/>
                  </a:cubicBezTo>
                  <a:cubicBezTo>
                    <a:pt x="31157" y="295"/>
                    <a:pt x="31117" y="286"/>
                    <a:pt x="31090" y="277"/>
                  </a:cubicBezTo>
                  <a:lnTo>
                    <a:pt x="31001" y="213"/>
                  </a:lnTo>
                  <a:cubicBezTo>
                    <a:pt x="30887" y="151"/>
                    <a:pt x="30712" y="133"/>
                    <a:pt x="30595" y="120"/>
                  </a:cubicBezTo>
                  <a:cubicBezTo>
                    <a:pt x="30575" y="110"/>
                    <a:pt x="30570" y="101"/>
                    <a:pt x="30566" y="93"/>
                  </a:cubicBezTo>
                  <a:cubicBezTo>
                    <a:pt x="30523" y="78"/>
                    <a:pt x="30495" y="73"/>
                    <a:pt x="30474" y="73"/>
                  </a:cubicBezTo>
                  <a:cubicBezTo>
                    <a:pt x="30443" y="73"/>
                    <a:pt x="30428" y="84"/>
                    <a:pt x="30403" y="84"/>
                  </a:cubicBezTo>
                  <a:cubicBezTo>
                    <a:pt x="30401" y="84"/>
                    <a:pt x="30400" y="84"/>
                    <a:pt x="30399" y="84"/>
                  </a:cubicBezTo>
                  <a:cubicBezTo>
                    <a:pt x="30399" y="84"/>
                    <a:pt x="30331" y="53"/>
                    <a:pt x="30327" y="53"/>
                  </a:cubicBezTo>
                  <a:cubicBezTo>
                    <a:pt x="30327" y="53"/>
                    <a:pt x="30327" y="53"/>
                    <a:pt x="30327" y="53"/>
                  </a:cubicBezTo>
                  <a:lnTo>
                    <a:pt x="30307" y="72"/>
                  </a:lnTo>
                  <a:cubicBezTo>
                    <a:pt x="30296" y="72"/>
                    <a:pt x="30284" y="72"/>
                    <a:pt x="30272" y="72"/>
                  </a:cubicBezTo>
                  <a:cubicBezTo>
                    <a:pt x="30161" y="72"/>
                    <a:pt x="30038" y="56"/>
                    <a:pt x="30051" y="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7650" y="4281633"/>
              <a:ext cx="8431072" cy="290908"/>
            </a:xfrm>
            <a:custGeom>
              <a:avLst/>
              <a:gdLst/>
              <a:ahLst/>
              <a:cxnLst/>
              <a:rect l="l" t="t" r="r" b="b"/>
              <a:pathLst>
                <a:path w="42498" h="1939" extrusionOk="0">
                  <a:moveTo>
                    <a:pt x="38640" y="0"/>
                  </a:moveTo>
                  <a:lnTo>
                    <a:pt x="38640" y="0"/>
                  </a:lnTo>
                  <a:cubicBezTo>
                    <a:pt x="38488" y="16"/>
                    <a:pt x="38416" y="23"/>
                    <a:pt x="38191" y="76"/>
                  </a:cubicBezTo>
                  <a:cubicBezTo>
                    <a:pt x="38191" y="93"/>
                    <a:pt x="38268" y="82"/>
                    <a:pt x="38168" y="115"/>
                  </a:cubicBezTo>
                  <a:cubicBezTo>
                    <a:pt x="38149" y="122"/>
                    <a:pt x="38132" y="129"/>
                    <a:pt x="38116" y="134"/>
                  </a:cubicBezTo>
                  <a:lnTo>
                    <a:pt x="38116" y="134"/>
                  </a:lnTo>
                  <a:cubicBezTo>
                    <a:pt x="38201" y="114"/>
                    <a:pt x="38313" y="110"/>
                    <a:pt x="38251" y="92"/>
                  </a:cubicBezTo>
                  <a:cubicBezTo>
                    <a:pt x="38287" y="68"/>
                    <a:pt x="38389" y="40"/>
                    <a:pt x="38494" y="35"/>
                  </a:cubicBezTo>
                  <a:cubicBezTo>
                    <a:pt x="38546" y="31"/>
                    <a:pt x="38598" y="28"/>
                    <a:pt x="38642" y="28"/>
                  </a:cubicBezTo>
                  <a:cubicBezTo>
                    <a:pt x="38686" y="29"/>
                    <a:pt x="38721" y="37"/>
                    <a:pt x="38740" y="42"/>
                  </a:cubicBezTo>
                  <a:cubicBezTo>
                    <a:pt x="38908" y="20"/>
                    <a:pt x="38609" y="29"/>
                    <a:pt x="38640" y="0"/>
                  </a:cubicBezTo>
                  <a:close/>
                  <a:moveTo>
                    <a:pt x="38116" y="134"/>
                  </a:moveTo>
                  <a:cubicBezTo>
                    <a:pt x="38100" y="138"/>
                    <a:pt x="38085" y="142"/>
                    <a:pt x="38072" y="147"/>
                  </a:cubicBezTo>
                  <a:lnTo>
                    <a:pt x="38072" y="147"/>
                  </a:lnTo>
                  <a:cubicBezTo>
                    <a:pt x="38086" y="144"/>
                    <a:pt x="38100" y="139"/>
                    <a:pt x="38116" y="134"/>
                  </a:cubicBezTo>
                  <a:close/>
                  <a:moveTo>
                    <a:pt x="20481" y="270"/>
                  </a:moveTo>
                  <a:cubicBezTo>
                    <a:pt x="20480" y="270"/>
                    <a:pt x="20479" y="270"/>
                    <a:pt x="20478" y="270"/>
                  </a:cubicBezTo>
                  <a:cubicBezTo>
                    <a:pt x="20478" y="270"/>
                    <a:pt x="20479" y="270"/>
                    <a:pt x="20480" y="270"/>
                  </a:cubicBezTo>
                  <a:cubicBezTo>
                    <a:pt x="20481" y="270"/>
                    <a:pt x="20482" y="270"/>
                    <a:pt x="20484" y="270"/>
                  </a:cubicBezTo>
                  <a:lnTo>
                    <a:pt x="20484" y="270"/>
                  </a:lnTo>
                  <a:cubicBezTo>
                    <a:pt x="20483" y="270"/>
                    <a:pt x="20482" y="270"/>
                    <a:pt x="20481" y="270"/>
                  </a:cubicBezTo>
                  <a:close/>
                  <a:moveTo>
                    <a:pt x="39511" y="161"/>
                  </a:moveTo>
                  <a:cubicBezTo>
                    <a:pt x="39456" y="161"/>
                    <a:pt x="39545" y="219"/>
                    <a:pt x="39650" y="269"/>
                  </a:cubicBezTo>
                  <a:cubicBezTo>
                    <a:pt x="39652" y="270"/>
                    <a:pt x="39654" y="272"/>
                    <a:pt x="39656" y="273"/>
                  </a:cubicBezTo>
                  <a:lnTo>
                    <a:pt x="39656" y="273"/>
                  </a:lnTo>
                  <a:cubicBezTo>
                    <a:pt x="39654" y="266"/>
                    <a:pt x="39657" y="260"/>
                    <a:pt x="39671" y="260"/>
                  </a:cubicBezTo>
                  <a:cubicBezTo>
                    <a:pt x="39675" y="260"/>
                    <a:pt x="39679" y="261"/>
                    <a:pt x="39684" y="261"/>
                  </a:cubicBezTo>
                  <a:lnTo>
                    <a:pt x="39684" y="261"/>
                  </a:lnTo>
                  <a:cubicBezTo>
                    <a:pt x="39638" y="238"/>
                    <a:pt x="39603" y="205"/>
                    <a:pt x="39538" y="196"/>
                  </a:cubicBezTo>
                  <a:cubicBezTo>
                    <a:pt x="39511" y="176"/>
                    <a:pt x="39590" y="191"/>
                    <a:pt x="39519" y="161"/>
                  </a:cubicBezTo>
                  <a:cubicBezTo>
                    <a:pt x="39516" y="161"/>
                    <a:pt x="39513" y="161"/>
                    <a:pt x="39511" y="161"/>
                  </a:cubicBezTo>
                  <a:close/>
                  <a:moveTo>
                    <a:pt x="31147" y="268"/>
                  </a:moveTo>
                  <a:cubicBezTo>
                    <a:pt x="31154" y="271"/>
                    <a:pt x="31162" y="275"/>
                    <a:pt x="31169" y="279"/>
                  </a:cubicBezTo>
                  <a:lnTo>
                    <a:pt x="31169" y="279"/>
                  </a:lnTo>
                  <a:cubicBezTo>
                    <a:pt x="31163" y="276"/>
                    <a:pt x="31156" y="272"/>
                    <a:pt x="31147" y="268"/>
                  </a:cubicBezTo>
                  <a:close/>
                  <a:moveTo>
                    <a:pt x="39684" y="261"/>
                  </a:moveTo>
                  <a:cubicBezTo>
                    <a:pt x="39708" y="273"/>
                    <a:pt x="39735" y="282"/>
                    <a:pt x="39770" y="283"/>
                  </a:cubicBezTo>
                  <a:cubicBezTo>
                    <a:pt x="39728" y="270"/>
                    <a:pt x="39701" y="263"/>
                    <a:pt x="39684" y="261"/>
                  </a:cubicBezTo>
                  <a:close/>
                  <a:moveTo>
                    <a:pt x="39656" y="273"/>
                  </a:moveTo>
                  <a:cubicBezTo>
                    <a:pt x="39657" y="277"/>
                    <a:pt x="39658" y="280"/>
                    <a:pt x="39660" y="284"/>
                  </a:cubicBezTo>
                  <a:lnTo>
                    <a:pt x="39660" y="284"/>
                  </a:lnTo>
                  <a:cubicBezTo>
                    <a:pt x="39664" y="283"/>
                    <a:pt x="39663" y="280"/>
                    <a:pt x="39656" y="273"/>
                  </a:cubicBezTo>
                  <a:close/>
                  <a:moveTo>
                    <a:pt x="21776" y="346"/>
                  </a:moveTo>
                  <a:cubicBezTo>
                    <a:pt x="21778" y="346"/>
                    <a:pt x="21780" y="346"/>
                    <a:pt x="21782" y="347"/>
                  </a:cubicBezTo>
                  <a:cubicBezTo>
                    <a:pt x="21780" y="346"/>
                    <a:pt x="21778" y="346"/>
                    <a:pt x="21776" y="346"/>
                  </a:cubicBezTo>
                  <a:close/>
                  <a:moveTo>
                    <a:pt x="29719" y="360"/>
                  </a:moveTo>
                  <a:cubicBezTo>
                    <a:pt x="29694" y="365"/>
                    <a:pt x="29668" y="370"/>
                    <a:pt x="29640" y="376"/>
                  </a:cubicBezTo>
                  <a:lnTo>
                    <a:pt x="29709" y="366"/>
                  </a:lnTo>
                  <a:cubicBezTo>
                    <a:pt x="29713" y="364"/>
                    <a:pt x="29716" y="362"/>
                    <a:pt x="29719" y="360"/>
                  </a:cubicBezTo>
                  <a:close/>
                  <a:moveTo>
                    <a:pt x="11833" y="397"/>
                  </a:moveTo>
                  <a:lnTo>
                    <a:pt x="11833" y="397"/>
                  </a:lnTo>
                  <a:cubicBezTo>
                    <a:pt x="11829" y="398"/>
                    <a:pt x="11828" y="399"/>
                    <a:pt x="11829" y="400"/>
                  </a:cubicBezTo>
                  <a:lnTo>
                    <a:pt x="11829" y="400"/>
                  </a:lnTo>
                  <a:cubicBezTo>
                    <a:pt x="11831" y="399"/>
                    <a:pt x="11832" y="398"/>
                    <a:pt x="11833" y="397"/>
                  </a:cubicBezTo>
                  <a:close/>
                  <a:moveTo>
                    <a:pt x="37043" y="486"/>
                  </a:moveTo>
                  <a:lnTo>
                    <a:pt x="37043" y="486"/>
                  </a:lnTo>
                  <a:cubicBezTo>
                    <a:pt x="37032" y="490"/>
                    <a:pt x="37013" y="500"/>
                    <a:pt x="36983" y="518"/>
                  </a:cubicBezTo>
                  <a:cubicBezTo>
                    <a:pt x="37009" y="506"/>
                    <a:pt x="37028" y="495"/>
                    <a:pt x="37043" y="486"/>
                  </a:cubicBezTo>
                  <a:close/>
                  <a:moveTo>
                    <a:pt x="19901" y="547"/>
                  </a:moveTo>
                  <a:lnTo>
                    <a:pt x="19901" y="547"/>
                  </a:lnTo>
                  <a:cubicBezTo>
                    <a:pt x="19895" y="550"/>
                    <a:pt x="19887" y="554"/>
                    <a:pt x="19879" y="559"/>
                  </a:cubicBezTo>
                  <a:lnTo>
                    <a:pt x="19879" y="559"/>
                  </a:lnTo>
                  <a:cubicBezTo>
                    <a:pt x="19881" y="558"/>
                    <a:pt x="19883" y="557"/>
                    <a:pt x="19885" y="557"/>
                  </a:cubicBezTo>
                  <a:lnTo>
                    <a:pt x="19885" y="557"/>
                  </a:lnTo>
                  <a:cubicBezTo>
                    <a:pt x="19891" y="554"/>
                    <a:pt x="19896" y="550"/>
                    <a:pt x="19901" y="547"/>
                  </a:cubicBezTo>
                  <a:close/>
                  <a:moveTo>
                    <a:pt x="19680" y="675"/>
                  </a:moveTo>
                  <a:cubicBezTo>
                    <a:pt x="19658" y="690"/>
                    <a:pt x="19637" y="703"/>
                    <a:pt x="19621" y="710"/>
                  </a:cubicBezTo>
                  <a:lnTo>
                    <a:pt x="19621" y="710"/>
                  </a:lnTo>
                  <a:cubicBezTo>
                    <a:pt x="19638" y="700"/>
                    <a:pt x="19658" y="688"/>
                    <a:pt x="19680" y="675"/>
                  </a:cubicBezTo>
                  <a:close/>
                  <a:moveTo>
                    <a:pt x="35838" y="1100"/>
                  </a:moveTo>
                  <a:lnTo>
                    <a:pt x="35821" y="1113"/>
                  </a:lnTo>
                  <a:lnTo>
                    <a:pt x="35821" y="1113"/>
                  </a:lnTo>
                  <a:cubicBezTo>
                    <a:pt x="35826" y="1110"/>
                    <a:pt x="35832" y="1105"/>
                    <a:pt x="35838" y="1100"/>
                  </a:cubicBezTo>
                  <a:close/>
                  <a:moveTo>
                    <a:pt x="35340" y="1331"/>
                  </a:moveTo>
                  <a:cubicBezTo>
                    <a:pt x="35334" y="1335"/>
                    <a:pt x="35331" y="1338"/>
                    <a:pt x="35329" y="1341"/>
                  </a:cubicBezTo>
                  <a:lnTo>
                    <a:pt x="35329" y="1341"/>
                  </a:lnTo>
                  <a:cubicBezTo>
                    <a:pt x="35334" y="1337"/>
                    <a:pt x="35337" y="1334"/>
                    <a:pt x="35340" y="1331"/>
                  </a:cubicBezTo>
                  <a:close/>
                  <a:moveTo>
                    <a:pt x="17870" y="1531"/>
                  </a:moveTo>
                  <a:cubicBezTo>
                    <a:pt x="17867" y="1531"/>
                    <a:pt x="17860" y="1535"/>
                    <a:pt x="17852" y="1541"/>
                  </a:cubicBezTo>
                  <a:lnTo>
                    <a:pt x="17852" y="1541"/>
                  </a:lnTo>
                  <a:cubicBezTo>
                    <a:pt x="17859" y="1539"/>
                    <a:pt x="17866" y="1536"/>
                    <a:pt x="17872" y="1534"/>
                  </a:cubicBezTo>
                  <a:cubicBezTo>
                    <a:pt x="17872" y="1532"/>
                    <a:pt x="17871" y="1531"/>
                    <a:pt x="17870" y="1531"/>
                  </a:cubicBezTo>
                  <a:close/>
                  <a:moveTo>
                    <a:pt x="42013" y="1604"/>
                  </a:moveTo>
                  <a:cubicBezTo>
                    <a:pt x="42023" y="1608"/>
                    <a:pt x="42031" y="1611"/>
                    <a:pt x="42036" y="1611"/>
                  </a:cubicBezTo>
                  <a:cubicBezTo>
                    <a:pt x="42038" y="1611"/>
                    <a:pt x="42039" y="1610"/>
                    <a:pt x="42040" y="1610"/>
                  </a:cubicBezTo>
                  <a:cubicBezTo>
                    <a:pt x="42031" y="1608"/>
                    <a:pt x="42022" y="1606"/>
                    <a:pt x="42013" y="1604"/>
                  </a:cubicBezTo>
                  <a:close/>
                  <a:moveTo>
                    <a:pt x="25811" y="1669"/>
                  </a:moveTo>
                  <a:lnTo>
                    <a:pt x="25796" y="1673"/>
                  </a:lnTo>
                  <a:lnTo>
                    <a:pt x="25796" y="1673"/>
                  </a:lnTo>
                  <a:cubicBezTo>
                    <a:pt x="25802" y="1672"/>
                    <a:pt x="25807" y="1671"/>
                    <a:pt x="25811" y="1669"/>
                  </a:cubicBezTo>
                  <a:close/>
                  <a:moveTo>
                    <a:pt x="42454" y="1687"/>
                  </a:moveTo>
                  <a:lnTo>
                    <a:pt x="42454" y="1687"/>
                  </a:lnTo>
                  <a:cubicBezTo>
                    <a:pt x="42462" y="1688"/>
                    <a:pt x="42470" y="1689"/>
                    <a:pt x="42478" y="1689"/>
                  </a:cubicBezTo>
                  <a:cubicBezTo>
                    <a:pt x="42485" y="1689"/>
                    <a:pt x="42491" y="1689"/>
                    <a:pt x="42497" y="1688"/>
                  </a:cubicBezTo>
                  <a:lnTo>
                    <a:pt x="42497" y="1688"/>
                  </a:lnTo>
                  <a:cubicBezTo>
                    <a:pt x="42497" y="1688"/>
                    <a:pt x="42492" y="1688"/>
                    <a:pt x="42483" y="1688"/>
                  </a:cubicBezTo>
                  <a:cubicBezTo>
                    <a:pt x="42476" y="1688"/>
                    <a:pt x="42466" y="1688"/>
                    <a:pt x="42454" y="1687"/>
                  </a:cubicBezTo>
                  <a:close/>
                  <a:moveTo>
                    <a:pt x="30051" y="31"/>
                  </a:moveTo>
                  <a:cubicBezTo>
                    <a:pt x="30005" y="39"/>
                    <a:pt x="29960" y="48"/>
                    <a:pt x="30018" y="53"/>
                  </a:cubicBezTo>
                  <a:cubicBezTo>
                    <a:pt x="29993" y="52"/>
                    <a:pt x="29958" y="50"/>
                    <a:pt x="29916" y="50"/>
                  </a:cubicBezTo>
                  <a:cubicBezTo>
                    <a:pt x="29862" y="50"/>
                    <a:pt x="29797" y="53"/>
                    <a:pt x="29729" y="64"/>
                  </a:cubicBezTo>
                  <a:cubicBezTo>
                    <a:pt x="29611" y="85"/>
                    <a:pt x="29480" y="108"/>
                    <a:pt x="29384" y="147"/>
                  </a:cubicBezTo>
                  <a:cubicBezTo>
                    <a:pt x="29419" y="140"/>
                    <a:pt x="29440" y="137"/>
                    <a:pt x="29454" y="137"/>
                  </a:cubicBezTo>
                  <a:cubicBezTo>
                    <a:pt x="29478" y="137"/>
                    <a:pt x="29478" y="146"/>
                    <a:pt x="29486" y="156"/>
                  </a:cubicBezTo>
                  <a:cubicBezTo>
                    <a:pt x="29467" y="197"/>
                    <a:pt x="29441" y="163"/>
                    <a:pt x="29367" y="204"/>
                  </a:cubicBezTo>
                  <a:cubicBezTo>
                    <a:pt x="29362" y="193"/>
                    <a:pt x="29269" y="206"/>
                    <a:pt x="29362" y="170"/>
                  </a:cubicBezTo>
                  <a:lnTo>
                    <a:pt x="29362" y="170"/>
                  </a:lnTo>
                  <a:cubicBezTo>
                    <a:pt x="29082" y="202"/>
                    <a:pt x="28741" y="385"/>
                    <a:pt x="28440" y="532"/>
                  </a:cubicBezTo>
                  <a:cubicBezTo>
                    <a:pt x="28381" y="567"/>
                    <a:pt x="28402" y="562"/>
                    <a:pt x="28378" y="586"/>
                  </a:cubicBezTo>
                  <a:cubicBezTo>
                    <a:pt x="28174" y="654"/>
                    <a:pt x="27964" y="810"/>
                    <a:pt x="27758" y="905"/>
                  </a:cubicBezTo>
                  <a:cubicBezTo>
                    <a:pt x="27762" y="905"/>
                    <a:pt x="27766" y="904"/>
                    <a:pt x="27768" y="904"/>
                  </a:cubicBezTo>
                  <a:cubicBezTo>
                    <a:pt x="27803" y="904"/>
                    <a:pt x="27758" y="967"/>
                    <a:pt x="27655" y="1023"/>
                  </a:cubicBezTo>
                  <a:cubicBezTo>
                    <a:pt x="27618" y="1054"/>
                    <a:pt x="27599" y="1063"/>
                    <a:pt x="27585" y="1063"/>
                  </a:cubicBezTo>
                  <a:cubicBezTo>
                    <a:pt x="27566" y="1063"/>
                    <a:pt x="27555" y="1048"/>
                    <a:pt x="27525" y="1048"/>
                  </a:cubicBezTo>
                  <a:cubicBezTo>
                    <a:pt x="27512" y="1048"/>
                    <a:pt x="27495" y="1051"/>
                    <a:pt x="27471" y="1059"/>
                  </a:cubicBezTo>
                  <a:cubicBezTo>
                    <a:pt x="27424" y="1099"/>
                    <a:pt x="27324" y="1158"/>
                    <a:pt x="27280" y="1176"/>
                  </a:cubicBezTo>
                  <a:lnTo>
                    <a:pt x="27281" y="1171"/>
                  </a:lnTo>
                  <a:lnTo>
                    <a:pt x="27281" y="1171"/>
                  </a:lnTo>
                  <a:cubicBezTo>
                    <a:pt x="27220" y="1216"/>
                    <a:pt x="27119" y="1279"/>
                    <a:pt x="27033" y="1303"/>
                  </a:cubicBezTo>
                  <a:lnTo>
                    <a:pt x="27044" y="1296"/>
                  </a:lnTo>
                  <a:lnTo>
                    <a:pt x="27044" y="1296"/>
                  </a:lnTo>
                  <a:cubicBezTo>
                    <a:pt x="26977" y="1324"/>
                    <a:pt x="26893" y="1341"/>
                    <a:pt x="26825" y="1374"/>
                  </a:cubicBezTo>
                  <a:cubicBezTo>
                    <a:pt x="26805" y="1414"/>
                    <a:pt x="26627" y="1460"/>
                    <a:pt x="26593" y="1499"/>
                  </a:cubicBezTo>
                  <a:cubicBezTo>
                    <a:pt x="26584" y="1499"/>
                    <a:pt x="26594" y="1494"/>
                    <a:pt x="26579" y="1494"/>
                  </a:cubicBezTo>
                  <a:cubicBezTo>
                    <a:pt x="26578" y="1494"/>
                    <a:pt x="26577" y="1494"/>
                    <a:pt x="26575" y="1494"/>
                  </a:cubicBezTo>
                  <a:lnTo>
                    <a:pt x="26576" y="1518"/>
                  </a:lnTo>
                  <a:cubicBezTo>
                    <a:pt x="26577" y="1521"/>
                    <a:pt x="26430" y="1549"/>
                    <a:pt x="26430" y="1549"/>
                  </a:cubicBezTo>
                  <a:cubicBezTo>
                    <a:pt x="26458" y="1532"/>
                    <a:pt x="26464" y="1521"/>
                    <a:pt x="26501" y="1503"/>
                  </a:cubicBezTo>
                  <a:lnTo>
                    <a:pt x="26501" y="1503"/>
                  </a:lnTo>
                  <a:cubicBezTo>
                    <a:pt x="26346" y="1533"/>
                    <a:pt x="26456" y="1538"/>
                    <a:pt x="26379" y="1573"/>
                  </a:cubicBezTo>
                  <a:cubicBezTo>
                    <a:pt x="26329" y="1596"/>
                    <a:pt x="26303" y="1602"/>
                    <a:pt x="26284" y="1602"/>
                  </a:cubicBezTo>
                  <a:cubicBezTo>
                    <a:pt x="26264" y="1602"/>
                    <a:pt x="26250" y="1595"/>
                    <a:pt x="26223" y="1595"/>
                  </a:cubicBezTo>
                  <a:cubicBezTo>
                    <a:pt x="26265" y="1578"/>
                    <a:pt x="26303" y="1585"/>
                    <a:pt x="26328" y="1573"/>
                  </a:cubicBezTo>
                  <a:cubicBezTo>
                    <a:pt x="26344" y="1563"/>
                    <a:pt x="26346" y="1560"/>
                    <a:pt x="26340" y="1560"/>
                  </a:cubicBezTo>
                  <a:cubicBezTo>
                    <a:pt x="26328" y="1560"/>
                    <a:pt x="26285" y="1574"/>
                    <a:pt x="26266" y="1574"/>
                  </a:cubicBezTo>
                  <a:cubicBezTo>
                    <a:pt x="26261" y="1574"/>
                    <a:pt x="26258" y="1573"/>
                    <a:pt x="26257" y="1571"/>
                  </a:cubicBezTo>
                  <a:cubicBezTo>
                    <a:pt x="26234" y="1574"/>
                    <a:pt x="26230" y="1603"/>
                    <a:pt x="26150" y="1612"/>
                  </a:cubicBezTo>
                  <a:cubicBezTo>
                    <a:pt x="26115" y="1616"/>
                    <a:pt x="26059" y="1630"/>
                    <a:pt x="26011" y="1634"/>
                  </a:cubicBezTo>
                  <a:cubicBezTo>
                    <a:pt x="26003" y="1635"/>
                    <a:pt x="25995" y="1635"/>
                    <a:pt x="25988" y="1635"/>
                  </a:cubicBezTo>
                  <a:cubicBezTo>
                    <a:pt x="25953" y="1635"/>
                    <a:pt x="25931" y="1632"/>
                    <a:pt x="25938" y="1621"/>
                  </a:cubicBezTo>
                  <a:lnTo>
                    <a:pt x="25938" y="1621"/>
                  </a:lnTo>
                  <a:cubicBezTo>
                    <a:pt x="25880" y="1638"/>
                    <a:pt x="25811" y="1641"/>
                    <a:pt x="25766" y="1654"/>
                  </a:cubicBezTo>
                  <a:cubicBezTo>
                    <a:pt x="25823" y="1655"/>
                    <a:pt x="25926" y="1654"/>
                    <a:pt x="25940" y="1668"/>
                  </a:cubicBezTo>
                  <a:cubicBezTo>
                    <a:pt x="25901" y="1673"/>
                    <a:pt x="25833" y="1682"/>
                    <a:pt x="25796" y="1682"/>
                  </a:cubicBezTo>
                  <a:cubicBezTo>
                    <a:pt x="25783" y="1682"/>
                    <a:pt x="25774" y="1681"/>
                    <a:pt x="25770" y="1679"/>
                  </a:cubicBezTo>
                  <a:lnTo>
                    <a:pt x="25796" y="1673"/>
                  </a:lnTo>
                  <a:lnTo>
                    <a:pt x="25796" y="1673"/>
                  </a:lnTo>
                  <a:cubicBezTo>
                    <a:pt x="25786" y="1674"/>
                    <a:pt x="25774" y="1675"/>
                    <a:pt x="25761" y="1675"/>
                  </a:cubicBezTo>
                  <a:cubicBezTo>
                    <a:pt x="25738" y="1675"/>
                    <a:pt x="25713" y="1673"/>
                    <a:pt x="25696" y="1673"/>
                  </a:cubicBezTo>
                  <a:cubicBezTo>
                    <a:pt x="25672" y="1673"/>
                    <a:pt x="25664" y="1676"/>
                    <a:pt x="25697" y="1689"/>
                  </a:cubicBezTo>
                  <a:lnTo>
                    <a:pt x="25592" y="1651"/>
                  </a:lnTo>
                  <a:cubicBezTo>
                    <a:pt x="25579" y="1657"/>
                    <a:pt x="25560" y="1659"/>
                    <a:pt x="25537" y="1659"/>
                  </a:cubicBezTo>
                  <a:cubicBezTo>
                    <a:pt x="25485" y="1659"/>
                    <a:pt x="25415" y="1647"/>
                    <a:pt x="25354" y="1638"/>
                  </a:cubicBezTo>
                  <a:cubicBezTo>
                    <a:pt x="25355" y="1613"/>
                    <a:pt x="25430" y="1599"/>
                    <a:pt x="25271" y="1564"/>
                  </a:cubicBezTo>
                  <a:lnTo>
                    <a:pt x="25128" y="1548"/>
                  </a:lnTo>
                  <a:cubicBezTo>
                    <a:pt x="25055" y="1530"/>
                    <a:pt x="25037" y="1520"/>
                    <a:pt x="25054" y="1509"/>
                  </a:cubicBezTo>
                  <a:cubicBezTo>
                    <a:pt x="24817" y="1411"/>
                    <a:pt x="24779" y="1487"/>
                    <a:pt x="24598" y="1383"/>
                  </a:cubicBezTo>
                  <a:lnTo>
                    <a:pt x="24598" y="1383"/>
                  </a:lnTo>
                  <a:cubicBezTo>
                    <a:pt x="24608" y="1384"/>
                    <a:pt x="24616" y="1385"/>
                    <a:pt x="24623" y="1385"/>
                  </a:cubicBezTo>
                  <a:cubicBezTo>
                    <a:pt x="24677" y="1385"/>
                    <a:pt x="24616" y="1355"/>
                    <a:pt x="24544" y="1316"/>
                  </a:cubicBezTo>
                  <a:cubicBezTo>
                    <a:pt x="24542" y="1317"/>
                    <a:pt x="24537" y="1319"/>
                    <a:pt x="24530" y="1319"/>
                  </a:cubicBezTo>
                  <a:cubicBezTo>
                    <a:pt x="24522" y="1319"/>
                    <a:pt x="24510" y="1316"/>
                    <a:pt x="24492" y="1308"/>
                  </a:cubicBezTo>
                  <a:lnTo>
                    <a:pt x="24492" y="1308"/>
                  </a:lnTo>
                  <a:cubicBezTo>
                    <a:pt x="24510" y="1332"/>
                    <a:pt x="24549" y="1312"/>
                    <a:pt x="24606" y="1359"/>
                  </a:cubicBezTo>
                  <a:cubicBezTo>
                    <a:pt x="24608" y="1364"/>
                    <a:pt x="24607" y="1366"/>
                    <a:pt x="24602" y="1366"/>
                  </a:cubicBezTo>
                  <a:cubicBezTo>
                    <a:pt x="24583" y="1366"/>
                    <a:pt x="24516" y="1333"/>
                    <a:pt x="24483" y="1324"/>
                  </a:cubicBezTo>
                  <a:cubicBezTo>
                    <a:pt x="24344" y="1190"/>
                    <a:pt x="23944" y="1036"/>
                    <a:pt x="23695" y="861"/>
                  </a:cubicBezTo>
                  <a:lnTo>
                    <a:pt x="23695" y="861"/>
                  </a:lnTo>
                  <a:cubicBezTo>
                    <a:pt x="23695" y="868"/>
                    <a:pt x="23692" y="871"/>
                    <a:pt x="23685" y="871"/>
                  </a:cubicBezTo>
                  <a:cubicBezTo>
                    <a:pt x="23655" y="871"/>
                    <a:pt x="23562" y="803"/>
                    <a:pt x="23512" y="788"/>
                  </a:cubicBezTo>
                  <a:cubicBezTo>
                    <a:pt x="23545" y="764"/>
                    <a:pt x="23360" y="712"/>
                    <a:pt x="23296" y="653"/>
                  </a:cubicBezTo>
                  <a:lnTo>
                    <a:pt x="23296" y="653"/>
                  </a:lnTo>
                  <a:lnTo>
                    <a:pt x="23320" y="707"/>
                  </a:lnTo>
                  <a:cubicBezTo>
                    <a:pt x="23167" y="601"/>
                    <a:pt x="23029" y="615"/>
                    <a:pt x="22945" y="526"/>
                  </a:cubicBezTo>
                  <a:cubicBezTo>
                    <a:pt x="22914" y="507"/>
                    <a:pt x="22909" y="500"/>
                    <a:pt x="22919" y="500"/>
                  </a:cubicBezTo>
                  <a:cubicBezTo>
                    <a:pt x="22936" y="500"/>
                    <a:pt x="23002" y="524"/>
                    <a:pt x="23030" y="533"/>
                  </a:cubicBezTo>
                  <a:cubicBezTo>
                    <a:pt x="22919" y="431"/>
                    <a:pt x="22668" y="397"/>
                    <a:pt x="22579" y="312"/>
                  </a:cubicBezTo>
                  <a:lnTo>
                    <a:pt x="22579" y="312"/>
                  </a:lnTo>
                  <a:cubicBezTo>
                    <a:pt x="22566" y="318"/>
                    <a:pt x="22579" y="339"/>
                    <a:pt x="22543" y="339"/>
                  </a:cubicBezTo>
                  <a:cubicBezTo>
                    <a:pt x="22528" y="339"/>
                    <a:pt x="22505" y="335"/>
                    <a:pt x="22469" y="326"/>
                  </a:cubicBezTo>
                  <a:cubicBezTo>
                    <a:pt x="22424" y="302"/>
                    <a:pt x="22356" y="267"/>
                    <a:pt x="22302" y="238"/>
                  </a:cubicBezTo>
                  <a:cubicBezTo>
                    <a:pt x="22245" y="213"/>
                    <a:pt x="22203" y="195"/>
                    <a:pt x="22213" y="194"/>
                  </a:cubicBezTo>
                  <a:cubicBezTo>
                    <a:pt x="22129" y="177"/>
                    <a:pt x="22106" y="181"/>
                    <a:pt x="22019" y="146"/>
                  </a:cubicBezTo>
                  <a:cubicBezTo>
                    <a:pt x="22022" y="143"/>
                    <a:pt x="22027" y="142"/>
                    <a:pt x="22033" y="142"/>
                  </a:cubicBezTo>
                  <a:cubicBezTo>
                    <a:pt x="22050" y="142"/>
                    <a:pt x="22076" y="149"/>
                    <a:pt x="22098" y="152"/>
                  </a:cubicBezTo>
                  <a:cubicBezTo>
                    <a:pt x="21956" y="106"/>
                    <a:pt x="21833" y="100"/>
                    <a:pt x="21703" y="97"/>
                  </a:cubicBezTo>
                  <a:cubicBezTo>
                    <a:pt x="21665" y="82"/>
                    <a:pt x="21579" y="72"/>
                    <a:pt x="21481" y="65"/>
                  </a:cubicBezTo>
                  <a:cubicBezTo>
                    <a:pt x="21394" y="67"/>
                    <a:pt x="21298" y="73"/>
                    <a:pt x="21217" y="73"/>
                  </a:cubicBezTo>
                  <a:cubicBezTo>
                    <a:pt x="21207" y="73"/>
                    <a:pt x="21197" y="73"/>
                    <a:pt x="21187" y="73"/>
                  </a:cubicBezTo>
                  <a:cubicBezTo>
                    <a:pt x="21099" y="124"/>
                    <a:pt x="20916" y="110"/>
                    <a:pt x="20909" y="155"/>
                  </a:cubicBezTo>
                  <a:lnTo>
                    <a:pt x="20909" y="155"/>
                  </a:lnTo>
                  <a:cubicBezTo>
                    <a:pt x="20907" y="152"/>
                    <a:pt x="20898" y="152"/>
                    <a:pt x="20888" y="152"/>
                  </a:cubicBezTo>
                  <a:cubicBezTo>
                    <a:pt x="20885" y="152"/>
                    <a:pt x="20881" y="152"/>
                    <a:pt x="20879" y="152"/>
                  </a:cubicBezTo>
                  <a:cubicBezTo>
                    <a:pt x="20821" y="182"/>
                    <a:pt x="20780" y="223"/>
                    <a:pt x="20705" y="246"/>
                  </a:cubicBezTo>
                  <a:lnTo>
                    <a:pt x="20721" y="212"/>
                  </a:lnTo>
                  <a:cubicBezTo>
                    <a:pt x="20722" y="205"/>
                    <a:pt x="20716" y="201"/>
                    <a:pt x="20706" y="201"/>
                  </a:cubicBezTo>
                  <a:cubicBezTo>
                    <a:pt x="20659" y="201"/>
                    <a:pt x="20520" y="265"/>
                    <a:pt x="20484" y="270"/>
                  </a:cubicBezTo>
                  <a:lnTo>
                    <a:pt x="20484" y="270"/>
                  </a:lnTo>
                  <a:cubicBezTo>
                    <a:pt x="20541" y="271"/>
                    <a:pt x="20393" y="302"/>
                    <a:pt x="20395" y="324"/>
                  </a:cubicBezTo>
                  <a:lnTo>
                    <a:pt x="20313" y="368"/>
                  </a:lnTo>
                  <a:cubicBezTo>
                    <a:pt x="20180" y="435"/>
                    <a:pt x="20302" y="389"/>
                    <a:pt x="20137" y="466"/>
                  </a:cubicBezTo>
                  <a:cubicBezTo>
                    <a:pt x="20113" y="478"/>
                    <a:pt x="20098" y="482"/>
                    <a:pt x="20090" y="482"/>
                  </a:cubicBezTo>
                  <a:cubicBezTo>
                    <a:pt x="20069" y="482"/>
                    <a:pt x="20100" y="447"/>
                    <a:pt x="20126" y="439"/>
                  </a:cubicBezTo>
                  <a:lnTo>
                    <a:pt x="20126" y="439"/>
                  </a:lnTo>
                  <a:cubicBezTo>
                    <a:pt x="20046" y="461"/>
                    <a:pt x="19974" y="504"/>
                    <a:pt x="19901" y="547"/>
                  </a:cubicBezTo>
                  <a:lnTo>
                    <a:pt x="19901" y="547"/>
                  </a:lnTo>
                  <a:cubicBezTo>
                    <a:pt x="19909" y="543"/>
                    <a:pt x="19914" y="541"/>
                    <a:pt x="19916" y="541"/>
                  </a:cubicBezTo>
                  <a:cubicBezTo>
                    <a:pt x="19919" y="541"/>
                    <a:pt x="19916" y="546"/>
                    <a:pt x="19904" y="556"/>
                  </a:cubicBezTo>
                  <a:cubicBezTo>
                    <a:pt x="19902" y="555"/>
                    <a:pt x="19900" y="554"/>
                    <a:pt x="19898" y="554"/>
                  </a:cubicBezTo>
                  <a:cubicBezTo>
                    <a:pt x="19895" y="554"/>
                    <a:pt x="19890" y="555"/>
                    <a:pt x="19885" y="557"/>
                  </a:cubicBezTo>
                  <a:lnTo>
                    <a:pt x="19885" y="557"/>
                  </a:lnTo>
                  <a:cubicBezTo>
                    <a:pt x="19855" y="575"/>
                    <a:pt x="19824" y="593"/>
                    <a:pt x="19793" y="609"/>
                  </a:cubicBezTo>
                  <a:cubicBezTo>
                    <a:pt x="19793" y="609"/>
                    <a:pt x="19793" y="608"/>
                    <a:pt x="19793" y="607"/>
                  </a:cubicBezTo>
                  <a:lnTo>
                    <a:pt x="19793" y="607"/>
                  </a:lnTo>
                  <a:cubicBezTo>
                    <a:pt x="19826" y="588"/>
                    <a:pt x="19856" y="571"/>
                    <a:pt x="19879" y="559"/>
                  </a:cubicBezTo>
                  <a:lnTo>
                    <a:pt x="19879" y="559"/>
                  </a:lnTo>
                  <a:cubicBezTo>
                    <a:pt x="19857" y="567"/>
                    <a:pt x="19825" y="583"/>
                    <a:pt x="19792" y="600"/>
                  </a:cubicBezTo>
                  <a:lnTo>
                    <a:pt x="19792" y="600"/>
                  </a:lnTo>
                  <a:cubicBezTo>
                    <a:pt x="19792" y="600"/>
                    <a:pt x="19792" y="600"/>
                    <a:pt x="19792" y="600"/>
                  </a:cubicBezTo>
                  <a:cubicBezTo>
                    <a:pt x="19788" y="600"/>
                    <a:pt x="19779" y="605"/>
                    <a:pt x="19766" y="613"/>
                  </a:cubicBezTo>
                  <a:lnTo>
                    <a:pt x="19766" y="613"/>
                  </a:lnTo>
                  <a:cubicBezTo>
                    <a:pt x="19740" y="627"/>
                    <a:pt x="19715" y="638"/>
                    <a:pt x="19697" y="643"/>
                  </a:cubicBezTo>
                  <a:lnTo>
                    <a:pt x="19709" y="612"/>
                  </a:lnTo>
                  <a:lnTo>
                    <a:pt x="19709" y="612"/>
                  </a:lnTo>
                  <a:cubicBezTo>
                    <a:pt x="19652" y="641"/>
                    <a:pt x="19510" y="744"/>
                    <a:pt x="19519" y="752"/>
                  </a:cubicBezTo>
                  <a:cubicBezTo>
                    <a:pt x="19294" y="854"/>
                    <a:pt x="18946" y="1061"/>
                    <a:pt x="18805" y="1150"/>
                  </a:cubicBezTo>
                  <a:lnTo>
                    <a:pt x="18805" y="1150"/>
                  </a:lnTo>
                  <a:cubicBezTo>
                    <a:pt x="18821" y="1138"/>
                    <a:pt x="18827" y="1130"/>
                    <a:pt x="18825" y="1130"/>
                  </a:cubicBezTo>
                  <a:cubicBezTo>
                    <a:pt x="18824" y="1130"/>
                    <a:pt x="18818" y="1134"/>
                    <a:pt x="18807" y="1143"/>
                  </a:cubicBezTo>
                  <a:cubicBezTo>
                    <a:pt x="18739" y="1185"/>
                    <a:pt x="18668" y="1237"/>
                    <a:pt x="18648" y="1237"/>
                  </a:cubicBezTo>
                  <a:cubicBezTo>
                    <a:pt x="18646" y="1237"/>
                    <a:pt x="18645" y="1237"/>
                    <a:pt x="18644" y="1237"/>
                  </a:cubicBezTo>
                  <a:cubicBezTo>
                    <a:pt x="18575" y="1281"/>
                    <a:pt x="18570" y="1257"/>
                    <a:pt x="18455" y="1308"/>
                  </a:cubicBezTo>
                  <a:cubicBezTo>
                    <a:pt x="18455" y="1308"/>
                    <a:pt x="18454" y="1308"/>
                    <a:pt x="18454" y="1308"/>
                  </a:cubicBezTo>
                  <a:cubicBezTo>
                    <a:pt x="18452" y="1308"/>
                    <a:pt x="18450" y="1323"/>
                    <a:pt x="18461" y="1325"/>
                  </a:cubicBezTo>
                  <a:lnTo>
                    <a:pt x="18461" y="1325"/>
                  </a:lnTo>
                  <a:cubicBezTo>
                    <a:pt x="18258" y="1384"/>
                    <a:pt x="18036" y="1541"/>
                    <a:pt x="17790" y="1582"/>
                  </a:cubicBezTo>
                  <a:lnTo>
                    <a:pt x="17790" y="1582"/>
                  </a:lnTo>
                  <a:cubicBezTo>
                    <a:pt x="17809" y="1575"/>
                    <a:pt x="17835" y="1554"/>
                    <a:pt x="17852" y="1541"/>
                  </a:cubicBezTo>
                  <a:lnTo>
                    <a:pt x="17852" y="1541"/>
                  </a:lnTo>
                  <a:cubicBezTo>
                    <a:pt x="17766" y="1572"/>
                    <a:pt x="17681" y="1604"/>
                    <a:pt x="17596" y="1622"/>
                  </a:cubicBezTo>
                  <a:cubicBezTo>
                    <a:pt x="17505" y="1649"/>
                    <a:pt x="17416" y="1674"/>
                    <a:pt x="17327" y="1690"/>
                  </a:cubicBezTo>
                  <a:cubicBezTo>
                    <a:pt x="17344" y="1679"/>
                    <a:pt x="17338" y="1669"/>
                    <a:pt x="17383" y="1661"/>
                  </a:cubicBezTo>
                  <a:lnTo>
                    <a:pt x="17383" y="1661"/>
                  </a:lnTo>
                  <a:cubicBezTo>
                    <a:pt x="17318" y="1665"/>
                    <a:pt x="17246" y="1671"/>
                    <a:pt x="17184" y="1681"/>
                  </a:cubicBezTo>
                  <a:cubicBezTo>
                    <a:pt x="17122" y="1681"/>
                    <a:pt x="17068" y="1684"/>
                    <a:pt x="17036" y="1692"/>
                  </a:cubicBezTo>
                  <a:cubicBezTo>
                    <a:pt x="17057" y="1696"/>
                    <a:pt x="17068" y="1697"/>
                    <a:pt x="17075" y="1697"/>
                  </a:cubicBezTo>
                  <a:cubicBezTo>
                    <a:pt x="17093" y="1697"/>
                    <a:pt x="17065" y="1685"/>
                    <a:pt x="17091" y="1685"/>
                  </a:cubicBezTo>
                  <a:cubicBezTo>
                    <a:pt x="17094" y="1685"/>
                    <a:pt x="17098" y="1685"/>
                    <a:pt x="17103" y="1686"/>
                  </a:cubicBezTo>
                  <a:cubicBezTo>
                    <a:pt x="17172" y="1704"/>
                    <a:pt x="17102" y="1714"/>
                    <a:pt x="17024" y="1714"/>
                  </a:cubicBezTo>
                  <a:cubicBezTo>
                    <a:pt x="16993" y="1714"/>
                    <a:pt x="16962" y="1712"/>
                    <a:pt x="16936" y="1709"/>
                  </a:cubicBezTo>
                  <a:lnTo>
                    <a:pt x="16934" y="1704"/>
                  </a:lnTo>
                  <a:cubicBezTo>
                    <a:pt x="16801" y="1685"/>
                    <a:pt x="16794" y="1693"/>
                    <a:pt x="16659" y="1669"/>
                  </a:cubicBezTo>
                  <a:cubicBezTo>
                    <a:pt x="16636" y="1660"/>
                    <a:pt x="16634" y="1657"/>
                    <a:pt x="16641" y="1657"/>
                  </a:cubicBezTo>
                  <a:cubicBezTo>
                    <a:pt x="16652" y="1657"/>
                    <a:pt x="16682" y="1663"/>
                    <a:pt x="16697" y="1663"/>
                  </a:cubicBezTo>
                  <a:cubicBezTo>
                    <a:pt x="16705" y="1663"/>
                    <a:pt x="16709" y="1661"/>
                    <a:pt x="16701" y="1656"/>
                  </a:cubicBezTo>
                  <a:cubicBezTo>
                    <a:pt x="16677" y="1621"/>
                    <a:pt x="16412" y="1552"/>
                    <a:pt x="16387" y="1541"/>
                  </a:cubicBezTo>
                  <a:cubicBezTo>
                    <a:pt x="16365" y="1538"/>
                    <a:pt x="16337" y="1533"/>
                    <a:pt x="16322" y="1533"/>
                  </a:cubicBezTo>
                  <a:cubicBezTo>
                    <a:pt x="16315" y="1533"/>
                    <a:pt x="16310" y="1534"/>
                    <a:pt x="16311" y="1538"/>
                  </a:cubicBezTo>
                  <a:cubicBezTo>
                    <a:pt x="16208" y="1509"/>
                    <a:pt x="16273" y="1501"/>
                    <a:pt x="16204" y="1477"/>
                  </a:cubicBezTo>
                  <a:cubicBezTo>
                    <a:pt x="16204" y="1477"/>
                    <a:pt x="16125" y="1468"/>
                    <a:pt x="16048" y="1451"/>
                  </a:cubicBezTo>
                  <a:cubicBezTo>
                    <a:pt x="15993" y="1440"/>
                    <a:pt x="15938" y="1429"/>
                    <a:pt x="15911" y="1424"/>
                  </a:cubicBezTo>
                  <a:lnTo>
                    <a:pt x="15911" y="1424"/>
                  </a:lnTo>
                  <a:cubicBezTo>
                    <a:pt x="15921" y="1419"/>
                    <a:pt x="15862" y="1377"/>
                    <a:pt x="15893" y="1377"/>
                  </a:cubicBezTo>
                  <a:cubicBezTo>
                    <a:pt x="15899" y="1377"/>
                    <a:pt x="15908" y="1378"/>
                    <a:pt x="15922" y="1382"/>
                  </a:cubicBezTo>
                  <a:cubicBezTo>
                    <a:pt x="15720" y="1293"/>
                    <a:pt x="15588" y="1274"/>
                    <a:pt x="15456" y="1228"/>
                  </a:cubicBezTo>
                  <a:cubicBezTo>
                    <a:pt x="15399" y="1193"/>
                    <a:pt x="15202" y="1103"/>
                    <a:pt x="15137" y="1067"/>
                  </a:cubicBezTo>
                  <a:cubicBezTo>
                    <a:pt x="15132" y="1060"/>
                    <a:pt x="15132" y="1058"/>
                    <a:pt x="15134" y="1058"/>
                  </a:cubicBezTo>
                  <a:cubicBezTo>
                    <a:pt x="15143" y="1058"/>
                    <a:pt x="15191" y="1094"/>
                    <a:pt x="15210" y="1094"/>
                  </a:cubicBezTo>
                  <a:cubicBezTo>
                    <a:pt x="15211" y="1094"/>
                    <a:pt x="15212" y="1094"/>
                    <a:pt x="15213" y="1094"/>
                  </a:cubicBezTo>
                  <a:lnTo>
                    <a:pt x="15126" y="1021"/>
                  </a:lnTo>
                  <a:lnTo>
                    <a:pt x="15126" y="1021"/>
                  </a:lnTo>
                  <a:cubicBezTo>
                    <a:pt x="15158" y="1038"/>
                    <a:pt x="15175" y="1044"/>
                    <a:pt x="15182" y="1044"/>
                  </a:cubicBezTo>
                  <a:cubicBezTo>
                    <a:pt x="15201" y="1044"/>
                    <a:pt x="15161" y="1004"/>
                    <a:pt x="15184" y="1004"/>
                  </a:cubicBezTo>
                  <a:cubicBezTo>
                    <a:pt x="15188" y="1004"/>
                    <a:pt x="15194" y="1005"/>
                    <a:pt x="15202" y="1008"/>
                  </a:cubicBezTo>
                  <a:cubicBezTo>
                    <a:pt x="15092" y="963"/>
                    <a:pt x="14852" y="813"/>
                    <a:pt x="14696" y="725"/>
                  </a:cubicBezTo>
                  <a:lnTo>
                    <a:pt x="14696" y="725"/>
                  </a:lnTo>
                  <a:cubicBezTo>
                    <a:pt x="14714" y="744"/>
                    <a:pt x="14716" y="752"/>
                    <a:pt x="14707" y="752"/>
                  </a:cubicBezTo>
                  <a:cubicBezTo>
                    <a:pt x="14676" y="752"/>
                    <a:pt x="14517" y="662"/>
                    <a:pt x="14475" y="662"/>
                  </a:cubicBezTo>
                  <a:cubicBezTo>
                    <a:pt x="14470" y="662"/>
                    <a:pt x="14466" y="663"/>
                    <a:pt x="14465" y="667"/>
                  </a:cubicBezTo>
                  <a:cubicBezTo>
                    <a:pt x="14276" y="580"/>
                    <a:pt x="14385" y="594"/>
                    <a:pt x="14319" y="552"/>
                  </a:cubicBezTo>
                  <a:cubicBezTo>
                    <a:pt x="14117" y="469"/>
                    <a:pt x="13930" y="379"/>
                    <a:pt x="13741" y="316"/>
                  </a:cubicBezTo>
                  <a:cubicBezTo>
                    <a:pt x="13741" y="316"/>
                    <a:pt x="13741" y="311"/>
                    <a:pt x="13748" y="311"/>
                  </a:cubicBezTo>
                  <a:cubicBezTo>
                    <a:pt x="13749" y="311"/>
                    <a:pt x="13750" y="311"/>
                    <a:pt x="13752" y="312"/>
                  </a:cubicBezTo>
                  <a:cubicBezTo>
                    <a:pt x="13664" y="283"/>
                    <a:pt x="13548" y="256"/>
                    <a:pt x="13433" y="224"/>
                  </a:cubicBezTo>
                  <a:cubicBezTo>
                    <a:pt x="13336" y="209"/>
                    <a:pt x="13238" y="190"/>
                    <a:pt x="13155" y="190"/>
                  </a:cubicBezTo>
                  <a:cubicBezTo>
                    <a:pt x="13137" y="190"/>
                    <a:pt x="13120" y="191"/>
                    <a:pt x="13104" y="193"/>
                  </a:cubicBezTo>
                  <a:cubicBezTo>
                    <a:pt x="13113" y="187"/>
                    <a:pt x="13097" y="178"/>
                    <a:pt x="13145" y="175"/>
                  </a:cubicBezTo>
                  <a:cubicBezTo>
                    <a:pt x="13113" y="171"/>
                    <a:pt x="13091" y="170"/>
                    <a:pt x="13074" y="170"/>
                  </a:cubicBezTo>
                  <a:cubicBezTo>
                    <a:pt x="13012" y="170"/>
                    <a:pt x="13039" y="194"/>
                    <a:pt x="12980" y="194"/>
                  </a:cubicBezTo>
                  <a:cubicBezTo>
                    <a:pt x="12960" y="194"/>
                    <a:pt x="12930" y="191"/>
                    <a:pt x="12882" y="184"/>
                  </a:cubicBezTo>
                  <a:lnTo>
                    <a:pt x="12935" y="168"/>
                  </a:lnTo>
                  <a:cubicBezTo>
                    <a:pt x="12868" y="168"/>
                    <a:pt x="12804" y="178"/>
                    <a:pt x="12736" y="178"/>
                  </a:cubicBezTo>
                  <a:cubicBezTo>
                    <a:pt x="12733" y="178"/>
                    <a:pt x="12730" y="178"/>
                    <a:pt x="12726" y="177"/>
                  </a:cubicBezTo>
                  <a:cubicBezTo>
                    <a:pt x="12656" y="177"/>
                    <a:pt x="12583" y="184"/>
                    <a:pt x="12507" y="215"/>
                  </a:cubicBezTo>
                  <a:cubicBezTo>
                    <a:pt x="12500" y="206"/>
                    <a:pt x="12534" y="197"/>
                    <a:pt x="12555" y="188"/>
                  </a:cubicBezTo>
                  <a:lnTo>
                    <a:pt x="12555" y="188"/>
                  </a:lnTo>
                  <a:cubicBezTo>
                    <a:pt x="12483" y="204"/>
                    <a:pt x="12407" y="222"/>
                    <a:pt x="12335" y="238"/>
                  </a:cubicBezTo>
                  <a:cubicBezTo>
                    <a:pt x="12263" y="262"/>
                    <a:pt x="12195" y="287"/>
                    <a:pt x="12140" y="316"/>
                  </a:cubicBezTo>
                  <a:cubicBezTo>
                    <a:pt x="12118" y="310"/>
                    <a:pt x="12134" y="294"/>
                    <a:pt x="12187" y="271"/>
                  </a:cubicBezTo>
                  <a:lnTo>
                    <a:pt x="12187" y="271"/>
                  </a:lnTo>
                  <a:cubicBezTo>
                    <a:pt x="12041" y="296"/>
                    <a:pt x="12047" y="349"/>
                    <a:pt x="11919" y="383"/>
                  </a:cubicBezTo>
                  <a:cubicBezTo>
                    <a:pt x="11892" y="392"/>
                    <a:pt x="11845" y="400"/>
                    <a:pt x="11832" y="400"/>
                  </a:cubicBezTo>
                  <a:cubicBezTo>
                    <a:pt x="11831" y="400"/>
                    <a:pt x="11830" y="400"/>
                    <a:pt x="11829" y="400"/>
                  </a:cubicBezTo>
                  <a:lnTo>
                    <a:pt x="11829" y="400"/>
                  </a:lnTo>
                  <a:cubicBezTo>
                    <a:pt x="11770" y="439"/>
                    <a:pt x="11594" y="519"/>
                    <a:pt x="11533" y="553"/>
                  </a:cubicBezTo>
                  <a:cubicBezTo>
                    <a:pt x="11532" y="553"/>
                    <a:pt x="11531" y="553"/>
                    <a:pt x="11530" y="553"/>
                  </a:cubicBezTo>
                  <a:cubicBezTo>
                    <a:pt x="11506" y="553"/>
                    <a:pt x="11458" y="571"/>
                    <a:pt x="11383" y="595"/>
                  </a:cubicBezTo>
                  <a:cubicBezTo>
                    <a:pt x="10732" y="917"/>
                    <a:pt x="10111" y="1324"/>
                    <a:pt x="9442" y="1593"/>
                  </a:cubicBezTo>
                  <a:cubicBezTo>
                    <a:pt x="9437" y="1594"/>
                    <a:pt x="9433" y="1594"/>
                    <a:pt x="9429" y="1594"/>
                  </a:cubicBezTo>
                  <a:cubicBezTo>
                    <a:pt x="9341" y="1594"/>
                    <a:pt x="9579" y="1515"/>
                    <a:pt x="9515" y="1515"/>
                  </a:cubicBezTo>
                  <a:cubicBezTo>
                    <a:pt x="9514" y="1515"/>
                    <a:pt x="9512" y="1515"/>
                    <a:pt x="9511" y="1516"/>
                  </a:cubicBezTo>
                  <a:cubicBezTo>
                    <a:pt x="9526" y="1542"/>
                    <a:pt x="9403" y="1573"/>
                    <a:pt x="9197" y="1639"/>
                  </a:cubicBezTo>
                  <a:lnTo>
                    <a:pt x="9187" y="1636"/>
                  </a:lnTo>
                  <a:cubicBezTo>
                    <a:pt x="9101" y="1671"/>
                    <a:pt x="9044" y="1654"/>
                    <a:pt x="8949" y="1684"/>
                  </a:cubicBezTo>
                  <a:lnTo>
                    <a:pt x="8954" y="1692"/>
                  </a:lnTo>
                  <a:cubicBezTo>
                    <a:pt x="8923" y="1706"/>
                    <a:pt x="8889" y="1710"/>
                    <a:pt x="8855" y="1710"/>
                  </a:cubicBezTo>
                  <a:cubicBezTo>
                    <a:pt x="8812" y="1710"/>
                    <a:pt x="8769" y="1704"/>
                    <a:pt x="8734" y="1704"/>
                  </a:cubicBezTo>
                  <a:cubicBezTo>
                    <a:pt x="8706" y="1704"/>
                    <a:pt x="8682" y="1707"/>
                    <a:pt x="8666" y="1722"/>
                  </a:cubicBezTo>
                  <a:lnTo>
                    <a:pt x="8585" y="1704"/>
                  </a:lnTo>
                  <a:cubicBezTo>
                    <a:pt x="8560" y="1711"/>
                    <a:pt x="8538" y="1713"/>
                    <a:pt x="8517" y="1713"/>
                  </a:cubicBezTo>
                  <a:cubicBezTo>
                    <a:pt x="8462" y="1713"/>
                    <a:pt x="8414" y="1697"/>
                    <a:pt x="8344" y="1697"/>
                  </a:cubicBezTo>
                  <a:cubicBezTo>
                    <a:pt x="8329" y="1697"/>
                    <a:pt x="8312" y="1698"/>
                    <a:pt x="8294" y="1700"/>
                  </a:cubicBezTo>
                  <a:lnTo>
                    <a:pt x="8309" y="1696"/>
                  </a:lnTo>
                  <a:cubicBezTo>
                    <a:pt x="8226" y="1672"/>
                    <a:pt x="8137" y="1665"/>
                    <a:pt x="8059" y="1660"/>
                  </a:cubicBezTo>
                  <a:cubicBezTo>
                    <a:pt x="7984" y="1647"/>
                    <a:pt x="7921" y="1634"/>
                    <a:pt x="7893" y="1612"/>
                  </a:cubicBezTo>
                  <a:cubicBezTo>
                    <a:pt x="7767" y="1584"/>
                    <a:pt x="7630" y="1531"/>
                    <a:pt x="7572" y="1531"/>
                  </a:cubicBezTo>
                  <a:cubicBezTo>
                    <a:pt x="7563" y="1531"/>
                    <a:pt x="7556" y="1533"/>
                    <a:pt x="7552" y="1535"/>
                  </a:cubicBezTo>
                  <a:cubicBezTo>
                    <a:pt x="7525" y="1514"/>
                    <a:pt x="7551" y="1505"/>
                    <a:pt x="7575" y="1504"/>
                  </a:cubicBezTo>
                  <a:cubicBezTo>
                    <a:pt x="7054" y="1312"/>
                    <a:pt x="6522" y="983"/>
                    <a:pt x="6065" y="785"/>
                  </a:cubicBezTo>
                  <a:cubicBezTo>
                    <a:pt x="6057" y="778"/>
                    <a:pt x="6058" y="776"/>
                    <a:pt x="6063" y="776"/>
                  </a:cubicBezTo>
                  <a:cubicBezTo>
                    <a:pt x="6069" y="776"/>
                    <a:pt x="6082" y="780"/>
                    <a:pt x="6091" y="780"/>
                  </a:cubicBezTo>
                  <a:cubicBezTo>
                    <a:pt x="5806" y="661"/>
                    <a:pt x="5540" y="461"/>
                    <a:pt x="5306" y="436"/>
                  </a:cubicBezTo>
                  <a:lnTo>
                    <a:pt x="5221" y="432"/>
                  </a:lnTo>
                  <a:cubicBezTo>
                    <a:pt x="5156" y="397"/>
                    <a:pt x="5169" y="382"/>
                    <a:pt x="5118" y="354"/>
                  </a:cubicBezTo>
                  <a:cubicBezTo>
                    <a:pt x="5063" y="350"/>
                    <a:pt x="4885" y="290"/>
                    <a:pt x="4824" y="290"/>
                  </a:cubicBezTo>
                  <a:cubicBezTo>
                    <a:pt x="4817" y="290"/>
                    <a:pt x="4812" y="291"/>
                    <a:pt x="4809" y="292"/>
                  </a:cubicBezTo>
                  <a:cubicBezTo>
                    <a:pt x="4780" y="276"/>
                    <a:pt x="4826" y="281"/>
                    <a:pt x="4826" y="274"/>
                  </a:cubicBezTo>
                  <a:cubicBezTo>
                    <a:pt x="4688" y="241"/>
                    <a:pt x="4524" y="247"/>
                    <a:pt x="4395" y="237"/>
                  </a:cubicBezTo>
                  <a:lnTo>
                    <a:pt x="4437" y="229"/>
                  </a:lnTo>
                  <a:cubicBezTo>
                    <a:pt x="4357" y="217"/>
                    <a:pt x="4274" y="211"/>
                    <a:pt x="4189" y="211"/>
                  </a:cubicBezTo>
                  <a:cubicBezTo>
                    <a:pt x="3906" y="211"/>
                    <a:pt x="3598" y="275"/>
                    <a:pt x="3318" y="379"/>
                  </a:cubicBezTo>
                  <a:cubicBezTo>
                    <a:pt x="2951" y="514"/>
                    <a:pt x="2623" y="697"/>
                    <a:pt x="2382" y="860"/>
                  </a:cubicBezTo>
                  <a:cubicBezTo>
                    <a:pt x="2332" y="892"/>
                    <a:pt x="2308" y="901"/>
                    <a:pt x="2296" y="901"/>
                  </a:cubicBezTo>
                  <a:cubicBezTo>
                    <a:pt x="2281" y="901"/>
                    <a:pt x="2280" y="890"/>
                    <a:pt x="2269" y="890"/>
                  </a:cubicBezTo>
                  <a:cubicBezTo>
                    <a:pt x="2264" y="890"/>
                    <a:pt x="2257" y="893"/>
                    <a:pt x="2244" y="900"/>
                  </a:cubicBezTo>
                  <a:cubicBezTo>
                    <a:pt x="1742" y="1233"/>
                    <a:pt x="1081" y="1512"/>
                    <a:pt x="566" y="1715"/>
                  </a:cubicBezTo>
                  <a:cubicBezTo>
                    <a:pt x="461" y="1744"/>
                    <a:pt x="374" y="1766"/>
                    <a:pt x="303" y="1790"/>
                  </a:cubicBezTo>
                  <a:cubicBezTo>
                    <a:pt x="230" y="1812"/>
                    <a:pt x="171" y="1823"/>
                    <a:pt x="126" y="1840"/>
                  </a:cubicBezTo>
                  <a:cubicBezTo>
                    <a:pt x="37" y="1868"/>
                    <a:pt x="0" y="1892"/>
                    <a:pt x="0" y="1892"/>
                  </a:cubicBezTo>
                  <a:cubicBezTo>
                    <a:pt x="557" y="1862"/>
                    <a:pt x="1038" y="1675"/>
                    <a:pt x="1485" y="1467"/>
                  </a:cubicBezTo>
                  <a:cubicBezTo>
                    <a:pt x="1934" y="1260"/>
                    <a:pt x="2363" y="1024"/>
                    <a:pt x="2820" y="816"/>
                  </a:cubicBezTo>
                  <a:cubicBezTo>
                    <a:pt x="3116" y="653"/>
                    <a:pt x="3515" y="471"/>
                    <a:pt x="3809" y="418"/>
                  </a:cubicBezTo>
                  <a:cubicBezTo>
                    <a:pt x="3958" y="377"/>
                    <a:pt x="4108" y="359"/>
                    <a:pt x="4257" y="359"/>
                  </a:cubicBezTo>
                  <a:cubicBezTo>
                    <a:pt x="4717" y="359"/>
                    <a:pt x="5176" y="533"/>
                    <a:pt x="5615" y="758"/>
                  </a:cubicBezTo>
                  <a:cubicBezTo>
                    <a:pt x="6199" y="1052"/>
                    <a:pt x="6767" y="1432"/>
                    <a:pt x="7426" y="1696"/>
                  </a:cubicBezTo>
                  <a:cubicBezTo>
                    <a:pt x="7399" y="1679"/>
                    <a:pt x="7398" y="1673"/>
                    <a:pt x="7410" y="1673"/>
                  </a:cubicBezTo>
                  <a:cubicBezTo>
                    <a:pt x="7427" y="1673"/>
                    <a:pt x="7470" y="1684"/>
                    <a:pt x="7509" y="1695"/>
                  </a:cubicBezTo>
                  <a:lnTo>
                    <a:pt x="7524" y="1709"/>
                  </a:lnTo>
                  <a:lnTo>
                    <a:pt x="7635" y="1730"/>
                  </a:lnTo>
                  <a:cubicBezTo>
                    <a:pt x="7695" y="1751"/>
                    <a:pt x="7701" y="1762"/>
                    <a:pt x="7677" y="1762"/>
                  </a:cubicBezTo>
                  <a:cubicBezTo>
                    <a:pt x="7662" y="1762"/>
                    <a:pt x="7633" y="1757"/>
                    <a:pt x="7599" y="1746"/>
                  </a:cubicBezTo>
                  <a:lnTo>
                    <a:pt x="7599" y="1746"/>
                  </a:lnTo>
                  <a:cubicBezTo>
                    <a:pt x="7916" y="1872"/>
                    <a:pt x="8252" y="1938"/>
                    <a:pt x="8588" y="1938"/>
                  </a:cubicBezTo>
                  <a:cubicBezTo>
                    <a:pt x="8807" y="1938"/>
                    <a:pt x="9026" y="1910"/>
                    <a:pt x="9239" y="1852"/>
                  </a:cubicBezTo>
                  <a:cubicBezTo>
                    <a:pt x="9267" y="1813"/>
                    <a:pt x="9519" y="1770"/>
                    <a:pt x="9523" y="1728"/>
                  </a:cubicBezTo>
                  <a:cubicBezTo>
                    <a:pt x="9527" y="1727"/>
                    <a:pt x="9529" y="1727"/>
                    <a:pt x="9531" y="1727"/>
                  </a:cubicBezTo>
                  <a:cubicBezTo>
                    <a:pt x="9544" y="1727"/>
                    <a:pt x="9526" y="1735"/>
                    <a:pt x="9515" y="1745"/>
                  </a:cubicBezTo>
                  <a:cubicBezTo>
                    <a:pt x="9692" y="1673"/>
                    <a:pt x="9784" y="1630"/>
                    <a:pt x="9872" y="1591"/>
                  </a:cubicBezTo>
                  <a:cubicBezTo>
                    <a:pt x="9962" y="1555"/>
                    <a:pt x="10049" y="1526"/>
                    <a:pt x="10210" y="1466"/>
                  </a:cubicBezTo>
                  <a:cubicBezTo>
                    <a:pt x="10864" y="1153"/>
                    <a:pt x="11453" y="768"/>
                    <a:pt x="12078" y="544"/>
                  </a:cubicBezTo>
                  <a:cubicBezTo>
                    <a:pt x="12346" y="448"/>
                    <a:pt x="12618" y="386"/>
                    <a:pt x="12889" y="386"/>
                  </a:cubicBezTo>
                  <a:cubicBezTo>
                    <a:pt x="12932" y="386"/>
                    <a:pt x="12975" y="388"/>
                    <a:pt x="13017" y="391"/>
                  </a:cubicBezTo>
                  <a:cubicBezTo>
                    <a:pt x="13332" y="413"/>
                    <a:pt x="13648" y="515"/>
                    <a:pt x="13957" y="649"/>
                  </a:cubicBezTo>
                  <a:cubicBezTo>
                    <a:pt x="14587" y="918"/>
                    <a:pt x="15183" y="1304"/>
                    <a:pt x="15850" y="1599"/>
                  </a:cubicBezTo>
                  <a:cubicBezTo>
                    <a:pt x="16184" y="1744"/>
                    <a:pt x="16540" y="1871"/>
                    <a:pt x="16926" y="1911"/>
                  </a:cubicBezTo>
                  <a:cubicBezTo>
                    <a:pt x="17002" y="1920"/>
                    <a:pt x="17078" y="1924"/>
                    <a:pt x="17155" y="1924"/>
                  </a:cubicBezTo>
                  <a:cubicBezTo>
                    <a:pt x="17467" y="1924"/>
                    <a:pt x="17777" y="1856"/>
                    <a:pt x="18064" y="1754"/>
                  </a:cubicBezTo>
                  <a:cubicBezTo>
                    <a:pt x="18266" y="1631"/>
                    <a:pt x="18562" y="1529"/>
                    <a:pt x="18781" y="1368"/>
                  </a:cubicBezTo>
                  <a:lnTo>
                    <a:pt x="18781" y="1368"/>
                  </a:lnTo>
                  <a:lnTo>
                    <a:pt x="18773" y="1388"/>
                  </a:lnTo>
                  <a:cubicBezTo>
                    <a:pt x="18964" y="1265"/>
                    <a:pt x="19028" y="1261"/>
                    <a:pt x="19288" y="1140"/>
                  </a:cubicBezTo>
                  <a:cubicBezTo>
                    <a:pt x="19282" y="1123"/>
                    <a:pt x="19383" y="1083"/>
                    <a:pt x="19332" y="1078"/>
                  </a:cubicBezTo>
                  <a:cubicBezTo>
                    <a:pt x="19408" y="1009"/>
                    <a:pt x="19509" y="1027"/>
                    <a:pt x="19627" y="947"/>
                  </a:cubicBezTo>
                  <a:cubicBezTo>
                    <a:pt x="19628" y="948"/>
                    <a:pt x="19629" y="949"/>
                    <a:pt x="19629" y="949"/>
                  </a:cubicBezTo>
                  <a:cubicBezTo>
                    <a:pt x="19631" y="949"/>
                    <a:pt x="19620" y="933"/>
                    <a:pt x="19646" y="928"/>
                  </a:cubicBezTo>
                  <a:cubicBezTo>
                    <a:pt x="19750" y="860"/>
                    <a:pt x="19778" y="843"/>
                    <a:pt x="19785" y="843"/>
                  </a:cubicBezTo>
                  <a:cubicBezTo>
                    <a:pt x="19792" y="843"/>
                    <a:pt x="19779" y="860"/>
                    <a:pt x="19802" y="860"/>
                  </a:cubicBezTo>
                  <a:cubicBezTo>
                    <a:pt x="19824" y="860"/>
                    <a:pt x="19878" y="845"/>
                    <a:pt x="20014" y="784"/>
                  </a:cubicBezTo>
                  <a:cubicBezTo>
                    <a:pt x="20477" y="534"/>
                    <a:pt x="20984" y="317"/>
                    <a:pt x="21478" y="317"/>
                  </a:cubicBezTo>
                  <a:cubicBezTo>
                    <a:pt x="21578" y="317"/>
                    <a:pt x="21678" y="326"/>
                    <a:pt x="21776" y="346"/>
                  </a:cubicBezTo>
                  <a:lnTo>
                    <a:pt x="21776" y="346"/>
                  </a:lnTo>
                  <a:cubicBezTo>
                    <a:pt x="21749" y="339"/>
                    <a:pt x="21739" y="323"/>
                    <a:pt x="21768" y="323"/>
                  </a:cubicBezTo>
                  <a:cubicBezTo>
                    <a:pt x="21774" y="323"/>
                    <a:pt x="21781" y="323"/>
                    <a:pt x="21791" y="325"/>
                  </a:cubicBezTo>
                  <a:cubicBezTo>
                    <a:pt x="21838" y="384"/>
                    <a:pt x="21992" y="345"/>
                    <a:pt x="22090" y="399"/>
                  </a:cubicBezTo>
                  <a:cubicBezTo>
                    <a:pt x="22087" y="400"/>
                    <a:pt x="22084" y="401"/>
                    <a:pt x="22079" y="401"/>
                  </a:cubicBezTo>
                  <a:cubicBezTo>
                    <a:pt x="22060" y="401"/>
                    <a:pt x="22024" y="393"/>
                    <a:pt x="22002" y="391"/>
                  </a:cubicBezTo>
                  <a:lnTo>
                    <a:pt x="22002" y="391"/>
                  </a:lnTo>
                  <a:cubicBezTo>
                    <a:pt x="22256" y="477"/>
                    <a:pt x="22480" y="536"/>
                    <a:pt x="22708" y="663"/>
                  </a:cubicBezTo>
                  <a:lnTo>
                    <a:pt x="22708" y="663"/>
                  </a:lnTo>
                  <a:cubicBezTo>
                    <a:pt x="22691" y="656"/>
                    <a:pt x="22673" y="650"/>
                    <a:pt x="22655" y="645"/>
                  </a:cubicBezTo>
                  <a:lnTo>
                    <a:pt x="22655" y="645"/>
                  </a:lnTo>
                  <a:cubicBezTo>
                    <a:pt x="22677" y="656"/>
                    <a:pt x="22690" y="659"/>
                    <a:pt x="22717" y="668"/>
                  </a:cubicBezTo>
                  <a:cubicBezTo>
                    <a:pt x="22714" y="666"/>
                    <a:pt x="22711" y="664"/>
                    <a:pt x="22708" y="663"/>
                  </a:cubicBezTo>
                  <a:lnTo>
                    <a:pt x="22708" y="663"/>
                  </a:lnTo>
                  <a:cubicBezTo>
                    <a:pt x="22945" y="749"/>
                    <a:pt x="23189" y="928"/>
                    <a:pt x="23352" y="990"/>
                  </a:cubicBezTo>
                  <a:cubicBezTo>
                    <a:pt x="23350" y="989"/>
                    <a:pt x="23349" y="989"/>
                    <a:pt x="23348" y="989"/>
                  </a:cubicBezTo>
                  <a:cubicBezTo>
                    <a:pt x="23314" y="989"/>
                    <a:pt x="23446" y="1057"/>
                    <a:pt x="23489" y="1090"/>
                  </a:cubicBezTo>
                  <a:cubicBezTo>
                    <a:pt x="23678" y="1131"/>
                    <a:pt x="23919" y="1349"/>
                    <a:pt x="24148" y="1423"/>
                  </a:cubicBezTo>
                  <a:lnTo>
                    <a:pt x="24136" y="1428"/>
                  </a:lnTo>
                  <a:cubicBezTo>
                    <a:pt x="24452" y="1586"/>
                    <a:pt x="24793" y="1746"/>
                    <a:pt x="25172" y="1840"/>
                  </a:cubicBezTo>
                  <a:cubicBezTo>
                    <a:pt x="25356" y="1888"/>
                    <a:pt x="25551" y="1913"/>
                    <a:pt x="25746" y="1913"/>
                  </a:cubicBezTo>
                  <a:cubicBezTo>
                    <a:pt x="25948" y="1913"/>
                    <a:pt x="26150" y="1886"/>
                    <a:pt x="26337" y="1831"/>
                  </a:cubicBezTo>
                  <a:cubicBezTo>
                    <a:pt x="26754" y="1725"/>
                    <a:pt x="27206" y="1565"/>
                    <a:pt x="27596" y="1330"/>
                  </a:cubicBezTo>
                  <a:cubicBezTo>
                    <a:pt x="27666" y="1285"/>
                    <a:pt x="27603" y="1304"/>
                    <a:pt x="27660" y="1268"/>
                  </a:cubicBezTo>
                  <a:cubicBezTo>
                    <a:pt x="27689" y="1254"/>
                    <a:pt x="27702" y="1248"/>
                    <a:pt x="27707" y="1248"/>
                  </a:cubicBezTo>
                  <a:cubicBezTo>
                    <a:pt x="27717" y="1248"/>
                    <a:pt x="27689" y="1272"/>
                    <a:pt x="27700" y="1272"/>
                  </a:cubicBezTo>
                  <a:cubicBezTo>
                    <a:pt x="27702" y="1272"/>
                    <a:pt x="27705" y="1271"/>
                    <a:pt x="27709" y="1269"/>
                  </a:cubicBezTo>
                  <a:cubicBezTo>
                    <a:pt x="27895" y="1144"/>
                    <a:pt x="28162" y="1024"/>
                    <a:pt x="28403" y="896"/>
                  </a:cubicBezTo>
                  <a:cubicBezTo>
                    <a:pt x="28428" y="873"/>
                    <a:pt x="28495" y="835"/>
                    <a:pt x="28466" y="835"/>
                  </a:cubicBezTo>
                  <a:cubicBezTo>
                    <a:pt x="28751" y="727"/>
                    <a:pt x="29105" y="507"/>
                    <a:pt x="29403" y="449"/>
                  </a:cubicBezTo>
                  <a:cubicBezTo>
                    <a:pt x="29289" y="436"/>
                    <a:pt x="29566" y="365"/>
                    <a:pt x="29668" y="345"/>
                  </a:cubicBezTo>
                  <a:cubicBezTo>
                    <a:pt x="29682" y="342"/>
                    <a:pt x="29694" y="342"/>
                    <a:pt x="29703" y="342"/>
                  </a:cubicBezTo>
                  <a:cubicBezTo>
                    <a:pt x="29730" y="342"/>
                    <a:pt x="29732" y="350"/>
                    <a:pt x="29719" y="360"/>
                  </a:cubicBezTo>
                  <a:lnTo>
                    <a:pt x="29719" y="360"/>
                  </a:lnTo>
                  <a:cubicBezTo>
                    <a:pt x="29755" y="352"/>
                    <a:pt x="29788" y="346"/>
                    <a:pt x="29819" y="339"/>
                  </a:cubicBezTo>
                  <a:cubicBezTo>
                    <a:pt x="29873" y="335"/>
                    <a:pt x="29921" y="331"/>
                    <a:pt x="29970" y="327"/>
                  </a:cubicBezTo>
                  <a:cubicBezTo>
                    <a:pt x="29992" y="324"/>
                    <a:pt x="30014" y="323"/>
                    <a:pt x="30036" y="323"/>
                  </a:cubicBezTo>
                  <a:cubicBezTo>
                    <a:pt x="30115" y="323"/>
                    <a:pt x="30200" y="337"/>
                    <a:pt x="30313" y="348"/>
                  </a:cubicBezTo>
                  <a:cubicBezTo>
                    <a:pt x="30433" y="367"/>
                    <a:pt x="30471" y="342"/>
                    <a:pt x="30615" y="385"/>
                  </a:cubicBezTo>
                  <a:cubicBezTo>
                    <a:pt x="30656" y="414"/>
                    <a:pt x="30731" y="436"/>
                    <a:pt x="30813" y="457"/>
                  </a:cubicBezTo>
                  <a:cubicBezTo>
                    <a:pt x="30894" y="484"/>
                    <a:pt x="30982" y="513"/>
                    <a:pt x="31050" y="545"/>
                  </a:cubicBezTo>
                  <a:cubicBezTo>
                    <a:pt x="31044" y="534"/>
                    <a:pt x="31050" y="529"/>
                    <a:pt x="31065" y="529"/>
                  </a:cubicBezTo>
                  <a:cubicBezTo>
                    <a:pt x="31112" y="529"/>
                    <a:pt x="31243" y="575"/>
                    <a:pt x="31343" y="630"/>
                  </a:cubicBezTo>
                  <a:lnTo>
                    <a:pt x="31284" y="647"/>
                  </a:lnTo>
                  <a:cubicBezTo>
                    <a:pt x="31732" y="818"/>
                    <a:pt x="32311" y="1225"/>
                    <a:pt x="32856" y="1437"/>
                  </a:cubicBezTo>
                  <a:lnTo>
                    <a:pt x="32885" y="1477"/>
                  </a:lnTo>
                  <a:cubicBezTo>
                    <a:pt x="33163" y="1592"/>
                    <a:pt x="33436" y="1716"/>
                    <a:pt x="33731" y="1787"/>
                  </a:cubicBezTo>
                  <a:cubicBezTo>
                    <a:pt x="33916" y="1833"/>
                    <a:pt x="34107" y="1862"/>
                    <a:pt x="34297" y="1862"/>
                  </a:cubicBezTo>
                  <a:cubicBezTo>
                    <a:pt x="34408" y="1862"/>
                    <a:pt x="34518" y="1852"/>
                    <a:pt x="34626" y="1830"/>
                  </a:cubicBezTo>
                  <a:cubicBezTo>
                    <a:pt x="34706" y="1825"/>
                    <a:pt x="34809" y="1809"/>
                    <a:pt x="34911" y="1794"/>
                  </a:cubicBezTo>
                  <a:cubicBezTo>
                    <a:pt x="35012" y="1771"/>
                    <a:pt x="35110" y="1743"/>
                    <a:pt x="35185" y="1722"/>
                  </a:cubicBezTo>
                  <a:cubicBezTo>
                    <a:pt x="35378" y="1629"/>
                    <a:pt x="35450" y="1608"/>
                    <a:pt x="35567" y="1519"/>
                  </a:cubicBezTo>
                  <a:cubicBezTo>
                    <a:pt x="35638" y="1485"/>
                    <a:pt x="35689" y="1483"/>
                    <a:pt x="35720" y="1478"/>
                  </a:cubicBezTo>
                  <a:cubicBezTo>
                    <a:pt x="35960" y="1370"/>
                    <a:pt x="36198" y="1281"/>
                    <a:pt x="36364" y="1147"/>
                  </a:cubicBezTo>
                  <a:lnTo>
                    <a:pt x="36380" y="1162"/>
                  </a:lnTo>
                  <a:cubicBezTo>
                    <a:pt x="36553" y="1045"/>
                    <a:pt x="36801" y="878"/>
                    <a:pt x="37017" y="791"/>
                  </a:cubicBezTo>
                  <a:cubicBezTo>
                    <a:pt x="37059" y="747"/>
                    <a:pt x="37229" y="658"/>
                    <a:pt x="37188" y="658"/>
                  </a:cubicBezTo>
                  <a:cubicBezTo>
                    <a:pt x="37183" y="658"/>
                    <a:pt x="37175" y="659"/>
                    <a:pt x="37165" y="661"/>
                  </a:cubicBezTo>
                  <a:cubicBezTo>
                    <a:pt x="37245" y="617"/>
                    <a:pt x="37232" y="666"/>
                    <a:pt x="37306" y="605"/>
                  </a:cubicBezTo>
                  <a:lnTo>
                    <a:pt x="37306" y="605"/>
                  </a:lnTo>
                  <a:lnTo>
                    <a:pt x="37241" y="671"/>
                  </a:lnTo>
                  <a:cubicBezTo>
                    <a:pt x="37707" y="449"/>
                    <a:pt x="38112" y="279"/>
                    <a:pt x="38602" y="240"/>
                  </a:cubicBezTo>
                  <a:cubicBezTo>
                    <a:pt x="38673" y="249"/>
                    <a:pt x="38788" y="265"/>
                    <a:pt x="38921" y="269"/>
                  </a:cubicBezTo>
                  <a:cubicBezTo>
                    <a:pt x="39053" y="290"/>
                    <a:pt x="39204" y="311"/>
                    <a:pt x="39334" y="365"/>
                  </a:cubicBezTo>
                  <a:cubicBezTo>
                    <a:pt x="39499" y="389"/>
                    <a:pt x="39755" y="524"/>
                    <a:pt x="39884" y="537"/>
                  </a:cubicBezTo>
                  <a:lnTo>
                    <a:pt x="39884" y="559"/>
                  </a:lnTo>
                  <a:cubicBezTo>
                    <a:pt x="40085" y="651"/>
                    <a:pt x="40352" y="791"/>
                    <a:pt x="40605" y="940"/>
                  </a:cubicBezTo>
                  <a:cubicBezTo>
                    <a:pt x="40752" y="1027"/>
                    <a:pt x="40767" y="1002"/>
                    <a:pt x="40890" y="1057"/>
                  </a:cubicBezTo>
                  <a:lnTo>
                    <a:pt x="40888" y="1079"/>
                  </a:lnTo>
                  <a:cubicBezTo>
                    <a:pt x="41024" y="1139"/>
                    <a:pt x="41073" y="1131"/>
                    <a:pt x="41132" y="1139"/>
                  </a:cubicBezTo>
                  <a:cubicBezTo>
                    <a:pt x="41226" y="1205"/>
                    <a:pt x="41244" y="1199"/>
                    <a:pt x="41339" y="1263"/>
                  </a:cubicBezTo>
                  <a:cubicBezTo>
                    <a:pt x="41235" y="1222"/>
                    <a:pt x="41142" y="1197"/>
                    <a:pt x="41064" y="1185"/>
                  </a:cubicBezTo>
                  <a:lnTo>
                    <a:pt x="41064" y="1185"/>
                  </a:lnTo>
                  <a:cubicBezTo>
                    <a:pt x="41221" y="1281"/>
                    <a:pt x="41406" y="1319"/>
                    <a:pt x="41495" y="1396"/>
                  </a:cubicBezTo>
                  <a:cubicBezTo>
                    <a:pt x="41609" y="1460"/>
                    <a:pt x="41709" y="1497"/>
                    <a:pt x="41751" y="1497"/>
                  </a:cubicBezTo>
                  <a:cubicBezTo>
                    <a:pt x="41757" y="1497"/>
                    <a:pt x="41761" y="1496"/>
                    <a:pt x="41764" y="1495"/>
                  </a:cubicBezTo>
                  <a:lnTo>
                    <a:pt x="41764" y="1495"/>
                  </a:lnTo>
                  <a:cubicBezTo>
                    <a:pt x="41772" y="1504"/>
                    <a:pt x="41814" y="1529"/>
                    <a:pt x="41798" y="1529"/>
                  </a:cubicBezTo>
                  <a:cubicBezTo>
                    <a:pt x="41794" y="1529"/>
                    <a:pt x="41785" y="1527"/>
                    <a:pt x="41771" y="1523"/>
                  </a:cubicBezTo>
                  <a:lnTo>
                    <a:pt x="41771" y="1523"/>
                  </a:lnTo>
                  <a:cubicBezTo>
                    <a:pt x="41874" y="1570"/>
                    <a:pt x="41945" y="1590"/>
                    <a:pt x="42013" y="1604"/>
                  </a:cubicBezTo>
                  <a:lnTo>
                    <a:pt x="42013" y="1604"/>
                  </a:lnTo>
                  <a:cubicBezTo>
                    <a:pt x="41993" y="1597"/>
                    <a:pt x="41966" y="1583"/>
                    <a:pt x="41944" y="1575"/>
                  </a:cubicBezTo>
                  <a:lnTo>
                    <a:pt x="41944" y="1575"/>
                  </a:lnTo>
                  <a:cubicBezTo>
                    <a:pt x="41984" y="1576"/>
                    <a:pt x="42046" y="1595"/>
                    <a:pt x="42077" y="1595"/>
                  </a:cubicBezTo>
                  <a:cubicBezTo>
                    <a:pt x="42092" y="1595"/>
                    <a:pt x="42099" y="1591"/>
                    <a:pt x="42095" y="1579"/>
                  </a:cubicBezTo>
                  <a:cubicBezTo>
                    <a:pt x="42039" y="1567"/>
                    <a:pt x="42034" y="1570"/>
                    <a:pt x="41965" y="1541"/>
                  </a:cubicBezTo>
                  <a:cubicBezTo>
                    <a:pt x="41968" y="1541"/>
                    <a:pt x="41970" y="1540"/>
                    <a:pt x="41974" y="1540"/>
                  </a:cubicBezTo>
                  <a:cubicBezTo>
                    <a:pt x="42024" y="1540"/>
                    <a:pt x="42186" y="1598"/>
                    <a:pt x="42225" y="1623"/>
                  </a:cubicBezTo>
                  <a:cubicBezTo>
                    <a:pt x="42244" y="1638"/>
                    <a:pt x="42225" y="1640"/>
                    <a:pt x="42201" y="1640"/>
                  </a:cubicBezTo>
                  <a:cubicBezTo>
                    <a:pt x="42191" y="1640"/>
                    <a:pt x="42179" y="1640"/>
                    <a:pt x="42169" y="1640"/>
                  </a:cubicBezTo>
                  <a:cubicBezTo>
                    <a:pt x="42148" y="1640"/>
                    <a:pt x="42136" y="1642"/>
                    <a:pt x="42170" y="1658"/>
                  </a:cubicBezTo>
                  <a:cubicBezTo>
                    <a:pt x="42170" y="1658"/>
                    <a:pt x="42252" y="1667"/>
                    <a:pt x="42334" y="1678"/>
                  </a:cubicBezTo>
                  <a:cubicBezTo>
                    <a:pt x="42378" y="1684"/>
                    <a:pt x="42423" y="1687"/>
                    <a:pt x="42454" y="1687"/>
                  </a:cubicBezTo>
                  <a:lnTo>
                    <a:pt x="42454" y="1687"/>
                  </a:lnTo>
                  <a:cubicBezTo>
                    <a:pt x="42393" y="1680"/>
                    <a:pt x="42330" y="1648"/>
                    <a:pt x="42357" y="1639"/>
                  </a:cubicBezTo>
                  <a:lnTo>
                    <a:pt x="42235" y="1617"/>
                  </a:lnTo>
                  <a:lnTo>
                    <a:pt x="42247" y="1598"/>
                  </a:lnTo>
                  <a:cubicBezTo>
                    <a:pt x="42047" y="1544"/>
                    <a:pt x="41922" y="1471"/>
                    <a:pt x="41720" y="1399"/>
                  </a:cubicBezTo>
                  <a:lnTo>
                    <a:pt x="41720" y="1399"/>
                  </a:lnTo>
                  <a:lnTo>
                    <a:pt x="41785" y="1452"/>
                  </a:lnTo>
                  <a:cubicBezTo>
                    <a:pt x="41669" y="1404"/>
                    <a:pt x="41540" y="1376"/>
                    <a:pt x="41449" y="1300"/>
                  </a:cubicBezTo>
                  <a:lnTo>
                    <a:pt x="41449" y="1300"/>
                  </a:lnTo>
                  <a:cubicBezTo>
                    <a:pt x="41461" y="1304"/>
                    <a:pt x="41469" y="1306"/>
                    <a:pt x="41474" y="1306"/>
                  </a:cubicBezTo>
                  <a:cubicBezTo>
                    <a:pt x="41490" y="1306"/>
                    <a:pt x="41472" y="1287"/>
                    <a:pt x="41475" y="1279"/>
                  </a:cubicBezTo>
                  <a:cubicBezTo>
                    <a:pt x="41447" y="1269"/>
                    <a:pt x="41415" y="1262"/>
                    <a:pt x="41385" y="1244"/>
                  </a:cubicBezTo>
                  <a:lnTo>
                    <a:pt x="41436" y="1238"/>
                  </a:lnTo>
                  <a:lnTo>
                    <a:pt x="41436" y="1238"/>
                  </a:lnTo>
                  <a:cubicBezTo>
                    <a:pt x="41437" y="1238"/>
                    <a:pt x="41437" y="1238"/>
                    <a:pt x="41438" y="1238"/>
                  </a:cubicBezTo>
                  <a:cubicBezTo>
                    <a:pt x="41444" y="1238"/>
                    <a:pt x="41449" y="1237"/>
                    <a:pt x="41454" y="1236"/>
                  </a:cubicBezTo>
                  <a:lnTo>
                    <a:pt x="41454" y="1236"/>
                  </a:lnTo>
                  <a:lnTo>
                    <a:pt x="41436" y="1238"/>
                  </a:lnTo>
                  <a:lnTo>
                    <a:pt x="41436" y="1238"/>
                  </a:lnTo>
                  <a:cubicBezTo>
                    <a:pt x="41348" y="1236"/>
                    <a:pt x="41138" y="1093"/>
                    <a:pt x="41089" y="1075"/>
                  </a:cubicBezTo>
                  <a:lnTo>
                    <a:pt x="41089" y="1075"/>
                  </a:lnTo>
                  <a:lnTo>
                    <a:pt x="41108" y="1078"/>
                  </a:lnTo>
                  <a:cubicBezTo>
                    <a:pt x="41062" y="1047"/>
                    <a:pt x="41044" y="1037"/>
                    <a:pt x="41040" y="1037"/>
                  </a:cubicBezTo>
                  <a:cubicBezTo>
                    <a:pt x="41032" y="1037"/>
                    <a:pt x="41064" y="1068"/>
                    <a:pt x="41052" y="1068"/>
                  </a:cubicBezTo>
                  <a:cubicBezTo>
                    <a:pt x="41047" y="1068"/>
                    <a:pt x="41036" y="1063"/>
                    <a:pt x="41015" y="1052"/>
                  </a:cubicBezTo>
                  <a:cubicBezTo>
                    <a:pt x="40924" y="995"/>
                    <a:pt x="40999" y="996"/>
                    <a:pt x="40919" y="934"/>
                  </a:cubicBezTo>
                  <a:cubicBezTo>
                    <a:pt x="40752" y="844"/>
                    <a:pt x="40451" y="712"/>
                    <a:pt x="40274" y="588"/>
                  </a:cubicBezTo>
                  <a:cubicBezTo>
                    <a:pt x="40118" y="515"/>
                    <a:pt x="39940" y="446"/>
                    <a:pt x="39792" y="402"/>
                  </a:cubicBezTo>
                  <a:cubicBezTo>
                    <a:pt x="39650" y="343"/>
                    <a:pt x="39815" y="367"/>
                    <a:pt x="39663" y="327"/>
                  </a:cubicBezTo>
                  <a:cubicBezTo>
                    <a:pt x="39684" y="321"/>
                    <a:pt x="39669" y="301"/>
                    <a:pt x="39660" y="284"/>
                  </a:cubicBezTo>
                  <a:lnTo>
                    <a:pt x="39660" y="284"/>
                  </a:lnTo>
                  <a:cubicBezTo>
                    <a:pt x="39660" y="284"/>
                    <a:pt x="39659" y="284"/>
                    <a:pt x="39658" y="284"/>
                  </a:cubicBezTo>
                  <a:cubicBezTo>
                    <a:pt x="39632" y="284"/>
                    <a:pt x="39498" y="229"/>
                    <a:pt x="39471" y="229"/>
                  </a:cubicBezTo>
                  <a:cubicBezTo>
                    <a:pt x="39462" y="229"/>
                    <a:pt x="39466" y="236"/>
                    <a:pt x="39493" y="254"/>
                  </a:cubicBezTo>
                  <a:cubicBezTo>
                    <a:pt x="39287" y="184"/>
                    <a:pt x="39045" y="112"/>
                    <a:pt x="38808" y="107"/>
                  </a:cubicBezTo>
                  <a:lnTo>
                    <a:pt x="38808" y="107"/>
                  </a:lnTo>
                  <a:cubicBezTo>
                    <a:pt x="38871" y="106"/>
                    <a:pt x="38886" y="86"/>
                    <a:pt x="38825" y="71"/>
                  </a:cubicBezTo>
                  <a:lnTo>
                    <a:pt x="38825" y="71"/>
                  </a:lnTo>
                  <a:cubicBezTo>
                    <a:pt x="38710" y="81"/>
                    <a:pt x="38514" y="95"/>
                    <a:pt x="38313" y="120"/>
                  </a:cubicBezTo>
                  <a:cubicBezTo>
                    <a:pt x="38320" y="144"/>
                    <a:pt x="38384" y="131"/>
                    <a:pt x="38366" y="159"/>
                  </a:cubicBezTo>
                  <a:cubicBezTo>
                    <a:pt x="38339" y="168"/>
                    <a:pt x="38293" y="188"/>
                    <a:pt x="38244" y="195"/>
                  </a:cubicBezTo>
                  <a:cubicBezTo>
                    <a:pt x="38222" y="183"/>
                    <a:pt x="38214" y="155"/>
                    <a:pt x="38151" y="155"/>
                  </a:cubicBezTo>
                  <a:cubicBezTo>
                    <a:pt x="38124" y="155"/>
                    <a:pt x="38088" y="160"/>
                    <a:pt x="38035" y="173"/>
                  </a:cubicBezTo>
                  <a:cubicBezTo>
                    <a:pt x="38041" y="163"/>
                    <a:pt x="38055" y="154"/>
                    <a:pt x="38072" y="147"/>
                  </a:cubicBezTo>
                  <a:lnTo>
                    <a:pt x="38072" y="147"/>
                  </a:lnTo>
                  <a:cubicBezTo>
                    <a:pt x="38017" y="162"/>
                    <a:pt x="37976" y="166"/>
                    <a:pt x="37945" y="166"/>
                  </a:cubicBezTo>
                  <a:cubicBezTo>
                    <a:pt x="37924" y="166"/>
                    <a:pt x="37906" y="164"/>
                    <a:pt x="37891" y="164"/>
                  </a:cubicBezTo>
                  <a:cubicBezTo>
                    <a:pt x="37882" y="164"/>
                    <a:pt x="37874" y="165"/>
                    <a:pt x="37866" y="166"/>
                  </a:cubicBezTo>
                  <a:cubicBezTo>
                    <a:pt x="37895" y="155"/>
                    <a:pt x="37932" y="141"/>
                    <a:pt x="37960" y="129"/>
                  </a:cubicBezTo>
                  <a:lnTo>
                    <a:pt x="37960" y="129"/>
                  </a:lnTo>
                  <a:cubicBezTo>
                    <a:pt x="37826" y="154"/>
                    <a:pt x="37788" y="191"/>
                    <a:pt x="37657" y="240"/>
                  </a:cubicBezTo>
                  <a:cubicBezTo>
                    <a:pt x="37605" y="209"/>
                    <a:pt x="37866" y="155"/>
                    <a:pt x="37911" y="119"/>
                  </a:cubicBezTo>
                  <a:lnTo>
                    <a:pt x="37800" y="117"/>
                  </a:lnTo>
                  <a:cubicBezTo>
                    <a:pt x="37591" y="187"/>
                    <a:pt x="37756" y="172"/>
                    <a:pt x="37541" y="240"/>
                  </a:cubicBezTo>
                  <a:lnTo>
                    <a:pt x="37561" y="215"/>
                  </a:lnTo>
                  <a:lnTo>
                    <a:pt x="37561" y="215"/>
                  </a:lnTo>
                  <a:cubicBezTo>
                    <a:pt x="37560" y="215"/>
                    <a:pt x="37529" y="230"/>
                    <a:pt x="37497" y="245"/>
                  </a:cubicBezTo>
                  <a:cubicBezTo>
                    <a:pt x="37466" y="262"/>
                    <a:pt x="37434" y="278"/>
                    <a:pt x="37434" y="278"/>
                  </a:cubicBezTo>
                  <a:cubicBezTo>
                    <a:pt x="37437" y="286"/>
                    <a:pt x="37445" y="292"/>
                    <a:pt x="37463" y="292"/>
                  </a:cubicBezTo>
                  <a:cubicBezTo>
                    <a:pt x="37486" y="292"/>
                    <a:pt x="37524" y="283"/>
                    <a:pt x="37586" y="258"/>
                  </a:cubicBezTo>
                  <a:lnTo>
                    <a:pt x="37586" y="258"/>
                  </a:lnTo>
                  <a:cubicBezTo>
                    <a:pt x="37529" y="326"/>
                    <a:pt x="37488" y="306"/>
                    <a:pt x="37319" y="390"/>
                  </a:cubicBezTo>
                  <a:cubicBezTo>
                    <a:pt x="37308" y="401"/>
                    <a:pt x="37306" y="405"/>
                    <a:pt x="37310" y="405"/>
                  </a:cubicBezTo>
                  <a:cubicBezTo>
                    <a:pt x="37320" y="405"/>
                    <a:pt x="37372" y="373"/>
                    <a:pt x="37395" y="373"/>
                  </a:cubicBezTo>
                  <a:cubicBezTo>
                    <a:pt x="37399" y="373"/>
                    <a:pt x="37402" y="374"/>
                    <a:pt x="37404" y="376"/>
                  </a:cubicBezTo>
                  <a:cubicBezTo>
                    <a:pt x="37430" y="390"/>
                    <a:pt x="37312" y="440"/>
                    <a:pt x="37230" y="486"/>
                  </a:cubicBezTo>
                  <a:cubicBezTo>
                    <a:pt x="37178" y="512"/>
                    <a:pt x="37153" y="520"/>
                    <a:pt x="37140" y="520"/>
                  </a:cubicBezTo>
                  <a:cubicBezTo>
                    <a:pt x="37122" y="520"/>
                    <a:pt x="37123" y="507"/>
                    <a:pt x="37102" y="507"/>
                  </a:cubicBezTo>
                  <a:cubicBezTo>
                    <a:pt x="37097" y="507"/>
                    <a:pt x="37092" y="507"/>
                    <a:pt x="37086" y="509"/>
                  </a:cubicBezTo>
                  <a:cubicBezTo>
                    <a:pt x="37107" y="495"/>
                    <a:pt x="37186" y="451"/>
                    <a:pt x="37205" y="451"/>
                  </a:cubicBezTo>
                  <a:cubicBezTo>
                    <a:pt x="37208" y="451"/>
                    <a:pt x="37210" y="453"/>
                    <a:pt x="37209" y="455"/>
                  </a:cubicBezTo>
                  <a:cubicBezTo>
                    <a:pt x="37281" y="407"/>
                    <a:pt x="37268" y="400"/>
                    <a:pt x="37243" y="400"/>
                  </a:cubicBezTo>
                  <a:cubicBezTo>
                    <a:pt x="37233" y="400"/>
                    <a:pt x="37220" y="401"/>
                    <a:pt x="37210" y="401"/>
                  </a:cubicBezTo>
                  <a:cubicBezTo>
                    <a:pt x="37191" y="401"/>
                    <a:pt x="37183" y="397"/>
                    <a:pt x="37223" y="370"/>
                  </a:cubicBezTo>
                  <a:lnTo>
                    <a:pt x="37223" y="370"/>
                  </a:lnTo>
                  <a:cubicBezTo>
                    <a:pt x="37087" y="421"/>
                    <a:pt x="37103" y="445"/>
                    <a:pt x="37043" y="486"/>
                  </a:cubicBezTo>
                  <a:lnTo>
                    <a:pt x="37043" y="486"/>
                  </a:lnTo>
                  <a:cubicBezTo>
                    <a:pt x="37047" y="484"/>
                    <a:pt x="37050" y="483"/>
                    <a:pt x="37053" y="483"/>
                  </a:cubicBezTo>
                  <a:cubicBezTo>
                    <a:pt x="37067" y="483"/>
                    <a:pt x="37040" y="513"/>
                    <a:pt x="37059" y="513"/>
                  </a:cubicBezTo>
                  <a:cubicBezTo>
                    <a:pt x="37060" y="513"/>
                    <a:pt x="37062" y="513"/>
                    <a:pt x="37064" y="513"/>
                  </a:cubicBezTo>
                  <a:lnTo>
                    <a:pt x="37064" y="513"/>
                  </a:lnTo>
                  <a:cubicBezTo>
                    <a:pt x="36872" y="686"/>
                    <a:pt x="36899" y="542"/>
                    <a:pt x="36692" y="664"/>
                  </a:cubicBezTo>
                  <a:cubicBezTo>
                    <a:pt x="36750" y="677"/>
                    <a:pt x="36500" y="836"/>
                    <a:pt x="36579" y="836"/>
                  </a:cubicBezTo>
                  <a:cubicBezTo>
                    <a:pt x="36588" y="836"/>
                    <a:pt x="36600" y="834"/>
                    <a:pt x="36617" y="830"/>
                  </a:cubicBezTo>
                  <a:lnTo>
                    <a:pt x="36617" y="830"/>
                  </a:lnTo>
                  <a:cubicBezTo>
                    <a:pt x="36571" y="864"/>
                    <a:pt x="36513" y="907"/>
                    <a:pt x="36458" y="932"/>
                  </a:cubicBezTo>
                  <a:cubicBezTo>
                    <a:pt x="36470" y="916"/>
                    <a:pt x="36467" y="912"/>
                    <a:pt x="36458" y="912"/>
                  </a:cubicBezTo>
                  <a:cubicBezTo>
                    <a:pt x="36447" y="912"/>
                    <a:pt x="36427" y="919"/>
                    <a:pt x="36418" y="919"/>
                  </a:cubicBezTo>
                  <a:cubicBezTo>
                    <a:pt x="36408" y="919"/>
                    <a:pt x="36410" y="912"/>
                    <a:pt x="36440" y="884"/>
                  </a:cubicBezTo>
                  <a:lnTo>
                    <a:pt x="36440" y="884"/>
                  </a:lnTo>
                  <a:lnTo>
                    <a:pt x="36364" y="925"/>
                  </a:lnTo>
                  <a:lnTo>
                    <a:pt x="36460" y="832"/>
                  </a:lnTo>
                  <a:lnTo>
                    <a:pt x="36460" y="832"/>
                  </a:lnTo>
                  <a:cubicBezTo>
                    <a:pt x="36367" y="859"/>
                    <a:pt x="36218" y="918"/>
                    <a:pt x="36167" y="930"/>
                  </a:cubicBezTo>
                  <a:cubicBezTo>
                    <a:pt x="36065" y="1000"/>
                    <a:pt x="36214" y="937"/>
                    <a:pt x="36091" y="1011"/>
                  </a:cubicBezTo>
                  <a:cubicBezTo>
                    <a:pt x="36103" y="999"/>
                    <a:pt x="36102" y="994"/>
                    <a:pt x="36093" y="994"/>
                  </a:cubicBezTo>
                  <a:cubicBezTo>
                    <a:pt x="36075" y="994"/>
                    <a:pt x="36026" y="1014"/>
                    <a:pt x="35989" y="1034"/>
                  </a:cubicBezTo>
                  <a:cubicBezTo>
                    <a:pt x="36013" y="1023"/>
                    <a:pt x="36029" y="1019"/>
                    <a:pt x="36037" y="1019"/>
                  </a:cubicBezTo>
                  <a:cubicBezTo>
                    <a:pt x="36067" y="1019"/>
                    <a:pt x="35996" y="1080"/>
                    <a:pt x="35943" y="1115"/>
                  </a:cubicBezTo>
                  <a:cubicBezTo>
                    <a:pt x="35853" y="1161"/>
                    <a:pt x="35771" y="1181"/>
                    <a:pt x="35747" y="1181"/>
                  </a:cubicBezTo>
                  <a:cubicBezTo>
                    <a:pt x="35741" y="1181"/>
                    <a:pt x="35739" y="1180"/>
                    <a:pt x="35742" y="1177"/>
                  </a:cubicBezTo>
                  <a:lnTo>
                    <a:pt x="35821" y="1113"/>
                  </a:lnTo>
                  <a:lnTo>
                    <a:pt x="35821" y="1113"/>
                  </a:lnTo>
                  <a:cubicBezTo>
                    <a:pt x="35770" y="1153"/>
                    <a:pt x="35790" y="1113"/>
                    <a:pt x="35718" y="1158"/>
                  </a:cubicBezTo>
                  <a:cubicBezTo>
                    <a:pt x="35702" y="1184"/>
                    <a:pt x="35661" y="1233"/>
                    <a:pt x="35641" y="1265"/>
                  </a:cubicBezTo>
                  <a:cubicBezTo>
                    <a:pt x="35572" y="1304"/>
                    <a:pt x="35512" y="1307"/>
                    <a:pt x="35488" y="1322"/>
                  </a:cubicBezTo>
                  <a:lnTo>
                    <a:pt x="35595" y="1255"/>
                  </a:lnTo>
                  <a:lnTo>
                    <a:pt x="35595" y="1255"/>
                  </a:lnTo>
                  <a:cubicBezTo>
                    <a:pt x="35550" y="1277"/>
                    <a:pt x="35528" y="1283"/>
                    <a:pt x="35514" y="1283"/>
                  </a:cubicBezTo>
                  <a:cubicBezTo>
                    <a:pt x="35498" y="1283"/>
                    <a:pt x="35495" y="1274"/>
                    <a:pt x="35479" y="1274"/>
                  </a:cubicBezTo>
                  <a:cubicBezTo>
                    <a:pt x="35466" y="1274"/>
                    <a:pt x="35443" y="1281"/>
                    <a:pt x="35395" y="1306"/>
                  </a:cubicBezTo>
                  <a:lnTo>
                    <a:pt x="35364" y="1345"/>
                  </a:lnTo>
                  <a:cubicBezTo>
                    <a:pt x="35354" y="1348"/>
                    <a:pt x="35345" y="1349"/>
                    <a:pt x="35339" y="1349"/>
                  </a:cubicBezTo>
                  <a:cubicBezTo>
                    <a:pt x="35329" y="1349"/>
                    <a:pt x="35325" y="1347"/>
                    <a:pt x="35329" y="1341"/>
                  </a:cubicBezTo>
                  <a:lnTo>
                    <a:pt x="35329" y="1341"/>
                  </a:lnTo>
                  <a:cubicBezTo>
                    <a:pt x="35299" y="1363"/>
                    <a:pt x="35227" y="1388"/>
                    <a:pt x="35196" y="1405"/>
                  </a:cubicBezTo>
                  <a:lnTo>
                    <a:pt x="35181" y="1395"/>
                  </a:lnTo>
                  <a:cubicBezTo>
                    <a:pt x="35123" y="1429"/>
                    <a:pt x="35054" y="1480"/>
                    <a:pt x="34972" y="1480"/>
                  </a:cubicBezTo>
                  <a:cubicBezTo>
                    <a:pt x="34968" y="1480"/>
                    <a:pt x="34963" y="1480"/>
                    <a:pt x="34958" y="1480"/>
                  </a:cubicBezTo>
                  <a:lnTo>
                    <a:pt x="34958" y="1480"/>
                  </a:lnTo>
                  <a:cubicBezTo>
                    <a:pt x="34971" y="1482"/>
                    <a:pt x="34982" y="1483"/>
                    <a:pt x="34991" y="1483"/>
                  </a:cubicBezTo>
                  <a:cubicBezTo>
                    <a:pt x="35037" y="1483"/>
                    <a:pt x="35059" y="1457"/>
                    <a:pt x="35156" y="1437"/>
                  </a:cubicBezTo>
                  <a:lnTo>
                    <a:pt x="35156" y="1437"/>
                  </a:lnTo>
                  <a:cubicBezTo>
                    <a:pt x="35235" y="1439"/>
                    <a:pt x="35053" y="1501"/>
                    <a:pt x="35027" y="1508"/>
                  </a:cubicBezTo>
                  <a:cubicBezTo>
                    <a:pt x="35026" y="1501"/>
                    <a:pt x="35020" y="1498"/>
                    <a:pt x="35010" y="1498"/>
                  </a:cubicBezTo>
                  <a:cubicBezTo>
                    <a:pt x="34965" y="1498"/>
                    <a:pt x="34841" y="1562"/>
                    <a:pt x="34773" y="1568"/>
                  </a:cubicBezTo>
                  <a:cubicBezTo>
                    <a:pt x="34723" y="1564"/>
                    <a:pt x="34680" y="1565"/>
                    <a:pt x="34651" y="1562"/>
                  </a:cubicBezTo>
                  <a:lnTo>
                    <a:pt x="34623" y="1593"/>
                  </a:lnTo>
                  <a:cubicBezTo>
                    <a:pt x="34614" y="1582"/>
                    <a:pt x="34599" y="1578"/>
                    <a:pt x="34581" y="1578"/>
                  </a:cubicBezTo>
                  <a:cubicBezTo>
                    <a:pt x="34530" y="1578"/>
                    <a:pt x="34452" y="1608"/>
                    <a:pt x="34385" y="1608"/>
                  </a:cubicBezTo>
                  <a:cubicBezTo>
                    <a:pt x="34379" y="1608"/>
                    <a:pt x="34373" y="1608"/>
                    <a:pt x="34368" y="1608"/>
                  </a:cubicBezTo>
                  <a:cubicBezTo>
                    <a:pt x="34415" y="1588"/>
                    <a:pt x="34408" y="1572"/>
                    <a:pt x="34344" y="1565"/>
                  </a:cubicBezTo>
                  <a:lnTo>
                    <a:pt x="34344" y="1565"/>
                  </a:lnTo>
                  <a:cubicBezTo>
                    <a:pt x="34430" y="1608"/>
                    <a:pt x="34202" y="1602"/>
                    <a:pt x="34225" y="1629"/>
                  </a:cubicBezTo>
                  <a:cubicBezTo>
                    <a:pt x="34060" y="1605"/>
                    <a:pt x="34268" y="1584"/>
                    <a:pt x="34220" y="1554"/>
                  </a:cubicBezTo>
                  <a:lnTo>
                    <a:pt x="34220" y="1554"/>
                  </a:lnTo>
                  <a:cubicBezTo>
                    <a:pt x="34205" y="1560"/>
                    <a:pt x="34189" y="1562"/>
                    <a:pt x="34173" y="1562"/>
                  </a:cubicBezTo>
                  <a:cubicBezTo>
                    <a:pt x="34118" y="1562"/>
                    <a:pt x="34062" y="1536"/>
                    <a:pt x="34017" y="1536"/>
                  </a:cubicBezTo>
                  <a:cubicBezTo>
                    <a:pt x="34005" y="1536"/>
                    <a:pt x="33994" y="1538"/>
                    <a:pt x="33984" y="1542"/>
                  </a:cubicBezTo>
                  <a:cubicBezTo>
                    <a:pt x="34100" y="1576"/>
                    <a:pt x="33962" y="1563"/>
                    <a:pt x="33933" y="1574"/>
                  </a:cubicBezTo>
                  <a:cubicBezTo>
                    <a:pt x="33783" y="1543"/>
                    <a:pt x="33962" y="1563"/>
                    <a:pt x="33858" y="1530"/>
                  </a:cubicBezTo>
                  <a:cubicBezTo>
                    <a:pt x="33838" y="1525"/>
                    <a:pt x="33814" y="1523"/>
                    <a:pt x="33795" y="1523"/>
                  </a:cubicBezTo>
                  <a:cubicBezTo>
                    <a:pt x="33757" y="1523"/>
                    <a:pt x="33738" y="1533"/>
                    <a:pt x="33798" y="1558"/>
                  </a:cubicBezTo>
                  <a:lnTo>
                    <a:pt x="33798" y="1558"/>
                  </a:lnTo>
                  <a:cubicBezTo>
                    <a:pt x="33714" y="1524"/>
                    <a:pt x="33604" y="1537"/>
                    <a:pt x="33517" y="1476"/>
                  </a:cubicBezTo>
                  <a:cubicBezTo>
                    <a:pt x="33511" y="1469"/>
                    <a:pt x="33513" y="1467"/>
                    <a:pt x="33519" y="1467"/>
                  </a:cubicBezTo>
                  <a:cubicBezTo>
                    <a:pt x="33532" y="1467"/>
                    <a:pt x="33561" y="1476"/>
                    <a:pt x="33590" y="1486"/>
                  </a:cubicBezTo>
                  <a:cubicBezTo>
                    <a:pt x="33618" y="1494"/>
                    <a:pt x="33645" y="1500"/>
                    <a:pt x="33654" y="1500"/>
                  </a:cubicBezTo>
                  <a:cubicBezTo>
                    <a:pt x="33660" y="1500"/>
                    <a:pt x="33659" y="1498"/>
                    <a:pt x="33650" y="1492"/>
                  </a:cubicBezTo>
                  <a:cubicBezTo>
                    <a:pt x="33584" y="1470"/>
                    <a:pt x="33548" y="1463"/>
                    <a:pt x="33523" y="1463"/>
                  </a:cubicBezTo>
                  <a:cubicBezTo>
                    <a:pt x="33494" y="1463"/>
                    <a:pt x="33479" y="1472"/>
                    <a:pt x="33448" y="1472"/>
                  </a:cubicBezTo>
                  <a:cubicBezTo>
                    <a:pt x="33425" y="1472"/>
                    <a:pt x="33392" y="1467"/>
                    <a:pt x="33334" y="1449"/>
                  </a:cubicBezTo>
                  <a:lnTo>
                    <a:pt x="33334" y="1449"/>
                  </a:lnTo>
                  <a:cubicBezTo>
                    <a:pt x="33384" y="1474"/>
                    <a:pt x="33363" y="1489"/>
                    <a:pt x="33316" y="1489"/>
                  </a:cubicBezTo>
                  <a:cubicBezTo>
                    <a:pt x="33290" y="1489"/>
                    <a:pt x="33255" y="1484"/>
                    <a:pt x="33219" y="1473"/>
                  </a:cubicBezTo>
                  <a:cubicBezTo>
                    <a:pt x="33156" y="1442"/>
                    <a:pt x="33141" y="1433"/>
                    <a:pt x="33148" y="1433"/>
                  </a:cubicBezTo>
                  <a:cubicBezTo>
                    <a:pt x="33159" y="1433"/>
                    <a:pt x="33225" y="1456"/>
                    <a:pt x="33250" y="1456"/>
                  </a:cubicBezTo>
                  <a:cubicBezTo>
                    <a:pt x="33260" y="1456"/>
                    <a:pt x="33263" y="1451"/>
                    <a:pt x="33248" y="1438"/>
                  </a:cubicBezTo>
                  <a:lnTo>
                    <a:pt x="33163" y="1405"/>
                  </a:lnTo>
                  <a:cubicBezTo>
                    <a:pt x="33136" y="1381"/>
                    <a:pt x="33144" y="1373"/>
                    <a:pt x="33167" y="1373"/>
                  </a:cubicBezTo>
                  <a:cubicBezTo>
                    <a:pt x="33209" y="1373"/>
                    <a:pt x="33301" y="1398"/>
                    <a:pt x="33338" y="1398"/>
                  </a:cubicBezTo>
                  <a:cubicBezTo>
                    <a:pt x="33357" y="1398"/>
                    <a:pt x="33361" y="1392"/>
                    <a:pt x="33337" y="1372"/>
                  </a:cubicBezTo>
                  <a:lnTo>
                    <a:pt x="33243" y="1345"/>
                  </a:lnTo>
                  <a:cubicBezTo>
                    <a:pt x="33268" y="1343"/>
                    <a:pt x="33303" y="1336"/>
                    <a:pt x="33272" y="1310"/>
                  </a:cubicBezTo>
                  <a:lnTo>
                    <a:pt x="33272" y="1310"/>
                  </a:lnTo>
                  <a:cubicBezTo>
                    <a:pt x="33269" y="1312"/>
                    <a:pt x="33266" y="1312"/>
                    <a:pt x="33262" y="1312"/>
                  </a:cubicBezTo>
                  <a:cubicBezTo>
                    <a:pt x="33213" y="1312"/>
                    <a:pt x="33060" y="1226"/>
                    <a:pt x="33043" y="1221"/>
                  </a:cubicBezTo>
                  <a:lnTo>
                    <a:pt x="33043" y="1221"/>
                  </a:lnTo>
                  <a:cubicBezTo>
                    <a:pt x="33015" y="1235"/>
                    <a:pt x="33118" y="1250"/>
                    <a:pt x="33095" y="1260"/>
                  </a:cubicBezTo>
                  <a:cubicBezTo>
                    <a:pt x="32999" y="1221"/>
                    <a:pt x="32939" y="1236"/>
                    <a:pt x="32802" y="1150"/>
                  </a:cubicBezTo>
                  <a:lnTo>
                    <a:pt x="32802" y="1150"/>
                  </a:lnTo>
                  <a:cubicBezTo>
                    <a:pt x="32815" y="1154"/>
                    <a:pt x="32824" y="1155"/>
                    <a:pt x="32829" y="1155"/>
                  </a:cubicBezTo>
                  <a:cubicBezTo>
                    <a:pt x="32861" y="1155"/>
                    <a:pt x="32797" y="1109"/>
                    <a:pt x="32823" y="1109"/>
                  </a:cubicBezTo>
                  <a:cubicBezTo>
                    <a:pt x="32823" y="1109"/>
                    <a:pt x="32824" y="1109"/>
                    <a:pt x="32826" y="1109"/>
                  </a:cubicBezTo>
                  <a:cubicBezTo>
                    <a:pt x="32803" y="1094"/>
                    <a:pt x="32792" y="1091"/>
                    <a:pt x="32783" y="1091"/>
                  </a:cubicBezTo>
                  <a:cubicBezTo>
                    <a:pt x="32778" y="1091"/>
                    <a:pt x="32773" y="1092"/>
                    <a:pt x="32767" y="1092"/>
                  </a:cubicBezTo>
                  <a:cubicBezTo>
                    <a:pt x="32755" y="1092"/>
                    <a:pt x="32738" y="1087"/>
                    <a:pt x="32697" y="1059"/>
                  </a:cubicBezTo>
                  <a:lnTo>
                    <a:pt x="32715" y="1052"/>
                  </a:lnTo>
                  <a:cubicBezTo>
                    <a:pt x="32346" y="852"/>
                    <a:pt x="31880" y="587"/>
                    <a:pt x="31518" y="480"/>
                  </a:cubicBezTo>
                  <a:cubicBezTo>
                    <a:pt x="31470" y="429"/>
                    <a:pt x="31351" y="372"/>
                    <a:pt x="31169" y="279"/>
                  </a:cubicBezTo>
                  <a:lnTo>
                    <a:pt x="31169" y="279"/>
                  </a:lnTo>
                  <a:cubicBezTo>
                    <a:pt x="31188" y="289"/>
                    <a:pt x="31186" y="293"/>
                    <a:pt x="31174" y="293"/>
                  </a:cubicBezTo>
                  <a:cubicBezTo>
                    <a:pt x="31157" y="293"/>
                    <a:pt x="31117" y="285"/>
                    <a:pt x="31090" y="276"/>
                  </a:cubicBezTo>
                  <a:lnTo>
                    <a:pt x="31001" y="212"/>
                  </a:lnTo>
                  <a:cubicBezTo>
                    <a:pt x="30887" y="150"/>
                    <a:pt x="30712" y="132"/>
                    <a:pt x="30595" y="118"/>
                  </a:cubicBezTo>
                  <a:cubicBezTo>
                    <a:pt x="30575" y="109"/>
                    <a:pt x="30570" y="101"/>
                    <a:pt x="30566" y="92"/>
                  </a:cubicBezTo>
                  <a:cubicBezTo>
                    <a:pt x="30523" y="77"/>
                    <a:pt x="30495" y="72"/>
                    <a:pt x="30474" y="72"/>
                  </a:cubicBezTo>
                  <a:cubicBezTo>
                    <a:pt x="30443" y="72"/>
                    <a:pt x="30428" y="83"/>
                    <a:pt x="30403" y="83"/>
                  </a:cubicBezTo>
                  <a:cubicBezTo>
                    <a:pt x="30401" y="83"/>
                    <a:pt x="30400" y="83"/>
                    <a:pt x="30399" y="83"/>
                  </a:cubicBezTo>
                  <a:cubicBezTo>
                    <a:pt x="30399" y="83"/>
                    <a:pt x="30331" y="52"/>
                    <a:pt x="30327" y="52"/>
                  </a:cubicBezTo>
                  <a:cubicBezTo>
                    <a:pt x="30327" y="52"/>
                    <a:pt x="30327" y="52"/>
                    <a:pt x="30327" y="52"/>
                  </a:cubicBezTo>
                  <a:lnTo>
                    <a:pt x="30307" y="71"/>
                  </a:lnTo>
                  <a:cubicBezTo>
                    <a:pt x="30296" y="71"/>
                    <a:pt x="30284" y="71"/>
                    <a:pt x="30272" y="71"/>
                  </a:cubicBezTo>
                  <a:cubicBezTo>
                    <a:pt x="30161" y="71"/>
                    <a:pt x="30038" y="55"/>
                    <a:pt x="30051" y="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7650" y="4451818"/>
              <a:ext cx="8431072" cy="291058"/>
            </a:xfrm>
            <a:custGeom>
              <a:avLst/>
              <a:gdLst/>
              <a:ahLst/>
              <a:cxnLst/>
              <a:rect l="l" t="t" r="r" b="b"/>
              <a:pathLst>
                <a:path w="42498" h="1940" extrusionOk="0">
                  <a:moveTo>
                    <a:pt x="38640" y="0"/>
                  </a:moveTo>
                  <a:lnTo>
                    <a:pt x="38640" y="0"/>
                  </a:lnTo>
                  <a:cubicBezTo>
                    <a:pt x="38488" y="17"/>
                    <a:pt x="38416" y="23"/>
                    <a:pt x="38191" y="76"/>
                  </a:cubicBezTo>
                  <a:cubicBezTo>
                    <a:pt x="38191" y="93"/>
                    <a:pt x="38268" y="81"/>
                    <a:pt x="38168" y="115"/>
                  </a:cubicBezTo>
                  <a:cubicBezTo>
                    <a:pt x="38149" y="122"/>
                    <a:pt x="38132" y="129"/>
                    <a:pt x="38116" y="134"/>
                  </a:cubicBezTo>
                  <a:lnTo>
                    <a:pt x="38116" y="134"/>
                  </a:lnTo>
                  <a:cubicBezTo>
                    <a:pt x="38201" y="114"/>
                    <a:pt x="38313" y="110"/>
                    <a:pt x="38251" y="91"/>
                  </a:cubicBezTo>
                  <a:cubicBezTo>
                    <a:pt x="38287" y="68"/>
                    <a:pt x="38389" y="39"/>
                    <a:pt x="38494" y="35"/>
                  </a:cubicBezTo>
                  <a:cubicBezTo>
                    <a:pt x="38546" y="31"/>
                    <a:pt x="38598" y="28"/>
                    <a:pt x="38642" y="27"/>
                  </a:cubicBezTo>
                  <a:cubicBezTo>
                    <a:pt x="38686" y="29"/>
                    <a:pt x="38721" y="37"/>
                    <a:pt x="38740" y="42"/>
                  </a:cubicBezTo>
                  <a:cubicBezTo>
                    <a:pt x="38908" y="20"/>
                    <a:pt x="38609" y="28"/>
                    <a:pt x="38640" y="0"/>
                  </a:cubicBezTo>
                  <a:close/>
                  <a:moveTo>
                    <a:pt x="38116" y="134"/>
                  </a:moveTo>
                  <a:cubicBezTo>
                    <a:pt x="38100" y="138"/>
                    <a:pt x="38085" y="142"/>
                    <a:pt x="38072" y="147"/>
                  </a:cubicBezTo>
                  <a:lnTo>
                    <a:pt x="38072" y="147"/>
                  </a:lnTo>
                  <a:cubicBezTo>
                    <a:pt x="38086" y="144"/>
                    <a:pt x="38100" y="139"/>
                    <a:pt x="38116" y="134"/>
                  </a:cubicBezTo>
                  <a:close/>
                  <a:moveTo>
                    <a:pt x="20481" y="270"/>
                  </a:moveTo>
                  <a:cubicBezTo>
                    <a:pt x="20480" y="270"/>
                    <a:pt x="20479" y="270"/>
                    <a:pt x="20478" y="270"/>
                  </a:cubicBezTo>
                  <a:cubicBezTo>
                    <a:pt x="20478" y="270"/>
                    <a:pt x="20479" y="270"/>
                    <a:pt x="20480" y="270"/>
                  </a:cubicBezTo>
                  <a:cubicBezTo>
                    <a:pt x="20481" y="270"/>
                    <a:pt x="20483" y="270"/>
                    <a:pt x="20484" y="270"/>
                  </a:cubicBezTo>
                  <a:lnTo>
                    <a:pt x="20484" y="270"/>
                  </a:lnTo>
                  <a:cubicBezTo>
                    <a:pt x="20483" y="270"/>
                    <a:pt x="20482" y="270"/>
                    <a:pt x="20481" y="270"/>
                  </a:cubicBezTo>
                  <a:close/>
                  <a:moveTo>
                    <a:pt x="39511" y="161"/>
                  </a:moveTo>
                  <a:cubicBezTo>
                    <a:pt x="39456" y="161"/>
                    <a:pt x="39545" y="219"/>
                    <a:pt x="39650" y="269"/>
                  </a:cubicBezTo>
                  <a:cubicBezTo>
                    <a:pt x="39652" y="271"/>
                    <a:pt x="39654" y="272"/>
                    <a:pt x="39656" y="273"/>
                  </a:cubicBezTo>
                  <a:lnTo>
                    <a:pt x="39656" y="273"/>
                  </a:lnTo>
                  <a:cubicBezTo>
                    <a:pt x="39654" y="266"/>
                    <a:pt x="39657" y="260"/>
                    <a:pt x="39671" y="260"/>
                  </a:cubicBezTo>
                  <a:cubicBezTo>
                    <a:pt x="39675" y="260"/>
                    <a:pt x="39679" y="261"/>
                    <a:pt x="39684" y="261"/>
                  </a:cubicBezTo>
                  <a:lnTo>
                    <a:pt x="39684" y="261"/>
                  </a:lnTo>
                  <a:cubicBezTo>
                    <a:pt x="39638" y="238"/>
                    <a:pt x="39603" y="204"/>
                    <a:pt x="39538" y="195"/>
                  </a:cubicBezTo>
                  <a:cubicBezTo>
                    <a:pt x="39511" y="177"/>
                    <a:pt x="39590" y="190"/>
                    <a:pt x="39519" y="161"/>
                  </a:cubicBezTo>
                  <a:cubicBezTo>
                    <a:pt x="39516" y="161"/>
                    <a:pt x="39513" y="161"/>
                    <a:pt x="39511" y="161"/>
                  </a:cubicBezTo>
                  <a:close/>
                  <a:moveTo>
                    <a:pt x="31147" y="268"/>
                  </a:moveTo>
                  <a:cubicBezTo>
                    <a:pt x="31154" y="272"/>
                    <a:pt x="31162" y="275"/>
                    <a:pt x="31169" y="279"/>
                  </a:cubicBezTo>
                  <a:lnTo>
                    <a:pt x="31169" y="279"/>
                  </a:lnTo>
                  <a:cubicBezTo>
                    <a:pt x="31163" y="276"/>
                    <a:pt x="31156" y="272"/>
                    <a:pt x="31147" y="268"/>
                  </a:cubicBezTo>
                  <a:close/>
                  <a:moveTo>
                    <a:pt x="39684" y="261"/>
                  </a:moveTo>
                  <a:cubicBezTo>
                    <a:pt x="39708" y="273"/>
                    <a:pt x="39735" y="282"/>
                    <a:pt x="39770" y="283"/>
                  </a:cubicBezTo>
                  <a:cubicBezTo>
                    <a:pt x="39729" y="270"/>
                    <a:pt x="39701" y="264"/>
                    <a:pt x="39684" y="261"/>
                  </a:cubicBezTo>
                  <a:close/>
                  <a:moveTo>
                    <a:pt x="39656" y="273"/>
                  </a:moveTo>
                  <a:cubicBezTo>
                    <a:pt x="39657" y="277"/>
                    <a:pt x="39658" y="280"/>
                    <a:pt x="39660" y="284"/>
                  </a:cubicBezTo>
                  <a:lnTo>
                    <a:pt x="39660" y="284"/>
                  </a:lnTo>
                  <a:cubicBezTo>
                    <a:pt x="39664" y="283"/>
                    <a:pt x="39663" y="280"/>
                    <a:pt x="39656" y="273"/>
                  </a:cubicBezTo>
                  <a:close/>
                  <a:moveTo>
                    <a:pt x="21773" y="345"/>
                  </a:moveTo>
                  <a:lnTo>
                    <a:pt x="21773" y="345"/>
                  </a:lnTo>
                  <a:cubicBezTo>
                    <a:pt x="21776" y="346"/>
                    <a:pt x="21779" y="346"/>
                    <a:pt x="21782" y="347"/>
                  </a:cubicBezTo>
                  <a:cubicBezTo>
                    <a:pt x="21779" y="346"/>
                    <a:pt x="21776" y="346"/>
                    <a:pt x="21773" y="345"/>
                  </a:cubicBezTo>
                  <a:close/>
                  <a:moveTo>
                    <a:pt x="29719" y="360"/>
                  </a:moveTo>
                  <a:cubicBezTo>
                    <a:pt x="29694" y="365"/>
                    <a:pt x="29668" y="371"/>
                    <a:pt x="29640" y="376"/>
                  </a:cubicBezTo>
                  <a:lnTo>
                    <a:pt x="29709" y="366"/>
                  </a:lnTo>
                  <a:cubicBezTo>
                    <a:pt x="29713" y="364"/>
                    <a:pt x="29716" y="362"/>
                    <a:pt x="29719" y="360"/>
                  </a:cubicBezTo>
                  <a:close/>
                  <a:moveTo>
                    <a:pt x="11833" y="397"/>
                  </a:moveTo>
                  <a:lnTo>
                    <a:pt x="11833" y="397"/>
                  </a:lnTo>
                  <a:cubicBezTo>
                    <a:pt x="11829" y="398"/>
                    <a:pt x="11828" y="399"/>
                    <a:pt x="11829" y="400"/>
                  </a:cubicBezTo>
                  <a:lnTo>
                    <a:pt x="11829" y="400"/>
                  </a:lnTo>
                  <a:cubicBezTo>
                    <a:pt x="11831" y="399"/>
                    <a:pt x="11832" y="398"/>
                    <a:pt x="11833" y="397"/>
                  </a:cubicBezTo>
                  <a:close/>
                  <a:moveTo>
                    <a:pt x="37042" y="486"/>
                  </a:moveTo>
                  <a:lnTo>
                    <a:pt x="37042" y="486"/>
                  </a:lnTo>
                  <a:cubicBezTo>
                    <a:pt x="37031" y="490"/>
                    <a:pt x="37013" y="499"/>
                    <a:pt x="36983" y="517"/>
                  </a:cubicBezTo>
                  <a:cubicBezTo>
                    <a:pt x="37009" y="505"/>
                    <a:pt x="37028" y="495"/>
                    <a:pt x="37042" y="486"/>
                  </a:cubicBezTo>
                  <a:close/>
                  <a:moveTo>
                    <a:pt x="19901" y="547"/>
                  </a:moveTo>
                  <a:cubicBezTo>
                    <a:pt x="19895" y="550"/>
                    <a:pt x="19887" y="554"/>
                    <a:pt x="19879" y="559"/>
                  </a:cubicBezTo>
                  <a:lnTo>
                    <a:pt x="19879" y="559"/>
                  </a:lnTo>
                  <a:cubicBezTo>
                    <a:pt x="19881" y="558"/>
                    <a:pt x="19883" y="557"/>
                    <a:pt x="19885" y="557"/>
                  </a:cubicBezTo>
                  <a:lnTo>
                    <a:pt x="19885" y="557"/>
                  </a:lnTo>
                  <a:cubicBezTo>
                    <a:pt x="19891" y="554"/>
                    <a:pt x="19896" y="550"/>
                    <a:pt x="19901" y="547"/>
                  </a:cubicBezTo>
                  <a:close/>
                  <a:moveTo>
                    <a:pt x="19680" y="675"/>
                  </a:moveTo>
                  <a:cubicBezTo>
                    <a:pt x="19658" y="690"/>
                    <a:pt x="19637" y="703"/>
                    <a:pt x="19621" y="710"/>
                  </a:cubicBezTo>
                  <a:lnTo>
                    <a:pt x="19621" y="710"/>
                  </a:lnTo>
                  <a:cubicBezTo>
                    <a:pt x="19638" y="700"/>
                    <a:pt x="19658" y="688"/>
                    <a:pt x="19680" y="675"/>
                  </a:cubicBezTo>
                  <a:close/>
                  <a:moveTo>
                    <a:pt x="35838" y="1100"/>
                  </a:moveTo>
                  <a:lnTo>
                    <a:pt x="35817" y="1117"/>
                  </a:lnTo>
                  <a:lnTo>
                    <a:pt x="35817" y="1117"/>
                  </a:lnTo>
                  <a:cubicBezTo>
                    <a:pt x="35823" y="1112"/>
                    <a:pt x="35830" y="1107"/>
                    <a:pt x="35838" y="1100"/>
                  </a:cubicBezTo>
                  <a:close/>
                  <a:moveTo>
                    <a:pt x="35340" y="1331"/>
                  </a:moveTo>
                  <a:cubicBezTo>
                    <a:pt x="35334" y="1335"/>
                    <a:pt x="35331" y="1338"/>
                    <a:pt x="35329" y="1341"/>
                  </a:cubicBezTo>
                  <a:lnTo>
                    <a:pt x="35329" y="1341"/>
                  </a:lnTo>
                  <a:cubicBezTo>
                    <a:pt x="35334" y="1337"/>
                    <a:pt x="35337" y="1334"/>
                    <a:pt x="35340" y="1331"/>
                  </a:cubicBezTo>
                  <a:close/>
                  <a:moveTo>
                    <a:pt x="17870" y="1531"/>
                  </a:moveTo>
                  <a:cubicBezTo>
                    <a:pt x="17867" y="1531"/>
                    <a:pt x="17860" y="1535"/>
                    <a:pt x="17852" y="1541"/>
                  </a:cubicBezTo>
                  <a:lnTo>
                    <a:pt x="17852" y="1541"/>
                  </a:lnTo>
                  <a:cubicBezTo>
                    <a:pt x="17859" y="1539"/>
                    <a:pt x="17866" y="1536"/>
                    <a:pt x="17872" y="1534"/>
                  </a:cubicBezTo>
                  <a:cubicBezTo>
                    <a:pt x="17872" y="1532"/>
                    <a:pt x="17871" y="1531"/>
                    <a:pt x="17870" y="1531"/>
                  </a:cubicBezTo>
                  <a:close/>
                  <a:moveTo>
                    <a:pt x="42013" y="1605"/>
                  </a:moveTo>
                  <a:cubicBezTo>
                    <a:pt x="42023" y="1608"/>
                    <a:pt x="42031" y="1611"/>
                    <a:pt x="42036" y="1611"/>
                  </a:cubicBezTo>
                  <a:cubicBezTo>
                    <a:pt x="42038" y="1611"/>
                    <a:pt x="42039" y="1611"/>
                    <a:pt x="42040" y="1610"/>
                  </a:cubicBezTo>
                  <a:cubicBezTo>
                    <a:pt x="42031" y="1608"/>
                    <a:pt x="42022" y="1606"/>
                    <a:pt x="42013" y="1605"/>
                  </a:cubicBezTo>
                  <a:close/>
                  <a:moveTo>
                    <a:pt x="25811" y="1670"/>
                  </a:moveTo>
                  <a:lnTo>
                    <a:pt x="25795" y="1674"/>
                  </a:lnTo>
                  <a:lnTo>
                    <a:pt x="25795" y="1674"/>
                  </a:lnTo>
                  <a:cubicBezTo>
                    <a:pt x="25801" y="1673"/>
                    <a:pt x="25807" y="1672"/>
                    <a:pt x="25811" y="1670"/>
                  </a:cubicBezTo>
                  <a:close/>
                  <a:moveTo>
                    <a:pt x="42454" y="1688"/>
                  </a:moveTo>
                  <a:cubicBezTo>
                    <a:pt x="42462" y="1689"/>
                    <a:pt x="42470" y="1689"/>
                    <a:pt x="42478" y="1689"/>
                  </a:cubicBezTo>
                  <a:cubicBezTo>
                    <a:pt x="42485" y="1689"/>
                    <a:pt x="42491" y="1689"/>
                    <a:pt x="42497" y="1688"/>
                  </a:cubicBezTo>
                  <a:lnTo>
                    <a:pt x="42497" y="1688"/>
                  </a:lnTo>
                  <a:cubicBezTo>
                    <a:pt x="42497" y="1688"/>
                    <a:pt x="42492" y="1688"/>
                    <a:pt x="42483" y="1688"/>
                  </a:cubicBezTo>
                  <a:cubicBezTo>
                    <a:pt x="42476" y="1688"/>
                    <a:pt x="42466" y="1688"/>
                    <a:pt x="42454" y="1688"/>
                  </a:cubicBezTo>
                  <a:close/>
                  <a:moveTo>
                    <a:pt x="30051" y="30"/>
                  </a:moveTo>
                  <a:lnTo>
                    <a:pt x="30051" y="30"/>
                  </a:lnTo>
                  <a:cubicBezTo>
                    <a:pt x="30005" y="39"/>
                    <a:pt x="29960" y="48"/>
                    <a:pt x="30018" y="54"/>
                  </a:cubicBezTo>
                  <a:cubicBezTo>
                    <a:pt x="29993" y="52"/>
                    <a:pt x="29958" y="50"/>
                    <a:pt x="29916" y="50"/>
                  </a:cubicBezTo>
                  <a:cubicBezTo>
                    <a:pt x="29862" y="50"/>
                    <a:pt x="29797" y="53"/>
                    <a:pt x="29729" y="64"/>
                  </a:cubicBezTo>
                  <a:cubicBezTo>
                    <a:pt x="29611" y="85"/>
                    <a:pt x="29480" y="108"/>
                    <a:pt x="29384" y="147"/>
                  </a:cubicBezTo>
                  <a:cubicBezTo>
                    <a:pt x="29419" y="140"/>
                    <a:pt x="29441" y="137"/>
                    <a:pt x="29455" y="137"/>
                  </a:cubicBezTo>
                  <a:cubicBezTo>
                    <a:pt x="29478" y="137"/>
                    <a:pt x="29478" y="145"/>
                    <a:pt x="29486" y="156"/>
                  </a:cubicBezTo>
                  <a:cubicBezTo>
                    <a:pt x="29467" y="197"/>
                    <a:pt x="29441" y="163"/>
                    <a:pt x="29367" y="204"/>
                  </a:cubicBezTo>
                  <a:cubicBezTo>
                    <a:pt x="29362" y="193"/>
                    <a:pt x="29269" y="206"/>
                    <a:pt x="29362" y="170"/>
                  </a:cubicBezTo>
                  <a:lnTo>
                    <a:pt x="29362" y="170"/>
                  </a:lnTo>
                  <a:cubicBezTo>
                    <a:pt x="29082" y="202"/>
                    <a:pt x="28741" y="384"/>
                    <a:pt x="28440" y="532"/>
                  </a:cubicBezTo>
                  <a:cubicBezTo>
                    <a:pt x="28381" y="567"/>
                    <a:pt x="28402" y="562"/>
                    <a:pt x="28378" y="586"/>
                  </a:cubicBezTo>
                  <a:cubicBezTo>
                    <a:pt x="28174" y="653"/>
                    <a:pt x="27964" y="810"/>
                    <a:pt x="27758" y="906"/>
                  </a:cubicBezTo>
                  <a:cubicBezTo>
                    <a:pt x="27763" y="905"/>
                    <a:pt x="27766" y="904"/>
                    <a:pt x="27769" y="904"/>
                  </a:cubicBezTo>
                  <a:cubicBezTo>
                    <a:pt x="27802" y="904"/>
                    <a:pt x="27757" y="968"/>
                    <a:pt x="27655" y="1023"/>
                  </a:cubicBezTo>
                  <a:cubicBezTo>
                    <a:pt x="27618" y="1054"/>
                    <a:pt x="27599" y="1063"/>
                    <a:pt x="27585" y="1063"/>
                  </a:cubicBezTo>
                  <a:cubicBezTo>
                    <a:pt x="27566" y="1063"/>
                    <a:pt x="27555" y="1048"/>
                    <a:pt x="27525" y="1048"/>
                  </a:cubicBezTo>
                  <a:cubicBezTo>
                    <a:pt x="27512" y="1048"/>
                    <a:pt x="27495" y="1051"/>
                    <a:pt x="27471" y="1059"/>
                  </a:cubicBezTo>
                  <a:cubicBezTo>
                    <a:pt x="27424" y="1099"/>
                    <a:pt x="27324" y="1158"/>
                    <a:pt x="27280" y="1176"/>
                  </a:cubicBezTo>
                  <a:lnTo>
                    <a:pt x="27281" y="1171"/>
                  </a:lnTo>
                  <a:lnTo>
                    <a:pt x="27281" y="1171"/>
                  </a:lnTo>
                  <a:cubicBezTo>
                    <a:pt x="27220" y="1216"/>
                    <a:pt x="27119" y="1279"/>
                    <a:pt x="27033" y="1303"/>
                  </a:cubicBezTo>
                  <a:lnTo>
                    <a:pt x="27044" y="1296"/>
                  </a:lnTo>
                  <a:lnTo>
                    <a:pt x="27044" y="1296"/>
                  </a:lnTo>
                  <a:cubicBezTo>
                    <a:pt x="26977" y="1324"/>
                    <a:pt x="26893" y="1341"/>
                    <a:pt x="26825" y="1374"/>
                  </a:cubicBezTo>
                  <a:cubicBezTo>
                    <a:pt x="26805" y="1414"/>
                    <a:pt x="26627" y="1460"/>
                    <a:pt x="26593" y="1499"/>
                  </a:cubicBezTo>
                  <a:cubicBezTo>
                    <a:pt x="26585" y="1499"/>
                    <a:pt x="26593" y="1495"/>
                    <a:pt x="26582" y="1495"/>
                  </a:cubicBezTo>
                  <a:cubicBezTo>
                    <a:pt x="26580" y="1495"/>
                    <a:pt x="26578" y="1495"/>
                    <a:pt x="26575" y="1495"/>
                  </a:cubicBezTo>
                  <a:lnTo>
                    <a:pt x="26576" y="1518"/>
                  </a:lnTo>
                  <a:cubicBezTo>
                    <a:pt x="26577" y="1521"/>
                    <a:pt x="26430" y="1549"/>
                    <a:pt x="26430" y="1549"/>
                  </a:cubicBezTo>
                  <a:cubicBezTo>
                    <a:pt x="26458" y="1532"/>
                    <a:pt x="26464" y="1521"/>
                    <a:pt x="26501" y="1503"/>
                  </a:cubicBezTo>
                  <a:lnTo>
                    <a:pt x="26501" y="1503"/>
                  </a:lnTo>
                  <a:cubicBezTo>
                    <a:pt x="26346" y="1533"/>
                    <a:pt x="26456" y="1538"/>
                    <a:pt x="26379" y="1573"/>
                  </a:cubicBezTo>
                  <a:cubicBezTo>
                    <a:pt x="26329" y="1596"/>
                    <a:pt x="26303" y="1602"/>
                    <a:pt x="26284" y="1602"/>
                  </a:cubicBezTo>
                  <a:cubicBezTo>
                    <a:pt x="26264" y="1602"/>
                    <a:pt x="26250" y="1596"/>
                    <a:pt x="26223" y="1596"/>
                  </a:cubicBezTo>
                  <a:cubicBezTo>
                    <a:pt x="26265" y="1578"/>
                    <a:pt x="26303" y="1585"/>
                    <a:pt x="26328" y="1573"/>
                  </a:cubicBezTo>
                  <a:cubicBezTo>
                    <a:pt x="26344" y="1563"/>
                    <a:pt x="26346" y="1560"/>
                    <a:pt x="26340" y="1560"/>
                  </a:cubicBezTo>
                  <a:cubicBezTo>
                    <a:pt x="26328" y="1560"/>
                    <a:pt x="26285" y="1574"/>
                    <a:pt x="26266" y="1574"/>
                  </a:cubicBezTo>
                  <a:cubicBezTo>
                    <a:pt x="26261" y="1574"/>
                    <a:pt x="26258" y="1573"/>
                    <a:pt x="26257" y="1571"/>
                  </a:cubicBezTo>
                  <a:cubicBezTo>
                    <a:pt x="26234" y="1574"/>
                    <a:pt x="26230" y="1603"/>
                    <a:pt x="26150" y="1612"/>
                  </a:cubicBezTo>
                  <a:cubicBezTo>
                    <a:pt x="26115" y="1617"/>
                    <a:pt x="26059" y="1630"/>
                    <a:pt x="26011" y="1635"/>
                  </a:cubicBezTo>
                  <a:cubicBezTo>
                    <a:pt x="26003" y="1635"/>
                    <a:pt x="25995" y="1635"/>
                    <a:pt x="25988" y="1635"/>
                  </a:cubicBezTo>
                  <a:cubicBezTo>
                    <a:pt x="25953" y="1635"/>
                    <a:pt x="25931" y="1632"/>
                    <a:pt x="25938" y="1621"/>
                  </a:cubicBezTo>
                  <a:lnTo>
                    <a:pt x="25938" y="1621"/>
                  </a:lnTo>
                  <a:cubicBezTo>
                    <a:pt x="25880" y="1638"/>
                    <a:pt x="25811" y="1641"/>
                    <a:pt x="25766" y="1654"/>
                  </a:cubicBezTo>
                  <a:cubicBezTo>
                    <a:pt x="25823" y="1655"/>
                    <a:pt x="25926" y="1654"/>
                    <a:pt x="25940" y="1668"/>
                  </a:cubicBezTo>
                  <a:cubicBezTo>
                    <a:pt x="25901" y="1673"/>
                    <a:pt x="25833" y="1682"/>
                    <a:pt x="25796" y="1682"/>
                  </a:cubicBezTo>
                  <a:cubicBezTo>
                    <a:pt x="25783" y="1682"/>
                    <a:pt x="25774" y="1681"/>
                    <a:pt x="25770" y="1679"/>
                  </a:cubicBezTo>
                  <a:lnTo>
                    <a:pt x="25795" y="1674"/>
                  </a:lnTo>
                  <a:lnTo>
                    <a:pt x="25795" y="1674"/>
                  </a:lnTo>
                  <a:cubicBezTo>
                    <a:pt x="25786" y="1675"/>
                    <a:pt x="25776" y="1675"/>
                    <a:pt x="25765" y="1675"/>
                  </a:cubicBezTo>
                  <a:cubicBezTo>
                    <a:pt x="25740" y="1675"/>
                    <a:pt x="25713" y="1673"/>
                    <a:pt x="25695" y="1673"/>
                  </a:cubicBezTo>
                  <a:cubicBezTo>
                    <a:pt x="25672" y="1673"/>
                    <a:pt x="25665" y="1676"/>
                    <a:pt x="25697" y="1689"/>
                  </a:cubicBezTo>
                  <a:lnTo>
                    <a:pt x="25592" y="1651"/>
                  </a:lnTo>
                  <a:cubicBezTo>
                    <a:pt x="25579" y="1657"/>
                    <a:pt x="25560" y="1659"/>
                    <a:pt x="25537" y="1659"/>
                  </a:cubicBezTo>
                  <a:cubicBezTo>
                    <a:pt x="25485" y="1659"/>
                    <a:pt x="25415" y="1648"/>
                    <a:pt x="25354" y="1638"/>
                  </a:cubicBezTo>
                  <a:cubicBezTo>
                    <a:pt x="25355" y="1613"/>
                    <a:pt x="25430" y="1600"/>
                    <a:pt x="25271" y="1564"/>
                  </a:cubicBezTo>
                  <a:lnTo>
                    <a:pt x="25128" y="1549"/>
                  </a:lnTo>
                  <a:cubicBezTo>
                    <a:pt x="25055" y="1530"/>
                    <a:pt x="25037" y="1520"/>
                    <a:pt x="25054" y="1509"/>
                  </a:cubicBezTo>
                  <a:cubicBezTo>
                    <a:pt x="24817" y="1412"/>
                    <a:pt x="24779" y="1488"/>
                    <a:pt x="24598" y="1383"/>
                  </a:cubicBezTo>
                  <a:lnTo>
                    <a:pt x="24598" y="1383"/>
                  </a:lnTo>
                  <a:cubicBezTo>
                    <a:pt x="24609" y="1384"/>
                    <a:pt x="24618" y="1385"/>
                    <a:pt x="24624" y="1385"/>
                  </a:cubicBezTo>
                  <a:cubicBezTo>
                    <a:pt x="24675" y="1385"/>
                    <a:pt x="24616" y="1355"/>
                    <a:pt x="24544" y="1316"/>
                  </a:cubicBezTo>
                  <a:cubicBezTo>
                    <a:pt x="24542" y="1317"/>
                    <a:pt x="24537" y="1319"/>
                    <a:pt x="24530" y="1319"/>
                  </a:cubicBezTo>
                  <a:cubicBezTo>
                    <a:pt x="24522" y="1319"/>
                    <a:pt x="24510" y="1317"/>
                    <a:pt x="24492" y="1310"/>
                  </a:cubicBezTo>
                  <a:lnTo>
                    <a:pt x="24492" y="1310"/>
                  </a:lnTo>
                  <a:cubicBezTo>
                    <a:pt x="24510" y="1332"/>
                    <a:pt x="24549" y="1313"/>
                    <a:pt x="24606" y="1359"/>
                  </a:cubicBezTo>
                  <a:cubicBezTo>
                    <a:pt x="24608" y="1364"/>
                    <a:pt x="24607" y="1366"/>
                    <a:pt x="24602" y="1366"/>
                  </a:cubicBezTo>
                  <a:cubicBezTo>
                    <a:pt x="24583" y="1366"/>
                    <a:pt x="24516" y="1334"/>
                    <a:pt x="24483" y="1324"/>
                  </a:cubicBezTo>
                  <a:cubicBezTo>
                    <a:pt x="24344" y="1191"/>
                    <a:pt x="23944" y="1036"/>
                    <a:pt x="23695" y="861"/>
                  </a:cubicBezTo>
                  <a:lnTo>
                    <a:pt x="23695" y="861"/>
                  </a:lnTo>
                  <a:cubicBezTo>
                    <a:pt x="23695" y="869"/>
                    <a:pt x="23692" y="872"/>
                    <a:pt x="23685" y="872"/>
                  </a:cubicBezTo>
                  <a:cubicBezTo>
                    <a:pt x="23655" y="872"/>
                    <a:pt x="23562" y="803"/>
                    <a:pt x="23512" y="788"/>
                  </a:cubicBezTo>
                  <a:cubicBezTo>
                    <a:pt x="23545" y="765"/>
                    <a:pt x="23360" y="712"/>
                    <a:pt x="23296" y="654"/>
                  </a:cubicBezTo>
                  <a:lnTo>
                    <a:pt x="23296" y="654"/>
                  </a:lnTo>
                  <a:lnTo>
                    <a:pt x="23320" y="707"/>
                  </a:lnTo>
                  <a:cubicBezTo>
                    <a:pt x="23167" y="601"/>
                    <a:pt x="23029" y="615"/>
                    <a:pt x="22945" y="526"/>
                  </a:cubicBezTo>
                  <a:cubicBezTo>
                    <a:pt x="22914" y="507"/>
                    <a:pt x="22909" y="500"/>
                    <a:pt x="22919" y="500"/>
                  </a:cubicBezTo>
                  <a:cubicBezTo>
                    <a:pt x="22936" y="500"/>
                    <a:pt x="23002" y="524"/>
                    <a:pt x="23030" y="533"/>
                  </a:cubicBezTo>
                  <a:cubicBezTo>
                    <a:pt x="22919" y="431"/>
                    <a:pt x="22668" y="397"/>
                    <a:pt x="22579" y="312"/>
                  </a:cubicBezTo>
                  <a:lnTo>
                    <a:pt x="22579" y="312"/>
                  </a:lnTo>
                  <a:cubicBezTo>
                    <a:pt x="22566" y="318"/>
                    <a:pt x="22579" y="339"/>
                    <a:pt x="22543" y="339"/>
                  </a:cubicBezTo>
                  <a:cubicBezTo>
                    <a:pt x="22528" y="339"/>
                    <a:pt x="22505" y="335"/>
                    <a:pt x="22469" y="326"/>
                  </a:cubicBezTo>
                  <a:cubicBezTo>
                    <a:pt x="22424" y="302"/>
                    <a:pt x="22356" y="267"/>
                    <a:pt x="22302" y="238"/>
                  </a:cubicBezTo>
                  <a:cubicBezTo>
                    <a:pt x="22245" y="213"/>
                    <a:pt x="22203" y="195"/>
                    <a:pt x="22213" y="194"/>
                  </a:cubicBezTo>
                  <a:cubicBezTo>
                    <a:pt x="22129" y="179"/>
                    <a:pt x="22106" y="181"/>
                    <a:pt x="22019" y="146"/>
                  </a:cubicBezTo>
                  <a:cubicBezTo>
                    <a:pt x="22022" y="143"/>
                    <a:pt x="22027" y="142"/>
                    <a:pt x="22033" y="142"/>
                  </a:cubicBezTo>
                  <a:cubicBezTo>
                    <a:pt x="22050" y="142"/>
                    <a:pt x="22076" y="149"/>
                    <a:pt x="22098" y="152"/>
                  </a:cubicBezTo>
                  <a:cubicBezTo>
                    <a:pt x="21956" y="106"/>
                    <a:pt x="21833" y="100"/>
                    <a:pt x="21703" y="99"/>
                  </a:cubicBezTo>
                  <a:cubicBezTo>
                    <a:pt x="21665" y="82"/>
                    <a:pt x="21579" y="73"/>
                    <a:pt x="21481" y="65"/>
                  </a:cubicBezTo>
                  <a:cubicBezTo>
                    <a:pt x="21389" y="67"/>
                    <a:pt x="21287" y="74"/>
                    <a:pt x="21203" y="74"/>
                  </a:cubicBezTo>
                  <a:cubicBezTo>
                    <a:pt x="21197" y="74"/>
                    <a:pt x="21192" y="74"/>
                    <a:pt x="21187" y="74"/>
                  </a:cubicBezTo>
                  <a:cubicBezTo>
                    <a:pt x="21099" y="124"/>
                    <a:pt x="20916" y="111"/>
                    <a:pt x="20909" y="156"/>
                  </a:cubicBezTo>
                  <a:lnTo>
                    <a:pt x="20909" y="156"/>
                  </a:lnTo>
                  <a:cubicBezTo>
                    <a:pt x="20907" y="152"/>
                    <a:pt x="20889" y="152"/>
                    <a:pt x="20879" y="152"/>
                  </a:cubicBezTo>
                  <a:cubicBezTo>
                    <a:pt x="20821" y="182"/>
                    <a:pt x="20780" y="223"/>
                    <a:pt x="20705" y="247"/>
                  </a:cubicBezTo>
                  <a:lnTo>
                    <a:pt x="20721" y="212"/>
                  </a:lnTo>
                  <a:cubicBezTo>
                    <a:pt x="20722" y="205"/>
                    <a:pt x="20716" y="202"/>
                    <a:pt x="20706" y="202"/>
                  </a:cubicBezTo>
                  <a:cubicBezTo>
                    <a:pt x="20660" y="202"/>
                    <a:pt x="20520" y="265"/>
                    <a:pt x="20484" y="270"/>
                  </a:cubicBezTo>
                  <a:lnTo>
                    <a:pt x="20484" y="270"/>
                  </a:lnTo>
                  <a:cubicBezTo>
                    <a:pt x="20541" y="271"/>
                    <a:pt x="20393" y="302"/>
                    <a:pt x="20395" y="324"/>
                  </a:cubicBezTo>
                  <a:lnTo>
                    <a:pt x="20313" y="368"/>
                  </a:lnTo>
                  <a:cubicBezTo>
                    <a:pt x="20180" y="435"/>
                    <a:pt x="20302" y="389"/>
                    <a:pt x="20137" y="466"/>
                  </a:cubicBezTo>
                  <a:cubicBezTo>
                    <a:pt x="20113" y="478"/>
                    <a:pt x="20098" y="482"/>
                    <a:pt x="20090" y="482"/>
                  </a:cubicBezTo>
                  <a:cubicBezTo>
                    <a:pt x="20069" y="482"/>
                    <a:pt x="20100" y="447"/>
                    <a:pt x="20126" y="439"/>
                  </a:cubicBezTo>
                  <a:lnTo>
                    <a:pt x="20126" y="439"/>
                  </a:lnTo>
                  <a:cubicBezTo>
                    <a:pt x="20046" y="461"/>
                    <a:pt x="19974" y="504"/>
                    <a:pt x="19901" y="547"/>
                  </a:cubicBezTo>
                  <a:lnTo>
                    <a:pt x="19901" y="547"/>
                  </a:lnTo>
                  <a:cubicBezTo>
                    <a:pt x="19909" y="544"/>
                    <a:pt x="19914" y="542"/>
                    <a:pt x="19916" y="542"/>
                  </a:cubicBezTo>
                  <a:cubicBezTo>
                    <a:pt x="19919" y="542"/>
                    <a:pt x="19916" y="546"/>
                    <a:pt x="19904" y="556"/>
                  </a:cubicBezTo>
                  <a:cubicBezTo>
                    <a:pt x="19902" y="555"/>
                    <a:pt x="19900" y="555"/>
                    <a:pt x="19898" y="555"/>
                  </a:cubicBezTo>
                  <a:cubicBezTo>
                    <a:pt x="19895" y="555"/>
                    <a:pt x="19890" y="555"/>
                    <a:pt x="19885" y="557"/>
                  </a:cubicBezTo>
                  <a:lnTo>
                    <a:pt x="19885" y="557"/>
                  </a:lnTo>
                  <a:cubicBezTo>
                    <a:pt x="19855" y="575"/>
                    <a:pt x="19824" y="593"/>
                    <a:pt x="19793" y="609"/>
                  </a:cubicBezTo>
                  <a:cubicBezTo>
                    <a:pt x="19793" y="609"/>
                    <a:pt x="19793" y="608"/>
                    <a:pt x="19793" y="608"/>
                  </a:cubicBezTo>
                  <a:lnTo>
                    <a:pt x="19793" y="608"/>
                  </a:lnTo>
                  <a:cubicBezTo>
                    <a:pt x="19826" y="588"/>
                    <a:pt x="19856" y="571"/>
                    <a:pt x="19879" y="559"/>
                  </a:cubicBezTo>
                  <a:lnTo>
                    <a:pt x="19879" y="559"/>
                  </a:lnTo>
                  <a:cubicBezTo>
                    <a:pt x="19857" y="567"/>
                    <a:pt x="19825" y="584"/>
                    <a:pt x="19792" y="600"/>
                  </a:cubicBezTo>
                  <a:lnTo>
                    <a:pt x="19792" y="600"/>
                  </a:lnTo>
                  <a:cubicBezTo>
                    <a:pt x="19792" y="600"/>
                    <a:pt x="19792" y="600"/>
                    <a:pt x="19792" y="600"/>
                  </a:cubicBezTo>
                  <a:cubicBezTo>
                    <a:pt x="19788" y="600"/>
                    <a:pt x="19779" y="605"/>
                    <a:pt x="19766" y="613"/>
                  </a:cubicBezTo>
                  <a:lnTo>
                    <a:pt x="19766" y="613"/>
                  </a:lnTo>
                  <a:cubicBezTo>
                    <a:pt x="19740" y="627"/>
                    <a:pt x="19715" y="638"/>
                    <a:pt x="19697" y="643"/>
                  </a:cubicBezTo>
                  <a:lnTo>
                    <a:pt x="19709" y="611"/>
                  </a:lnTo>
                  <a:lnTo>
                    <a:pt x="19709" y="611"/>
                  </a:lnTo>
                  <a:cubicBezTo>
                    <a:pt x="19652" y="641"/>
                    <a:pt x="19510" y="746"/>
                    <a:pt x="19519" y="752"/>
                  </a:cubicBezTo>
                  <a:cubicBezTo>
                    <a:pt x="19294" y="854"/>
                    <a:pt x="18946" y="1062"/>
                    <a:pt x="18805" y="1150"/>
                  </a:cubicBezTo>
                  <a:lnTo>
                    <a:pt x="18805" y="1150"/>
                  </a:lnTo>
                  <a:cubicBezTo>
                    <a:pt x="18821" y="1138"/>
                    <a:pt x="18827" y="1130"/>
                    <a:pt x="18825" y="1130"/>
                  </a:cubicBezTo>
                  <a:cubicBezTo>
                    <a:pt x="18824" y="1130"/>
                    <a:pt x="18818" y="1134"/>
                    <a:pt x="18807" y="1143"/>
                  </a:cubicBezTo>
                  <a:cubicBezTo>
                    <a:pt x="18739" y="1186"/>
                    <a:pt x="18668" y="1238"/>
                    <a:pt x="18648" y="1238"/>
                  </a:cubicBezTo>
                  <a:cubicBezTo>
                    <a:pt x="18646" y="1238"/>
                    <a:pt x="18645" y="1237"/>
                    <a:pt x="18644" y="1237"/>
                  </a:cubicBezTo>
                  <a:cubicBezTo>
                    <a:pt x="18575" y="1281"/>
                    <a:pt x="18570" y="1257"/>
                    <a:pt x="18455" y="1308"/>
                  </a:cubicBezTo>
                  <a:cubicBezTo>
                    <a:pt x="18455" y="1308"/>
                    <a:pt x="18454" y="1308"/>
                    <a:pt x="18454" y="1308"/>
                  </a:cubicBezTo>
                  <a:cubicBezTo>
                    <a:pt x="18452" y="1308"/>
                    <a:pt x="18450" y="1323"/>
                    <a:pt x="18461" y="1325"/>
                  </a:cubicBezTo>
                  <a:lnTo>
                    <a:pt x="18461" y="1325"/>
                  </a:lnTo>
                  <a:cubicBezTo>
                    <a:pt x="18258" y="1384"/>
                    <a:pt x="18036" y="1541"/>
                    <a:pt x="17790" y="1582"/>
                  </a:cubicBezTo>
                  <a:lnTo>
                    <a:pt x="17790" y="1582"/>
                  </a:lnTo>
                  <a:cubicBezTo>
                    <a:pt x="17809" y="1576"/>
                    <a:pt x="17835" y="1554"/>
                    <a:pt x="17852" y="1541"/>
                  </a:cubicBezTo>
                  <a:lnTo>
                    <a:pt x="17852" y="1541"/>
                  </a:lnTo>
                  <a:cubicBezTo>
                    <a:pt x="17766" y="1572"/>
                    <a:pt x="17681" y="1604"/>
                    <a:pt x="17596" y="1622"/>
                  </a:cubicBezTo>
                  <a:cubicBezTo>
                    <a:pt x="17505" y="1648"/>
                    <a:pt x="17416" y="1675"/>
                    <a:pt x="17327" y="1690"/>
                  </a:cubicBezTo>
                  <a:cubicBezTo>
                    <a:pt x="17344" y="1679"/>
                    <a:pt x="17338" y="1669"/>
                    <a:pt x="17383" y="1661"/>
                  </a:cubicBezTo>
                  <a:lnTo>
                    <a:pt x="17383" y="1661"/>
                  </a:lnTo>
                  <a:cubicBezTo>
                    <a:pt x="17318" y="1665"/>
                    <a:pt x="17246" y="1671"/>
                    <a:pt x="17184" y="1680"/>
                  </a:cubicBezTo>
                  <a:cubicBezTo>
                    <a:pt x="17122" y="1681"/>
                    <a:pt x="17068" y="1684"/>
                    <a:pt x="17036" y="1692"/>
                  </a:cubicBezTo>
                  <a:cubicBezTo>
                    <a:pt x="17056" y="1696"/>
                    <a:pt x="17068" y="1697"/>
                    <a:pt x="17074" y="1697"/>
                  </a:cubicBezTo>
                  <a:cubicBezTo>
                    <a:pt x="17093" y="1697"/>
                    <a:pt x="17064" y="1684"/>
                    <a:pt x="17091" y="1684"/>
                  </a:cubicBezTo>
                  <a:cubicBezTo>
                    <a:pt x="17094" y="1684"/>
                    <a:pt x="17098" y="1684"/>
                    <a:pt x="17103" y="1685"/>
                  </a:cubicBezTo>
                  <a:cubicBezTo>
                    <a:pt x="17172" y="1704"/>
                    <a:pt x="17102" y="1714"/>
                    <a:pt x="17024" y="1714"/>
                  </a:cubicBezTo>
                  <a:cubicBezTo>
                    <a:pt x="16993" y="1714"/>
                    <a:pt x="16961" y="1713"/>
                    <a:pt x="16936" y="1709"/>
                  </a:cubicBezTo>
                  <a:lnTo>
                    <a:pt x="16934" y="1704"/>
                  </a:lnTo>
                  <a:cubicBezTo>
                    <a:pt x="16801" y="1685"/>
                    <a:pt x="16794" y="1693"/>
                    <a:pt x="16659" y="1669"/>
                  </a:cubicBezTo>
                  <a:cubicBezTo>
                    <a:pt x="16636" y="1660"/>
                    <a:pt x="16634" y="1657"/>
                    <a:pt x="16641" y="1657"/>
                  </a:cubicBezTo>
                  <a:cubicBezTo>
                    <a:pt x="16652" y="1657"/>
                    <a:pt x="16682" y="1663"/>
                    <a:pt x="16697" y="1663"/>
                  </a:cubicBezTo>
                  <a:cubicBezTo>
                    <a:pt x="16705" y="1663"/>
                    <a:pt x="16709" y="1661"/>
                    <a:pt x="16701" y="1656"/>
                  </a:cubicBezTo>
                  <a:cubicBezTo>
                    <a:pt x="16677" y="1621"/>
                    <a:pt x="16412" y="1553"/>
                    <a:pt x="16387" y="1541"/>
                  </a:cubicBezTo>
                  <a:cubicBezTo>
                    <a:pt x="16365" y="1539"/>
                    <a:pt x="16337" y="1533"/>
                    <a:pt x="16322" y="1533"/>
                  </a:cubicBezTo>
                  <a:cubicBezTo>
                    <a:pt x="16315" y="1533"/>
                    <a:pt x="16310" y="1534"/>
                    <a:pt x="16311" y="1538"/>
                  </a:cubicBezTo>
                  <a:cubicBezTo>
                    <a:pt x="16208" y="1509"/>
                    <a:pt x="16273" y="1501"/>
                    <a:pt x="16204" y="1477"/>
                  </a:cubicBezTo>
                  <a:cubicBezTo>
                    <a:pt x="16204" y="1477"/>
                    <a:pt x="16125" y="1468"/>
                    <a:pt x="16048" y="1451"/>
                  </a:cubicBezTo>
                  <a:cubicBezTo>
                    <a:pt x="15993" y="1440"/>
                    <a:pt x="15938" y="1429"/>
                    <a:pt x="15911" y="1424"/>
                  </a:cubicBezTo>
                  <a:lnTo>
                    <a:pt x="15911" y="1424"/>
                  </a:lnTo>
                  <a:cubicBezTo>
                    <a:pt x="15921" y="1419"/>
                    <a:pt x="15862" y="1377"/>
                    <a:pt x="15893" y="1377"/>
                  </a:cubicBezTo>
                  <a:cubicBezTo>
                    <a:pt x="15899" y="1377"/>
                    <a:pt x="15908" y="1378"/>
                    <a:pt x="15922" y="1382"/>
                  </a:cubicBezTo>
                  <a:cubicBezTo>
                    <a:pt x="15720" y="1293"/>
                    <a:pt x="15588" y="1274"/>
                    <a:pt x="15456" y="1229"/>
                  </a:cubicBezTo>
                  <a:cubicBezTo>
                    <a:pt x="15399" y="1193"/>
                    <a:pt x="15202" y="1103"/>
                    <a:pt x="15137" y="1068"/>
                  </a:cubicBezTo>
                  <a:cubicBezTo>
                    <a:pt x="15132" y="1061"/>
                    <a:pt x="15132" y="1058"/>
                    <a:pt x="15134" y="1058"/>
                  </a:cubicBezTo>
                  <a:cubicBezTo>
                    <a:pt x="15143" y="1058"/>
                    <a:pt x="15191" y="1094"/>
                    <a:pt x="15210" y="1094"/>
                  </a:cubicBezTo>
                  <a:cubicBezTo>
                    <a:pt x="15211" y="1094"/>
                    <a:pt x="15212" y="1094"/>
                    <a:pt x="15213" y="1094"/>
                  </a:cubicBezTo>
                  <a:lnTo>
                    <a:pt x="15126" y="1021"/>
                  </a:lnTo>
                  <a:lnTo>
                    <a:pt x="15126" y="1021"/>
                  </a:lnTo>
                  <a:cubicBezTo>
                    <a:pt x="15158" y="1038"/>
                    <a:pt x="15175" y="1044"/>
                    <a:pt x="15182" y="1044"/>
                  </a:cubicBezTo>
                  <a:cubicBezTo>
                    <a:pt x="15201" y="1044"/>
                    <a:pt x="15161" y="1004"/>
                    <a:pt x="15184" y="1004"/>
                  </a:cubicBezTo>
                  <a:cubicBezTo>
                    <a:pt x="15188" y="1004"/>
                    <a:pt x="15194" y="1005"/>
                    <a:pt x="15202" y="1008"/>
                  </a:cubicBezTo>
                  <a:cubicBezTo>
                    <a:pt x="15092" y="963"/>
                    <a:pt x="14852" y="813"/>
                    <a:pt x="14696" y="725"/>
                  </a:cubicBezTo>
                  <a:lnTo>
                    <a:pt x="14696" y="725"/>
                  </a:lnTo>
                  <a:cubicBezTo>
                    <a:pt x="14714" y="744"/>
                    <a:pt x="14716" y="752"/>
                    <a:pt x="14707" y="752"/>
                  </a:cubicBezTo>
                  <a:cubicBezTo>
                    <a:pt x="14676" y="752"/>
                    <a:pt x="14517" y="662"/>
                    <a:pt x="14475" y="662"/>
                  </a:cubicBezTo>
                  <a:cubicBezTo>
                    <a:pt x="14470" y="662"/>
                    <a:pt x="14466" y="663"/>
                    <a:pt x="14465" y="667"/>
                  </a:cubicBezTo>
                  <a:cubicBezTo>
                    <a:pt x="14276" y="581"/>
                    <a:pt x="14385" y="594"/>
                    <a:pt x="14319" y="552"/>
                  </a:cubicBezTo>
                  <a:cubicBezTo>
                    <a:pt x="14117" y="469"/>
                    <a:pt x="13930" y="380"/>
                    <a:pt x="13741" y="316"/>
                  </a:cubicBezTo>
                  <a:cubicBezTo>
                    <a:pt x="13741" y="316"/>
                    <a:pt x="13741" y="311"/>
                    <a:pt x="13748" y="311"/>
                  </a:cubicBezTo>
                  <a:cubicBezTo>
                    <a:pt x="13749" y="311"/>
                    <a:pt x="13750" y="312"/>
                    <a:pt x="13752" y="312"/>
                  </a:cubicBezTo>
                  <a:cubicBezTo>
                    <a:pt x="13664" y="283"/>
                    <a:pt x="13548" y="257"/>
                    <a:pt x="13433" y="224"/>
                  </a:cubicBezTo>
                  <a:cubicBezTo>
                    <a:pt x="13335" y="209"/>
                    <a:pt x="13236" y="190"/>
                    <a:pt x="13152" y="190"/>
                  </a:cubicBezTo>
                  <a:cubicBezTo>
                    <a:pt x="13135" y="190"/>
                    <a:pt x="13119" y="191"/>
                    <a:pt x="13104" y="193"/>
                  </a:cubicBezTo>
                  <a:cubicBezTo>
                    <a:pt x="13113" y="187"/>
                    <a:pt x="13097" y="179"/>
                    <a:pt x="13145" y="176"/>
                  </a:cubicBezTo>
                  <a:cubicBezTo>
                    <a:pt x="13113" y="171"/>
                    <a:pt x="13091" y="170"/>
                    <a:pt x="13074" y="170"/>
                  </a:cubicBezTo>
                  <a:cubicBezTo>
                    <a:pt x="13012" y="170"/>
                    <a:pt x="13039" y="194"/>
                    <a:pt x="12980" y="194"/>
                  </a:cubicBezTo>
                  <a:cubicBezTo>
                    <a:pt x="12960" y="194"/>
                    <a:pt x="12930" y="191"/>
                    <a:pt x="12882" y="184"/>
                  </a:cubicBezTo>
                  <a:lnTo>
                    <a:pt x="12935" y="168"/>
                  </a:lnTo>
                  <a:cubicBezTo>
                    <a:pt x="12868" y="168"/>
                    <a:pt x="12804" y="178"/>
                    <a:pt x="12736" y="178"/>
                  </a:cubicBezTo>
                  <a:cubicBezTo>
                    <a:pt x="12733" y="178"/>
                    <a:pt x="12730" y="178"/>
                    <a:pt x="12726" y="178"/>
                  </a:cubicBezTo>
                  <a:cubicBezTo>
                    <a:pt x="12656" y="178"/>
                    <a:pt x="12583" y="184"/>
                    <a:pt x="12507" y="216"/>
                  </a:cubicBezTo>
                  <a:cubicBezTo>
                    <a:pt x="12500" y="206"/>
                    <a:pt x="12534" y="197"/>
                    <a:pt x="12555" y="188"/>
                  </a:cubicBezTo>
                  <a:lnTo>
                    <a:pt x="12555" y="188"/>
                  </a:lnTo>
                  <a:cubicBezTo>
                    <a:pt x="12483" y="204"/>
                    <a:pt x="12407" y="222"/>
                    <a:pt x="12335" y="238"/>
                  </a:cubicBezTo>
                  <a:cubicBezTo>
                    <a:pt x="12263" y="262"/>
                    <a:pt x="12195" y="287"/>
                    <a:pt x="12140" y="316"/>
                  </a:cubicBezTo>
                  <a:cubicBezTo>
                    <a:pt x="12118" y="310"/>
                    <a:pt x="12134" y="294"/>
                    <a:pt x="12187" y="271"/>
                  </a:cubicBezTo>
                  <a:lnTo>
                    <a:pt x="12187" y="271"/>
                  </a:lnTo>
                  <a:cubicBezTo>
                    <a:pt x="12041" y="297"/>
                    <a:pt x="12047" y="349"/>
                    <a:pt x="11919" y="383"/>
                  </a:cubicBezTo>
                  <a:cubicBezTo>
                    <a:pt x="11892" y="392"/>
                    <a:pt x="11845" y="400"/>
                    <a:pt x="11832" y="400"/>
                  </a:cubicBezTo>
                  <a:cubicBezTo>
                    <a:pt x="11831" y="400"/>
                    <a:pt x="11830" y="400"/>
                    <a:pt x="11829" y="400"/>
                  </a:cubicBezTo>
                  <a:lnTo>
                    <a:pt x="11829" y="400"/>
                  </a:lnTo>
                  <a:cubicBezTo>
                    <a:pt x="11770" y="439"/>
                    <a:pt x="11594" y="519"/>
                    <a:pt x="11533" y="553"/>
                  </a:cubicBezTo>
                  <a:cubicBezTo>
                    <a:pt x="11532" y="553"/>
                    <a:pt x="11531" y="553"/>
                    <a:pt x="11530" y="553"/>
                  </a:cubicBezTo>
                  <a:cubicBezTo>
                    <a:pt x="11506" y="553"/>
                    <a:pt x="11458" y="571"/>
                    <a:pt x="11383" y="595"/>
                  </a:cubicBezTo>
                  <a:cubicBezTo>
                    <a:pt x="10732" y="917"/>
                    <a:pt x="10111" y="1324"/>
                    <a:pt x="9442" y="1594"/>
                  </a:cubicBezTo>
                  <a:cubicBezTo>
                    <a:pt x="9437" y="1594"/>
                    <a:pt x="9433" y="1594"/>
                    <a:pt x="9429" y="1594"/>
                  </a:cubicBezTo>
                  <a:cubicBezTo>
                    <a:pt x="9341" y="1594"/>
                    <a:pt x="9579" y="1516"/>
                    <a:pt x="9515" y="1516"/>
                  </a:cubicBezTo>
                  <a:cubicBezTo>
                    <a:pt x="9514" y="1516"/>
                    <a:pt x="9512" y="1516"/>
                    <a:pt x="9511" y="1516"/>
                  </a:cubicBezTo>
                  <a:cubicBezTo>
                    <a:pt x="9526" y="1542"/>
                    <a:pt x="9403" y="1573"/>
                    <a:pt x="9197" y="1639"/>
                  </a:cubicBezTo>
                  <a:lnTo>
                    <a:pt x="9187" y="1637"/>
                  </a:lnTo>
                  <a:cubicBezTo>
                    <a:pt x="9101" y="1671"/>
                    <a:pt x="9044" y="1654"/>
                    <a:pt x="8949" y="1684"/>
                  </a:cubicBezTo>
                  <a:lnTo>
                    <a:pt x="8954" y="1692"/>
                  </a:lnTo>
                  <a:cubicBezTo>
                    <a:pt x="8923" y="1706"/>
                    <a:pt x="8889" y="1710"/>
                    <a:pt x="8855" y="1710"/>
                  </a:cubicBezTo>
                  <a:cubicBezTo>
                    <a:pt x="8812" y="1710"/>
                    <a:pt x="8771" y="1704"/>
                    <a:pt x="8735" y="1704"/>
                  </a:cubicBezTo>
                  <a:cubicBezTo>
                    <a:pt x="8707" y="1704"/>
                    <a:pt x="8682" y="1708"/>
                    <a:pt x="8666" y="1723"/>
                  </a:cubicBezTo>
                  <a:lnTo>
                    <a:pt x="8585" y="1704"/>
                  </a:lnTo>
                  <a:cubicBezTo>
                    <a:pt x="8560" y="1711"/>
                    <a:pt x="8538" y="1713"/>
                    <a:pt x="8517" y="1713"/>
                  </a:cubicBezTo>
                  <a:cubicBezTo>
                    <a:pt x="8462" y="1713"/>
                    <a:pt x="8414" y="1697"/>
                    <a:pt x="8344" y="1697"/>
                  </a:cubicBezTo>
                  <a:cubicBezTo>
                    <a:pt x="8329" y="1697"/>
                    <a:pt x="8312" y="1698"/>
                    <a:pt x="8294" y="1700"/>
                  </a:cubicBezTo>
                  <a:lnTo>
                    <a:pt x="8309" y="1696"/>
                  </a:lnTo>
                  <a:cubicBezTo>
                    <a:pt x="8226" y="1672"/>
                    <a:pt x="8137" y="1666"/>
                    <a:pt x="8059" y="1660"/>
                  </a:cubicBezTo>
                  <a:cubicBezTo>
                    <a:pt x="7984" y="1647"/>
                    <a:pt x="7921" y="1636"/>
                    <a:pt x="7893" y="1612"/>
                  </a:cubicBezTo>
                  <a:cubicBezTo>
                    <a:pt x="7768" y="1584"/>
                    <a:pt x="7631" y="1532"/>
                    <a:pt x="7573" y="1532"/>
                  </a:cubicBezTo>
                  <a:cubicBezTo>
                    <a:pt x="7564" y="1532"/>
                    <a:pt x="7557" y="1533"/>
                    <a:pt x="7552" y="1536"/>
                  </a:cubicBezTo>
                  <a:cubicBezTo>
                    <a:pt x="7525" y="1515"/>
                    <a:pt x="7551" y="1506"/>
                    <a:pt x="7575" y="1505"/>
                  </a:cubicBezTo>
                  <a:cubicBezTo>
                    <a:pt x="7054" y="1313"/>
                    <a:pt x="6522" y="983"/>
                    <a:pt x="6065" y="787"/>
                  </a:cubicBezTo>
                  <a:cubicBezTo>
                    <a:pt x="6057" y="779"/>
                    <a:pt x="6058" y="777"/>
                    <a:pt x="6063" y="777"/>
                  </a:cubicBezTo>
                  <a:cubicBezTo>
                    <a:pt x="6070" y="777"/>
                    <a:pt x="6082" y="780"/>
                    <a:pt x="6091" y="780"/>
                  </a:cubicBezTo>
                  <a:cubicBezTo>
                    <a:pt x="5806" y="662"/>
                    <a:pt x="5540" y="463"/>
                    <a:pt x="5306" y="436"/>
                  </a:cubicBezTo>
                  <a:lnTo>
                    <a:pt x="5221" y="432"/>
                  </a:lnTo>
                  <a:cubicBezTo>
                    <a:pt x="5156" y="398"/>
                    <a:pt x="5169" y="383"/>
                    <a:pt x="5118" y="354"/>
                  </a:cubicBezTo>
                  <a:cubicBezTo>
                    <a:pt x="5063" y="350"/>
                    <a:pt x="4885" y="291"/>
                    <a:pt x="4824" y="291"/>
                  </a:cubicBezTo>
                  <a:cubicBezTo>
                    <a:pt x="4817" y="291"/>
                    <a:pt x="4812" y="291"/>
                    <a:pt x="4809" y="292"/>
                  </a:cubicBezTo>
                  <a:cubicBezTo>
                    <a:pt x="4780" y="276"/>
                    <a:pt x="4826" y="281"/>
                    <a:pt x="4826" y="274"/>
                  </a:cubicBezTo>
                  <a:cubicBezTo>
                    <a:pt x="4688" y="241"/>
                    <a:pt x="4524" y="247"/>
                    <a:pt x="4395" y="238"/>
                  </a:cubicBezTo>
                  <a:lnTo>
                    <a:pt x="4437" y="229"/>
                  </a:lnTo>
                  <a:cubicBezTo>
                    <a:pt x="4357" y="217"/>
                    <a:pt x="4274" y="211"/>
                    <a:pt x="4189" y="211"/>
                  </a:cubicBezTo>
                  <a:cubicBezTo>
                    <a:pt x="3906" y="211"/>
                    <a:pt x="3598" y="275"/>
                    <a:pt x="3318" y="380"/>
                  </a:cubicBezTo>
                  <a:cubicBezTo>
                    <a:pt x="2951" y="514"/>
                    <a:pt x="2623" y="698"/>
                    <a:pt x="2382" y="860"/>
                  </a:cubicBezTo>
                  <a:cubicBezTo>
                    <a:pt x="2332" y="892"/>
                    <a:pt x="2308" y="901"/>
                    <a:pt x="2296" y="901"/>
                  </a:cubicBezTo>
                  <a:cubicBezTo>
                    <a:pt x="2281" y="901"/>
                    <a:pt x="2280" y="890"/>
                    <a:pt x="2269" y="890"/>
                  </a:cubicBezTo>
                  <a:cubicBezTo>
                    <a:pt x="2264" y="890"/>
                    <a:pt x="2257" y="893"/>
                    <a:pt x="2244" y="900"/>
                  </a:cubicBezTo>
                  <a:cubicBezTo>
                    <a:pt x="1742" y="1233"/>
                    <a:pt x="1081" y="1513"/>
                    <a:pt x="566" y="1716"/>
                  </a:cubicBezTo>
                  <a:cubicBezTo>
                    <a:pt x="461" y="1744"/>
                    <a:pt x="374" y="1766"/>
                    <a:pt x="303" y="1790"/>
                  </a:cubicBezTo>
                  <a:cubicBezTo>
                    <a:pt x="230" y="1812"/>
                    <a:pt x="171" y="1824"/>
                    <a:pt x="126" y="1840"/>
                  </a:cubicBezTo>
                  <a:cubicBezTo>
                    <a:pt x="37" y="1869"/>
                    <a:pt x="0" y="1892"/>
                    <a:pt x="0" y="1892"/>
                  </a:cubicBezTo>
                  <a:cubicBezTo>
                    <a:pt x="557" y="1863"/>
                    <a:pt x="1038" y="1676"/>
                    <a:pt x="1485" y="1467"/>
                  </a:cubicBezTo>
                  <a:cubicBezTo>
                    <a:pt x="1934" y="1260"/>
                    <a:pt x="2363" y="1024"/>
                    <a:pt x="2820" y="817"/>
                  </a:cubicBezTo>
                  <a:cubicBezTo>
                    <a:pt x="3116" y="654"/>
                    <a:pt x="3515" y="472"/>
                    <a:pt x="3809" y="420"/>
                  </a:cubicBezTo>
                  <a:cubicBezTo>
                    <a:pt x="3958" y="378"/>
                    <a:pt x="4108" y="360"/>
                    <a:pt x="4258" y="360"/>
                  </a:cubicBezTo>
                  <a:cubicBezTo>
                    <a:pt x="4718" y="360"/>
                    <a:pt x="5176" y="534"/>
                    <a:pt x="5615" y="758"/>
                  </a:cubicBezTo>
                  <a:cubicBezTo>
                    <a:pt x="6199" y="1053"/>
                    <a:pt x="6767" y="1433"/>
                    <a:pt x="7426" y="1697"/>
                  </a:cubicBezTo>
                  <a:cubicBezTo>
                    <a:pt x="7399" y="1680"/>
                    <a:pt x="7398" y="1673"/>
                    <a:pt x="7410" y="1673"/>
                  </a:cubicBezTo>
                  <a:cubicBezTo>
                    <a:pt x="7427" y="1673"/>
                    <a:pt x="7469" y="1685"/>
                    <a:pt x="7509" y="1696"/>
                  </a:cubicBezTo>
                  <a:lnTo>
                    <a:pt x="7524" y="1710"/>
                  </a:lnTo>
                  <a:lnTo>
                    <a:pt x="7635" y="1730"/>
                  </a:lnTo>
                  <a:cubicBezTo>
                    <a:pt x="7695" y="1751"/>
                    <a:pt x="7701" y="1763"/>
                    <a:pt x="7678" y="1763"/>
                  </a:cubicBezTo>
                  <a:cubicBezTo>
                    <a:pt x="7662" y="1763"/>
                    <a:pt x="7633" y="1758"/>
                    <a:pt x="7599" y="1746"/>
                  </a:cubicBezTo>
                  <a:lnTo>
                    <a:pt x="7599" y="1746"/>
                  </a:lnTo>
                  <a:cubicBezTo>
                    <a:pt x="7916" y="1873"/>
                    <a:pt x="8252" y="1939"/>
                    <a:pt x="8589" y="1939"/>
                  </a:cubicBezTo>
                  <a:cubicBezTo>
                    <a:pt x="8808" y="1939"/>
                    <a:pt x="9026" y="1911"/>
                    <a:pt x="9239" y="1853"/>
                  </a:cubicBezTo>
                  <a:cubicBezTo>
                    <a:pt x="9267" y="1813"/>
                    <a:pt x="9519" y="1771"/>
                    <a:pt x="9523" y="1728"/>
                  </a:cubicBezTo>
                  <a:cubicBezTo>
                    <a:pt x="9526" y="1727"/>
                    <a:pt x="9529" y="1727"/>
                    <a:pt x="9531" y="1727"/>
                  </a:cubicBezTo>
                  <a:cubicBezTo>
                    <a:pt x="9545" y="1727"/>
                    <a:pt x="9526" y="1736"/>
                    <a:pt x="9515" y="1746"/>
                  </a:cubicBezTo>
                  <a:cubicBezTo>
                    <a:pt x="9692" y="1674"/>
                    <a:pt x="9784" y="1630"/>
                    <a:pt x="9872" y="1593"/>
                  </a:cubicBezTo>
                  <a:cubicBezTo>
                    <a:pt x="9962" y="1557"/>
                    <a:pt x="10049" y="1526"/>
                    <a:pt x="10210" y="1466"/>
                  </a:cubicBezTo>
                  <a:cubicBezTo>
                    <a:pt x="10864" y="1153"/>
                    <a:pt x="11453" y="768"/>
                    <a:pt x="12078" y="545"/>
                  </a:cubicBezTo>
                  <a:cubicBezTo>
                    <a:pt x="12347" y="448"/>
                    <a:pt x="12619" y="386"/>
                    <a:pt x="12889" y="386"/>
                  </a:cubicBezTo>
                  <a:cubicBezTo>
                    <a:pt x="12932" y="386"/>
                    <a:pt x="12975" y="388"/>
                    <a:pt x="13017" y="391"/>
                  </a:cubicBezTo>
                  <a:cubicBezTo>
                    <a:pt x="13332" y="413"/>
                    <a:pt x="13648" y="515"/>
                    <a:pt x="13957" y="649"/>
                  </a:cubicBezTo>
                  <a:cubicBezTo>
                    <a:pt x="14587" y="918"/>
                    <a:pt x="15183" y="1305"/>
                    <a:pt x="15850" y="1599"/>
                  </a:cubicBezTo>
                  <a:cubicBezTo>
                    <a:pt x="16184" y="1745"/>
                    <a:pt x="16540" y="1871"/>
                    <a:pt x="16926" y="1912"/>
                  </a:cubicBezTo>
                  <a:cubicBezTo>
                    <a:pt x="17001" y="1921"/>
                    <a:pt x="17076" y="1925"/>
                    <a:pt x="17151" y="1925"/>
                  </a:cubicBezTo>
                  <a:cubicBezTo>
                    <a:pt x="17464" y="1925"/>
                    <a:pt x="17776" y="1856"/>
                    <a:pt x="18064" y="1756"/>
                  </a:cubicBezTo>
                  <a:cubicBezTo>
                    <a:pt x="18266" y="1632"/>
                    <a:pt x="18562" y="1529"/>
                    <a:pt x="18781" y="1368"/>
                  </a:cubicBezTo>
                  <a:lnTo>
                    <a:pt x="18781" y="1368"/>
                  </a:lnTo>
                  <a:lnTo>
                    <a:pt x="18773" y="1388"/>
                  </a:lnTo>
                  <a:cubicBezTo>
                    <a:pt x="18964" y="1266"/>
                    <a:pt x="19028" y="1261"/>
                    <a:pt x="19288" y="1140"/>
                  </a:cubicBezTo>
                  <a:cubicBezTo>
                    <a:pt x="19282" y="1124"/>
                    <a:pt x="19383" y="1083"/>
                    <a:pt x="19332" y="1078"/>
                  </a:cubicBezTo>
                  <a:cubicBezTo>
                    <a:pt x="19408" y="1009"/>
                    <a:pt x="19509" y="1028"/>
                    <a:pt x="19627" y="949"/>
                  </a:cubicBezTo>
                  <a:cubicBezTo>
                    <a:pt x="19628" y="949"/>
                    <a:pt x="19629" y="950"/>
                    <a:pt x="19629" y="950"/>
                  </a:cubicBezTo>
                  <a:cubicBezTo>
                    <a:pt x="19631" y="950"/>
                    <a:pt x="19620" y="934"/>
                    <a:pt x="19646" y="928"/>
                  </a:cubicBezTo>
                  <a:cubicBezTo>
                    <a:pt x="19750" y="860"/>
                    <a:pt x="19778" y="843"/>
                    <a:pt x="19785" y="843"/>
                  </a:cubicBezTo>
                  <a:cubicBezTo>
                    <a:pt x="19792" y="843"/>
                    <a:pt x="19779" y="861"/>
                    <a:pt x="19802" y="861"/>
                  </a:cubicBezTo>
                  <a:cubicBezTo>
                    <a:pt x="19824" y="861"/>
                    <a:pt x="19878" y="845"/>
                    <a:pt x="20014" y="785"/>
                  </a:cubicBezTo>
                  <a:cubicBezTo>
                    <a:pt x="20477" y="535"/>
                    <a:pt x="20985" y="317"/>
                    <a:pt x="21478" y="317"/>
                  </a:cubicBezTo>
                  <a:cubicBezTo>
                    <a:pt x="21577" y="317"/>
                    <a:pt x="21675" y="326"/>
                    <a:pt x="21773" y="345"/>
                  </a:cubicBezTo>
                  <a:lnTo>
                    <a:pt x="21773" y="345"/>
                  </a:lnTo>
                  <a:cubicBezTo>
                    <a:pt x="21749" y="339"/>
                    <a:pt x="21740" y="323"/>
                    <a:pt x="21767" y="323"/>
                  </a:cubicBezTo>
                  <a:cubicBezTo>
                    <a:pt x="21773" y="323"/>
                    <a:pt x="21781" y="324"/>
                    <a:pt x="21791" y="326"/>
                  </a:cubicBezTo>
                  <a:cubicBezTo>
                    <a:pt x="21838" y="384"/>
                    <a:pt x="21992" y="346"/>
                    <a:pt x="22090" y="399"/>
                  </a:cubicBezTo>
                  <a:cubicBezTo>
                    <a:pt x="22087" y="401"/>
                    <a:pt x="22083" y="401"/>
                    <a:pt x="22077" y="401"/>
                  </a:cubicBezTo>
                  <a:cubicBezTo>
                    <a:pt x="22058" y="401"/>
                    <a:pt x="22024" y="394"/>
                    <a:pt x="22002" y="391"/>
                  </a:cubicBezTo>
                  <a:lnTo>
                    <a:pt x="22002" y="391"/>
                  </a:lnTo>
                  <a:cubicBezTo>
                    <a:pt x="22256" y="478"/>
                    <a:pt x="22479" y="537"/>
                    <a:pt x="22708" y="663"/>
                  </a:cubicBezTo>
                  <a:lnTo>
                    <a:pt x="22708" y="663"/>
                  </a:lnTo>
                  <a:cubicBezTo>
                    <a:pt x="22690" y="656"/>
                    <a:pt x="22673" y="650"/>
                    <a:pt x="22655" y="645"/>
                  </a:cubicBezTo>
                  <a:lnTo>
                    <a:pt x="22655" y="645"/>
                  </a:lnTo>
                  <a:cubicBezTo>
                    <a:pt x="22677" y="656"/>
                    <a:pt x="22690" y="660"/>
                    <a:pt x="22717" y="668"/>
                  </a:cubicBezTo>
                  <a:cubicBezTo>
                    <a:pt x="22714" y="666"/>
                    <a:pt x="22711" y="664"/>
                    <a:pt x="22708" y="663"/>
                  </a:cubicBezTo>
                  <a:lnTo>
                    <a:pt x="22708" y="663"/>
                  </a:lnTo>
                  <a:cubicBezTo>
                    <a:pt x="22945" y="749"/>
                    <a:pt x="23189" y="929"/>
                    <a:pt x="23352" y="990"/>
                  </a:cubicBezTo>
                  <a:cubicBezTo>
                    <a:pt x="23350" y="990"/>
                    <a:pt x="23349" y="989"/>
                    <a:pt x="23348" y="989"/>
                  </a:cubicBezTo>
                  <a:cubicBezTo>
                    <a:pt x="23314" y="989"/>
                    <a:pt x="23446" y="1057"/>
                    <a:pt x="23489" y="1090"/>
                  </a:cubicBezTo>
                  <a:cubicBezTo>
                    <a:pt x="23678" y="1131"/>
                    <a:pt x="23919" y="1350"/>
                    <a:pt x="24148" y="1423"/>
                  </a:cubicBezTo>
                  <a:lnTo>
                    <a:pt x="24136" y="1428"/>
                  </a:lnTo>
                  <a:cubicBezTo>
                    <a:pt x="24452" y="1586"/>
                    <a:pt x="24793" y="1746"/>
                    <a:pt x="25172" y="1840"/>
                  </a:cubicBezTo>
                  <a:cubicBezTo>
                    <a:pt x="25356" y="1888"/>
                    <a:pt x="25551" y="1913"/>
                    <a:pt x="25746" y="1913"/>
                  </a:cubicBezTo>
                  <a:cubicBezTo>
                    <a:pt x="25948" y="1913"/>
                    <a:pt x="26150" y="1886"/>
                    <a:pt x="26337" y="1831"/>
                  </a:cubicBezTo>
                  <a:cubicBezTo>
                    <a:pt x="26754" y="1725"/>
                    <a:pt x="27206" y="1565"/>
                    <a:pt x="27596" y="1330"/>
                  </a:cubicBezTo>
                  <a:cubicBezTo>
                    <a:pt x="27666" y="1285"/>
                    <a:pt x="27603" y="1304"/>
                    <a:pt x="27660" y="1269"/>
                  </a:cubicBezTo>
                  <a:cubicBezTo>
                    <a:pt x="27689" y="1254"/>
                    <a:pt x="27702" y="1249"/>
                    <a:pt x="27707" y="1249"/>
                  </a:cubicBezTo>
                  <a:cubicBezTo>
                    <a:pt x="27717" y="1249"/>
                    <a:pt x="27689" y="1272"/>
                    <a:pt x="27700" y="1272"/>
                  </a:cubicBezTo>
                  <a:cubicBezTo>
                    <a:pt x="27702" y="1272"/>
                    <a:pt x="27705" y="1271"/>
                    <a:pt x="27709" y="1270"/>
                  </a:cubicBezTo>
                  <a:cubicBezTo>
                    <a:pt x="27895" y="1144"/>
                    <a:pt x="28162" y="1024"/>
                    <a:pt x="28403" y="896"/>
                  </a:cubicBezTo>
                  <a:cubicBezTo>
                    <a:pt x="28428" y="873"/>
                    <a:pt x="28495" y="835"/>
                    <a:pt x="28466" y="835"/>
                  </a:cubicBezTo>
                  <a:cubicBezTo>
                    <a:pt x="28751" y="727"/>
                    <a:pt x="29105" y="507"/>
                    <a:pt x="29403" y="449"/>
                  </a:cubicBezTo>
                  <a:cubicBezTo>
                    <a:pt x="29289" y="436"/>
                    <a:pt x="29566" y="365"/>
                    <a:pt x="29668" y="345"/>
                  </a:cubicBezTo>
                  <a:cubicBezTo>
                    <a:pt x="29682" y="343"/>
                    <a:pt x="29694" y="342"/>
                    <a:pt x="29703" y="342"/>
                  </a:cubicBezTo>
                  <a:cubicBezTo>
                    <a:pt x="29730" y="342"/>
                    <a:pt x="29732" y="350"/>
                    <a:pt x="29719" y="360"/>
                  </a:cubicBezTo>
                  <a:lnTo>
                    <a:pt x="29719" y="360"/>
                  </a:lnTo>
                  <a:cubicBezTo>
                    <a:pt x="29755" y="352"/>
                    <a:pt x="29788" y="346"/>
                    <a:pt x="29819" y="340"/>
                  </a:cubicBezTo>
                  <a:cubicBezTo>
                    <a:pt x="29873" y="335"/>
                    <a:pt x="29921" y="331"/>
                    <a:pt x="29970" y="327"/>
                  </a:cubicBezTo>
                  <a:cubicBezTo>
                    <a:pt x="29992" y="325"/>
                    <a:pt x="30014" y="323"/>
                    <a:pt x="30036" y="323"/>
                  </a:cubicBezTo>
                  <a:cubicBezTo>
                    <a:pt x="30115" y="323"/>
                    <a:pt x="30200" y="337"/>
                    <a:pt x="30313" y="348"/>
                  </a:cubicBezTo>
                  <a:cubicBezTo>
                    <a:pt x="30433" y="367"/>
                    <a:pt x="30471" y="342"/>
                    <a:pt x="30615" y="385"/>
                  </a:cubicBezTo>
                  <a:cubicBezTo>
                    <a:pt x="30656" y="414"/>
                    <a:pt x="30731" y="436"/>
                    <a:pt x="30813" y="457"/>
                  </a:cubicBezTo>
                  <a:cubicBezTo>
                    <a:pt x="30894" y="484"/>
                    <a:pt x="30982" y="513"/>
                    <a:pt x="31050" y="545"/>
                  </a:cubicBezTo>
                  <a:cubicBezTo>
                    <a:pt x="31044" y="534"/>
                    <a:pt x="31050" y="530"/>
                    <a:pt x="31065" y="530"/>
                  </a:cubicBezTo>
                  <a:cubicBezTo>
                    <a:pt x="31112" y="530"/>
                    <a:pt x="31243" y="575"/>
                    <a:pt x="31343" y="630"/>
                  </a:cubicBezTo>
                  <a:lnTo>
                    <a:pt x="31284" y="647"/>
                  </a:lnTo>
                  <a:cubicBezTo>
                    <a:pt x="31732" y="818"/>
                    <a:pt x="32311" y="1225"/>
                    <a:pt x="32856" y="1437"/>
                  </a:cubicBezTo>
                  <a:lnTo>
                    <a:pt x="32885" y="1477"/>
                  </a:lnTo>
                  <a:cubicBezTo>
                    <a:pt x="33163" y="1593"/>
                    <a:pt x="33436" y="1717"/>
                    <a:pt x="33731" y="1787"/>
                  </a:cubicBezTo>
                  <a:cubicBezTo>
                    <a:pt x="33916" y="1833"/>
                    <a:pt x="34107" y="1862"/>
                    <a:pt x="34297" y="1862"/>
                  </a:cubicBezTo>
                  <a:cubicBezTo>
                    <a:pt x="34408" y="1862"/>
                    <a:pt x="34518" y="1852"/>
                    <a:pt x="34626" y="1830"/>
                  </a:cubicBezTo>
                  <a:cubicBezTo>
                    <a:pt x="34706" y="1825"/>
                    <a:pt x="34809" y="1809"/>
                    <a:pt x="34911" y="1794"/>
                  </a:cubicBezTo>
                  <a:cubicBezTo>
                    <a:pt x="35012" y="1771"/>
                    <a:pt x="35110" y="1743"/>
                    <a:pt x="35185" y="1722"/>
                  </a:cubicBezTo>
                  <a:cubicBezTo>
                    <a:pt x="35378" y="1629"/>
                    <a:pt x="35450" y="1608"/>
                    <a:pt x="35567" y="1519"/>
                  </a:cubicBezTo>
                  <a:cubicBezTo>
                    <a:pt x="35638" y="1485"/>
                    <a:pt x="35689" y="1483"/>
                    <a:pt x="35720" y="1478"/>
                  </a:cubicBezTo>
                  <a:cubicBezTo>
                    <a:pt x="35960" y="1370"/>
                    <a:pt x="36198" y="1281"/>
                    <a:pt x="36364" y="1148"/>
                  </a:cubicBezTo>
                  <a:lnTo>
                    <a:pt x="36380" y="1162"/>
                  </a:lnTo>
                  <a:cubicBezTo>
                    <a:pt x="36553" y="1045"/>
                    <a:pt x="36801" y="878"/>
                    <a:pt x="37017" y="791"/>
                  </a:cubicBezTo>
                  <a:cubicBezTo>
                    <a:pt x="37059" y="747"/>
                    <a:pt x="37229" y="658"/>
                    <a:pt x="37188" y="658"/>
                  </a:cubicBezTo>
                  <a:cubicBezTo>
                    <a:pt x="37183" y="658"/>
                    <a:pt x="37175" y="659"/>
                    <a:pt x="37165" y="662"/>
                  </a:cubicBezTo>
                  <a:cubicBezTo>
                    <a:pt x="37245" y="617"/>
                    <a:pt x="37232" y="666"/>
                    <a:pt x="37306" y="605"/>
                  </a:cubicBezTo>
                  <a:lnTo>
                    <a:pt x="37306" y="605"/>
                  </a:lnTo>
                  <a:lnTo>
                    <a:pt x="37241" y="671"/>
                  </a:lnTo>
                  <a:cubicBezTo>
                    <a:pt x="37707" y="449"/>
                    <a:pt x="38112" y="279"/>
                    <a:pt x="38602" y="240"/>
                  </a:cubicBezTo>
                  <a:cubicBezTo>
                    <a:pt x="38673" y="249"/>
                    <a:pt x="38788" y="265"/>
                    <a:pt x="38921" y="269"/>
                  </a:cubicBezTo>
                  <a:cubicBezTo>
                    <a:pt x="39053" y="290"/>
                    <a:pt x="39204" y="311"/>
                    <a:pt x="39334" y="365"/>
                  </a:cubicBezTo>
                  <a:cubicBezTo>
                    <a:pt x="39499" y="389"/>
                    <a:pt x="39755" y="524"/>
                    <a:pt x="39884" y="537"/>
                  </a:cubicBezTo>
                  <a:lnTo>
                    <a:pt x="39884" y="559"/>
                  </a:lnTo>
                  <a:cubicBezTo>
                    <a:pt x="40085" y="651"/>
                    <a:pt x="40352" y="791"/>
                    <a:pt x="40605" y="940"/>
                  </a:cubicBezTo>
                  <a:cubicBezTo>
                    <a:pt x="40752" y="1028"/>
                    <a:pt x="40767" y="1002"/>
                    <a:pt x="40890" y="1057"/>
                  </a:cubicBezTo>
                  <a:lnTo>
                    <a:pt x="40888" y="1079"/>
                  </a:lnTo>
                  <a:cubicBezTo>
                    <a:pt x="41024" y="1139"/>
                    <a:pt x="41073" y="1131"/>
                    <a:pt x="41132" y="1139"/>
                  </a:cubicBezTo>
                  <a:cubicBezTo>
                    <a:pt x="41226" y="1205"/>
                    <a:pt x="41244" y="1199"/>
                    <a:pt x="41339" y="1263"/>
                  </a:cubicBezTo>
                  <a:cubicBezTo>
                    <a:pt x="41235" y="1222"/>
                    <a:pt x="41142" y="1197"/>
                    <a:pt x="41064" y="1185"/>
                  </a:cubicBezTo>
                  <a:lnTo>
                    <a:pt x="41064" y="1185"/>
                  </a:lnTo>
                  <a:cubicBezTo>
                    <a:pt x="41221" y="1281"/>
                    <a:pt x="41406" y="1319"/>
                    <a:pt x="41495" y="1396"/>
                  </a:cubicBezTo>
                  <a:cubicBezTo>
                    <a:pt x="41609" y="1460"/>
                    <a:pt x="41709" y="1497"/>
                    <a:pt x="41751" y="1497"/>
                  </a:cubicBezTo>
                  <a:cubicBezTo>
                    <a:pt x="41757" y="1497"/>
                    <a:pt x="41761" y="1496"/>
                    <a:pt x="41764" y="1495"/>
                  </a:cubicBezTo>
                  <a:lnTo>
                    <a:pt x="41764" y="1495"/>
                  </a:lnTo>
                  <a:cubicBezTo>
                    <a:pt x="41772" y="1504"/>
                    <a:pt x="41814" y="1529"/>
                    <a:pt x="41798" y="1529"/>
                  </a:cubicBezTo>
                  <a:cubicBezTo>
                    <a:pt x="41794" y="1529"/>
                    <a:pt x="41785" y="1527"/>
                    <a:pt x="41771" y="1523"/>
                  </a:cubicBezTo>
                  <a:lnTo>
                    <a:pt x="41771" y="1523"/>
                  </a:lnTo>
                  <a:cubicBezTo>
                    <a:pt x="41874" y="1570"/>
                    <a:pt x="41945" y="1590"/>
                    <a:pt x="42013" y="1605"/>
                  </a:cubicBezTo>
                  <a:lnTo>
                    <a:pt x="42013" y="1605"/>
                  </a:lnTo>
                  <a:cubicBezTo>
                    <a:pt x="41993" y="1597"/>
                    <a:pt x="41966" y="1583"/>
                    <a:pt x="41944" y="1575"/>
                  </a:cubicBezTo>
                  <a:lnTo>
                    <a:pt x="41944" y="1575"/>
                  </a:lnTo>
                  <a:cubicBezTo>
                    <a:pt x="41985" y="1576"/>
                    <a:pt x="42047" y="1596"/>
                    <a:pt x="42078" y="1596"/>
                  </a:cubicBezTo>
                  <a:cubicBezTo>
                    <a:pt x="42092" y="1596"/>
                    <a:pt x="42099" y="1592"/>
                    <a:pt x="42095" y="1580"/>
                  </a:cubicBezTo>
                  <a:cubicBezTo>
                    <a:pt x="42039" y="1567"/>
                    <a:pt x="42034" y="1570"/>
                    <a:pt x="41965" y="1542"/>
                  </a:cubicBezTo>
                  <a:cubicBezTo>
                    <a:pt x="41968" y="1542"/>
                    <a:pt x="41971" y="1541"/>
                    <a:pt x="41975" y="1541"/>
                  </a:cubicBezTo>
                  <a:cubicBezTo>
                    <a:pt x="42026" y="1541"/>
                    <a:pt x="42186" y="1599"/>
                    <a:pt x="42225" y="1623"/>
                  </a:cubicBezTo>
                  <a:cubicBezTo>
                    <a:pt x="42244" y="1638"/>
                    <a:pt x="42225" y="1641"/>
                    <a:pt x="42201" y="1641"/>
                  </a:cubicBezTo>
                  <a:cubicBezTo>
                    <a:pt x="42191" y="1641"/>
                    <a:pt x="42179" y="1640"/>
                    <a:pt x="42169" y="1640"/>
                  </a:cubicBezTo>
                  <a:cubicBezTo>
                    <a:pt x="42148" y="1640"/>
                    <a:pt x="42136" y="1642"/>
                    <a:pt x="42170" y="1658"/>
                  </a:cubicBezTo>
                  <a:cubicBezTo>
                    <a:pt x="42170" y="1658"/>
                    <a:pt x="42252" y="1667"/>
                    <a:pt x="42334" y="1678"/>
                  </a:cubicBezTo>
                  <a:cubicBezTo>
                    <a:pt x="42378" y="1684"/>
                    <a:pt x="42423" y="1687"/>
                    <a:pt x="42454" y="1688"/>
                  </a:cubicBezTo>
                  <a:lnTo>
                    <a:pt x="42454" y="1688"/>
                  </a:lnTo>
                  <a:cubicBezTo>
                    <a:pt x="42393" y="1680"/>
                    <a:pt x="42330" y="1649"/>
                    <a:pt x="42357" y="1639"/>
                  </a:cubicBezTo>
                  <a:lnTo>
                    <a:pt x="42235" y="1617"/>
                  </a:lnTo>
                  <a:lnTo>
                    <a:pt x="42247" y="1598"/>
                  </a:lnTo>
                  <a:cubicBezTo>
                    <a:pt x="42047" y="1544"/>
                    <a:pt x="41922" y="1472"/>
                    <a:pt x="41720" y="1399"/>
                  </a:cubicBezTo>
                  <a:lnTo>
                    <a:pt x="41720" y="1399"/>
                  </a:lnTo>
                  <a:lnTo>
                    <a:pt x="41785" y="1452"/>
                  </a:lnTo>
                  <a:cubicBezTo>
                    <a:pt x="41669" y="1404"/>
                    <a:pt x="41540" y="1376"/>
                    <a:pt x="41449" y="1300"/>
                  </a:cubicBezTo>
                  <a:lnTo>
                    <a:pt x="41449" y="1300"/>
                  </a:lnTo>
                  <a:cubicBezTo>
                    <a:pt x="41461" y="1304"/>
                    <a:pt x="41469" y="1306"/>
                    <a:pt x="41474" y="1306"/>
                  </a:cubicBezTo>
                  <a:cubicBezTo>
                    <a:pt x="41490" y="1306"/>
                    <a:pt x="41472" y="1287"/>
                    <a:pt x="41475" y="1279"/>
                  </a:cubicBezTo>
                  <a:cubicBezTo>
                    <a:pt x="41447" y="1270"/>
                    <a:pt x="41415" y="1262"/>
                    <a:pt x="41385" y="1244"/>
                  </a:cubicBezTo>
                  <a:lnTo>
                    <a:pt x="41436" y="1238"/>
                  </a:lnTo>
                  <a:lnTo>
                    <a:pt x="41436" y="1238"/>
                  </a:lnTo>
                  <a:cubicBezTo>
                    <a:pt x="41437" y="1238"/>
                    <a:pt x="41437" y="1238"/>
                    <a:pt x="41438" y="1238"/>
                  </a:cubicBezTo>
                  <a:cubicBezTo>
                    <a:pt x="41444" y="1238"/>
                    <a:pt x="41449" y="1237"/>
                    <a:pt x="41454" y="1236"/>
                  </a:cubicBezTo>
                  <a:lnTo>
                    <a:pt x="41454" y="1236"/>
                  </a:lnTo>
                  <a:lnTo>
                    <a:pt x="41436" y="1238"/>
                  </a:lnTo>
                  <a:lnTo>
                    <a:pt x="41436" y="1238"/>
                  </a:lnTo>
                  <a:cubicBezTo>
                    <a:pt x="41348" y="1236"/>
                    <a:pt x="41138" y="1092"/>
                    <a:pt x="41089" y="1075"/>
                  </a:cubicBezTo>
                  <a:lnTo>
                    <a:pt x="41089" y="1075"/>
                  </a:lnTo>
                  <a:lnTo>
                    <a:pt x="41108" y="1078"/>
                  </a:lnTo>
                  <a:cubicBezTo>
                    <a:pt x="41062" y="1047"/>
                    <a:pt x="41044" y="1037"/>
                    <a:pt x="41040" y="1037"/>
                  </a:cubicBezTo>
                  <a:cubicBezTo>
                    <a:pt x="41032" y="1037"/>
                    <a:pt x="41064" y="1067"/>
                    <a:pt x="41052" y="1067"/>
                  </a:cubicBezTo>
                  <a:cubicBezTo>
                    <a:pt x="41047" y="1067"/>
                    <a:pt x="41036" y="1063"/>
                    <a:pt x="41015" y="1051"/>
                  </a:cubicBezTo>
                  <a:cubicBezTo>
                    <a:pt x="40924" y="994"/>
                    <a:pt x="40999" y="996"/>
                    <a:pt x="40919" y="934"/>
                  </a:cubicBezTo>
                  <a:cubicBezTo>
                    <a:pt x="40752" y="844"/>
                    <a:pt x="40451" y="712"/>
                    <a:pt x="40274" y="588"/>
                  </a:cubicBezTo>
                  <a:cubicBezTo>
                    <a:pt x="40118" y="515"/>
                    <a:pt x="39940" y="446"/>
                    <a:pt x="39792" y="402"/>
                  </a:cubicBezTo>
                  <a:cubicBezTo>
                    <a:pt x="39650" y="343"/>
                    <a:pt x="39815" y="367"/>
                    <a:pt x="39663" y="327"/>
                  </a:cubicBezTo>
                  <a:cubicBezTo>
                    <a:pt x="39684" y="321"/>
                    <a:pt x="39669" y="300"/>
                    <a:pt x="39660" y="284"/>
                  </a:cubicBezTo>
                  <a:lnTo>
                    <a:pt x="39660" y="284"/>
                  </a:lnTo>
                  <a:cubicBezTo>
                    <a:pt x="39660" y="284"/>
                    <a:pt x="39659" y="284"/>
                    <a:pt x="39658" y="284"/>
                  </a:cubicBezTo>
                  <a:cubicBezTo>
                    <a:pt x="39632" y="284"/>
                    <a:pt x="39498" y="229"/>
                    <a:pt x="39471" y="229"/>
                  </a:cubicBezTo>
                  <a:cubicBezTo>
                    <a:pt x="39462" y="229"/>
                    <a:pt x="39466" y="236"/>
                    <a:pt x="39493" y="254"/>
                  </a:cubicBezTo>
                  <a:cubicBezTo>
                    <a:pt x="39286" y="183"/>
                    <a:pt x="39042" y="110"/>
                    <a:pt x="38803" y="107"/>
                  </a:cubicBezTo>
                  <a:lnTo>
                    <a:pt x="38803" y="107"/>
                  </a:lnTo>
                  <a:cubicBezTo>
                    <a:pt x="38871" y="106"/>
                    <a:pt x="38888" y="86"/>
                    <a:pt x="38825" y="71"/>
                  </a:cubicBezTo>
                  <a:lnTo>
                    <a:pt x="38825" y="71"/>
                  </a:lnTo>
                  <a:cubicBezTo>
                    <a:pt x="38710" y="80"/>
                    <a:pt x="38514" y="96"/>
                    <a:pt x="38313" y="120"/>
                  </a:cubicBezTo>
                  <a:cubicBezTo>
                    <a:pt x="38320" y="144"/>
                    <a:pt x="38384" y="131"/>
                    <a:pt x="38366" y="159"/>
                  </a:cubicBezTo>
                  <a:cubicBezTo>
                    <a:pt x="38339" y="168"/>
                    <a:pt x="38293" y="188"/>
                    <a:pt x="38244" y="195"/>
                  </a:cubicBezTo>
                  <a:cubicBezTo>
                    <a:pt x="38222" y="183"/>
                    <a:pt x="38214" y="155"/>
                    <a:pt x="38151" y="155"/>
                  </a:cubicBezTo>
                  <a:cubicBezTo>
                    <a:pt x="38124" y="155"/>
                    <a:pt x="38088" y="160"/>
                    <a:pt x="38035" y="173"/>
                  </a:cubicBezTo>
                  <a:cubicBezTo>
                    <a:pt x="38041" y="163"/>
                    <a:pt x="38055" y="154"/>
                    <a:pt x="38072" y="147"/>
                  </a:cubicBezTo>
                  <a:lnTo>
                    <a:pt x="38072" y="147"/>
                  </a:lnTo>
                  <a:cubicBezTo>
                    <a:pt x="38016" y="163"/>
                    <a:pt x="37976" y="166"/>
                    <a:pt x="37945" y="166"/>
                  </a:cubicBezTo>
                  <a:cubicBezTo>
                    <a:pt x="37924" y="166"/>
                    <a:pt x="37906" y="164"/>
                    <a:pt x="37891" y="164"/>
                  </a:cubicBezTo>
                  <a:cubicBezTo>
                    <a:pt x="37882" y="164"/>
                    <a:pt x="37874" y="165"/>
                    <a:pt x="37866" y="166"/>
                  </a:cubicBezTo>
                  <a:cubicBezTo>
                    <a:pt x="37895" y="155"/>
                    <a:pt x="37932" y="141"/>
                    <a:pt x="37960" y="129"/>
                  </a:cubicBezTo>
                  <a:lnTo>
                    <a:pt x="37960" y="129"/>
                  </a:lnTo>
                  <a:cubicBezTo>
                    <a:pt x="37826" y="154"/>
                    <a:pt x="37788" y="190"/>
                    <a:pt x="37657" y="240"/>
                  </a:cubicBezTo>
                  <a:cubicBezTo>
                    <a:pt x="37605" y="209"/>
                    <a:pt x="37866" y="155"/>
                    <a:pt x="37911" y="119"/>
                  </a:cubicBezTo>
                  <a:lnTo>
                    <a:pt x="37800" y="117"/>
                  </a:lnTo>
                  <a:cubicBezTo>
                    <a:pt x="37591" y="187"/>
                    <a:pt x="37756" y="172"/>
                    <a:pt x="37541" y="240"/>
                  </a:cubicBezTo>
                  <a:lnTo>
                    <a:pt x="37561" y="214"/>
                  </a:lnTo>
                  <a:lnTo>
                    <a:pt x="37561" y="214"/>
                  </a:lnTo>
                  <a:cubicBezTo>
                    <a:pt x="37560" y="214"/>
                    <a:pt x="37529" y="230"/>
                    <a:pt x="37497" y="245"/>
                  </a:cubicBezTo>
                  <a:cubicBezTo>
                    <a:pt x="37466" y="262"/>
                    <a:pt x="37434" y="278"/>
                    <a:pt x="37434" y="278"/>
                  </a:cubicBezTo>
                  <a:cubicBezTo>
                    <a:pt x="37437" y="286"/>
                    <a:pt x="37445" y="292"/>
                    <a:pt x="37463" y="292"/>
                  </a:cubicBezTo>
                  <a:cubicBezTo>
                    <a:pt x="37486" y="292"/>
                    <a:pt x="37524" y="283"/>
                    <a:pt x="37586" y="259"/>
                  </a:cubicBezTo>
                  <a:lnTo>
                    <a:pt x="37586" y="259"/>
                  </a:lnTo>
                  <a:cubicBezTo>
                    <a:pt x="37529" y="325"/>
                    <a:pt x="37488" y="306"/>
                    <a:pt x="37319" y="390"/>
                  </a:cubicBezTo>
                  <a:cubicBezTo>
                    <a:pt x="37308" y="401"/>
                    <a:pt x="37306" y="405"/>
                    <a:pt x="37310" y="405"/>
                  </a:cubicBezTo>
                  <a:cubicBezTo>
                    <a:pt x="37320" y="405"/>
                    <a:pt x="37373" y="372"/>
                    <a:pt x="37395" y="372"/>
                  </a:cubicBezTo>
                  <a:cubicBezTo>
                    <a:pt x="37399" y="372"/>
                    <a:pt x="37402" y="373"/>
                    <a:pt x="37404" y="375"/>
                  </a:cubicBezTo>
                  <a:cubicBezTo>
                    <a:pt x="37430" y="390"/>
                    <a:pt x="37312" y="440"/>
                    <a:pt x="37230" y="485"/>
                  </a:cubicBezTo>
                  <a:cubicBezTo>
                    <a:pt x="37177" y="512"/>
                    <a:pt x="37153" y="519"/>
                    <a:pt x="37139" y="519"/>
                  </a:cubicBezTo>
                  <a:cubicBezTo>
                    <a:pt x="37122" y="519"/>
                    <a:pt x="37123" y="507"/>
                    <a:pt x="37102" y="507"/>
                  </a:cubicBezTo>
                  <a:cubicBezTo>
                    <a:pt x="37098" y="507"/>
                    <a:pt x="37092" y="507"/>
                    <a:pt x="37086" y="509"/>
                  </a:cubicBezTo>
                  <a:cubicBezTo>
                    <a:pt x="37107" y="494"/>
                    <a:pt x="37186" y="451"/>
                    <a:pt x="37205" y="451"/>
                  </a:cubicBezTo>
                  <a:cubicBezTo>
                    <a:pt x="37208" y="451"/>
                    <a:pt x="37210" y="453"/>
                    <a:pt x="37209" y="455"/>
                  </a:cubicBezTo>
                  <a:cubicBezTo>
                    <a:pt x="37281" y="407"/>
                    <a:pt x="37268" y="400"/>
                    <a:pt x="37243" y="400"/>
                  </a:cubicBezTo>
                  <a:cubicBezTo>
                    <a:pt x="37233" y="400"/>
                    <a:pt x="37220" y="402"/>
                    <a:pt x="37210" y="402"/>
                  </a:cubicBezTo>
                  <a:cubicBezTo>
                    <a:pt x="37191" y="402"/>
                    <a:pt x="37183" y="397"/>
                    <a:pt x="37223" y="370"/>
                  </a:cubicBezTo>
                  <a:lnTo>
                    <a:pt x="37223" y="370"/>
                  </a:lnTo>
                  <a:cubicBezTo>
                    <a:pt x="37087" y="421"/>
                    <a:pt x="37103" y="445"/>
                    <a:pt x="37042" y="486"/>
                  </a:cubicBezTo>
                  <a:lnTo>
                    <a:pt x="37042" y="486"/>
                  </a:lnTo>
                  <a:cubicBezTo>
                    <a:pt x="37047" y="484"/>
                    <a:pt x="37050" y="483"/>
                    <a:pt x="37052" y="483"/>
                  </a:cubicBezTo>
                  <a:cubicBezTo>
                    <a:pt x="37067" y="483"/>
                    <a:pt x="37040" y="513"/>
                    <a:pt x="37059" y="513"/>
                  </a:cubicBezTo>
                  <a:cubicBezTo>
                    <a:pt x="37060" y="513"/>
                    <a:pt x="37062" y="513"/>
                    <a:pt x="37064" y="513"/>
                  </a:cubicBezTo>
                  <a:lnTo>
                    <a:pt x="37064" y="513"/>
                  </a:lnTo>
                  <a:cubicBezTo>
                    <a:pt x="36872" y="686"/>
                    <a:pt x="36899" y="543"/>
                    <a:pt x="36692" y="665"/>
                  </a:cubicBezTo>
                  <a:cubicBezTo>
                    <a:pt x="36750" y="678"/>
                    <a:pt x="36499" y="835"/>
                    <a:pt x="36579" y="835"/>
                  </a:cubicBezTo>
                  <a:cubicBezTo>
                    <a:pt x="36588" y="835"/>
                    <a:pt x="36600" y="834"/>
                    <a:pt x="36617" y="830"/>
                  </a:cubicBezTo>
                  <a:lnTo>
                    <a:pt x="36617" y="830"/>
                  </a:lnTo>
                  <a:cubicBezTo>
                    <a:pt x="36571" y="864"/>
                    <a:pt x="36513" y="908"/>
                    <a:pt x="36458" y="931"/>
                  </a:cubicBezTo>
                  <a:cubicBezTo>
                    <a:pt x="36470" y="915"/>
                    <a:pt x="36467" y="911"/>
                    <a:pt x="36458" y="911"/>
                  </a:cubicBezTo>
                  <a:cubicBezTo>
                    <a:pt x="36447" y="911"/>
                    <a:pt x="36427" y="918"/>
                    <a:pt x="36417" y="918"/>
                  </a:cubicBezTo>
                  <a:cubicBezTo>
                    <a:pt x="36408" y="918"/>
                    <a:pt x="36410" y="911"/>
                    <a:pt x="36440" y="883"/>
                  </a:cubicBezTo>
                  <a:lnTo>
                    <a:pt x="36440" y="883"/>
                  </a:lnTo>
                  <a:lnTo>
                    <a:pt x="36364" y="925"/>
                  </a:lnTo>
                  <a:lnTo>
                    <a:pt x="36460" y="832"/>
                  </a:lnTo>
                  <a:lnTo>
                    <a:pt x="36460" y="832"/>
                  </a:lnTo>
                  <a:cubicBezTo>
                    <a:pt x="36367" y="859"/>
                    <a:pt x="36218" y="918"/>
                    <a:pt x="36167" y="930"/>
                  </a:cubicBezTo>
                  <a:cubicBezTo>
                    <a:pt x="36065" y="1000"/>
                    <a:pt x="36214" y="937"/>
                    <a:pt x="36091" y="1011"/>
                  </a:cubicBezTo>
                  <a:cubicBezTo>
                    <a:pt x="36103" y="999"/>
                    <a:pt x="36102" y="994"/>
                    <a:pt x="36093" y="994"/>
                  </a:cubicBezTo>
                  <a:cubicBezTo>
                    <a:pt x="36075" y="994"/>
                    <a:pt x="36026" y="1014"/>
                    <a:pt x="35989" y="1034"/>
                  </a:cubicBezTo>
                  <a:cubicBezTo>
                    <a:pt x="36013" y="1023"/>
                    <a:pt x="36029" y="1019"/>
                    <a:pt x="36037" y="1019"/>
                  </a:cubicBezTo>
                  <a:cubicBezTo>
                    <a:pt x="36067" y="1019"/>
                    <a:pt x="35996" y="1080"/>
                    <a:pt x="35943" y="1115"/>
                  </a:cubicBezTo>
                  <a:cubicBezTo>
                    <a:pt x="35854" y="1160"/>
                    <a:pt x="35772" y="1181"/>
                    <a:pt x="35748" y="1181"/>
                  </a:cubicBezTo>
                  <a:cubicBezTo>
                    <a:pt x="35741" y="1181"/>
                    <a:pt x="35739" y="1179"/>
                    <a:pt x="35742" y="1176"/>
                  </a:cubicBezTo>
                  <a:lnTo>
                    <a:pt x="35817" y="1117"/>
                  </a:lnTo>
                  <a:lnTo>
                    <a:pt x="35817" y="1117"/>
                  </a:lnTo>
                  <a:cubicBezTo>
                    <a:pt x="35771" y="1151"/>
                    <a:pt x="35788" y="1114"/>
                    <a:pt x="35718" y="1158"/>
                  </a:cubicBezTo>
                  <a:cubicBezTo>
                    <a:pt x="35702" y="1184"/>
                    <a:pt x="35661" y="1233"/>
                    <a:pt x="35641" y="1265"/>
                  </a:cubicBezTo>
                  <a:cubicBezTo>
                    <a:pt x="35572" y="1304"/>
                    <a:pt x="35512" y="1307"/>
                    <a:pt x="35488" y="1322"/>
                  </a:cubicBezTo>
                  <a:lnTo>
                    <a:pt x="35595" y="1255"/>
                  </a:lnTo>
                  <a:lnTo>
                    <a:pt x="35595" y="1255"/>
                  </a:lnTo>
                  <a:cubicBezTo>
                    <a:pt x="35550" y="1277"/>
                    <a:pt x="35528" y="1283"/>
                    <a:pt x="35514" y="1283"/>
                  </a:cubicBezTo>
                  <a:cubicBezTo>
                    <a:pt x="35498" y="1283"/>
                    <a:pt x="35495" y="1274"/>
                    <a:pt x="35479" y="1274"/>
                  </a:cubicBezTo>
                  <a:cubicBezTo>
                    <a:pt x="35466" y="1274"/>
                    <a:pt x="35443" y="1281"/>
                    <a:pt x="35395" y="1306"/>
                  </a:cubicBezTo>
                  <a:lnTo>
                    <a:pt x="35364" y="1345"/>
                  </a:lnTo>
                  <a:cubicBezTo>
                    <a:pt x="35354" y="1348"/>
                    <a:pt x="35345" y="1349"/>
                    <a:pt x="35339" y="1349"/>
                  </a:cubicBezTo>
                  <a:cubicBezTo>
                    <a:pt x="35329" y="1349"/>
                    <a:pt x="35325" y="1347"/>
                    <a:pt x="35329" y="1341"/>
                  </a:cubicBezTo>
                  <a:lnTo>
                    <a:pt x="35329" y="1341"/>
                  </a:lnTo>
                  <a:cubicBezTo>
                    <a:pt x="35299" y="1362"/>
                    <a:pt x="35227" y="1387"/>
                    <a:pt x="35196" y="1405"/>
                  </a:cubicBezTo>
                  <a:lnTo>
                    <a:pt x="35181" y="1395"/>
                  </a:lnTo>
                  <a:cubicBezTo>
                    <a:pt x="35123" y="1429"/>
                    <a:pt x="35054" y="1480"/>
                    <a:pt x="34972" y="1480"/>
                  </a:cubicBezTo>
                  <a:cubicBezTo>
                    <a:pt x="34967" y="1480"/>
                    <a:pt x="34963" y="1480"/>
                    <a:pt x="34958" y="1480"/>
                  </a:cubicBezTo>
                  <a:lnTo>
                    <a:pt x="34958" y="1480"/>
                  </a:lnTo>
                  <a:cubicBezTo>
                    <a:pt x="34971" y="1482"/>
                    <a:pt x="34982" y="1484"/>
                    <a:pt x="34991" y="1484"/>
                  </a:cubicBezTo>
                  <a:cubicBezTo>
                    <a:pt x="35037" y="1484"/>
                    <a:pt x="35059" y="1457"/>
                    <a:pt x="35156" y="1437"/>
                  </a:cubicBezTo>
                  <a:lnTo>
                    <a:pt x="35156" y="1437"/>
                  </a:lnTo>
                  <a:cubicBezTo>
                    <a:pt x="35235" y="1439"/>
                    <a:pt x="35053" y="1501"/>
                    <a:pt x="35027" y="1508"/>
                  </a:cubicBezTo>
                  <a:cubicBezTo>
                    <a:pt x="35026" y="1501"/>
                    <a:pt x="35020" y="1498"/>
                    <a:pt x="35010" y="1498"/>
                  </a:cubicBezTo>
                  <a:cubicBezTo>
                    <a:pt x="34965" y="1498"/>
                    <a:pt x="34841" y="1561"/>
                    <a:pt x="34773" y="1568"/>
                  </a:cubicBezTo>
                  <a:cubicBezTo>
                    <a:pt x="34723" y="1563"/>
                    <a:pt x="34680" y="1565"/>
                    <a:pt x="34651" y="1562"/>
                  </a:cubicBezTo>
                  <a:lnTo>
                    <a:pt x="34623" y="1594"/>
                  </a:lnTo>
                  <a:cubicBezTo>
                    <a:pt x="34614" y="1582"/>
                    <a:pt x="34599" y="1578"/>
                    <a:pt x="34581" y="1578"/>
                  </a:cubicBezTo>
                  <a:cubicBezTo>
                    <a:pt x="34530" y="1578"/>
                    <a:pt x="34452" y="1609"/>
                    <a:pt x="34385" y="1609"/>
                  </a:cubicBezTo>
                  <a:cubicBezTo>
                    <a:pt x="34379" y="1609"/>
                    <a:pt x="34373" y="1608"/>
                    <a:pt x="34368" y="1608"/>
                  </a:cubicBezTo>
                  <a:cubicBezTo>
                    <a:pt x="34415" y="1588"/>
                    <a:pt x="34408" y="1572"/>
                    <a:pt x="34344" y="1565"/>
                  </a:cubicBezTo>
                  <a:lnTo>
                    <a:pt x="34344" y="1565"/>
                  </a:lnTo>
                  <a:cubicBezTo>
                    <a:pt x="34430" y="1608"/>
                    <a:pt x="34202" y="1602"/>
                    <a:pt x="34225" y="1628"/>
                  </a:cubicBezTo>
                  <a:cubicBezTo>
                    <a:pt x="34060" y="1605"/>
                    <a:pt x="34268" y="1583"/>
                    <a:pt x="34220" y="1555"/>
                  </a:cubicBezTo>
                  <a:lnTo>
                    <a:pt x="34220" y="1555"/>
                  </a:lnTo>
                  <a:cubicBezTo>
                    <a:pt x="34205" y="1560"/>
                    <a:pt x="34190" y="1562"/>
                    <a:pt x="34174" y="1562"/>
                  </a:cubicBezTo>
                  <a:cubicBezTo>
                    <a:pt x="34119" y="1562"/>
                    <a:pt x="34062" y="1536"/>
                    <a:pt x="34017" y="1536"/>
                  </a:cubicBezTo>
                  <a:cubicBezTo>
                    <a:pt x="34005" y="1536"/>
                    <a:pt x="33994" y="1538"/>
                    <a:pt x="33984" y="1542"/>
                  </a:cubicBezTo>
                  <a:cubicBezTo>
                    <a:pt x="34100" y="1575"/>
                    <a:pt x="33962" y="1562"/>
                    <a:pt x="33933" y="1574"/>
                  </a:cubicBezTo>
                  <a:cubicBezTo>
                    <a:pt x="33783" y="1543"/>
                    <a:pt x="33962" y="1562"/>
                    <a:pt x="33858" y="1529"/>
                  </a:cubicBezTo>
                  <a:cubicBezTo>
                    <a:pt x="33838" y="1525"/>
                    <a:pt x="33816" y="1523"/>
                    <a:pt x="33797" y="1523"/>
                  </a:cubicBezTo>
                  <a:cubicBezTo>
                    <a:pt x="33758" y="1523"/>
                    <a:pt x="33737" y="1533"/>
                    <a:pt x="33798" y="1558"/>
                  </a:cubicBezTo>
                  <a:lnTo>
                    <a:pt x="33798" y="1558"/>
                  </a:lnTo>
                  <a:cubicBezTo>
                    <a:pt x="33714" y="1524"/>
                    <a:pt x="33604" y="1537"/>
                    <a:pt x="33517" y="1476"/>
                  </a:cubicBezTo>
                  <a:cubicBezTo>
                    <a:pt x="33511" y="1469"/>
                    <a:pt x="33513" y="1467"/>
                    <a:pt x="33519" y="1467"/>
                  </a:cubicBezTo>
                  <a:cubicBezTo>
                    <a:pt x="33532" y="1467"/>
                    <a:pt x="33561" y="1476"/>
                    <a:pt x="33590" y="1486"/>
                  </a:cubicBezTo>
                  <a:cubicBezTo>
                    <a:pt x="33619" y="1493"/>
                    <a:pt x="33646" y="1500"/>
                    <a:pt x="33655" y="1500"/>
                  </a:cubicBezTo>
                  <a:cubicBezTo>
                    <a:pt x="33660" y="1500"/>
                    <a:pt x="33659" y="1498"/>
                    <a:pt x="33650" y="1492"/>
                  </a:cubicBezTo>
                  <a:cubicBezTo>
                    <a:pt x="33584" y="1470"/>
                    <a:pt x="33548" y="1463"/>
                    <a:pt x="33523" y="1463"/>
                  </a:cubicBezTo>
                  <a:cubicBezTo>
                    <a:pt x="33494" y="1463"/>
                    <a:pt x="33479" y="1472"/>
                    <a:pt x="33449" y="1472"/>
                  </a:cubicBezTo>
                  <a:cubicBezTo>
                    <a:pt x="33426" y="1472"/>
                    <a:pt x="33392" y="1467"/>
                    <a:pt x="33334" y="1448"/>
                  </a:cubicBezTo>
                  <a:lnTo>
                    <a:pt x="33334" y="1448"/>
                  </a:lnTo>
                  <a:cubicBezTo>
                    <a:pt x="33384" y="1474"/>
                    <a:pt x="33363" y="1489"/>
                    <a:pt x="33316" y="1489"/>
                  </a:cubicBezTo>
                  <a:cubicBezTo>
                    <a:pt x="33289" y="1489"/>
                    <a:pt x="33254" y="1484"/>
                    <a:pt x="33219" y="1474"/>
                  </a:cubicBezTo>
                  <a:cubicBezTo>
                    <a:pt x="33156" y="1442"/>
                    <a:pt x="33141" y="1433"/>
                    <a:pt x="33148" y="1433"/>
                  </a:cubicBezTo>
                  <a:cubicBezTo>
                    <a:pt x="33159" y="1433"/>
                    <a:pt x="33225" y="1456"/>
                    <a:pt x="33250" y="1456"/>
                  </a:cubicBezTo>
                  <a:cubicBezTo>
                    <a:pt x="33260" y="1456"/>
                    <a:pt x="33263" y="1451"/>
                    <a:pt x="33248" y="1438"/>
                  </a:cubicBezTo>
                  <a:lnTo>
                    <a:pt x="33163" y="1405"/>
                  </a:lnTo>
                  <a:cubicBezTo>
                    <a:pt x="33136" y="1381"/>
                    <a:pt x="33144" y="1374"/>
                    <a:pt x="33167" y="1374"/>
                  </a:cubicBezTo>
                  <a:cubicBezTo>
                    <a:pt x="33209" y="1374"/>
                    <a:pt x="33301" y="1398"/>
                    <a:pt x="33338" y="1398"/>
                  </a:cubicBezTo>
                  <a:cubicBezTo>
                    <a:pt x="33357" y="1398"/>
                    <a:pt x="33361" y="1392"/>
                    <a:pt x="33337" y="1372"/>
                  </a:cubicBezTo>
                  <a:lnTo>
                    <a:pt x="33243" y="1345"/>
                  </a:lnTo>
                  <a:cubicBezTo>
                    <a:pt x="33268" y="1343"/>
                    <a:pt x="33303" y="1336"/>
                    <a:pt x="33272" y="1310"/>
                  </a:cubicBezTo>
                  <a:lnTo>
                    <a:pt x="33272" y="1310"/>
                  </a:lnTo>
                  <a:cubicBezTo>
                    <a:pt x="33269" y="1311"/>
                    <a:pt x="33266" y="1311"/>
                    <a:pt x="33262" y="1311"/>
                  </a:cubicBezTo>
                  <a:cubicBezTo>
                    <a:pt x="33212" y="1311"/>
                    <a:pt x="33060" y="1226"/>
                    <a:pt x="33043" y="1221"/>
                  </a:cubicBezTo>
                  <a:lnTo>
                    <a:pt x="33043" y="1221"/>
                  </a:lnTo>
                  <a:cubicBezTo>
                    <a:pt x="33015" y="1235"/>
                    <a:pt x="33118" y="1250"/>
                    <a:pt x="33095" y="1260"/>
                  </a:cubicBezTo>
                  <a:cubicBezTo>
                    <a:pt x="32999" y="1221"/>
                    <a:pt x="32939" y="1235"/>
                    <a:pt x="32802" y="1151"/>
                  </a:cubicBezTo>
                  <a:lnTo>
                    <a:pt x="32802" y="1151"/>
                  </a:lnTo>
                  <a:cubicBezTo>
                    <a:pt x="32815" y="1154"/>
                    <a:pt x="32824" y="1156"/>
                    <a:pt x="32829" y="1156"/>
                  </a:cubicBezTo>
                  <a:cubicBezTo>
                    <a:pt x="32861" y="1156"/>
                    <a:pt x="32797" y="1109"/>
                    <a:pt x="32823" y="1109"/>
                  </a:cubicBezTo>
                  <a:cubicBezTo>
                    <a:pt x="32823" y="1109"/>
                    <a:pt x="32824" y="1109"/>
                    <a:pt x="32826" y="1110"/>
                  </a:cubicBezTo>
                  <a:cubicBezTo>
                    <a:pt x="32803" y="1094"/>
                    <a:pt x="32792" y="1091"/>
                    <a:pt x="32783" y="1091"/>
                  </a:cubicBezTo>
                  <a:cubicBezTo>
                    <a:pt x="32778" y="1091"/>
                    <a:pt x="32773" y="1092"/>
                    <a:pt x="32767" y="1092"/>
                  </a:cubicBezTo>
                  <a:cubicBezTo>
                    <a:pt x="32755" y="1092"/>
                    <a:pt x="32738" y="1087"/>
                    <a:pt x="32697" y="1059"/>
                  </a:cubicBezTo>
                  <a:lnTo>
                    <a:pt x="32715" y="1052"/>
                  </a:lnTo>
                  <a:cubicBezTo>
                    <a:pt x="32346" y="852"/>
                    <a:pt x="31880" y="587"/>
                    <a:pt x="31518" y="480"/>
                  </a:cubicBezTo>
                  <a:cubicBezTo>
                    <a:pt x="31470" y="430"/>
                    <a:pt x="31351" y="372"/>
                    <a:pt x="31169" y="279"/>
                  </a:cubicBezTo>
                  <a:lnTo>
                    <a:pt x="31169" y="279"/>
                  </a:lnTo>
                  <a:cubicBezTo>
                    <a:pt x="31188" y="290"/>
                    <a:pt x="31186" y="294"/>
                    <a:pt x="31174" y="294"/>
                  </a:cubicBezTo>
                  <a:cubicBezTo>
                    <a:pt x="31157" y="294"/>
                    <a:pt x="31117" y="285"/>
                    <a:pt x="31090" y="276"/>
                  </a:cubicBezTo>
                  <a:lnTo>
                    <a:pt x="31001" y="212"/>
                  </a:lnTo>
                  <a:cubicBezTo>
                    <a:pt x="30887" y="150"/>
                    <a:pt x="30712" y="132"/>
                    <a:pt x="30595" y="118"/>
                  </a:cubicBezTo>
                  <a:cubicBezTo>
                    <a:pt x="30575" y="109"/>
                    <a:pt x="30570" y="101"/>
                    <a:pt x="30566" y="92"/>
                  </a:cubicBezTo>
                  <a:cubicBezTo>
                    <a:pt x="30523" y="77"/>
                    <a:pt x="30495" y="73"/>
                    <a:pt x="30474" y="73"/>
                  </a:cubicBezTo>
                  <a:cubicBezTo>
                    <a:pt x="30443" y="73"/>
                    <a:pt x="30428" y="83"/>
                    <a:pt x="30403" y="83"/>
                  </a:cubicBezTo>
                  <a:cubicBezTo>
                    <a:pt x="30401" y="83"/>
                    <a:pt x="30400" y="83"/>
                    <a:pt x="30399" y="83"/>
                  </a:cubicBezTo>
                  <a:cubicBezTo>
                    <a:pt x="30399" y="83"/>
                    <a:pt x="30331" y="52"/>
                    <a:pt x="30327" y="52"/>
                  </a:cubicBezTo>
                  <a:cubicBezTo>
                    <a:pt x="30327" y="52"/>
                    <a:pt x="30327" y="52"/>
                    <a:pt x="30327" y="52"/>
                  </a:cubicBezTo>
                  <a:lnTo>
                    <a:pt x="30307" y="71"/>
                  </a:lnTo>
                  <a:cubicBezTo>
                    <a:pt x="30298" y="71"/>
                    <a:pt x="30288" y="71"/>
                    <a:pt x="30278" y="71"/>
                  </a:cubicBezTo>
                  <a:cubicBezTo>
                    <a:pt x="30166" y="71"/>
                    <a:pt x="30038" y="55"/>
                    <a:pt x="30051" y="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7650" y="4622152"/>
              <a:ext cx="8431072" cy="290908"/>
            </a:xfrm>
            <a:custGeom>
              <a:avLst/>
              <a:gdLst/>
              <a:ahLst/>
              <a:cxnLst/>
              <a:rect l="l" t="t" r="r" b="b"/>
              <a:pathLst>
                <a:path w="42498" h="1939" extrusionOk="0">
                  <a:moveTo>
                    <a:pt x="38640" y="0"/>
                  </a:moveTo>
                  <a:lnTo>
                    <a:pt x="38640" y="0"/>
                  </a:lnTo>
                  <a:cubicBezTo>
                    <a:pt x="38488" y="17"/>
                    <a:pt x="38416" y="23"/>
                    <a:pt x="38191" y="76"/>
                  </a:cubicBezTo>
                  <a:cubicBezTo>
                    <a:pt x="38191" y="94"/>
                    <a:pt x="38268" y="81"/>
                    <a:pt x="38168" y="114"/>
                  </a:cubicBezTo>
                  <a:cubicBezTo>
                    <a:pt x="38146" y="123"/>
                    <a:pt x="38126" y="130"/>
                    <a:pt x="38107" y="136"/>
                  </a:cubicBezTo>
                  <a:lnTo>
                    <a:pt x="38107" y="136"/>
                  </a:lnTo>
                  <a:cubicBezTo>
                    <a:pt x="38193" y="114"/>
                    <a:pt x="38315" y="111"/>
                    <a:pt x="38251" y="92"/>
                  </a:cubicBezTo>
                  <a:cubicBezTo>
                    <a:pt x="38287" y="68"/>
                    <a:pt x="38389" y="39"/>
                    <a:pt x="38494" y="35"/>
                  </a:cubicBezTo>
                  <a:cubicBezTo>
                    <a:pt x="38546" y="30"/>
                    <a:pt x="38598" y="28"/>
                    <a:pt x="38642" y="27"/>
                  </a:cubicBezTo>
                  <a:cubicBezTo>
                    <a:pt x="38686" y="29"/>
                    <a:pt x="38721" y="37"/>
                    <a:pt x="38740" y="42"/>
                  </a:cubicBezTo>
                  <a:cubicBezTo>
                    <a:pt x="38908" y="20"/>
                    <a:pt x="38609" y="28"/>
                    <a:pt x="38640" y="0"/>
                  </a:cubicBezTo>
                  <a:close/>
                  <a:moveTo>
                    <a:pt x="38107" y="136"/>
                  </a:moveTo>
                  <a:lnTo>
                    <a:pt x="38107" y="136"/>
                  </a:lnTo>
                  <a:cubicBezTo>
                    <a:pt x="38097" y="139"/>
                    <a:pt x="38087" y="142"/>
                    <a:pt x="38078" y="145"/>
                  </a:cubicBezTo>
                  <a:lnTo>
                    <a:pt x="38078" y="145"/>
                  </a:lnTo>
                  <a:cubicBezTo>
                    <a:pt x="38087" y="143"/>
                    <a:pt x="38097" y="140"/>
                    <a:pt x="38107" y="136"/>
                  </a:cubicBezTo>
                  <a:close/>
                  <a:moveTo>
                    <a:pt x="20481" y="270"/>
                  </a:moveTo>
                  <a:cubicBezTo>
                    <a:pt x="20480" y="270"/>
                    <a:pt x="20479" y="270"/>
                    <a:pt x="20478" y="270"/>
                  </a:cubicBezTo>
                  <a:cubicBezTo>
                    <a:pt x="20478" y="270"/>
                    <a:pt x="20479" y="270"/>
                    <a:pt x="20480" y="270"/>
                  </a:cubicBezTo>
                  <a:cubicBezTo>
                    <a:pt x="20481" y="270"/>
                    <a:pt x="20482" y="270"/>
                    <a:pt x="20484" y="270"/>
                  </a:cubicBezTo>
                  <a:lnTo>
                    <a:pt x="20484" y="270"/>
                  </a:lnTo>
                  <a:cubicBezTo>
                    <a:pt x="20483" y="270"/>
                    <a:pt x="20482" y="270"/>
                    <a:pt x="20481" y="270"/>
                  </a:cubicBezTo>
                  <a:close/>
                  <a:moveTo>
                    <a:pt x="39511" y="161"/>
                  </a:moveTo>
                  <a:cubicBezTo>
                    <a:pt x="39456" y="161"/>
                    <a:pt x="39545" y="218"/>
                    <a:pt x="39650" y="269"/>
                  </a:cubicBezTo>
                  <a:cubicBezTo>
                    <a:pt x="39652" y="271"/>
                    <a:pt x="39654" y="272"/>
                    <a:pt x="39656" y="274"/>
                  </a:cubicBezTo>
                  <a:lnTo>
                    <a:pt x="39656" y="274"/>
                  </a:lnTo>
                  <a:cubicBezTo>
                    <a:pt x="39654" y="266"/>
                    <a:pt x="39657" y="260"/>
                    <a:pt x="39671" y="260"/>
                  </a:cubicBezTo>
                  <a:cubicBezTo>
                    <a:pt x="39675" y="260"/>
                    <a:pt x="39679" y="261"/>
                    <a:pt x="39684" y="261"/>
                  </a:cubicBezTo>
                  <a:lnTo>
                    <a:pt x="39684" y="261"/>
                  </a:lnTo>
                  <a:cubicBezTo>
                    <a:pt x="39638" y="238"/>
                    <a:pt x="39603" y="204"/>
                    <a:pt x="39538" y="195"/>
                  </a:cubicBezTo>
                  <a:cubicBezTo>
                    <a:pt x="39511" y="177"/>
                    <a:pt x="39590" y="190"/>
                    <a:pt x="39519" y="161"/>
                  </a:cubicBezTo>
                  <a:cubicBezTo>
                    <a:pt x="39516" y="161"/>
                    <a:pt x="39513" y="161"/>
                    <a:pt x="39511" y="161"/>
                  </a:cubicBezTo>
                  <a:close/>
                  <a:moveTo>
                    <a:pt x="31147" y="268"/>
                  </a:moveTo>
                  <a:lnTo>
                    <a:pt x="31147" y="268"/>
                  </a:lnTo>
                  <a:cubicBezTo>
                    <a:pt x="31154" y="272"/>
                    <a:pt x="31162" y="275"/>
                    <a:pt x="31169" y="279"/>
                  </a:cubicBezTo>
                  <a:lnTo>
                    <a:pt x="31169" y="279"/>
                  </a:lnTo>
                  <a:cubicBezTo>
                    <a:pt x="31163" y="276"/>
                    <a:pt x="31156" y="272"/>
                    <a:pt x="31147" y="268"/>
                  </a:cubicBezTo>
                  <a:close/>
                  <a:moveTo>
                    <a:pt x="39684" y="261"/>
                  </a:moveTo>
                  <a:cubicBezTo>
                    <a:pt x="39708" y="274"/>
                    <a:pt x="39735" y="283"/>
                    <a:pt x="39770" y="283"/>
                  </a:cubicBezTo>
                  <a:cubicBezTo>
                    <a:pt x="39729" y="270"/>
                    <a:pt x="39701" y="264"/>
                    <a:pt x="39684" y="261"/>
                  </a:cubicBezTo>
                  <a:close/>
                  <a:moveTo>
                    <a:pt x="39656" y="274"/>
                  </a:moveTo>
                  <a:cubicBezTo>
                    <a:pt x="39657" y="277"/>
                    <a:pt x="39658" y="280"/>
                    <a:pt x="39660" y="284"/>
                  </a:cubicBezTo>
                  <a:lnTo>
                    <a:pt x="39660" y="284"/>
                  </a:lnTo>
                  <a:cubicBezTo>
                    <a:pt x="39664" y="283"/>
                    <a:pt x="39663" y="280"/>
                    <a:pt x="39656" y="274"/>
                  </a:cubicBezTo>
                  <a:close/>
                  <a:moveTo>
                    <a:pt x="21773" y="345"/>
                  </a:moveTo>
                  <a:lnTo>
                    <a:pt x="21773" y="345"/>
                  </a:lnTo>
                  <a:cubicBezTo>
                    <a:pt x="21776" y="346"/>
                    <a:pt x="21779" y="346"/>
                    <a:pt x="21782" y="347"/>
                  </a:cubicBezTo>
                  <a:cubicBezTo>
                    <a:pt x="21779" y="346"/>
                    <a:pt x="21776" y="346"/>
                    <a:pt x="21773" y="345"/>
                  </a:cubicBezTo>
                  <a:close/>
                  <a:moveTo>
                    <a:pt x="29719" y="360"/>
                  </a:moveTo>
                  <a:cubicBezTo>
                    <a:pt x="29694" y="365"/>
                    <a:pt x="29668" y="371"/>
                    <a:pt x="29640" y="377"/>
                  </a:cubicBezTo>
                  <a:lnTo>
                    <a:pt x="29709" y="366"/>
                  </a:lnTo>
                  <a:cubicBezTo>
                    <a:pt x="29713" y="364"/>
                    <a:pt x="29716" y="362"/>
                    <a:pt x="29719" y="360"/>
                  </a:cubicBezTo>
                  <a:close/>
                  <a:moveTo>
                    <a:pt x="11833" y="397"/>
                  </a:moveTo>
                  <a:lnTo>
                    <a:pt x="11833" y="397"/>
                  </a:lnTo>
                  <a:cubicBezTo>
                    <a:pt x="11829" y="398"/>
                    <a:pt x="11828" y="399"/>
                    <a:pt x="11829" y="400"/>
                  </a:cubicBezTo>
                  <a:lnTo>
                    <a:pt x="11829" y="400"/>
                  </a:lnTo>
                  <a:cubicBezTo>
                    <a:pt x="11831" y="399"/>
                    <a:pt x="11832" y="398"/>
                    <a:pt x="11833" y="397"/>
                  </a:cubicBezTo>
                  <a:close/>
                  <a:moveTo>
                    <a:pt x="37042" y="485"/>
                  </a:moveTo>
                  <a:cubicBezTo>
                    <a:pt x="37032" y="489"/>
                    <a:pt x="37013" y="499"/>
                    <a:pt x="36983" y="517"/>
                  </a:cubicBezTo>
                  <a:cubicBezTo>
                    <a:pt x="37009" y="505"/>
                    <a:pt x="37028" y="495"/>
                    <a:pt x="37042" y="485"/>
                  </a:cubicBezTo>
                  <a:close/>
                  <a:moveTo>
                    <a:pt x="19902" y="547"/>
                  </a:moveTo>
                  <a:lnTo>
                    <a:pt x="19902" y="547"/>
                  </a:lnTo>
                  <a:cubicBezTo>
                    <a:pt x="19896" y="550"/>
                    <a:pt x="19887" y="554"/>
                    <a:pt x="19878" y="559"/>
                  </a:cubicBezTo>
                  <a:lnTo>
                    <a:pt x="19878" y="559"/>
                  </a:lnTo>
                  <a:cubicBezTo>
                    <a:pt x="19880" y="558"/>
                    <a:pt x="19883" y="558"/>
                    <a:pt x="19885" y="557"/>
                  </a:cubicBezTo>
                  <a:lnTo>
                    <a:pt x="19885" y="557"/>
                  </a:lnTo>
                  <a:cubicBezTo>
                    <a:pt x="19891" y="554"/>
                    <a:pt x="19896" y="550"/>
                    <a:pt x="19902" y="547"/>
                  </a:cubicBezTo>
                  <a:close/>
                  <a:moveTo>
                    <a:pt x="19684" y="672"/>
                  </a:moveTo>
                  <a:cubicBezTo>
                    <a:pt x="19661" y="688"/>
                    <a:pt x="19638" y="703"/>
                    <a:pt x="19621" y="710"/>
                  </a:cubicBezTo>
                  <a:lnTo>
                    <a:pt x="19621" y="710"/>
                  </a:lnTo>
                  <a:cubicBezTo>
                    <a:pt x="19638" y="699"/>
                    <a:pt x="19660" y="686"/>
                    <a:pt x="19684" y="672"/>
                  </a:cubicBezTo>
                  <a:close/>
                  <a:moveTo>
                    <a:pt x="35838" y="1100"/>
                  </a:moveTo>
                  <a:lnTo>
                    <a:pt x="35821" y="1114"/>
                  </a:lnTo>
                  <a:lnTo>
                    <a:pt x="35821" y="1114"/>
                  </a:lnTo>
                  <a:cubicBezTo>
                    <a:pt x="35826" y="1110"/>
                    <a:pt x="35832" y="1106"/>
                    <a:pt x="35838" y="1100"/>
                  </a:cubicBezTo>
                  <a:close/>
                  <a:moveTo>
                    <a:pt x="35340" y="1331"/>
                  </a:moveTo>
                  <a:cubicBezTo>
                    <a:pt x="35334" y="1335"/>
                    <a:pt x="35331" y="1338"/>
                    <a:pt x="35329" y="1341"/>
                  </a:cubicBezTo>
                  <a:lnTo>
                    <a:pt x="35329" y="1341"/>
                  </a:lnTo>
                  <a:cubicBezTo>
                    <a:pt x="35334" y="1338"/>
                    <a:pt x="35337" y="1334"/>
                    <a:pt x="35340" y="1331"/>
                  </a:cubicBezTo>
                  <a:close/>
                  <a:moveTo>
                    <a:pt x="17870" y="1531"/>
                  </a:moveTo>
                  <a:cubicBezTo>
                    <a:pt x="17867" y="1531"/>
                    <a:pt x="17860" y="1535"/>
                    <a:pt x="17852" y="1541"/>
                  </a:cubicBezTo>
                  <a:lnTo>
                    <a:pt x="17852" y="1541"/>
                  </a:lnTo>
                  <a:cubicBezTo>
                    <a:pt x="17859" y="1539"/>
                    <a:pt x="17866" y="1537"/>
                    <a:pt x="17872" y="1534"/>
                  </a:cubicBezTo>
                  <a:cubicBezTo>
                    <a:pt x="17872" y="1532"/>
                    <a:pt x="17871" y="1531"/>
                    <a:pt x="17870" y="1531"/>
                  </a:cubicBezTo>
                  <a:close/>
                  <a:moveTo>
                    <a:pt x="42014" y="1605"/>
                  </a:moveTo>
                  <a:cubicBezTo>
                    <a:pt x="42023" y="1609"/>
                    <a:pt x="42031" y="1611"/>
                    <a:pt x="42036" y="1611"/>
                  </a:cubicBezTo>
                  <a:cubicBezTo>
                    <a:pt x="42038" y="1611"/>
                    <a:pt x="42039" y="1611"/>
                    <a:pt x="42040" y="1610"/>
                  </a:cubicBezTo>
                  <a:cubicBezTo>
                    <a:pt x="42032" y="1608"/>
                    <a:pt x="42023" y="1607"/>
                    <a:pt x="42014" y="1605"/>
                  </a:cubicBezTo>
                  <a:close/>
                  <a:moveTo>
                    <a:pt x="25811" y="1670"/>
                  </a:moveTo>
                  <a:lnTo>
                    <a:pt x="25799" y="1672"/>
                  </a:lnTo>
                  <a:lnTo>
                    <a:pt x="25799" y="1672"/>
                  </a:lnTo>
                  <a:cubicBezTo>
                    <a:pt x="25804" y="1672"/>
                    <a:pt x="25808" y="1671"/>
                    <a:pt x="25811" y="1670"/>
                  </a:cubicBezTo>
                  <a:close/>
                  <a:moveTo>
                    <a:pt x="42454" y="1688"/>
                  </a:moveTo>
                  <a:cubicBezTo>
                    <a:pt x="42462" y="1689"/>
                    <a:pt x="42470" y="1689"/>
                    <a:pt x="42478" y="1689"/>
                  </a:cubicBezTo>
                  <a:cubicBezTo>
                    <a:pt x="42485" y="1689"/>
                    <a:pt x="42491" y="1689"/>
                    <a:pt x="42497" y="1688"/>
                  </a:cubicBezTo>
                  <a:lnTo>
                    <a:pt x="42497" y="1688"/>
                  </a:lnTo>
                  <a:cubicBezTo>
                    <a:pt x="42497" y="1688"/>
                    <a:pt x="42492" y="1688"/>
                    <a:pt x="42483" y="1688"/>
                  </a:cubicBezTo>
                  <a:cubicBezTo>
                    <a:pt x="42476" y="1688"/>
                    <a:pt x="42466" y="1688"/>
                    <a:pt x="42454" y="1688"/>
                  </a:cubicBezTo>
                  <a:close/>
                  <a:moveTo>
                    <a:pt x="30051" y="30"/>
                  </a:moveTo>
                  <a:lnTo>
                    <a:pt x="30051" y="30"/>
                  </a:lnTo>
                  <a:cubicBezTo>
                    <a:pt x="30005" y="39"/>
                    <a:pt x="29960" y="48"/>
                    <a:pt x="30018" y="54"/>
                  </a:cubicBezTo>
                  <a:cubicBezTo>
                    <a:pt x="29993" y="52"/>
                    <a:pt x="29958" y="51"/>
                    <a:pt x="29916" y="51"/>
                  </a:cubicBezTo>
                  <a:cubicBezTo>
                    <a:pt x="29862" y="51"/>
                    <a:pt x="29797" y="53"/>
                    <a:pt x="29729" y="64"/>
                  </a:cubicBezTo>
                  <a:cubicBezTo>
                    <a:pt x="29611" y="84"/>
                    <a:pt x="29480" y="108"/>
                    <a:pt x="29384" y="147"/>
                  </a:cubicBezTo>
                  <a:cubicBezTo>
                    <a:pt x="29419" y="140"/>
                    <a:pt x="29441" y="137"/>
                    <a:pt x="29455" y="137"/>
                  </a:cubicBezTo>
                  <a:cubicBezTo>
                    <a:pt x="29478" y="137"/>
                    <a:pt x="29478" y="145"/>
                    <a:pt x="29486" y="156"/>
                  </a:cubicBezTo>
                  <a:cubicBezTo>
                    <a:pt x="29467" y="196"/>
                    <a:pt x="29441" y="162"/>
                    <a:pt x="29367" y="204"/>
                  </a:cubicBezTo>
                  <a:cubicBezTo>
                    <a:pt x="29362" y="193"/>
                    <a:pt x="29269" y="206"/>
                    <a:pt x="29362" y="169"/>
                  </a:cubicBezTo>
                  <a:lnTo>
                    <a:pt x="29362" y="169"/>
                  </a:lnTo>
                  <a:cubicBezTo>
                    <a:pt x="29082" y="202"/>
                    <a:pt x="28741" y="384"/>
                    <a:pt x="28440" y="531"/>
                  </a:cubicBezTo>
                  <a:cubicBezTo>
                    <a:pt x="28381" y="566"/>
                    <a:pt x="28402" y="562"/>
                    <a:pt x="28378" y="586"/>
                  </a:cubicBezTo>
                  <a:cubicBezTo>
                    <a:pt x="28174" y="653"/>
                    <a:pt x="27964" y="809"/>
                    <a:pt x="27758" y="906"/>
                  </a:cubicBezTo>
                  <a:cubicBezTo>
                    <a:pt x="27763" y="905"/>
                    <a:pt x="27766" y="904"/>
                    <a:pt x="27769" y="904"/>
                  </a:cubicBezTo>
                  <a:cubicBezTo>
                    <a:pt x="27802" y="904"/>
                    <a:pt x="27757" y="967"/>
                    <a:pt x="27655" y="1024"/>
                  </a:cubicBezTo>
                  <a:cubicBezTo>
                    <a:pt x="27619" y="1054"/>
                    <a:pt x="27599" y="1063"/>
                    <a:pt x="27585" y="1063"/>
                  </a:cubicBezTo>
                  <a:cubicBezTo>
                    <a:pt x="27566" y="1063"/>
                    <a:pt x="27556" y="1047"/>
                    <a:pt x="27526" y="1047"/>
                  </a:cubicBezTo>
                  <a:cubicBezTo>
                    <a:pt x="27512" y="1047"/>
                    <a:pt x="27495" y="1051"/>
                    <a:pt x="27471" y="1059"/>
                  </a:cubicBezTo>
                  <a:cubicBezTo>
                    <a:pt x="27424" y="1098"/>
                    <a:pt x="27324" y="1158"/>
                    <a:pt x="27280" y="1176"/>
                  </a:cubicBezTo>
                  <a:lnTo>
                    <a:pt x="27281" y="1170"/>
                  </a:lnTo>
                  <a:lnTo>
                    <a:pt x="27281" y="1170"/>
                  </a:lnTo>
                  <a:cubicBezTo>
                    <a:pt x="27220" y="1216"/>
                    <a:pt x="27119" y="1279"/>
                    <a:pt x="27033" y="1303"/>
                  </a:cubicBezTo>
                  <a:lnTo>
                    <a:pt x="27044" y="1296"/>
                  </a:lnTo>
                  <a:lnTo>
                    <a:pt x="27044" y="1296"/>
                  </a:lnTo>
                  <a:cubicBezTo>
                    <a:pt x="26977" y="1323"/>
                    <a:pt x="26893" y="1341"/>
                    <a:pt x="26825" y="1374"/>
                  </a:cubicBezTo>
                  <a:cubicBezTo>
                    <a:pt x="26805" y="1414"/>
                    <a:pt x="26627" y="1460"/>
                    <a:pt x="26593" y="1498"/>
                  </a:cubicBezTo>
                  <a:cubicBezTo>
                    <a:pt x="26592" y="1498"/>
                    <a:pt x="26592" y="1498"/>
                    <a:pt x="26591" y="1498"/>
                  </a:cubicBezTo>
                  <a:cubicBezTo>
                    <a:pt x="26586" y="1498"/>
                    <a:pt x="26592" y="1494"/>
                    <a:pt x="26582" y="1494"/>
                  </a:cubicBezTo>
                  <a:cubicBezTo>
                    <a:pt x="26580" y="1494"/>
                    <a:pt x="26578" y="1494"/>
                    <a:pt x="26575" y="1494"/>
                  </a:cubicBezTo>
                  <a:lnTo>
                    <a:pt x="26576" y="1518"/>
                  </a:lnTo>
                  <a:cubicBezTo>
                    <a:pt x="26577" y="1521"/>
                    <a:pt x="26430" y="1550"/>
                    <a:pt x="26430" y="1550"/>
                  </a:cubicBezTo>
                  <a:cubicBezTo>
                    <a:pt x="26458" y="1532"/>
                    <a:pt x="26464" y="1521"/>
                    <a:pt x="26501" y="1503"/>
                  </a:cubicBezTo>
                  <a:lnTo>
                    <a:pt x="26501" y="1503"/>
                  </a:lnTo>
                  <a:cubicBezTo>
                    <a:pt x="26346" y="1532"/>
                    <a:pt x="26456" y="1537"/>
                    <a:pt x="26379" y="1572"/>
                  </a:cubicBezTo>
                  <a:cubicBezTo>
                    <a:pt x="26328" y="1596"/>
                    <a:pt x="26303" y="1602"/>
                    <a:pt x="26283" y="1602"/>
                  </a:cubicBezTo>
                  <a:cubicBezTo>
                    <a:pt x="26263" y="1602"/>
                    <a:pt x="26250" y="1596"/>
                    <a:pt x="26223" y="1596"/>
                  </a:cubicBezTo>
                  <a:cubicBezTo>
                    <a:pt x="26265" y="1578"/>
                    <a:pt x="26303" y="1585"/>
                    <a:pt x="26328" y="1573"/>
                  </a:cubicBezTo>
                  <a:cubicBezTo>
                    <a:pt x="26344" y="1563"/>
                    <a:pt x="26346" y="1560"/>
                    <a:pt x="26340" y="1560"/>
                  </a:cubicBezTo>
                  <a:cubicBezTo>
                    <a:pt x="26328" y="1560"/>
                    <a:pt x="26285" y="1574"/>
                    <a:pt x="26266" y="1574"/>
                  </a:cubicBezTo>
                  <a:cubicBezTo>
                    <a:pt x="26261" y="1574"/>
                    <a:pt x="26258" y="1573"/>
                    <a:pt x="26257" y="1571"/>
                  </a:cubicBezTo>
                  <a:cubicBezTo>
                    <a:pt x="26234" y="1574"/>
                    <a:pt x="26230" y="1602"/>
                    <a:pt x="26150" y="1612"/>
                  </a:cubicBezTo>
                  <a:cubicBezTo>
                    <a:pt x="26115" y="1616"/>
                    <a:pt x="26059" y="1631"/>
                    <a:pt x="26011" y="1635"/>
                  </a:cubicBezTo>
                  <a:cubicBezTo>
                    <a:pt x="26005" y="1635"/>
                    <a:pt x="25998" y="1635"/>
                    <a:pt x="25992" y="1635"/>
                  </a:cubicBezTo>
                  <a:cubicBezTo>
                    <a:pt x="25955" y="1635"/>
                    <a:pt x="25930" y="1632"/>
                    <a:pt x="25938" y="1621"/>
                  </a:cubicBezTo>
                  <a:lnTo>
                    <a:pt x="25938" y="1621"/>
                  </a:lnTo>
                  <a:cubicBezTo>
                    <a:pt x="25880" y="1638"/>
                    <a:pt x="25811" y="1640"/>
                    <a:pt x="25766" y="1653"/>
                  </a:cubicBezTo>
                  <a:cubicBezTo>
                    <a:pt x="25823" y="1654"/>
                    <a:pt x="25926" y="1653"/>
                    <a:pt x="25940" y="1667"/>
                  </a:cubicBezTo>
                  <a:cubicBezTo>
                    <a:pt x="25901" y="1673"/>
                    <a:pt x="25833" y="1682"/>
                    <a:pt x="25795" y="1682"/>
                  </a:cubicBezTo>
                  <a:cubicBezTo>
                    <a:pt x="25783" y="1682"/>
                    <a:pt x="25774" y="1681"/>
                    <a:pt x="25770" y="1679"/>
                  </a:cubicBezTo>
                  <a:lnTo>
                    <a:pt x="25799" y="1672"/>
                  </a:lnTo>
                  <a:lnTo>
                    <a:pt x="25799" y="1672"/>
                  </a:lnTo>
                  <a:cubicBezTo>
                    <a:pt x="25789" y="1674"/>
                    <a:pt x="25776" y="1674"/>
                    <a:pt x="25763" y="1674"/>
                  </a:cubicBezTo>
                  <a:cubicBezTo>
                    <a:pt x="25740" y="1674"/>
                    <a:pt x="25715" y="1673"/>
                    <a:pt x="25697" y="1673"/>
                  </a:cubicBezTo>
                  <a:cubicBezTo>
                    <a:pt x="25673" y="1673"/>
                    <a:pt x="25663" y="1676"/>
                    <a:pt x="25697" y="1689"/>
                  </a:cubicBezTo>
                  <a:lnTo>
                    <a:pt x="25592" y="1651"/>
                  </a:lnTo>
                  <a:cubicBezTo>
                    <a:pt x="25579" y="1657"/>
                    <a:pt x="25560" y="1659"/>
                    <a:pt x="25537" y="1659"/>
                  </a:cubicBezTo>
                  <a:cubicBezTo>
                    <a:pt x="25485" y="1659"/>
                    <a:pt x="25415" y="1648"/>
                    <a:pt x="25354" y="1638"/>
                  </a:cubicBezTo>
                  <a:cubicBezTo>
                    <a:pt x="25355" y="1613"/>
                    <a:pt x="25430" y="1599"/>
                    <a:pt x="25271" y="1564"/>
                  </a:cubicBezTo>
                  <a:lnTo>
                    <a:pt x="25128" y="1549"/>
                  </a:lnTo>
                  <a:cubicBezTo>
                    <a:pt x="25055" y="1530"/>
                    <a:pt x="25037" y="1520"/>
                    <a:pt x="25054" y="1509"/>
                  </a:cubicBezTo>
                  <a:cubicBezTo>
                    <a:pt x="24817" y="1411"/>
                    <a:pt x="24779" y="1487"/>
                    <a:pt x="24598" y="1383"/>
                  </a:cubicBezTo>
                  <a:lnTo>
                    <a:pt x="24598" y="1383"/>
                  </a:lnTo>
                  <a:cubicBezTo>
                    <a:pt x="24608" y="1384"/>
                    <a:pt x="24616" y="1385"/>
                    <a:pt x="24623" y="1385"/>
                  </a:cubicBezTo>
                  <a:cubicBezTo>
                    <a:pt x="24677" y="1385"/>
                    <a:pt x="24616" y="1355"/>
                    <a:pt x="24544" y="1316"/>
                  </a:cubicBezTo>
                  <a:cubicBezTo>
                    <a:pt x="24542" y="1317"/>
                    <a:pt x="24538" y="1318"/>
                    <a:pt x="24531" y="1318"/>
                  </a:cubicBezTo>
                  <a:cubicBezTo>
                    <a:pt x="24523" y="1318"/>
                    <a:pt x="24510" y="1316"/>
                    <a:pt x="24492" y="1309"/>
                  </a:cubicBezTo>
                  <a:lnTo>
                    <a:pt x="24492" y="1309"/>
                  </a:lnTo>
                  <a:cubicBezTo>
                    <a:pt x="24510" y="1331"/>
                    <a:pt x="24549" y="1313"/>
                    <a:pt x="24606" y="1359"/>
                  </a:cubicBezTo>
                  <a:cubicBezTo>
                    <a:pt x="24608" y="1364"/>
                    <a:pt x="24607" y="1366"/>
                    <a:pt x="24602" y="1366"/>
                  </a:cubicBezTo>
                  <a:cubicBezTo>
                    <a:pt x="24583" y="1366"/>
                    <a:pt x="24516" y="1333"/>
                    <a:pt x="24483" y="1324"/>
                  </a:cubicBezTo>
                  <a:cubicBezTo>
                    <a:pt x="24344" y="1191"/>
                    <a:pt x="23944" y="1036"/>
                    <a:pt x="23695" y="862"/>
                  </a:cubicBezTo>
                  <a:lnTo>
                    <a:pt x="23695" y="862"/>
                  </a:lnTo>
                  <a:cubicBezTo>
                    <a:pt x="23695" y="869"/>
                    <a:pt x="23692" y="872"/>
                    <a:pt x="23685" y="872"/>
                  </a:cubicBezTo>
                  <a:cubicBezTo>
                    <a:pt x="23655" y="872"/>
                    <a:pt x="23562" y="803"/>
                    <a:pt x="23512" y="788"/>
                  </a:cubicBezTo>
                  <a:cubicBezTo>
                    <a:pt x="23545" y="764"/>
                    <a:pt x="23360" y="712"/>
                    <a:pt x="23296" y="653"/>
                  </a:cubicBezTo>
                  <a:lnTo>
                    <a:pt x="23296" y="653"/>
                  </a:lnTo>
                  <a:lnTo>
                    <a:pt x="23320" y="707"/>
                  </a:lnTo>
                  <a:cubicBezTo>
                    <a:pt x="23167" y="600"/>
                    <a:pt x="23029" y="615"/>
                    <a:pt x="22945" y="526"/>
                  </a:cubicBezTo>
                  <a:cubicBezTo>
                    <a:pt x="22914" y="507"/>
                    <a:pt x="22909" y="500"/>
                    <a:pt x="22919" y="500"/>
                  </a:cubicBezTo>
                  <a:cubicBezTo>
                    <a:pt x="22937" y="500"/>
                    <a:pt x="23002" y="524"/>
                    <a:pt x="23030" y="532"/>
                  </a:cubicBezTo>
                  <a:cubicBezTo>
                    <a:pt x="22919" y="430"/>
                    <a:pt x="22668" y="397"/>
                    <a:pt x="22579" y="312"/>
                  </a:cubicBezTo>
                  <a:cubicBezTo>
                    <a:pt x="22566" y="318"/>
                    <a:pt x="22578" y="339"/>
                    <a:pt x="22544" y="339"/>
                  </a:cubicBezTo>
                  <a:cubicBezTo>
                    <a:pt x="22529" y="339"/>
                    <a:pt x="22506" y="335"/>
                    <a:pt x="22469" y="325"/>
                  </a:cubicBezTo>
                  <a:cubicBezTo>
                    <a:pt x="22424" y="302"/>
                    <a:pt x="22356" y="266"/>
                    <a:pt x="22302" y="238"/>
                  </a:cubicBezTo>
                  <a:cubicBezTo>
                    <a:pt x="22245" y="214"/>
                    <a:pt x="22203" y="194"/>
                    <a:pt x="22213" y="194"/>
                  </a:cubicBezTo>
                  <a:cubicBezTo>
                    <a:pt x="22129" y="178"/>
                    <a:pt x="22106" y="181"/>
                    <a:pt x="22019" y="146"/>
                  </a:cubicBezTo>
                  <a:cubicBezTo>
                    <a:pt x="22022" y="143"/>
                    <a:pt x="22027" y="142"/>
                    <a:pt x="22034" y="142"/>
                  </a:cubicBezTo>
                  <a:cubicBezTo>
                    <a:pt x="22051" y="142"/>
                    <a:pt x="22077" y="148"/>
                    <a:pt x="22098" y="151"/>
                  </a:cubicBezTo>
                  <a:cubicBezTo>
                    <a:pt x="21956" y="106"/>
                    <a:pt x="21833" y="99"/>
                    <a:pt x="21703" y="98"/>
                  </a:cubicBezTo>
                  <a:cubicBezTo>
                    <a:pt x="21665" y="81"/>
                    <a:pt x="21579" y="72"/>
                    <a:pt x="21481" y="64"/>
                  </a:cubicBezTo>
                  <a:cubicBezTo>
                    <a:pt x="21390" y="67"/>
                    <a:pt x="21289" y="73"/>
                    <a:pt x="21205" y="73"/>
                  </a:cubicBezTo>
                  <a:cubicBezTo>
                    <a:pt x="21199" y="73"/>
                    <a:pt x="21193" y="73"/>
                    <a:pt x="21187" y="73"/>
                  </a:cubicBezTo>
                  <a:cubicBezTo>
                    <a:pt x="21099" y="124"/>
                    <a:pt x="20916" y="110"/>
                    <a:pt x="20909" y="155"/>
                  </a:cubicBezTo>
                  <a:lnTo>
                    <a:pt x="20909" y="155"/>
                  </a:lnTo>
                  <a:cubicBezTo>
                    <a:pt x="20908" y="152"/>
                    <a:pt x="20899" y="152"/>
                    <a:pt x="20890" y="152"/>
                  </a:cubicBezTo>
                  <a:cubicBezTo>
                    <a:pt x="20886" y="152"/>
                    <a:pt x="20882" y="152"/>
                    <a:pt x="20879" y="152"/>
                  </a:cubicBezTo>
                  <a:cubicBezTo>
                    <a:pt x="20821" y="182"/>
                    <a:pt x="20780" y="223"/>
                    <a:pt x="20705" y="246"/>
                  </a:cubicBezTo>
                  <a:lnTo>
                    <a:pt x="20721" y="213"/>
                  </a:lnTo>
                  <a:cubicBezTo>
                    <a:pt x="20722" y="205"/>
                    <a:pt x="20716" y="202"/>
                    <a:pt x="20706" y="202"/>
                  </a:cubicBezTo>
                  <a:cubicBezTo>
                    <a:pt x="20659" y="202"/>
                    <a:pt x="20520" y="265"/>
                    <a:pt x="20484" y="270"/>
                  </a:cubicBezTo>
                  <a:lnTo>
                    <a:pt x="20484" y="270"/>
                  </a:lnTo>
                  <a:cubicBezTo>
                    <a:pt x="20541" y="271"/>
                    <a:pt x="20393" y="302"/>
                    <a:pt x="20395" y="323"/>
                  </a:cubicBezTo>
                  <a:lnTo>
                    <a:pt x="20313" y="368"/>
                  </a:lnTo>
                  <a:cubicBezTo>
                    <a:pt x="20180" y="435"/>
                    <a:pt x="20302" y="388"/>
                    <a:pt x="20137" y="466"/>
                  </a:cubicBezTo>
                  <a:cubicBezTo>
                    <a:pt x="20113" y="477"/>
                    <a:pt x="20098" y="482"/>
                    <a:pt x="20090" y="482"/>
                  </a:cubicBezTo>
                  <a:cubicBezTo>
                    <a:pt x="20069" y="482"/>
                    <a:pt x="20100" y="447"/>
                    <a:pt x="20126" y="439"/>
                  </a:cubicBezTo>
                  <a:lnTo>
                    <a:pt x="20126" y="439"/>
                  </a:lnTo>
                  <a:cubicBezTo>
                    <a:pt x="20046" y="461"/>
                    <a:pt x="19974" y="504"/>
                    <a:pt x="19902" y="547"/>
                  </a:cubicBezTo>
                  <a:lnTo>
                    <a:pt x="19902" y="547"/>
                  </a:lnTo>
                  <a:cubicBezTo>
                    <a:pt x="19909" y="544"/>
                    <a:pt x="19914" y="542"/>
                    <a:pt x="19916" y="542"/>
                  </a:cubicBezTo>
                  <a:cubicBezTo>
                    <a:pt x="19919" y="542"/>
                    <a:pt x="19916" y="546"/>
                    <a:pt x="19904" y="556"/>
                  </a:cubicBezTo>
                  <a:cubicBezTo>
                    <a:pt x="19902" y="555"/>
                    <a:pt x="19900" y="555"/>
                    <a:pt x="19898" y="555"/>
                  </a:cubicBezTo>
                  <a:cubicBezTo>
                    <a:pt x="19895" y="555"/>
                    <a:pt x="19890" y="555"/>
                    <a:pt x="19885" y="557"/>
                  </a:cubicBezTo>
                  <a:lnTo>
                    <a:pt x="19885" y="557"/>
                  </a:lnTo>
                  <a:cubicBezTo>
                    <a:pt x="19855" y="575"/>
                    <a:pt x="19824" y="593"/>
                    <a:pt x="19793" y="609"/>
                  </a:cubicBezTo>
                  <a:cubicBezTo>
                    <a:pt x="19793" y="609"/>
                    <a:pt x="19793" y="608"/>
                    <a:pt x="19794" y="607"/>
                  </a:cubicBezTo>
                  <a:lnTo>
                    <a:pt x="19794" y="607"/>
                  </a:lnTo>
                  <a:cubicBezTo>
                    <a:pt x="19826" y="588"/>
                    <a:pt x="19855" y="571"/>
                    <a:pt x="19878" y="559"/>
                  </a:cubicBezTo>
                  <a:lnTo>
                    <a:pt x="19878" y="559"/>
                  </a:lnTo>
                  <a:cubicBezTo>
                    <a:pt x="19856" y="567"/>
                    <a:pt x="19824" y="584"/>
                    <a:pt x="19792" y="600"/>
                  </a:cubicBezTo>
                  <a:lnTo>
                    <a:pt x="19792" y="600"/>
                  </a:lnTo>
                  <a:cubicBezTo>
                    <a:pt x="19792" y="600"/>
                    <a:pt x="19792" y="600"/>
                    <a:pt x="19792" y="600"/>
                  </a:cubicBezTo>
                  <a:cubicBezTo>
                    <a:pt x="19788" y="600"/>
                    <a:pt x="19778" y="605"/>
                    <a:pt x="19766" y="614"/>
                  </a:cubicBezTo>
                  <a:lnTo>
                    <a:pt x="19766" y="614"/>
                  </a:lnTo>
                  <a:cubicBezTo>
                    <a:pt x="19740" y="627"/>
                    <a:pt x="19715" y="638"/>
                    <a:pt x="19697" y="643"/>
                  </a:cubicBezTo>
                  <a:lnTo>
                    <a:pt x="19709" y="611"/>
                  </a:lnTo>
                  <a:lnTo>
                    <a:pt x="19709" y="611"/>
                  </a:lnTo>
                  <a:cubicBezTo>
                    <a:pt x="19652" y="641"/>
                    <a:pt x="19510" y="745"/>
                    <a:pt x="19519" y="752"/>
                  </a:cubicBezTo>
                  <a:cubicBezTo>
                    <a:pt x="19294" y="854"/>
                    <a:pt x="18946" y="1062"/>
                    <a:pt x="18805" y="1150"/>
                  </a:cubicBezTo>
                  <a:lnTo>
                    <a:pt x="18805" y="1150"/>
                  </a:lnTo>
                  <a:cubicBezTo>
                    <a:pt x="18821" y="1138"/>
                    <a:pt x="18827" y="1130"/>
                    <a:pt x="18825" y="1130"/>
                  </a:cubicBezTo>
                  <a:cubicBezTo>
                    <a:pt x="18824" y="1130"/>
                    <a:pt x="18818" y="1134"/>
                    <a:pt x="18807" y="1144"/>
                  </a:cubicBezTo>
                  <a:cubicBezTo>
                    <a:pt x="18739" y="1186"/>
                    <a:pt x="18668" y="1238"/>
                    <a:pt x="18648" y="1238"/>
                  </a:cubicBezTo>
                  <a:cubicBezTo>
                    <a:pt x="18646" y="1238"/>
                    <a:pt x="18645" y="1237"/>
                    <a:pt x="18644" y="1237"/>
                  </a:cubicBezTo>
                  <a:cubicBezTo>
                    <a:pt x="18575" y="1281"/>
                    <a:pt x="18570" y="1257"/>
                    <a:pt x="18455" y="1309"/>
                  </a:cubicBezTo>
                  <a:cubicBezTo>
                    <a:pt x="18455" y="1308"/>
                    <a:pt x="18454" y="1308"/>
                    <a:pt x="18454" y="1308"/>
                  </a:cubicBezTo>
                  <a:cubicBezTo>
                    <a:pt x="18452" y="1308"/>
                    <a:pt x="18450" y="1323"/>
                    <a:pt x="18461" y="1325"/>
                  </a:cubicBezTo>
                  <a:lnTo>
                    <a:pt x="18461" y="1325"/>
                  </a:lnTo>
                  <a:cubicBezTo>
                    <a:pt x="18258" y="1384"/>
                    <a:pt x="18036" y="1541"/>
                    <a:pt x="17790" y="1582"/>
                  </a:cubicBezTo>
                  <a:lnTo>
                    <a:pt x="17790" y="1582"/>
                  </a:lnTo>
                  <a:cubicBezTo>
                    <a:pt x="17809" y="1576"/>
                    <a:pt x="17835" y="1554"/>
                    <a:pt x="17852" y="1541"/>
                  </a:cubicBezTo>
                  <a:lnTo>
                    <a:pt x="17852" y="1541"/>
                  </a:lnTo>
                  <a:cubicBezTo>
                    <a:pt x="17766" y="1572"/>
                    <a:pt x="17681" y="1604"/>
                    <a:pt x="17596" y="1622"/>
                  </a:cubicBezTo>
                  <a:cubicBezTo>
                    <a:pt x="17505" y="1648"/>
                    <a:pt x="17416" y="1675"/>
                    <a:pt x="17327" y="1690"/>
                  </a:cubicBezTo>
                  <a:cubicBezTo>
                    <a:pt x="17344" y="1679"/>
                    <a:pt x="17338" y="1670"/>
                    <a:pt x="17383" y="1661"/>
                  </a:cubicBezTo>
                  <a:lnTo>
                    <a:pt x="17383" y="1661"/>
                  </a:lnTo>
                  <a:cubicBezTo>
                    <a:pt x="17318" y="1665"/>
                    <a:pt x="17246" y="1672"/>
                    <a:pt x="17184" y="1680"/>
                  </a:cubicBezTo>
                  <a:cubicBezTo>
                    <a:pt x="17122" y="1681"/>
                    <a:pt x="17068" y="1684"/>
                    <a:pt x="17036" y="1692"/>
                  </a:cubicBezTo>
                  <a:cubicBezTo>
                    <a:pt x="17056" y="1696"/>
                    <a:pt x="17068" y="1697"/>
                    <a:pt x="17074" y="1697"/>
                  </a:cubicBezTo>
                  <a:cubicBezTo>
                    <a:pt x="17093" y="1697"/>
                    <a:pt x="17064" y="1684"/>
                    <a:pt x="17091" y="1684"/>
                  </a:cubicBezTo>
                  <a:cubicBezTo>
                    <a:pt x="17094" y="1684"/>
                    <a:pt x="17098" y="1684"/>
                    <a:pt x="17103" y="1685"/>
                  </a:cubicBezTo>
                  <a:cubicBezTo>
                    <a:pt x="17172" y="1704"/>
                    <a:pt x="17102" y="1714"/>
                    <a:pt x="17024" y="1714"/>
                  </a:cubicBezTo>
                  <a:cubicBezTo>
                    <a:pt x="16993" y="1714"/>
                    <a:pt x="16961" y="1713"/>
                    <a:pt x="16936" y="1710"/>
                  </a:cubicBezTo>
                  <a:lnTo>
                    <a:pt x="16934" y="1704"/>
                  </a:lnTo>
                  <a:cubicBezTo>
                    <a:pt x="16801" y="1685"/>
                    <a:pt x="16794" y="1693"/>
                    <a:pt x="16659" y="1670"/>
                  </a:cubicBezTo>
                  <a:cubicBezTo>
                    <a:pt x="16636" y="1660"/>
                    <a:pt x="16634" y="1658"/>
                    <a:pt x="16641" y="1658"/>
                  </a:cubicBezTo>
                  <a:cubicBezTo>
                    <a:pt x="16652" y="1658"/>
                    <a:pt x="16682" y="1663"/>
                    <a:pt x="16697" y="1663"/>
                  </a:cubicBezTo>
                  <a:cubicBezTo>
                    <a:pt x="16705" y="1663"/>
                    <a:pt x="16709" y="1661"/>
                    <a:pt x="16701" y="1656"/>
                  </a:cubicBezTo>
                  <a:cubicBezTo>
                    <a:pt x="16677" y="1621"/>
                    <a:pt x="16412" y="1553"/>
                    <a:pt x="16387" y="1541"/>
                  </a:cubicBezTo>
                  <a:cubicBezTo>
                    <a:pt x="16365" y="1539"/>
                    <a:pt x="16337" y="1533"/>
                    <a:pt x="16322" y="1533"/>
                  </a:cubicBezTo>
                  <a:cubicBezTo>
                    <a:pt x="16315" y="1533"/>
                    <a:pt x="16310" y="1535"/>
                    <a:pt x="16311" y="1538"/>
                  </a:cubicBezTo>
                  <a:cubicBezTo>
                    <a:pt x="16208" y="1510"/>
                    <a:pt x="16273" y="1501"/>
                    <a:pt x="16204" y="1477"/>
                  </a:cubicBezTo>
                  <a:cubicBezTo>
                    <a:pt x="16204" y="1477"/>
                    <a:pt x="16125" y="1469"/>
                    <a:pt x="16048" y="1451"/>
                  </a:cubicBezTo>
                  <a:cubicBezTo>
                    <a:pt x="15993" y="1440"/>
                    <a:pt x="15938" y="1429"/>
                    <a:pt x="15910" y="1424"/>
                  </a:cubicBezTo>
                  <a:lnTo>
                    <a:pt x="15910" y="1424"/>
                  </a:lnTo>
                  <a:cubicBezTo>
                    <a:pt x="15923" y="1420"/>
                    <a:pt x="15862" y="1377"/>
                    <a:pt x="15892" y="1377"/>
                  </a:cubicBezTo>
                  <a:cubicBezTo>
                    <a:pt x="15898" y="1377"/>
                    <a:pt x="15908" y="1378"/>
                    <a:pt x="15922" y="1382"/>
                  </a:cubicBezTo>
                  <a:cubicBezTo>
                    <a:pt x="15720" y="1293"/>
                    <a:pt x="15588" y="1274"/>
                    <a:pt x="15456" y="1229"/>
                  </a:cubicBezTo>
                  <a:cubicBezTo>
                    <a:pt x="15399" y="1193"/>
                    <a:pt x="15202" y="1104"/>
                    <a:pt x="15137" y="1068"/>
                  </a:cubicBezTo>
                  <a:cubicBezTo>
                    <a:pt x="15132" y="1061"/>
                    <a:pt x="15132" y="1058"/>
                    <a:pt x="15134" y="1058"/>
                  </a:cubicBezTo>
                  <a:cubicBezTo>
                    <a:pt x="15143" y="1058"/>
                    <a:pt x="15191" y="1095"/>
                    <a:pt x="15210" y="1095"/>
                  </a:cubicBezTo>
                  <a:cubicBezTo>
                    <a:pt x="15211" y="1095"/>
                    <a:pt x="15212" y="1095"/>
                    <a:pt x="15213" y="1094"/>
                  </a:cubicBezTo>
                  <a:lnTo>
                    <a:pt x="15126" y="1020"/>
                  </a:lnTo>
                  <a:lnTo>
                    <a:pt x="15126" y="1020"/>
                  </a:lnTo>
                  <a:cubicBezTo>
                    <a:pt x="15159" y="1038"/>
                    <a:pt x="15175" y="1044"/>
                    <a:pt x="15182" y="1044"/>
                  </a:cubicBezTo>
                  <a:cubicBezTo>
                    <a:pt x="15201" y="1044"/>
                    <a:pt x="15161" y="1004"/>
                    <a:pt x="15184" y="1004"/>
                  </a:cubicBezTo>
                  <a:cubicBezTo>
                    <a:pt x="15188" y="1004"/>
                    <a:pt x="15194" y="1005"/>
                    <a:pt x="15202" y="1008"/>
                  </a:cubicBezTo>
                  <a:cubicBezTo>
                    <a:pt x="15092" y="963"/>
                    <a:pt x="14852" y="813"/>
                    <a:pt x="14696" y="725"/>
                  </a:cubicBezTo>
                  <a:lnTo>
                    <a:pt x="14696" y="725"/>
                  </a:lnTo>
                  <a:cubicBezTo>
                    <a:pt x="14714" y="744"/>
                    <a:pt x="14716" y="752"/>
                    <a:pt x="14707" y="752"/>
                  </a:cubicBezTo>
                  <a:cubicBezTo>
                    <a:pt x="14676" y="752"/>
                    <a:pt x="14517" y="662"/>
                    <a:pt x="14475" y="662"/>
                  </a:cubicBezTo>
                  <a:cubicBezTo>
                    <a:pt x="14470" y="662"/>
                    <a:pt x="14466" y="663"/>
                    <a:pt x="14465" y="667"/>
                  </a:cubicBezTo>
                  <a:cubicBezTo>
                    <a:pt x="14276" y="581"/>
                    <a:pt x="14385" y="594"/>
                    <a:pt x="14319" y="552"/>
                  </a:cubicBezTo>
                  <a:cubicBezTo>
                    <a:pt x="14117" y="469"/>
                    <a:pt x="13930" y="379"/>
                    <a:pt x="13741" y="316"/>
                  </a:cubicBezTo>
                  <a:cubicBezTo>
                    <a:pt x="13741" y="316"/>
                    <a:pt x="13741" y="312"/>
                    <a:pt x="13748" y="312"/>
                  </a:cubicBezTo>
                  <a:cubicBezTo>
                    <a:pt x="13749" y="312"/>
                    <a:pt x="13750" y="312"/>
                    <a:pt x="13752" y="312"/>
                  </a:cubicBezTo>
                  <a:cubicBezTo>
                    <a:pt x="13664" y="283"/>
                    <a:pt x="13548" y="257"/>
                    <a:pt x="13433" y="224"/>
                  </a:cubicBezTo>
                  <a:cubicBezTo>
                    <a:pt x="13336" y="209"/>
                    <a:pt x="13238" y="190"/>
                    <a:pt x="13155" y="190"/>
                  </a:cubicBezTo>
                  <a:cubicBezTo>
                    <a:pt x="13137" y="190"/>
                    <a:pt x="13120" y="191"/>
                    <a:pt x="13104" y="193"/>
                  </a:cubicBezTo>
                  <a:cubicBezTo>
                    <a:pt x="13113" y="187"/>
                    <a:pt x="13097" y="179"/>
                    <a:pt x="13145" y="176"/>
                  </a:cubicBezTo>
                  <a:cubicBezTo>
                    <a:pt x="13113" y="171"/>
                    <a:pt x="13091" y="170"/>
                    <a:pt x="13074" y="170"/>
                  </a:cubicBezTo>
                  <a:cubicBezTo>
                    <a:pt x="13012" y="170"/>
                    <a:pt x="13039" y="194"/>
                    <a:pt x="12980" y="194"/>
                  </a:cubicBezTo>
                  <a:cubicBezTo>
                    <a:pt x="12960" y="194"/>
                    <a:pt x="12930" y="191"/>
                    <a:pt x="12882" y="184"/>
                  </a:cubicBezTo>
                  <a:lnTo>
                    <a:pt x="12935" y="168"/>
                  </a:lnTo>
                  <a:cubicBezTo>
                    <a:pt x="12868" y="168"/>
                    <a:pt x="12804" y="178"/>
                    <a:pt x="12736" y="178"/>
                  </a:cubicBezTo>
                  <a:cubicBezTo>
                    <a:pt x="12733" y="178"/>
                    <a:pt x="12730" y="178"/>
                    <a:pt x="12726" y="178"/>
                  </a:cubicBezTo>
                  <a:cubicBezTo>
                    <a:pt x="12656" y="178"/>
                    <a:pt x="12583" y="184"/>
                    <a:pt x="12507" y="216"/>
                  </a:cubicBezTo>
                  <a:cubicBezTo>
                    <a:pt x="12500" y="206"/>
                    <a:pt x="12534" y="197"/>
                    <a:pt x="12555" y="188"/>
                  </a:cubicBezTo>
                  <a:lnTo>
                    <a:pt x="12555" y="188"/>
                  </a:lnTo>
                  <a:cubicBezTo>
                    <a:pt x="12483" y="204"/>
                    <a:pt x="12407" y="222"/>
                    <a:pt x="12335" y="238"/>
                  </a:cubicBezTo>
                  <a:cubicBezTo>
                    <a:pt x="12263" y="262"/>
                    <a:pt x="12195" y="287"/>
                    <a:pt x="12140" y="316"/>
                  </a:cubicBezTo>
                  <a:cubicBezTo>
                    <a:pt x="12118" y="310"/>
                    <a:pt x="12134" y="295"/>
                    <a:pt x="12187" y="271"/>
                  </a:cubicBezTo>
                  <a:lnTo>
                    <a:pt x="12187" y="271"/>
                  </a:lnTo>
                  <a:cubicBezTo>
                    <a:pt x="12041" y="297"/>
                    <a:pt x="12047" y="349"/>
                    <a:pt x="11919" y="383"/>
                  </a:cubicBezTo>
                  <a:cubicBezTo>
                    <a:pt x="11892" y="392"/>
                    <a:pt x="11845" y="400"/>
                    <a:pt x="11832" y="400"/>
                  </a:cubicBezTo>
                  <a:cubicBezTo>
                    <a:pt x="11831" y="400"/>
                    <a:pt x="11830" y="400"/>
                    <a:pt x="11829" y="400"/>
                  </a:cubicBezTo>
                  <a:lnTo>
                    <a:pt x="11829" y="400"/>
                  </a:lnTo>
                  <a:cubicBezTo>
                    <a:pt x="11770" y="439"/>
                    <a:pt x="11594" y="519"/>
                    <a:pt x="11533" y="553"/>
                  </a:cubicBezTo>
                  <a:cubicBezTo>
                    <a:pt x="11532" y="553"/>
                    <a:pt x="11531" y="553"/>
                    <a:pt x="11530" y="553"/>
                  </a:cubicBezTo>
                  <a:cubicBezTo>
                    <a:pt x="11506" y="553"/>
                    <a:pt x="11458" y="572"/>
                    <a:pt x="11383" y="595"/>
                  </a:cubicBezTo>
                  <a:cubicBezTo>
                    <a:pt x="10732" y="917"/>
                    <a:pt x="10111" y="1324"/>
                    <a:pt x="9442" y="1594"/>
                  </a:cubicBezTo>
                  <a:cubicBezTo>
                    <a:pt x="9437" y="1594"/>
                    <a:pt x="9433" y="1594"/>
                    <a:pt x="9429" y="1594"/>
                  </a:cubicBezTo>
                  <a:cubicBezTo>
                    <a:pt x="9341" y="1594"/>
                    <a:pt x="9579" y="1516"/>
                    <a:pt x="9515" y="1516"/>
                  </a:cubicBezTo>
                  <a:cubicBezTo>
                    <a:pt x="9514" y="1516"/>
                    <a:pt x="9512" y="1516"/>
                    <a:pt x="9511" y="1516"/>
                  </a:cubicBezTo>
                  <a:cubicBezTo>
                    <a:pt x="9526" y="1542"/>
                    <a:pt x="9403" y="1573"/>
                    <a:pt x="9197" y="1639"/>
                  </a:cubicBezTo>
                  <a:lnTo>
                    <a:pt x="9187" y="1637"/>
                  </a:lnTo>
                  <a:cubicBezTo>
                    <a:pt x="9101" y="1672"/>
                    <a:pt x="9044" y="1654"/>
                    <a:pt x="8949" y="1684"/>
                  </a:cubicBezTo>
                  <a:lnTo>
                    <a:pt x="8954" y="1692"/>
                  </a:lnTo>
                  <a:cubicBezTo>
                    <a:pt x="8923" y="1706"/>
                    <a:pt x="8889" y="1710"/>
                    <a:pt x="8855" y="1710"/>
                  </a:cubicBezTo>
                  <a:cubicBezTo>
                    <a:pt x="8812" y="1710"/>
                    <a:pt x="8771" y="1704"/>
                    <a:pt x="8735" y="1704"/>
                  </a:cubicBezTo>
                  <a:cubicBezTo>
                    <a:pt x="8707" y="1704"/>
                    <a:pt x="8682" y="1708"/>
                    <a:pt x="8666" y="1723"/>
                  </a:cubicBezTo>
                  <a:lnTo>
                    <a:pt x="8585" y="1704"/>
                  </a:lnTo>
                  <a:cubicBezTo>
                    <a:pt x="8560" y="1711"/>
                    <a:pt x="8538" y="1713"/>
                    <a:pt x="8517" y="1713"/>
                  </a:cubicBezTo>
                  <a:cubicBezTo>
                    <a:pt x="8462" y="1713"/>
                    <a:pt x="8414" y="1697"/>
                    <a:pt x="8344" y="1697"/>
                  </a:cubicBezTo>
                  <a:cubicBezTo>
                    <a:pt x="8329" y="1697"/>
                    <a:pt x="8312" y="1698"/>
                    <a:pt x="8294" y="1700"/>
                  </a:cubicBezTo>
                  <a:lnTo>
                    <a:pt x="8309" y="1696"/>
                  </a:lnTo>
                  <a:cubicBezTo>
                    <a:pt x="8226" y="1673"/>
                    <a:pt x="8137" y="1666"/>
                    <a:pt x="8059" y="1660"/>
                  </a:cubicBezTo>
                  <a:cubicBezTo>
                    <a:pt x="7984" y="1647"/>
                    <a:pt x="7921" y="1636"/>
                    <a:pt x="7893" y="1612"/>
                  </a:cubicBezTo>
                  <a:cubicBezTo>
                    <a:pt x="7767" y="1585"/>
                    <a:pt x="7630" y="1533"/>
                    <a:pt x="7572" y="1533"/>
                  </a:cubicBezTo>
                  <a:cubicBezTo>
                    <a:pt x="7563" y="1533"/>
                    <a:pt x="7556" y="1534"/>
                    <a:pt x="7552" y="1536"/>
                  </a:cubicBezTo>
                  <a:cubicBezTo>
                    <a:pt x="7525" y="1515"/>
                    <a:pt x="7551" y="1506"/>
                    <a:pt x="7575" y="1505"/>
                  </a:cubicBezTo>
                  <a:cubicBezTo>
                    <a:pt x="7054" y="1313"/>
                    <a:pt x="6522" y="984"/>
                    <a:pt x="6065" y="787"/>
                  </a:cubicBezTo>
                  <a:cubicBezTo>
                    <a:pt x="6057" y="779"/>
                    <a:pt x="6058" y="777"/>
                    <a:pt x="6063" y="777"/>
                  </a:cubicBezTo>
                  <a:cubicBezTo>
                    <a:pt x="6069" y="777"/>
                    <a:pt x="6082" y="780"/>
                    <a:pt x="6091" y="782"/>
                  </a:cubicBezTo>
                  <a:cubicBezTo>
                    <a:pt x="5806" y="662"/>
                    <a:pt x="5540" y="463"/>
                    <a:pt x="5306" y="436"/>
                  </a:cubicBezTo>
                  <a:lnTo>
                    <a:pt x="5221" y="432"/>
                  </a:lnTo>
                  <a:cubicBezTo>
                    <a:pt x="5156" y="398"/>
                    <a:pt x="5169" y="383"/>
                    <a:pt x="5118" y="354"/>
                  </a:cubicBezTo>
                  <a:cubicBezTo>
                    <a:pt x="5063" y="350"/>
                    <a:pt x="4885" y="291"/>
                    <a:pt x="4824" y="291"/>
                  </a:cubicBezTo>
                  <a:cubicBezTo>
                    <a:pt x="4817" y="291"/>
                    <a:pt x="4812" y="291"/>
                    <a:pt x="4809" y="293"/>
                  </a:cubicBezTo>
                  <a:cubicBezTo>
                    <a:pt x="4780" y="276"/>
                    <a:pt x="4826" y="281"/>
                    <a:pt x="4826" y="274"/>
                  </a:cubicBezTo>
                  <a:cubicBezTo>
                    <a:pt x="4688" y="241"/>
                    <a:pt x="4524" y="247"/>
                    <a:pt x="4395" y="238"/>
                  </a:cubicBezTo>
                  <a:lnTo>
                    <a:pt x="4437" y="229"/>
                  </a:lnTo>
                  <a:cubicBezTo>
                    <a:pt x="4357" y="217"/>
                    <a:pt x="4274" y="211"/>
                    <a:pt x="4189" y="211"/>
                  </a:cubicBezTo>
                  <a:cubicBezTo>
                    <a:pt x="3906" y="211"/>
                    <a:pt x="3598" y="275"/>
                    <a:pt x="3318" y="380"/>
                  </a:cubicBezTo>
                  <a:cubicBezTo>
                    <a:pt x="2951" y="514"/>
                    <a:pt x="2623" y="699"/>
                    <a:pt x="2382" y="861"/>
                  </a:cubicBezTo>
                  <a:cubicBezTo>
                    <a:pt x="2332" y="892"/>
                    <a:pt x="2308" y="901"/>
                    <a:pt x="2296" y="901"/>
                  </a:cubicBezTo>
                  <a:cubicBezTo>
                    <a:pt x="2281" y="901"/>
                    <a:pt x="2280" y="890"/>
                    <a:pt x="2269" y="890"/>
                  </a:cubicBezTo>
                  <a:cubicBezTo>
                    <a:pt x="2264" y="890"/>
                    <a:pt x="2257" y="893"/>
                    <a:pt x="2244" y="901"/>
                  </a:cubicBezTo>
                  <a:cubicBezTo>
                    <a:pt x="1742" y="1233"/>
                    <a:pt x="1081" y="1513"/>
                    <a:pt x="566" y="1716"/>
                  </a:cubicBezTo>
                  <a:cubicBezTo>
                    <a:pt x="461" y="1744"/>
                    <a:pt x="374" y="1766"/>
                    <a:pt x="303" y="1791"/>
                  </a:cubicBezTo>
                  <a:cubicBezTo>
                    <a:pt x="230" y="1812"/>
                    <a:pt x="171" y="1823"/>
                    <a:pt x="126" y="1840"/>
                  </a:cubicBezTo>
                  <a:cubicBezTo>
                    <a:pt x="37" y="1868"/>
                    <a:pt x="0" y="1892"/>
                    <a:pt x="0" y="1892"/>
                  </a:cubicBezTo>
                  <a:cubicBezTo>
                    <a:pt x="557" y="1863"/>
                    <a:pt x="1038" y="1676"/>
                    <a:pt x="1485" y="1468"/>
                  </a:cubicBezTo>
                  <a:cubicBezTo>
                    <a:pt x="1934" y="1260"/>
                    <a:pt x="2363" y="1025"/>
                    <a:pt x="2820" y="816"/>
                  </a:cubicBezTo>
                  <a:cubicBezTo>
                    <a:pt x="3116" y="654"/>
                    <a:pt x="3515" y="472"/>
                    <a:pt x="3809" y="420"/>
                  </a:cubicBezTo>
                  <a:cubicBezTo>
                    <a:pt x="3958" y="378"/>
                    <a:pt x="4108" y="360"/>
                    <a:pt x="4258" y="360"/>
                  </a:cubicBezTo>
                  <a:cubicBezTo>
                    <a:pt x="4718" y="360"/>
                    <a:pt x="5176" y="534"/>
                    <a:pt x="5615" y="758"/>
                  </a:cubicBezTo>
                  <a:cubicBezTo>
                    <a:pt x="6199" y="1052"/>
                    <a:pt x="6767" y="1433"/>
                    <a:pt x="7426" y="1696"/>
                  </a:cubicBezTo>
                  <a:cubicBezTo>
                    <a:pt x="7399" y="1679"/>
                    <a:pt x="7398" y="1673"/>
                    <a:pt x="7410" y="1673"/>
                  </a:cubicBezTo>
                  <a:cubicBezTo>
                    <a:pt x="7427" y="1673"/>
                    <a:pt x="7470" y="1684"/>
                    <a:pt x="7509" y="1695"/>
                  </a:cubicBezTo>
                  <a:lnTo>
                    <a:pt x="7524" y="1711"/>
                  </a:lnTo>
                  <a:lnTo>
                    <a:pt x="7635" y="1730"/>
                  </a:lnTo>
                  <a:cubicBezTo>
                    <a:pt x="7695" y="1751"/>
                    <a:pt x="7701" y="1763"/>
                    <a:pt x="7677" y="1763"/>
                  </a:cubicBezTo>
                  <a:cubicBezTo>
                    <a:pt x="7661" y="1763"/>
                    <a:pt x="7633" y="1758"/>
                    <a:pt x="7599" y="1746"/>
                  </a:cubicBezTo>
                  <a:lnTo>
                    <a:pt x="7599" y="1746"/>
                  </a:lnTo>
                  <a:cubicBezTo>
                    <a:pt x="7916" y="1873"/>
                    <a:pt x="8252" y="1939"/>
                    <a:pt x="8589" y="1939"/>
                  </a:cubicBezTo>
                  <a:cubicBezTo>
                    <a:pt x="8807" y="1939"/>
                    <a:pt x="9026" y="1911"/>
                    <a:pt x="9239" y="1853"/>
                  </a:cubicBezTo>
                  <a:cubicBezTo>
                    <a:pt x="9267" y="1813"/>
                    <a:pt x="9519" y="1770"/>
                    <a:pt x="9523" y="1728"/>
                  </a:cubicBezTo>
                  <a:cubicBezTo>
                    <a:pt x="9526" y="1728"/>
                    <a:pt x="9529" y="1727"/>
                    <a:pt x="9531" y="1727"/>
                  </a:cubicBezTo>
                  <a:cubicBezTo>
                    <a:pt x="9545" y="1727"/>
                    <a:pt x="9526" y="1737"/>
                    <a:pt x="9515" y="1746"/>
                  </a:cubicBezTo>
                  <a:cubicBezTo>
                    <a:pt x="9692" y="1674"/>
                    <a:pt x="9784" y="1631"/>
                    <a:pt x="9872" y="1592"/>
                  </a:cubicBezTo>
                  <a:cubicBezTo>
                    <a:pt x="9962" y="1557"/>
                    <a:pt x="10049" y="1526"/>
                    <a:pt x="10210" y="1467"/>
                  </a:cubicBezTo>
                  <a:cubicBezTo>
                    <a:pt x="10864" y="1153"/>
                    <a:pt x="11453" y="768"/>
                    <a:pt x="12078" y="545"/>
                  </a:cubicBezTo>
                  <a:cubicBezTo>
                    <a:pt x="12347" y="448"/>
                    <a:pt x="12619" y="386"/>
                    <a:pt x="12889" y="386"/>
                  </a:cubicBezTo>
                  <a:cubicBezTo>
                    <a:pt x="12932" y="386"/>
                    <a:pt x="12975" y="388"/>
                    <a:pt x="13017" y="391"/>
                  </a:cubicBezTo>
                  <a:cubicBezTo>
                    <a:pt x="13332" y="413"/>
                    <a:pt x="13648" y="515"/>
                    <a:pt x="13957" y="649"/>
                  </a:cubicBezTo>
                  <a:cubicBezTo>
                    <a:pt x="14587" y="918"/>
                    <a:pt x="15183" y="1306"/>
                    <a:pt x="15850" y="1599"/>
                  </a:cubicBezTo>
                  <a:cubicBezTo>
                    <a:pt x="16184" y="1745"/>
                    <a:pt x="16540" y="1872"/>
                    <a:pt x="16926" y="1911"/>
                  </a:cubicBezTo>
                  <a:cubicBezTo>
                    <a:pt x="17002" y="1920"/>
                    <a:pt x="17079" y="1924"/>
                    <a:pt x="17155" y="1924"/>
                  </a:cubicBezTo>
                  <a:cubicBezTo>
                    <a:pt x="17467" y="1924"/>
                    <a:pt x="17777" y="1856"/>
                    <a:pt x="18064" y="1756"/>
                  </a:cubicBezTo>
                  <a:cubicBezTo>
                    <a:pt x="18266" y="1633"/>
                    <a:pt x="18562" y="1529"/>
                    <a:pt x="18781" y="1368"/>
                  </a:cubicBezTo>
                  <a:lnTo>
                    <a:pt x="18781" y="1368"/>
                  </a:lnTo>
                  <a:lnTo>
                    <a:pt x="18773" y="1389"/>
                  </a:lnTo>
                  <a:cubicBezTo>
                    <a:pt x="18964" y="1266"/>
                    <a:pt x="19028" y="1261"/>
                    <a:pt x="19288" y="1140"/>
                  </a:cubicBezTo>
                  <a:cubicBezTo>
                    <a:pt x="19282" y="1124"/>
                    <a:pt x="19383" y="1083"/>
                    <a:pt x="19332" y="1078"/>
                  </a:cubicBezTo>
                  <a:cubicBezTo>
                    <a:pt x="19408" y="1009"/>
                    <a:pt x="19509" y="1028"/>
                    <a:pt x="19627" y="949"/>
                  </a:cubicBezTo>
                  <a:cubicBezTo>
                    <a:pt x="19628" y="949"/>
                    <a:pt x="19628" y="950"/>
                    <a:pt x="19629" y="950"/>
                  </a:cubicBezTo>
                  <a:cubicBezTo>
                    <a:pt x="19632" y="950"/>
                    <a:pt x="19619" y="934"/>
                    <a:pt x="19646" y="928"/>
                  </a:cubicBezTo>
                  <a:cubicBezTo>
                    <a:pt x="19750" y="860"/>
                    <a:pt x="19778" y="843"/>
                    <a:pt x="19785" y="843"/>
                  </a:cubicBezTo>
                  <a:cubicBezTo>
                    <a:pt x="19792" y="843"/>
                    <a:pt x="19779" y="861"/>
                    <a:pt x="19802" y="861"/>
                  </a:cubicBezTo>
                  <a:cubicBezTo>
                    <a:pt x="19824" y="861"/>
                    <a:pt x="19878" y="845"/>
                    <a:pt x="20014" y="785"/>
                  </a:cubicBezTo>
                  <a:cubicBezTo>
                    <a:pt x="20477" y="534"/>
                    <a:pt x="20984" y="317"/>
                    <a:pt x="21478" y="317"/>
                  </a:cubicBezTo>
                  <a:cubicBezTo>
                    <a:pt x="21577" y="317"/>
                    <a:pt x="21675" y="326"/>
                    <a:pt x="21773" y="345"/>
                  </a:cubicBezTo>
                  <a:lnTo>
                    <a:pt x="21773" y="345"/>
                  </a:lnTo>
                  <a:cubicBezTo>
                    <a:pt x="21749" y="339"/>
                    <a:pt x="21740" y="324"/>
                    <a:pt x="21767" y="324"/>
                  </a:cubicBezTo>
                  <a:cubicBezTo>
                    <a:pt x="21773" y="324"/>
                    <a:pt x="21781" y="324"/>
                    <a:pt x="21791" y="326"/>
                  </a:cubicBezTo>
                  <a:cubicBezTo>
                    <a:pt x="21838" y="384"/>
                    <a:pt x="21992" y="346"/>
                    <a:pt x="22090" y="399"/>
                  </a:cubicBezTo>
                  <a:cubicBezTo>
                    <a:pt x="22087" y="401"/>
                    <a:pt x="22083" y="401"/>
                    <a:pt x="22077" y="401"/>
                  </a:cubicBezTo>
                  <a:cubicBezTo>
                    <a:pt x="22058" y="401"/>
                    <a:pt x="22024" y="394"/>
                    <a:pt x="22002" y="391"/>
                  </a:cubicBezTo>
                  <a:lnTo>
                    <a:pt x="22002" y="391"/>
                  </a:lnTo>
                  <a:cubicBezTo>
                    <a:pt x="22256" y="478"/>
                    <a:pt x="22479" y="537"/>
                    <a:pt x="22708" y="663"/>
                  </a:cubicBezTo>
                  <a:lnTo>
                    <a:pt x="22708" y="663"/>
                  </a:lnTo>
                  <a:cubicBezTo>
                    <a:pt x="22690" y="656"/>
                    <a:pt x="22673" y="651"/>
                    <a:pt x="22655" y="645"/>
                  </a:cubicBezTo>
                  <a:lnTo>
                    <a:pt x="22655" y="645"/>
                  </a:lnTo>
                  <a:cubicBezTo>
                    <a:pt x="22677" y="656"/>
                    <a:pt x="22690" y="661"/>
                    <a:pt x="22717" y="668"/>
                  </a:cubicBezTo>
                  <a:cubicBezTo>
                    <a:pt x="22714" y="666"/>
                    <a:pt x="22711" y="664"/>
                    <a:pt x="22708" y="663"/>
                  </a:cubicBezTo>
                  <a:lnTo>
                    <a:pt x="22708" y="663"/>
                  </a:lnTo>
                  <a:cubicBezTo>
                    <a:pt x="22945" y="749"/>
                    <a:pt x="23189" y="929"/>
                    <a:pt x="23352" y="990"/>
                  </a:cubicBezTo>
                  <a:cubicBezTo>
                    <a:pt x="23350" y="990"/>
                    <a:pt x="23349" y="990"/>
                    <a:pt x="23348" y="990"/>
                  </a:cubicBezTo>
                  <a:cubicBezTo>
                    <a:pt x="23314" y="990"/>
                    <a:pt x="23446" y="1057"/>
                    <a:pt x="23489" y="1090"/>
                  </a:cubicBezTo>
                  <a:cubicBezTo>
                    <a:pt x="23678" y="1131"/>
                    <a:pt x="23919" y="1350"/>
                    <a:pt x="24148" y="1423"/>
                  </a:cubicBezTo>
                  <a:lnTo>
                    <a:pt x="24136" y="1429"/>
                  </a:lnTo>
                  <a:cubicBezTo>
                    <a:pt x="24452" y="1586"/>
                    <a:pt x="24793" y="1746"/>
                    <a:pt x="25172" y="1840"/>
                  </a:cubicBezTo>
                  <a:cubicBezTo>
                    <a:pt x="25356" y="1888"/>
                    <a:pt x="25551" y="1913"/>
                    <a:pt x="25746" y="1913"/>
                  </a:cubicBezTo>
                  <a:cubicBezTo>
                    <a:pt x="25948" y="1913"/>
                    <a:pt x="26150" y="1886"/>
                    <a:pt x="26337" y="1832"/>
                  </a:cubicBezTo>
                  <a:cubicBezTo>
                    <a:pt x="26754" y="1725"/>
                    <a:pt x="27206" y="1565"/>
                    <a:pt x="27596" y="1330"/>
                  </a:cubicBezTo>
                  <a:cubicBezTo>
                    <a:pt x="27666" y="1285"/>
                    <a:pt x="27603" y="1305"/>
                    <a:pt x="27660" y="1269"/>
                  </a:cubicBezTo>
                  <a:cubicBezTo>
                    <a:pt x="27689" y="1254"/>
                    <a:pt x="27702" y="1249"/>
                    <a:pt x="27707" y="1249"/>
                  </a:cubicBezTo>
                  <a:cubicBezTo>
                    <a:pt x="27717" y="1249"/>
                    <a:pt x="27689" y="1272"/>
                    <a:pt x="27700" y="1272"/>
                  </a:cubicBezTo>
                  <a:cubicBezTo>
                    <a:pt x="27702" y="1272"/>
                    <a:pt x="27705" y="1271"/>
                    <a:pt x="27709" y="1270"/>
                  </a:cubicBezTo>
                  <a:cubicBezTo>
                    <a:pt x="27895" y="1145"/>
                    <a:pt x="28162" y="1025"/>
                    <a:pt x="28403" y="896"/>
                  </a:cubicBezTo>
                  <a:cubicBezTo>
                    <a:pt x="28428" y="873"/>
                    <a:pt x="28495" y="835"/>
                    <a:pt x="28466" y="835"/>
                  </a:cubicBezTo>
                  <a:cubicBezTo>
                    <a:pt x="28751" y="727"/>
                    <a:pt x="29105" y="507"/>
                    <a:pt x="29403" y="449"/>
                  </a:cubicBezTo>
                  <a:cubicBezTo>
                    <a:pt x="29289" y="436"/>
                    <a:pt x="29566" y="365"/>
                    <a:pt x="29668" y="345"/>
                  </a:cubicBezTo>
                  <a:cubicBezTo>
                    <a:pt x="29682" y="343"/>
                    <a:pt x="29694" y="342"/>
                    <a:pt x="29703" y="342"/>
                  </a:cubicBezTo>
                  <a:cubicBezTo>
                    <a:pt x="29730" y="342"/>
                    <a:pt x="29732" y="351"/>
                    <a:pt x="29719" y="360"/>
                  </a:cubicBezTo>
                  <a:lnTo>
                    <a:pt x="29719" y="360"/>
                  </a:lnTo>
                  <a:cubicBezTo>
                    <a:pt x="29755" y="352"/>
                    <a:pt x="29788" y="346"/>
                    <a:pt x="29819" y="340"/>
                  </a:cubicBezTo>
                  <a:cubicBezTo>
                    <a:pt x="29873" y="336"/>
                    <a:pt x="29921" y="331"/>
                    <a:pt x="29970" y="327"/>
                  </a:cubicBezTo>
                  <a:cubicBezTo>
                    <a:pt x="29992" y="325"/>
                    <a:pt x="30015" y="323"/>
                    <a:pt x="30038" y="323"/>
                  </a:cubicBezTo>
                  <a:cubicBezTo>
                    <a:pt x="30116" y="323"/>
                    <a:pt x="30201" y="337"/>
                    <a:pt x="30313" y="348"/>
                  </a:cubicBezTo>
                  <a:cubicBezTo>
                    <a:pt x="30433" y="367"/>
                    <a:pt x="30471" y="342"/>
                    <a:pt x="30615" y="385"/>
                  </a:cubicBezTo>
                  <a:cubicBezTo>
                    <a:pt x="30656" y="415"/>
                    <a:pt x="30731" y="436"/>
                    <a:pt x="30813" y="458"/>
                  </a:cubicBezTo>
                  <a:cubicBezTo>
                    <a:pt x="30894" y="483"/>
                    <a:pt x="30982" y="513"/>
                    <a:pt x="31050" y="545"/>
                  </a:cubicBezTo>
                  <a:cubicBezTo>
                    <a:pt x="31044" y="534"/>
                    <a:pt x="31050" y="529"/>
                    <a:pt x="31066" y="529"/>
                  </a:cubicBezTo>
                  <a:cubicBezTo>
                    <a:pt x="31113" y="529"/>
                    <a:pt x="31243" y="574"/>
                    <a:pt x="31343" y="630"/>
                  </a:cubicBezTo>
                  <a:lnTo>
                    <a:pt x="31284" y="647"/>
                  </a:lnTo>
                  <a:cubicBezTo>
                    <a:pt x="31732" y="818"/>
                    <a:pt x="32311" y="1226"/>
                    <a:pt x="32856" y="1437"/>
                  </a:cubicBezTo>
                  <a:lnTo>
                    <a:pt x="32885" y="1477"/>
                  </a:lnTo>
                  <a:cubicBezTo>
                    <a:pt x="33163" y="1592"/>
                    <a:pt x="33436" y="1717"/>
                    <a:pt x="33731" y="1787"/>
                  </a:cubicBezTo>
                  <a:cubicBezTo>
                    <a:pt x="33916" y="1833"/>
                    <a:pt x="34107" y="1862"/>
                    <a:pt x="34297" y="1862"/>
                  </a:cubicBezTo>
                  <a:cubicBezTo>
                    <a:pt x="34408" y="1862"/>
                    <a:pt x="34518" y="1852"/>
                    <a:pt x="34626" y="1830"/>
                  </a:cubicBezTo>
                  <a:cubicBezTo>
                    <a:pt x="34706" y="1825"/>
                    <a:pt x="34809" y="1809"/>
                    <a:pt x="34911" y="1795"/>
                  </a:cubicBezTo>
                  <a:cubicBezTo>
                    <a:pt x="35012" y="1771"/>
                    <a:pt x="35110" y="1743"/>
                    <a:pt x="35185" y="1722"/>
                  </a:cubicBezTo>
                  <a:cubicBezTo>
                    <a:pt x="35378" y="1630"/>
                    <a:pt x="35450" y="1608"/>
                    <a:pt x="35567" y="1519"/>
                  </a:cubicBezTo>
                  <a:cubicBezTo>
                    <a:pt x="35638" y="1485"/>
                    <a:pt x="35689" y="1483"/>
                    <a:pt x="35720" y="1478"/>
                  </a:cubicBezTo>
                  <a:cubicBezTo>
                    <a:pt x="35960" y="1370"/>
                    <a:pt x="36198" y="1281"/>
                    <a:pt x="36364" y="1148"/>
                  </a:cubicBezTo>
                  <a:lnTo>
                    <a:pt x="36380" y="1162"/>
                  </a:lnTo>
                  <a:cubicBezTo>
                    <a:pt x="36553" y="1045"/>
                    <a:pt x="36801" y="878"/>
                    <a:pt x="37017" y="791"/>
                  </a:cubicBezTo>
                  <a:cubicBezTo>
                    <a:pt x="37059" y="748"/>
                    <a:pt x="37229" y="658"/>
                    <a:pt x="37188" y="658"/>
                  </a:cubicBezTo>
                  <a:cubicBezTo>
                    <a:pt x="37183" y="658"/>
                    <a:pt x="37175" y="659"/>
                    <a:pt x="37165" y="662"/>
                  </a:cubicBezTo>
                  <a:cubicBezTo>
                    <a:pt x="37245" y="618"/>
                    <a:pt x="37232" y="666"/>
                    <a:pt x="37306" y="605"/>
                  </a:cubicBezTo>
                  <a:lnTo>
                    <a:pt x="37306" y="605"/>
                  </a:lnTo>
                  <a:lnTo>
                    <a:pt x="37241" y="670"/>
                  </a:lnTo>
                  <a:cubicBezTo>
                    <a:pt x="37707" y="449"/>
                    <a:pt x="38112" y="279"/>
                    <a:pt x="38602" y="240"/>
                  </a:cubicBezTo>
                  <a:cubicBezTo>
                    <a:pt x="38673" y="249"/>
                    <a:pt x="38788" y="265"/>
                    <a:pt x="38921" y="269"/>
                  </a:cubicBezTo>
                  <a:cubicBezTo>
                    <a:pt x="39053" y="290"/>
                    <a:pt x="39204" y="311"/>
                    <a:pt x="39334" y="365"/>
                  </a:cubicBezTo>
                  <a:cubicBezTo>
                    <a:pt x="39499" y="389"/>
                    <a:pt x="39755" y="524"/>
                    <a:pt x="39884" y="538"/>
                  </a:cubicBezTo>
                  <a:lnTo>
                    <a:pt x="39884" y="559"/>
                  </a:lnTo>
                  <a:cubicBezTo>
                    <a:pt x="40085" y="651"/>
                    <a:pt x="40352" y="791"/>
                    <a:pt x="40605" y="941"/>
                  </a:cubicBezTo>
                  <a:cubicBezTo>
                    <a:pt x="40752" y="1028"/>
                    <a:pt x="40767" y="1002"/>
                    <a:pt x="40890" y="1057"/>
                  </a:cubicBezTo>
                  <a:lnTo>
                    <a:pt x="40888" y="1079"/>
                  </a:lnTo>
                  <a:cubicBezTo>
                    <a:pt x="41024" y="1139"/>
                    <a:pt x="41073" y="1131"/>
                    <a:pt x="41132" y="1139"/>
                  </a:cubicBezTo>
                  <a:cubicBezTo>
                    <a:pt x="41226" y="1205"/>
                    <a:pt x="41244" y="1199"/>
                    <a:pt x="41339" y="1263"/>
                  </a:cubicBezTo>
                  <a:cubicBezTo>
                    <a:pt x="41235" y="1221"/>
                    <a:pt x="41142" y="1197"/>
                    <a:pt x="41064" y="1186"/>
                  </a:cubicBezTo>
                  <a:lnTo>
                    <a:pt x="41064" y="1186"/>
                  </a:lnTo>
                  <a:cubicBezTo>
                    <a:pt x="41221" y="1280"/>
                    <a:pt x="41406" y="1319"/>
                    <a:pt x="41495" y="1395"/>
                  </a:cubicBezTo>
                  <a:cubicBezTo>
                    <a:pt x="41608" y="1460"/>
                    <a:pt x="41708" y="1496"/>
                    <a:pt x="41750" y="1496"/>
                  </a:cubicBezTo>
                  <a:cubicBezTo>
                    <a:pt x="41756" y="1496"/>
                    <a:pt x="41761" y="1496"/>
                    <a:pt x="41764" y="1494"/>
                  </a:cubicBezTo>
                  <a:lnTo>
                    <a:pt x="41764" y="1494"/>
                  </a:lnTo>
                  <a:cubicBezTo>
                    <a:pt x="41771" y="1504"/>
                    <a:pt x="41814" y="1529"/>
                    <a:pt x="41798" y="1529"/>
                  </a:cubicBezTo>
                  <a:cubicBezTo>
                    <a:pt x="41794" y="1529"/>
                    <a:pt x="41785" y="1527"/>
                    <a:pt x="41771" y="1523"/>
                  </a:cubicBezTo>
                  <a:lnTo>
                    <a:pt x="41771" y="1523"/>
                  </a:lnTo>
                  <a:cubicBezTo>
                    <a:pt x="41874" y="1570"/>
                    <a:pt x="41946" y="1591"/>
                    <a:pt x="42014" y="1605"/>
                  </a:cubicBezTo>
                  <a:lnTo>
                    <a:pt x="42014" y="1605"/>
                  </a:lnTo>
                  <a:cubicBezTo>
                    <a:pt x="41994" y="1597"/>
                    <a:pt x="41967" y="1583"/>
                    <a:pt x="41944" y="1575"/>
                  </a:cubicBezTo>
                  <a:lnTo>
                    <a:pt x="41944" y="1575"/>
                  </a:lnTo>
                  <a:cubicBezTo>
                    <a:pt x="41984" y="1576"/>
                    <a:pt x="42046" y="1595"/>
                    <a:pt x="42077" y="1595"/>
                  </a:cubicBezTo>
                  <a:cubicBezTo>
                    <a:pt x="42092" y="1595"/>
                    <a:pt x="42099" y="1591"/>
                    <a:pt x="42095" y="1579"/>
                  </a:cubicBezTo>
                  <a:cubicBezTo>
                    <a:pt x="42039" y="1567"/>
                    <a:pt x="42034" y="1570"/>
                    <a:pt x="41965" y="1541"/>
                  </a:cubicBezTo>
                  <a:cubicBezTo>
                    <a:pt x="41968" y="1541"/>
                    <a:pt x="41970" y="1541"/>
                    <a:pt x="41974" y="1541"/>
                  </a:cubicBezTo>
                  <a:cubicBezTo>
                    <a:pt x="42024" y="1541"/>
                    <a:pt x="42186" y="1598"/>
                    <a:pt x="42225" y="1623"/>
                  </a:cubicBezTo>
                  <a:cubicBezTo>
                    <a:pt x="42244" y="1638"/>
                    <a:pt x="42226" y="1641"/>
                    <a:pt x="42202" y="1641"/>
                  </a:cubicBezTo>
                  <a:cubicBezTo>
                    <a:pt x="42191" y="1641"/>
                    <a:pt x="42178" y="1640"/>
                    <a:pt x="42167" y="1640"/>
                  </a:cubicBezTo>
                  <a:cubicBezTo>
                    <a:pt x="42147" y="1640"/>
                    <a:pt x="42137" y="1642"/>
                    <a:pt x="42170" y="1657"/>
                  </a:cubicBezTo>
                  <a:cubicBezTo>
                    <a:pt x="42170" y="1657"/>
                    <a:pt x="42252" y="1667"/>
                    <a:pt x="42334" y="1678"/>
                  </a:cubicBezTo>
                  <a:cubicBezTo>
                    <a:pt x="42378" y="1684"/>
                    <a:pt x="42423" y="1687"/>
                    <a:pt x="42454" y="1688"/>
                  </a:cubicBezTo>
                  <a:lnTo>
                    <a:pt x="42454" y="1688"/>
                  </a:lnTo>
                  <a:cubicBezTo>
                    <a:pt x="42393" y="1680"/>
                    <a:pt x="42330" y="1649"/>
                    <a:pt x="42357" y="1639"/>
                  </a:cubicBezTo>
                  <a:lnTo>
                    <a:pt x="42235" y="1616"/>
                  </a:lnTo>
                  <a:lnTo>
                    <a:pt x="42247" y="1598"/>
                  </a:lnTo>
                  <a:cubicBezTo>
                    <a:pt x="42047" y="1544"/>
                    <a:pt x="41922" y="1471"/>
                    <a:pt x="41720" y="1399"/>
                  </a:cubicBezTo>
                  <a:lnTo>
                    <a:pt x="41720" y="1399"/>
                  </a:lnTo>
                  <a:lnTo>
                    <a:pt x="41785" y="1452"/>
                  </a:lnTo>
                  <a:cubicBezTo>
                    <a:pt x="41669" y="1404"/>
                    <a:pt x="41540" y="1376"/>
                    <a:pt x="41449" y="1300"/>
                  </a:cubicBezTo>
                  <a:lnTo>
                    <a:pt x="41449" y="1300"/>
                  </a:lnTo>
                  <a:cubicBezTo>
                    <a:pt x="41461" y="1304"/>
                    <a:pt x="41469" y="1306"/>
                    <a:pt x="41474" y="1306"/>
                  </a:cubicBezTo>
                  <a:cubicBezTo>
                    <a:pt x="41490" y="1306"/>
                    <a:pt x="41472" y="1288"/>
                    <a:pt x="41475" y="1279"/>
                  </a:cubicBezTo>
                  <a:cubicBezTo>
                    <a:pt x="41447" y="1270"/>
                    <a:pt x="41415" y="1262"/>
                    <a:pt x="41385" y="1244"/>
                  </a:cubicBezTo>
                  <a:lnTo>
                    <a:pt x="41436" y="1238"/>
                  </a:lnTo>
                  <a:lnTo>
                    <a:pt x="41436" y="1238"/>
                  </a:lnTo>
                  <a:cubicBezTo>
                    <a:pt x="41437" y="1238"/>
                    <a:pt x="41437" y="1238"/>
                    <a:pt x="41438" y="1238"/>
                  </a:cubicBezTo>
                  <a:cubicBezTo>
                    <a:pt x="41444" y="1238"/>
                    <a:pt x="41449" y="1237"/>
                    <a:pt x="41454" y="1236"/>
                  </a:cubicBezTo>
                  <a:lnTo>
                    <a:pt x="41454" y="1236"/>
                  </a:lnTo>
                  <a:lnTo>
                    <a:pt x="41436" y="1238"/>
                  </a:lnTo>
                  <a:lnTo>
                    <a:pt x="41436" y="1238"/>
                  </a:lnTo>
                  <a:cubicBezTo>
                    <a:pt x="41348" y="1236"/>
                    <a:pt x="41138" y="1092"/>
                    <a:pt x="41089" y="1075"/>
                  </a:cubicBezTo>
                  <a:lnTo>
                    <a:pt x="41089" y="1075"/>
                  </a:lnTo>
                  <a:lnTo>
                    <a:pt x="41108" y="1077"/>
                  </a:lnTo>
                  <a:cubicBezTo>
                    <a:pt x="41062" y="1047"/>
                    <a:pt x="41044" y="1037"/>
                    <a:pt x="41040" y="1037"/>
                  </a:cubicBezTo>
                  <a:cubicBezTo>
                    <a:pt x="41032" y="1037"/>
                    <a:pt x="41064" y="1067"/>
                    <a:pt x="41052" y="1067"/>
                  </a:cubicBezTo>
                  <a:cubicBezTo>
                    <a:pt x="41047" y="1067"/>
                    <a:pt x="41036" y="1063"/>
                    <a:pt x="41015" y="1051"/>
                  </a:cubicBezTo>
                  <a:cubicBezTo>
                    <a:pt x="40924" y="994"/>
                    <a:pt x="40999" y="996"/>
                    <a:pt x="40919" y="934"/>
                  </a:cubicBezTo>
                  <a:cubicBezTo>
                    <a:pt x="40752" y="844"/>
                    <a:pt x="40451" y="712"/>
                    <a:pt x="40274" y="588"/>
                  </a:cubicBezTo>
                  <a:cubicBezTo>
                    <a:pt x="40118" y="515"/>
                    <a:pt x="39940" y="446"/>
                    <a:pt x="39792" y="402"/>
                  </a:cubicBezTo>
                  <a:cubicBezTo>
                    <a:pt x="39650" y="343"/>
                    <a:pt x="39815" y="367"/>
                    <a:pt x="39663" y="327"/>
                  </a:cubicBezTo>
                  <a:cubicBezTo>
                    <a:pt x="39684" y="321"/>
                    <a:pt x="39669" y="301"/>
                    <a:pt x="39660" y="284"/>
                  </a:cubicBezTo>
                  <a:lnTo>
                    <a:pt x="39660" y="284"/>
                  </a:lnTo>
                  <a:cubicBezTo>
                    <a:pt x="39660" y="284"/>
                    <a:pt x="39659" y="284"/>
                    <a:pt x="39658" y="284"/>
                  </a:cubicBezTo>
                  <a:cubicBezTo>
                    <a:pt x="39633" y="284"/>
                    <a:pt x="39499" y="229"/>
                    <a:pt x="39472" y="229"/>
                  </a:cubicBezTo>
                  <a:cubicBezTo>
                    <a:pt x="39462" y="229"/>
                    <a:pt x="39466" y="236"/>
                    <a:pt x="39493" y="255"/>
                  </a:cubicBezTo>
                  <a:cubicBezTo>
                    <a:pt x="39285" y="183"/>
                    <a:pt x="39042" y="110"/>
                    <a:pt x="38803" y="107"/>
                  </a:cubicBezTo>
                  <a:lnTo>
                    <a:pt x="38803" y="107"/>
                  </a:lnTo>
                  <a:cubicBezTo>
                    <a:pt x="38871" y="106"/>
                    <a:pt x="38888" y="86"/>
                    <a:pt x="38825" y="70"/>
                  </a:cubicBezTo>
                  <a:lnTo>
                    <a:pt x="38825" y="70"/>
                  </a:lnTo>
                  <a:cubicBezTo>
                    <a:pt x="38710" y="80"/>
                    <a:pt x="38514" y="96"/>
                    <a:pt x="38313" y="119"/>
                  </a:cubicBezTo>
                  <a:cubicBezTo>
                    <a:pt x="38320" y="143"/>
                    <a:pt x="38384" y="132"/>
                    <a:pt x="38366" y="159"/>
                  </a:cubicBezTo>
                  <a:cubicBezTo>
                    <a:pt x="38339" y="168"/>
                    <a:pt x="38293" y="188"/>
                    <a:pt x="38244" y="195"/>
                  </a:cubicBezTo>
                  <a:cubicBezTo>
                    <a:pt x="38222" y="183"/>
                    <a:pt x="38214" y="155"/>
                    <a:pt x="38151" y="155"/>
                  </a:cubicBezTo>
                  <a:cubicBezTo>
                    <a:pt x="38124" y="155"/>
                    <a:pt x="38088" y="160"/>
                    <a:pt x="38035" y="174"/>
                  </a:cubicBezTo>
                  <a:cubicBezTo>
                    <a:pt x="38042" y="162"/>
                    <a:pt x="38058" y="153"/>
                    <a:pt x="38078" y="145"/>
                  </a:cubicBezTo>
                  <a:lnTo>
                    <a:pt x="38078" y="145"/>
                  </a:lnTo>
                  <a:cubicBezTo>
                    <a:pt x="38018" y="162"/>
                    <a:pt x="37976" y="166"/>
                    <a:pt x="37944" y="166"/>
                  </a:cubicBezTo>
                  <a:cubicBezTo>
                    <a:pt x="37923" y="166"/>
                    <a:pt x="37906" y="164"/>
                    <a:pt x="37891" y="164"/>
                  </a:cubicBezTo>
                  <a:cubicBezTo>
                    <a:pt x="37882" y="164"/>
                    <a:pt x="37874" y="165"/>
                    <a:pt x="37866" y="166"/>
                  </a:cubicBezTo>
                  <a:cubicBezTo>
                    <a:pt x="37895" y="155"/>
                    <a:pt x="37932" y="141"/>
                    <a:pt x="37960" y="129"/>
                  </a:cubicBezTo>
                  <a:lnTo>
                    <a:pt x="37960" y="129"/>
                  </a:lnTo>
                  <a:cubicBezTo>
                    <a:pt x="37826" y="154"/>
                    <a:pt x="37788" y="190"/>
                    <a:pt x="37657" y="239"/>
                  </a:cubicBezTo>
                  <a:cubicBezTo>
                    <a:pt x="37605" y="209"/>
                    <a:pt x="37866" y="155"/>
                    <a:pt x="37911" y="119"/>
                  </a:cubicBezTo>
                  <a:lnTo>
                    <a:pt x="37800" y="117"/>
                  </a:lnTo>
                  <a:cubicBezTo>
                    <a:pt x="37591" y="187"/>
                    <a:pt x="37756" y="173"/>
                    <a:pt x="37541" y="240"/>
                  </a:cubicBezTo>
                  <a:lnTo>
                    <a:pt x="37561" y="215"/>
                  </a:lnTo>
                  <a:lnTo>
                    <a:pt x="37561" y="215"/>
                  </a:lnTo>
                  <a:lnTo>
                    <a:pt x="37497" y="245"/>
                  </a:lnTo>
                  <a:cubicBezTo>
                    <a:pt x="37466" y="262"/>
                    <a:pt x="37434" y="278"/>
                    <a:pt x="37434" y="278"/>
                  </a:cubicBezTo>
                  <a:cubicBezTo>
                    <a:pt x="37437" y="286"/>
                    <a:pt x="37445" y="292"/>
                    <a:pt x="37463" y="292"/>
                  </a:cubicBezTo>
                  <a:cubicBezTo>
                    <a:pt x="37486" y="292"/>
                    <a:pt x="37524" y="283"/>
                    <a:pt x="37586" y="259"/>
                  </a:cubicBezTo>
                  <a:lnTo>
                    <a:pt x="37586" y="259"/>
                  </a:lnTo>
                  <a:cubicBezTo>
                    <a:pt x="37529" y="325"/>
                    <a:pt x="37488" y="306"/>
                    <a:pt x="37319" y="389"/>
                  </a:cubicBezTo>
                  <a:cubicBezTo>
                    <a:pt x="37308" y="400"/>
                    <a:pt x="37306" y="404"/>
                    <a:pt x="37310" y="404"/>
                  </a:cubicBezTo>
                  <a:cubicBezTo>
                    <a:pt x="37321" y="404"/>
                    <a:pt x="37373" y="372"/>
                    <a:pt x="37395" y="372"/>
                  </a:cubicBezTo>
                  <a:cubicBezTo>
                    <a:pt x="37399" y="372"/>
                    <a:pt x="37402" y="373"/>
                    <a:pt x="37404" y="376"/>
                  </a:cubicBezTo>
                  <a:cubicBezTo>
                    <a:pt x="37430" y="390"/>
                    <a:pt x="37312" y="440"/>
                    <a:pt x="37230" y="485"/>
                  </a:cubicBezTo>
                  <a:cubicBezTo>
                    <a:pt x="37177" y="512"/>
                    <a:pt x="37153" y="519"/>
                    <a:pt x="37139" y="519"/>
                  </a:cubicBezTo>
                  <a:cubicBezTo>
                    <a:pt x="37122" y="519"/>
                    <a:pt x="37123" y="507"/>
                    <a:pt x="37102" y="507"/>
                  </a:cubicBezTo>
                  <a:cubicBezTo>
                    <a:pt x="37098" y="507"/>
                    <a:pt x="37092" y="508"/>
                    <a:pt x="37086" y="509"/>
                  </a:cubicBezTo>
                  <a:cubicBezTo>
                    <a:pt x="37107" y="494"/>
                    <a:pt x="37187" y="451"/>
                    <a:pt x="37205" y="451"/>
                  </a:cubicBezTo>
                  <a:cubicBezTo>
                    <a:pt x="37208" y="451"/>
                    <a:pt x="37210" y="452"/>
                    <a:pt x="37209" y="455"/>
                  </a:cubicBezTo>
                  <a:cubicBezTo>
                    <a:pt x="37280" y="407"/>
                    <a:pt x="37269" y="400"/>
                    <a:pt x="37244" y="400"/>
                  </a:cubicBezTo>
                  <a:cubicBezTo>
                    <a:pt x="37233" y="400"/>
                    <a:pt x="37220" y="402"/>
                    <a:pt x="37210" y="402"/>
                  </a:cubicBezTo>
                  <a:cubicBezTo>
                    <a:pt x="37191" y="402"/>
                    <a:pt x="37183" y="397"/>
                    <a:pt x="37223" y="370"/>
                  </a:cubicBezTo>
                  <a:lnTo>
                    <a:pt x="37223" y="370"/>
                  </a:lnTo>
                  <a:cubicBezTo>
                    <a:pt x="37087" y="421"/>
                    <a:pt x="37103" y="445"/>
                    <a:pt x="37042" y="485"/>
                  </a:cubicBezTo>
                  <a:lnTo>
                    <a:pt x="37042" y="485"/>
                  </a:lnTo>
                  <a:cubicBezTo>
                    <a:pt x="37047" y="483"/>
                    <a:pt x="37050" y="483"/>
                    <a:pt x="37052" y="483"/>
                  </a:cubicBezTo>
                  <a:cubicBezTo>
                    <a:pt x="37067" y="483"/>
                    <a:pt x="37040" y="514"/>
                    <a:pt x="37059" y="514"/>
                  </a:cubicBezTo>
                  <a:cubicBezTo>
                    <a:pt x="37061" y="514"/>
                    <a:pt x="37062" y="513"/>
                    <a:pt x="37064" y="513"/>
                  </a:cubicBezTo>
                  <a:lnTo>
                    <a:pt x="37064" y="513"/>
                  </a:lnTo>
                  <a:cubicBezTo>
                    <a:pt x="36872" y="686"/>
                    <a:pt x="36899" y="543"/>
                    <a:pt x="36692" y="665"/>
                  </a:cubicBezTo>
                  <a:cubicBezTo>
                    <a:pt x="36750" y="678"/>
                    <a:pt x="36499" y="836"/>
                    <a:pt x="36579" y="836"/>
                  </a:cubicBezTo>
                  <a:cubicBezTo>
                    <a:pt x="36588" y="836"/>
                    <a:pt x="36600" y="834"/>
                    <a:pt x="36617" y="830"/>
                  </a:cubicBezTo>
                  <a:lnTo>
                    <a:pt x="36617" y="830"/>
                  </a:lnTo>
                  <a:cubicBezTo>
                    <a:pt x="36571" y="864"/>
                    <a:pt x="36513" y="908"/>
                    <a:pt x="36458" y="931"/>
                  </a:cubicBezTo>
                  <a:cubicBezTo>
                    <a:pt x="36470" y="915"/>
                    <a:pt x="36467" y="911"/>
                    <a:pt x="36458" y="911"/>
                  </a:cubicBezTo>
                  <a:cubicBezTo>
                    <a:pt x="36447" y="911"/>
                    <a:pt x="36427" y="918"/>
                    <a:pt x="36417" y="918"/>
                  </a:cubicBezTo>
                  <a:cubicBezTo>
                    <a:pt x="36408" y="918"/>
                    <a:pt x="36410" y="911"/>
                    <a:pt x="36440" y="883"/>
                  </a:cubicBezTo>
                  <a:lnTo>
                    <a:pt x="36440" y="883"/>
                  </a:lnTo>
                  <a:lnTo>
                    <a:pt x="36364" y="925"/>
                  </a:lnTo>
                  <a:lnTo>
                    <a:pt x="36460" y="831"/>
                  </a:lnTo>
                  <a:lnTo>
                    <a:pt x="36460" y="831"/>
                  </a:lnTo>
                  <a:cubicBezTo>
                    <a:pt x="36367" y="860"/>
                    <a:pt x="36218" y="918"/>
                    <a:pt x="36167" y="930"/>
                  </a:cubicBezTo>
                  <a:cubicBezTo>
                    <a:pt x="36065" y="1000"/>
                    <a:pt x="36214" y="937"/>
                    <a:pt x="36091" y="1011"/>
                  </a:cubicBezTo>
                  <a:cubicBezTo>
                    <a:pt x="36103" y="999"/>
                    <a:pt x="36102" y="994"/>
                    <a:pt x="36093" y="994"/>
                  </a:cubicBezTo>
                  <a:cubicBezTo>
                    <a:pt x="36075" y="994"/>
                    <a:pt x="36026" y="1014"/>
                    <a:pt x="35989" y="1034"/>
                  </a:cubicBezTo>
                  <a:cubicBezTo>
                    <a:pt x="36013" y="1023"/>
                    <a:pt x="36029" y="1019"/>
                    <a:pt x="36037" y="1019"/>
                  </a:cubicBezTo>
                  <a:cubicBezTo>
                    <a:pt x="36067" y="1019"/>
                    <a:pt x="35996" y="1080"/>
                    <a:pt x="35943" y="1115"/>
                  </a:cubicBezTo>
                  <a:cubicBezTo>
                    <a:pt x="35853" y="1161"/>
                    <a:pt x="35771" y="1182"/>
                    <a:pt x="35747" y="1182"/>
                  </a:cubicBezTo>
                  <a:cubicBezTo>
                    <a:pt x="35741" y="1182"/>
                    <a:pt x="35739" y="1180"/>
                    <a:pt x="35742" y="1177"/>
                  </a:cubicBezTo>
                  <a:lnTo>
                    <a:pt x="35821" y="1114"/>
                  </a:lnTo>
                  <a:lnTo>
                    <a:pt x="35821" y="1114"/>
                  </a:lnTo>
                  <a:cubicBezTo>
                    <a:pt x="35770" y="1153"/>
                    <a:pt x="35790" y="1113"/>
                    <a:pt x="35718" y="1158"/>
                  </a:cubicBezTo>
                  <a:cubicBezTo>
                    <a:pt x="35702" y="1185"/>
                    <a:pt x="35661" y="1233"/>
                    <a:pt x="35641" y="1266"/>
                  </a:cubicBezTo>
                  <a:cubicBezTo>
                    <a:pt x="35572" y="1305"/>
                    <a:pt x="35512" y="1308"/>
                    <a:pt x="35488" y="1322"/>
                  </a:cubicBezTo>
                  <a:lnTo>
                    <a:pt x="35595" y="1255"/>
                  </a:lnTo>
                  <a:lnTo>
                    <a:pt x="35595" y="1255"/>
                  </a:lnTo>
                  <a:cubicBezTo>
                    <a:pt x="35550" y="1277"/>
                    <a:pt x="35528" y="1284"/>
                    <a:pt x="35514" y="1284"/>
                  </a:cubicBezTo>
                  <a:cubicBezTo>
                    <a:pt x="35498" y="1284"/>
                    <a:pt x="35495" y="1274"/>
                    <a:pt x="35479" y="1274"/>
                  </a:cubicBezTo>
                  <a:cubicBezTo>
                    <a:pt x="35466" y="1274"/>
                    <a:pt x="35443" y="1281"/>
                    <a:pt x="35395" y="1307"/>
                  </a:cubicBezTo>
                  <a:lnTo>
                    <a:pt x="35364" y="1346"/>
                  </a:lnTo>
                  <a:cubicBezTo>
                    <a:pt x="35354" y="1348"/>
                    <a:pt x="35345" y="1350"/>
                    <a:pt x="35339" y="1350"/>
                  </a:cubicBezTo>
                  <a:cubicBezTo>
                    <a:pt x="35329" y="1350"/>
                    <a:pt x="35325" y="1347"/>
                    <a:pt x="35329" y="1341"/>
                  </a:cubicBezTo>
                  <a:lnTo>
                    <a:pt x="35329" y="1341"/>
                  </a:lnTo>
                  <a:cubicBezTo>
                    <a:pt x="35299" y="1363"/>
                    <a:pt x="35227" y="1387"/>
                    <a:pt x="35196" y="1405"/>
                  </a:cubicBezTo>
                  <a:lnTo>
                    <a:pt x="35181" y="1395"/>
                  </a:lnTo>
                  <a:cubicBezTo>
                    <a:pt x="35123" y="1429"/>
                    <a:pt x="35054" y="1480"/>
                    <a:pt x="34972" y="1480"/>
                  </a:cubicBezTo>
                  <a:cubicBezTo>
                    <a:pt x="34967" y="1480"/>
                    <a:pt x="34963" y="1480"/>
                    <a:pt x="34958" y="1480"/>
                  </a:cubicBezTo>
                  <a:lnTo>
                    <a:pt x="34958" y="1480"/>
                  </a:lnTo>
                  <a:cubicBezTo>
                    <a:pt x="34971" y="1483"/>
                    <a:pt x="34982" y="1484"/>
                    <a:pt x="34991" y="1484"/>
                  </a:cubicBezTo>
                  <a:cubicBezTo>
                    <a:pt x="35037" y="1484"/>
                    <a:pt x="35059" y="1457"/>
                    <a:pt x="35156" y="1437"/>
                  </a:cubicBezTo>
                  <a:lnTo>
                    <a:pt x="35156" y="1437"/>
                  </a:lnTo>
                  <a:cubicBezTo>
                    <a:pt x="35235" y="1439"/>
                    <a:pt x="35053" y="1501"/>
                    <a:pt x="35027" y="1509"/>
                  </a:cubicBezTo>
                  <a:cubicBezTo>
                    <a:pt x="35026" y="1501"/>
                    <a:pt x="35020" y="1498"/>
                    <a:pt x="35010" y="1498"/>
                  </a:cubicBezTo>
                  <a:cubicBezTo>
                    <a:pt x="34965" y="1498"/>
                    <a:pt x="34841" y="1561"/>
                    <a:pt x="34773" y="1568"/>
                  </a:cubicBezTo>
                  <a:cubicBezTo>
                    <a:pt x="34723" y="1563"/>
                    <a:pt x="34680" y="1565"/>
                    <a:pt x="34651" y="1562"/>
                  </a:cubicBezTo>
                  <a:lnTo>
                    <a:pt x="34623" y="1594"/>
                  </a:lnTo>
                  <a:cubicBezTo>
                    <a:pt x="34614" y="1582"/>
                    <a:pt x="34599" y="1578"/>
                    <a:pt x="34581" y="1578"/>
                  </a:cubicBezTo>
                  <a:cubicBezTo>
                    <a:pt x="34530" y="1578"/>
                    <a:pt x="34452" y="1609"/>
                    <a:pt x="34385" y="1609"/>
                  </a:cubicBezTo>
                  <a:cubicBezTo>
                    <a:pt x="34379" y="1609"/>
                    <a:pt x="34373" y="1608"/>
                    <a:pt x="34368" y="1608"/>
                  </a:cubicBezTo>
                  <a:cubicBezTo>
                    <a:pt x="34415" y="1589"/>
                    <a:pt x="34408" y="1572"/>
                    <a:pt x="34344" y="1565"/>
                  </a:cubicBezTo>
                  <a:lnTo>
                    <a:pt x="34344" y="1565"/>
                  </a:lnTo>
                  <a:cubicBezTo>
                    <a:pt x="34430" y="1608"/>
                    <a:pt x="34202" y="1602"/>
                    <a:pt x="34225" y="1629"/>
                  </a:cubicBezTo>
                  <a:cubicBezTo>
                    <a:pt x="34060" y="1605"/>
                    <a:pt x="34268" y="1583"/>
                    <a:pt x="34220" y="1555"/>
                  </a:cubicBezTo>
                  <a:lnTo>
                    <a:pt x="34220" y="1555"/>
                  </a:lnTo>
                  <a:cubicBezTo>
                    <a:pt x="34205" y="1560"/>
                    <a:pt x="34190" y="1562"/>
                    <a:pt x="34174" y="1562"/>
                  </a:cubicBezTo>
                  <a:cubicBezTo>
                    <a:pt x="34119" y="1562"/>
                    <a:pt x="34062" y="1536"/>
                    <a:pt x="34017" y="1536"/>
                  </a:cubicBezTo>
                  <a:cubicBezTo>
                    <a:pt x="34005" y="1536"/>
                    <a:pt x="33994" y="1538"/>
                    <a:pt x="33984" y="1542"/>
                  </a:cubicBezTo>
                  <a:cubicBezTo>
                    <a:pt x="34100" y="1575"/>
                    <a:pt x="33962" y="1562"/>
                    <a:pt x="33933" y="1574"/>
                  </a:cubicBezTo>
                  <a:cubicBezTo>
                    <a:pt x="33783" y="1543"/>
                    <a:pt x="33962" y="1562"/>
                    <a:pt x="33858" y="1529"/>
                  </a:cubicBezTo>
                  <a:cubicBezTo>
                    <a:pt x="33838" y="1525"/>
                    <a:pt x="33815" y="1523"/>
                    <a:pt x="33797" y="1523"/>
                  </a:cubicBezTo>
                  <a:cubicBezTo>
                    <a:pt x="33758" y="1523"/>
                    <a:pt x="33737" y="1533"/>
                    <a:pt x="33798" y="1558"/>
                  </a:cubicBezTo>
                  <a:lnTo>
                    <a:pt x="33798" y="1558"/>
                  </a:lnTo>
                  <a:cubicBezTo>
                    <a:pt x="33714" y="1524"/>
                    <a:pt x="33604" y="1538"/>
                    <a:pt x="33517" y="1476"/>
                  </a:cubicBezTo>
                  <a:cubicBezTo>
                    <a:pt x="33511" y="1469"/>
                    <a:pt x="33513" y="1467"/>
                    <a:pt x="33519" y="1467"/>
                  </a:cubicBezTo>
                  <a:cubicBezTo>
                    <a:pt x="33532" y="1467"/>
                    <a:pt x="33561" y="1476"/>
                    <a:pt x="33590" y="1486"/>
                  </a:cubicBezTo>
                  <a:cubicBezTo>
                    <a:pt x="33619" y="1493"/>
                    <a:pt x="33645" y="1500"/>
                    <a:pt x="33655" y="1500"/>
                  </a:cubicBezTo>
                  <a:cubicBezTo>
                    <a:pt x="33660" y="1500"/>
                    <a:pt x="33659" y="1498"/>
                    <a:pt x="33650" y="1492"/>
                  </a:cubicBezTo>
                  <a:cubicBezTo>
                    <a:pt x="33584" y="1469"/>
                    <a:pt x="33548" y="1463"/>
                    <a:pt x="33523" y="1463"/>
                  </a:cubicBezTo>
                  <a:cubicBezTo>
                    <a:pt x="33494" y="1463"/>
                    <a:pt x="33479" y="1472"/>
                    <a:pt x="33449" y="1472"/>
                  </a:cubicBezTo>
                  <a:cubicBezTo>
                    <a:pt x="33425" y="1472"/>
                    <a:pt x="33392" y="1467"/>
                    <a:pt x="33334" y="1448"/>
                  </a:cubicBezTo>
                  <a:lnTo>
                    <a:pt x="33334" y="1448"/>
                  </a:lnTo>
                  <a:cubicBezTo>
                    <a:pt x="33384" y="1474"/>
                    <a:pt x="33363" y="1489"/>
                    <a:pt x="33316" y="1489"/>
                  </a:cubicBezTo>
                  <a:cubicBezTo>
                    <a:pt x="33289" y="1489"/>
                    <a:pt x="33254" y="1484"/>
                    <a:pt x="33219" y="1474"/>
                  </a:cubicBezTo>
                  <a:cubicBezTo>
                    <a:pt x="33156" y="1442"/>
                    <a:pt x="33141" y="1432"/>
                    <a:pt x="33148" y="1432"/>
                  </a:cubicBezTo>
                  <a:cubicBezTo>
                    <a:pt x="33159" y="1432"/>
                    <a:pt x="33226" y="1456"/>
                    <a:pt x="33250" y="1456"/>
                  </a:cubicBezTo>
                  <a:cubicBezTo>
                    <a:pt x="33260" y="1456"/>
                    <a:pt x="33263" y="1451"/>
                    <a:pt x="33248" y="1438"/>
                  </a:cubicBezTo>
                  <a:lnTo>
                    <a:pt x="33163" y="1405"/>
                  </a:lnTo>
                  <a:cubicBezTo>
                    <a:pt x="33136" y="1381"/>
                    <a:pt x="33144" y="1374"/>
                    <a:pt x="33167" y="1374"/>
                  </a:cubicBezTo>
                  <a:cubicBezTo>
                    <a:pt x="33209" y="1374"/>
                    <a:pt x="33301" y="1398"/>
                    <a:pt x="33338" y="1398"/>
                  </a:cubicBezTo>
                  <a:cubicBezTo>
                    <a:pt x="33357" y="1398"/>
                    <a:pt x="33361" y="1392"/>
                    <a:pt x="33337" y="1372"/>
                  </a:cubicBezTo>
                  <a:lnTo>
                    <a:pt x="33243" y="1346"/>
                  </a:lnTo>
                  <a:cubicBezTo>
                    <a:pt x="33268" y="1343"/>
                    <a:pt x="33303" y="1336"/>
                    <a:pt x="33272" y="1310"/>
                  </a:cubicBezTo>
                  <a:lnTo>
                    <a:pt x="33272" y="1310"/>
                  </a:lnTo>
                  <a:cubicBezTo>
                    <a:pt x="33269" y="1311"/>
                    <a:pt x="33266" y="1311"/>
                    <a:pt x="33262" y="1311"/>
                  </a:cubicBezTo>
                  <a:cubicBezTo>
                    <a:pt x="33212" y="1311"/>
                    <a:pt x="33060" y="1225"/>
                    <a:pt x="33043" y="1221"/>
                  </a:cubicBezTo>
                  <a:lnTo>
                    <a:pt x="33043" y="1221"/>
                  </a:lnTo>
                  <a:cubicBezTo>
                    <a:pt x="33015" y="1235"/>
                    <a:pt x="33118" y="1250"/>
                    <a:pt x="33095" y="1259"/>
                  </a:cubicBezTo>
                  <a:cubicBezTo>
                    <a:pt x="32999" y="1220"/>
                    <a:pt x="32939" y="1235"/>
                    <a:pt x="32802" y="1150"/>
                  </a:cubicBezTo>
                  <a:lnTo>
                    <a:pt x="32802" y="1150"/>
                  </a:lnTo>
                  <a:cubicBezTo>
                    <a:pt x="32815" y="1153"/>
                    <a:pt x="32824" y="1155"/>
                    <a:pt x="32830" y="1155"/>
                  </a:cubicBezTo>
                  <a:cubicBezTo>
                    <a:pt x="32860" y="1155"/>
                    <a:pt x="32797" y="1110"/>
                    <a:pt x="32823" y="1110"/>
                  </a:cubicBezTo>
                  <a:cubicBezTo>
                    <a:pt x="32823" y="1110"/>
                    <a:pt x="32824" y="1110"/>
                    <a:pt x="32826" y="1110"/>
                  </a:cubicBezTo>
                  <a:cubicBezTo>
                    <a:pt x="32803" y="1094"/>
                    <a:pt x="32792" y="1091"/>
                    <a:pt x="32783" y="1091"/>
                  </a:cubicBezTo>
                  <a:cubicBezTo>
                    <a:pt x="32778" y="1091"/>
                    <a:pt x="32773" y="1092"/>
                    <a:pt x="32768" y="1092"/>
                  </a:cubicBezTo>
                  <a:cubicBezTo>
                    <a:pt x="32756" y="1092"/>
                    <a:pt x="32739" y="1087"/>
                    <a:pt x="32697" y="1058"/>
                  </a:cubicBezTo>
                  <a:lnTo>
                    <a:pt x="32715" y="1052"/>
                  </a:lnTo>
                  <a:cubicBezTo>
                    <a:pt x="32346" y="852"/>
                    <a:pt x="31880" y="587"/>
                    <a:pt x="31518" y="480"/>
                  </a:cubicBezTo>
                  <a:cubicBezTo>
                    <a:pt x="31470" y="429"/>
                    <a:pt x="31351" y="372"/>
                    <a:pt x="31169" y="279"/>
                  </a:cubicBezTo>
                  <a:lnTo>
                    <a:pt x="31169" y="279"/>
                  </a:lnTo>
                  <a:cubicBezTo>
                    <a:pt x="31188" y="290"/>
                    <a:pt x="31186" y="294"/>
                    <a:pt x="31174" y="294"/>
                  </a:cubicBezTo>
                  <a:cubicBezTo>
                    <a:pt x="31157" y="294"/>
                    <a:pt x="31117" y="285"/>
                    <a:pt x="31090" y="276"/>
                  </a:cubicBezTo>
                  <a:lnTo>
                    <a:pt x="31001" y="213"/>
                  </a:lnTo>
                  <a:cubicBezTo>
                    <a:pt x="30887" y="150"/>
                    <a:pt x="30712" y="133"/>
                    <a:pt x="30595" y="118"/>
                  </a:cubicBezTo>
                  <a:cubicBezTo>
                    <a:pt x="30575" y="109"/>
                    <a:pt x="30570" y="101"/>
                    <a:pt x="30566" y="93"/>
                  </a:cubicBezTo>
                  <a:cubicBezTo>
                    <a:pt x="30523" y="77"/>
                    <a:pt x="30495" y="73"/>
                    <a:pt x="30474" y="73"/>
                  </a:cubicBezTo>
                  <a:cubicBezTo>
                    <a:pt x="30443" y="73"/>
                    <a:pt x="30428" y="83"/>
                    <a:pt x="30403" y="83"/>
                  </a:cubicBezTo>
                  <a:cubicBezTo>
                    <a:pt x="30401" y="83"/>
                    <a:pt x="30400" y="83"/>
                    <a:pt x="30399" y="83"/>
                  </a:cubicBezTo>
                  <a:cubicBezTo>
                    <a:pt x="30399" y="83"/>
                    <a:pt x="30331" y="52"/>
                    <a:pt x="30327" y="52"/>
                  </a:cubicBezTo>
                  <a:cubicBezTo>
                    <a:pt x="30327" y="52"/>
                    <a:pt x="30327" y="53"/>
                    <a:pt x="30327" y="53"/>
                  </a:cubicBezTo>
                  <a:lnTo>
                    <a:pt x="30307" y="71"/>
                  </a:lnTo>
                  <a:cubicBezTo>
                    <a:pt x="30298" y="71"/>
                    <a:pt x="30288" y="71"/>
                    <a:pt x="30278" y="71"/>
                  </a:cubicBezTo>
                  <a:cubicBezTo>
                    <a:pt x="30166" y="71"/>
                    <a:pt x="30038" y="55"/>
                    <a:pt x="30051" y="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7650" y="4792337"/>
              <a:ext cx="8431072" cy="290908"/>
            </a:xfrm>
            <a:custGeom>
              <a:avLst/>
              <a:gdLst/>
              <a:ahLst/>
              <a:cxnLst/>
              <a:rect l="l" t="t" r="r" b="b"/>
              <a:pathLst>
                <a:path w="42498" h="1939" extrusionOk="0">
                  <a:moveTo>
                    <a:pt x="38640" y="0"/>
                  </a:moveTo>
                  <a:lnTo>
                    <a:pt x="38640" y="0"/>
                  </a:lnTo>
                  <a:cubicBezTo>
                    <a:pt x="38488" y="17"/>
                    <a:pt x="38416" y="23"/>
                    <a:pt x="38191" y="76"/>
                  </a:cubicBezTo>
                  <a:cubicBezTo>
                    <a:pt x="38191" y="94"/>
                    <a:pt x="38268" y="82"/>
                    <a:pt x="38168" y="115"/>
                  </a:cubicBezTo>
                  <a:cubicBezTo>
                    <a:pt x="38149" y="123"/>
                    <a:pt x="38132" y="129"/>
                    <a:pt x="38116" y="134"/>
                  </a:cubicBezTo>
                  <a:lnTo>
                    <a:pt x="38116" y="134"/>
                  </a:lnTo>
                  <a:cubicBezTo>
                    <a:pt x="38201" y="114"/>
                    <a:pt x="38313" y="111"/>
                    <a:pt x="38251" y="93"/>
                  </a:cubicBezTo>
                  <a:cubicBezTo>
                    <a:pt x="38287" y="68"/>
                    <a:pt x="38389" y="40"/>
                    <a:pt x="38494" y="35"/>
                  </a:cubicBezTo>
                  <a:cubicBezTo>
                    <a:pt x="38546" y="31"/>
                    <a:pt x="38598" y="28"/>
                    <a:pt x="38642" y="28"/>
                  </a:cubicBezTo>
                  <a:cubicBezTo>
                    <a:pt x="38686" y="29"/>
                    <a:pt x="38721" y="37"/>
                    <a:pt x="38740" y="42"/>
                  </a:cubicBezTo>
                  <a:cubicBezTo>
                    <a:pt x="38908" y="20"/>
                    <a:pt x="38609" y="29"/>
                    <a:pt x="38640" y="0"/>
                  </a:cubicBezTo>
                  <a:close/>
                  <a:moveTo>
                    <a:pt x="38116" y="134"/>
                  </a:moveTo>
                  <a:cubicBezTo>
                    <a:pt x="38100" y="138"/>
                    <a:pt x="38085" y="142"/>
                    <a:pt x="38072" y="148"/>
                  </a:cubicBezTo>
                  <a:lnTo>
                    <a:pt x="38072" y="148"/>
                  </a:lnTo>
                  <a:cubicBezTo>
                    <a:pt x="38086" y="144"/>
                    <a:pt x="38100" y="140"/>
                    <a:pt x="38116" y="134"/>
                  </a:cubicBezTo>
                  <a:close/>
                  <a:moveTo>
                    <a:pt x="20481" y="270"/>
                  </a:moveTo>
                  <a:cubicBezTo>
                    <a:pt x="20480" y="270"/>
                    <a:pt x="20479" y="270"/>
                    <a:pt x="20478" y="270"/>
                  </a:cubicBezTo>
                  <a:cubicBezTo>
                    <a:pt x="20478" y="270"/>
                    <a:pt x="20479" y="270"/>
                    <a:pt x="20480" y="270"/>
                  </a:cubicBezTo>
                  <a:cubicBezTo>
                    <a:pt x="20481" y="270"/>
                    <a:pt x="20483" y="270"/>
                    <a:pt x="20484" y="270"/>
                  </a:cubicBezTo>
                  <a:lnTo>
                    <a:pt x="20484" y="270"/>
                  </a:lnTo>
                  <a:cubicBezTo>
                    <a:pt x="20483" y="270"/>
                    <a:pt x="20482" y="270"/>
                    <a:pt x="20481" y="270"/>
                  </a:cubicBezTo>
                  <a:close/>
                  <a:moveTo>
                    <a:pt x="39511" y="161"/>
                  </a:moveTo>
                  <a:cubicBezTo>
                    <a:pt x="39456" y="161"/>
                    <a:pt x="39545" y="219"/>
                    <a:pt x="39650" y="269"/>
                  </a:cubicBezTo>
                  <a:cubicBezTo>
                    <a:pt x="39652" y="271"/>
                    <a:pt x="39654" y="272"/>
                    <a:pt x="39656" y="274"/>
                  </a:cubicBezTo>
                  <a:lnTo>
                    <a:pt x="39656" y="274"/>
                  </a:lnTo>
                  <a:cubicBezTo>
                    <a:pt x="39654" y="266"/>
                    <a:pt x="39657" y="261"/>
                    <a:pt x="39671" y="261"/>
                  </a:cubicBezTo>
                  <a:cubicBezTo>
                    <a:pt x="39675" y="261"/>
                    <a:pt x="39678" y="261"/>
                    <a:pt x="39683" y="261"/>
                  </a:cubicBezTo>
                  <a:lnTo>
                    <a:pt x="39683" y="261"/>
                  </a:lnTo>
                  <a:cubicBezTo>
                    <a:pt x="39638" y="239"/>
                    <a:pt x="39602" y="206"/>
                    <a:pt x="39538" y="196"/>
                  </a:cubicBezTo>
                  <a:cubicBezTo>
                    <a:pt x="39511" y="177"/>
                    <a:pt x="39590" y="191"/>
                    <a:pt x="39519" y="161"/>
                  </a:cubicBezTo>
                  <a:cubicBezTo>
                    <a:pt x="39516" y="161"/>
                    <a:pt x="39513" y="161"/>
                    <a:pt x="39511" y="161"/>
                  </a:cubicBezTo>
                  <a:close/>
                  <a:moveTo>
                    <a:pt x="31147" y="268"/>
                  </a:moveTo>
                  <a:cubicBezTo>
                    <a:pt x="31153" y="271"/>
                    <a:pt x="31159" y="274"/>
                    <a:pt x="31164" y="277"/>
                  </a:cubicBezTo>
                  <a:lnTo>
                    <a:pt x="31164" y="277"/>
                  </a:lnTo>
                  <a:cubicBezTo>
                    <a:pt x="31159" y="274"/>
                    <a:pt x="31154" y="271"/>
                    <a:pt x="31147" y="268"/>
                  </a:cubicBezTo>
                  <a:close/>
                  <a:moveTo>
                    <a:pt x="39683" y="261"/>
                  </a:moveTo>
                  <a:cubicBezTo>
                    <a:pt x="39707" y="274"/>
                    <a:pt x="39734" y="283"/>
                    <a:pt x="39770" y="283"/>
                  </a:cubicBezTo>
                  <a:cubicBezTo>
                    <a:pt x="39728" y="270"/>
                    <a:pt x="39700" y="264"/>
                    <a:pt x="39683" y="261"/>
                  </a:cubicBezTo>
                  <a:close/>
                  <a:moveTo>
                    <a:pt x="39656" y="274"/>
                  </a:moveTo>
                  <a:cubicBezTo>
                    <a:pt x="39657" y="277"/>
                    <a:pt x="39658" y="281"/>
                    <a:pt x="39660" y="284"/>
                  </a:cubicBezTo>
                  <a:lnTo>
                    <a:pt x="39660" y="284"/>
                  </a:lnTo>
                  <a:cubicBezTo>
                    <a:pt x="39664" y="283"/>
                    <a:pt x="39663" y="280"/>
                    <a:pt x="39656" y="274"/>
                  </a:cubicBezTo>
                  <a:close/>
                  <a:moveTo>
                    <a:pt x="21773" y="345"/>
                  </a:moveTo>
                  <a:lnTo>
                    <a:pt x="21773" y="345"/>
                  </a:lnTo>
                  <a:cubicBezTo>
                    <a:pt x="21776" y="346"/>
                    <a:pt x="21779" y="347"/>
                    <a:pt x="21782" y="347"/>
                  </a:cubicBezTo>
                  <a:cubicBezTo>
                    <a:pt x="21779" y="346"/>
                    <a:pt x="21776" y="346"/>
                    <a:pt x="21773" y="345"/>
                  </a:cubicBezTo>
                  <a:close/>
                  <a:moveTo>
                    <a:pt x="29719" y="360"/>
                  </a:moveTo>
                  <a:lnTo>
                    <a:pt x="29719" y="360"/>
                  </a:lnTo>
                  <a:cubicBezTo>
                    <a:pt x="29694" y="365"/>
                    <a:pt x="29668" y="371"/>
                    <a:pt x="29640" y="377"/>
                  </a:cubicBezTo>
                  <a:lnTo>
                    <a:pt x="29709" y="366"/>
                  </a:lnTo>
                  <a:cubicBezTo>
                    <a:pt x="29713" y="364"/>
                    <a:pt x="29716" y="362"/>
                    <a:pt x="29719" y="360"/>
                  </a:cubicBezTo>
                  <a:close/>
                  <a:moveTo>
                    <a:pt x="11833" y="397"/>
                  </a:moveTo>
                  <a:cubicBezTo>
                    <a:pt x="11830" y="399"/>
                    <a:pt x="11829" y="399"/>
                    <a:pt x="11829" y="400"/>
                  </a:cubicBezTo>
                  <a:lnTo>
                    <a:pt x="11829" y="400"/>
                  </a:lnTo>
                  <a:cubicBezTo>
                    <a:pt x="11831" y="399"/>
                    <a:pt x="11832" y="398"/>
                    <a:pt x="11833" y="397"/>
                  </a:cubicBezTo>
                  <a:close/>
                  <a:moveTo>
                    <a:pt x="37043" y="486"/>
                  </a:moveTo>
                  <a:cubicBezTo>
                    <a:pt x="37032" y="490"/>
                    <a:pt x="37013" y="500"/>
                    <a:pt x="36983" y="518"/>
                  </a:cubicBezTo>
                  <a:cubicBezTo>
                    <a:pt x="37009" y="506"/>
                    <a:pt x="37028" y="496"/>
                    <a:pt x="37043" y="486"/>
                  </a:cubicBezTo>
                  <a:close/>
                  <a:moveTo>
                    <a:pt x="19896" y="550"/>
                  </a:moveTo>
                  <a:cubicBezTo>
                    <a:pt x="19891" y="553"/>
                    <a:pt x="19885" y="556"/>
                    <a:pt x="19878" y="560"/>
                  </a:cubicBezTo>
                  <a:lnTo>
                    <a:pt x="19878" y="560"/>
                  </a:lnTo>
                  <a:cubicBezTo>
                    <a:pt x="19880" y="559"/>
                    <a:pt x="19882" y="559"/>
                    <a:pt x="19883" y="558"/>
                  </a:cubicBezTo>
                  <a:lnTo>
                    <a:pt x="19883" y="558"/>
                  </a:lnTo>
                  <a:cubicBezTo>
                    <a:pt x="19888" y="556"/>
                    <a:pt x="19892" y="553"/>
                    <a:pt x="19896" y="550"/>
                  </a:cubicBezTo>
                  <a:close/>
                  <a:moveTo>
                    <a:pt x="22655" y="645"/>
                  </a:moveTo>
                  <a:lnTo>
                    <a:pt x="22655" y="645"/>
                  </a:lnTo>
                  <a:cubicBezTo>
                    <a:pt x="22677" y="657"/>
                    <a:pt x="22690" y="660"/>
                    <a:pt x="22717" y="668"/>
                  </a:cubicBezTo>
                  <a:cubicBezTo>
                    <a:pt x="22714" y="666"/>
                    <a:pt x="22711" y="665"/>
                    <a:pt x="22708" y="663"/>
                  </a:cubicBezTo>
                  <a:lnTo>
                    <a:pt x="22708" y="663"/>
                  </a:lnTo>
                  <a:cubicBezTo>
                    <a:pt x="22690" y="657"/>
                    <a:pt x="22673" y="651"/>
                    <a:pt x="22655" y="645"/>
                  </a:cubicBezTo>
                  <a:close/>
                  <a:moveTo>
                    <a:pt x="19684" y="673"/>
                  </a:moveTo>
                  <a:cubicBezTo>
                    <a:pt x="19660" y="689"/>
                    <a:pt x="19637" y="704"/>
                    <a:pt x="19620" y="711"/>
                  </a:cubicBezTo>
                  <a:lnTo>
                    <a:pt x="19620" y="711"/>
                  </a:lnTo>
                  <a:cubicBezTo>
                    <a:pt x="19638" y="700"/>
                    <a:pt x="19660" y="687"/>
                    <a:pt x="19684" y="673"/>
                  </a:cubicBezTo>
                  <a:close/>
                  <a:moveTo>
                    <a:pt x="35838" y="1101"/>
                  </a:moveTo>
                  <a:lnTo>
                    <a:pt x="35821" y="1114"/>
                  </a:lnTo>
                  <a:lnTo>
                    <a:pt x="35821" y="1114"/>
                  </a:lnTo>
                  <a:cubicBezTo>
                    <a:pt x="35826" y="1110"/>
                    <a:pt x="35832" y="1106"/>
                    <a:pt x="35838" y="1101"/>
                  </a:cubicBezTo>
                  <a:close/>
                  <a:moveTo>
                    <a:pt x="35340" y="1331"/>
                  </a:moveTo>
                  <a:lnTo>
                    <a:pt x="35340" y="1331"/>
                  </a:lnTo>
                  <a:cubicBezTo>
                    <a:pt x="35334" y="1335"/>
                    <a:pt x="35330" y="1339"/>
                    <a:pt x="35329" y="1342"/>
                  </a:cubicBezTo>
                  <a:lnTo>
                    <a:pt x="35329" y="1342"/>
                  </a:lnTo>
                  <a:cubicBezTo>
                    <a:pt x="35333" y="1338"/>
                    <a:pt x="35337" y="1335"/>
                    <a:pt x="35340" y="1331"/>
                  </a:cubicBezTo>
                  <a:close/>
                  <a:moveTo>
                    <a:pt x="17870" y="1531"/>
                  </a:moveTo>
                  <a:cubicBezTo>
                    <a:pt x="17867" y="1531"/>
                    <a:pt x="17860" y="1536"/>
                    <a:pt x="17852" y="1541"/>
                  </a:cubicBezTo>
                  <a:lnTo>
                    <a:pt x="17852" y="1541"/>
                  </a:lnTo>
                  <a:cubicBezTo>
                    <a:pt x="17859" y="1539"/>
                    <a:pt x="17866" y="1537"/>
                    <a:pt x="17872" y="1534"/>
                  </a:cubicBezTo>
                  <a:cubicBezTo>
                    <a:pt x="17872" y="1532"/>
                    <a:pt x="17871" y="1531"/>
                    <a:pt x="17870" y="1531"/>
                  </a:cubicBezTo>
                  <a:close/>
                  <a:moveTo>
                    <a:pt x="42013" y="1605"/>
                  </a:moveTo>
                  <a:cubicBezTo>
                    <a:pt x="42023" y="1609"/>
                    <a:pt x="42031" y="1611"/>
                    <a:pt x="42036" y="1611"/>
                  </a:cubicBezTo>
                  <a:cubicBezTo>
                    <a:pt x="42038" y="1611"/>
                    <a:pt x="42039" y="1611"/>
                    <a:pt x="42040" y="1610"/>
                  </a:cubicBezTo>
                  <a:cubicBezTo>
                    <a:pt x="42031" y="1608"/>
                    <a:pt x="42022" y="1607"/>
                    <a:pt x="42013" y="1605"/>
                  </a:cubicBezTo>
                  <a:close/>
                  <a:moveTo>
                    <a:pt x="25811" y="1671"/>
                  </a:moveTo>
                  <a:lnTo>
                    <a:pt x="25795" y="1674"/>
                  </a:lnTo>
                  <a:lnTo>
                    <a:pt x="25795" y="1674"/>
                  </a:lnTo>
                  <a:cubicBezTo>
                    <a:pt x="25801" y="1673"/>
                    <a:pt x="25807" y="1672"/>
                    <a:pt x="25811" y="1671"/>
                  </a:cubicBezTo>
                  <a:close/>
                  <a:moveTo>
                    <a:pt x="42455" y="1688"/>
                  </a:moveTo>
                  <a:cubicBezTo>
                    <a:pt x="42463" y="1689"/>
                    <a:pt x="42472" y="1690"/>
                    <a:pt x="42480" y="1690"/>
                  </a:cubicBezTo>
                  <a:cubicBezTo>
                    <a:pt x="42486" y="1690"/>
                    <a:pt x="42492" y="1690"/>
                    <a:pt x="42497" y="1689"/>
                  </a:cubicBezTo>
                  <a:lnTo>
                    <a:pt x="42497" y="1689"/>
                  </a:lnTo>
                  <a:cubicBezTo>
                    <a:pt x="42497" y="1689"/>
                    <a:pt x="42496" y="1689"/>
                    <a:pt x="42493" y="1689"/>
                  </a:cubicBezTo>
                  <a:cubicBezTo>
                    <a:pt x="42486" y="1689"/>
                    <a:pt x="42472" y="1689"/>
                    <a:pt x="42455" y="1688"/>
                  </a:cubicBezTo>
                  <a:close/>
                  <a:moveTo>
                    <a:pt x="30051" y="31"/>
                  </a:moveTo>
                  <a:cubicBezTo>
                    <a:pt x="30005" y="39"/>
                    <a:pt x="29960" y="49"/>
                    <a:pt x="30018" y="54"/>
                  </a:cubicBezTo>
                  <a:cubicBezTo>
                    <a:pt x="29993" y="52"/>
                    <a:pt x="29958" y="51"/>
                    <a:pt x="29916" y="51"/>
                  </a:cubicBezTo>
                  <a:cubicBezTo>
                    <a:pt x="29862" y="51"/>
                    <a:pt x="29797" y="54"/>
                    <a:pt x="29729" y="64"/>
                  </a:cubicBezTo>
                  <a:cubicBezTo>
                    <a:pt x="29611" y="86"/>
                    <a:pt x="29480" y="108"/>
                    <a:pt x="29384" y="147"/>
                  </a:cubicBezTo>
                  <a:cubicBezTo>
                    <a:pt x="29419" y="140"/>
                    <a:pt x="29440" y="137"/>
                    <a:pt x="29454" y="137"/>
                  </a:cubicBezTo>
                  <a:cubicBezTo>
                    <a:pt x="29478" y="137"/>
                    <a:pt x="29478" y="146"/>
                    <a:pt x="29486" y="156"/>
                  </a:cubicBezTo>
                  <a:cubicBezTo>
                    <a:pt x="29467" y="197"/>
                    <a:pt x="29441" y="163"/>
                    <a:pt x="29367" y="204"/>
                  </a:cubicBezTo>
                  <a:cubicBezTo>
                    <a:pt x="29362" y="193"/>
                    <a:pt x="29269" y="208"/>
                    <a:pt x="29362" y="171"/>
                  </a:cubicBezTo>
                  <a:lnTo>
                    <a:pt x="29362" y="171"/>
                  </a:lnTo>
                  <a:cubicBezTo>
                    <a:pt x="29082" y="202"/>
                    <a:pt x="28741" y="385"/>
                    <a:pt x="28440" y="533"/>
                  </a:cubicBezTo>
                  <a:cubicBezTo>
                    <a:pt x="28381" y="567"/>
                    <a:pt x="28402" y="563"/>
                    <a:pt x="28378" y="586"/>
                  </a:cubicBezTo>
                  <a:cubicBezTo>
                    <a:pt x="28174" y="655"/>
                    <a:pt x="27964" y="810"/>
                    <a:pt x="27758" y="907"/>
                  </a:cubicBezTo>
                  <a:cubicBezTo>
                    <a:pt x="27763" y="906"/>
                    <a:pt x="27766" y="905"/>
                    <a:pt x="27769" y="905"/>
                  </a:cubicBezTo>
                  <a:cubicBezTo>
                    <a:pt x="27802" y="905"/>
                    <a:pt x="27757" y="968"/>
                    <a:pt x="27655" y="1025"/>
                  </a:cubicBezTo>
                  <a:cubicBezTo>
                    <a:pt x="27619" y="1055"/>
                    <a:pt x="27599" y="1064"/>
                    <a:pt x="27585" y="1064"/>
                  </a:cubicBezTo>
                  <a:cubicBezTo>
                    <a:pt x="27566" y="1064"/>
                    <a:pt x="27556" y="1048"/>
                    <a:pt x="27525" y="1048"/>
                  </a:cubicBezTo>
                  <a:cubicBezTo>
                    <a:pt x="27512" y="1048"/>
                    <a:pt x="27495" y="1051"/>
                    <a:pt x="27471" y="1060"/>
                  </a:cubicBezTo>
                  <a:cubicBezTo>
                    <a:pt x="27424" y="1100"/>
                    <a:pt x="27324" y="1158"/>
                    <a:pt x="27280" y="1176"/>
                  </a:cubicBezTo>
                  <a:lnTo>
                    <a:pt x="27281" y="1171"/>
                  </a:lnTo>
                  <a:lnTo>
                    <a:pt x="27281" y="1171"/>
                  </a:lnTo>
                  <a:cubicBezTo>
                    <a:pt x="27220" y="1216"/>
                    <a:pt x="27119" y="1279"/>
                    <a:pt x="27033" y="1304"/>
                  </a:cubicBezTo>
                  <a:lnTo>
                    <a:pt x="27044" y="1296"/>
                  </a:lnTo>
                  <a:lnTo>
                    <a:pt x="27044" y="1296"/>
                  </a:lnTo>
                  <a:cubicBezTo>
                    <a:pt x="26977" y="1324"/>
                    <a:pt x="26893" y="1342"/>
                    <a:pt x="26825" y="1374"/>
                  </a:cubicBezTo>
                  <a:cubicBezTo>
                    <a:pt x="26805" y="1414"/>
                    <a:pt x="26627" y="1460"/>
                    <a:pt x="26593" y="1499"/>
                  </a:cubicBezTo>
                  <a:cubicBezTo>
                    <a:pt x="26585" y="1499"/>
                    <a:pt x="26593" y="1495"/>
                    <a:pt x="26582" y="1495"/>
                  </a:cubicBezTo>
                  <a:cubicBezTo>
                    <a:pt x="26580" y="1495"/>
                    <a:pt x="26578" y="1495"/>
                    <a:pt x="26575" y="1495"/>
                  </a:cubicBezTo>
                  <a:lnTo>
                    <a:pt x="26576" y="1518"/>
                  </a:lnTo>
                  <a:cubicBezTo>
                    <a:pt x="26577" y="1521"/>
                    <a:pt x="26430" y="1550"/>
                    <a:pt x="26430" y="1550"/>
                  </a:cubicBezTo>
                  <a:cubicBezTo>
                    <a:pt x="26458" y="1532"/>
                    <a:pt x="26464" y="1521"/>
                    <a:pt x="26501" y="1504"/>
                  </a:cubicBezTo>
                  <a:lnTo>
                    <a:pt x="26501" y="1504"/>
                  </a:lnTo>
                  <a:cubicBezTo>
                    <a:pt x="26346" y="1533"/>
                    <a:pt x="26456" y="1538"/>
                    <a:pt x="26379" y="1573"/>
                  </a:cubicBezTo>
                  <a:cubicBezTo>
                    <a:pt x="26329" y="1596"/>
                    <a:pt x="26303" y="1602"/>
                    <a:pt x="26284" y="1602"/>
                  </a:cubicBezTo>
                  <a:cubicBezTo>
                    <a:pt x="26264" y="1602"/>
                    <a:pt x="26250" y="1596"/>
                    <a:pt x="26223" y="1596"/>
                  </a:cubicBezTo>
                  <a:cubicBezTo>
                    <a:pt x="26265" y="1578"/>
                    <a:pt x="26303" y="1586"/>
                    <a:pt x="26328" y="1573"/>
                  </a:cubicBezTo>
                  <a:cubicBezTo>
                    <a:pt x="26344" y="1563"/>
                    <a:pt x="26346" y="1560"/>
                    <a:pt x="26340" y="1560"/>
                  </a:cubicBezTo>
                  <a:cubicBezTo>
                    <a:pt x="26328" y="1560"/>
                    <a:pt x="26285" y="1574"/>
                    <a:pt x="26266" y="1574"/>
                  </a:cubicBezTo>
                  <a:cubicBezTo>
                    <a:pt x="26261" y="1574"/>
                    <a:pt x="26258" y="1573"/>
                    <a:pt x="26257" y="1571"/>
                  </a:cubicBezTo>
                  <a:cubicBezTo>
                    <a:pt x="26234" y="1574"/>
                    <a:pt x="26230" y="1603"/>
                    <a:pt x="26150" y="1612"/>
                  </a:cubicBezTo>
                  <a:cubicBezTo>
                    <a:pt x="26115" y="1616"/>
                    <a:pt x="26059" y="1631"/>
                    <a:pt x="26011" y="1635"/>
                  </a:cubicBezTo>
                  <a:cubicBezTo>
                    <a:pt x="26003" y="1635"/>
                    <a:pt x="25995" y="1635"/>
                    <a:pt x="25988" y="1635"/>
                  </a:cubicBezTo>
                  <a:cubicBezTo>
                    <a:pt x="25953" y="1635"/>
                    <a:pt x="25931" y="1632"/>
                    <a:pt x="25938" y="1621"/>
                  </a:cubicBezTo>
                  <a:lnTo>
                    <a:pt x="25938" y="1621"/>
                  </a:lnTo>
                  <a:cubicBezTo>
                    <a:pt x="25880" y="1638"/>
                    <a:pt x="25811" y="1641"/>
                    <a:pt x="25766" y="1654"/>
                  </a:cubicBezTo>
                  <a:cubicBezTo>
                    <a:pt x="25823" y="1655"/>
                    <a:pt x="25926" y="1654"/>
                    <a:pt x="25940" y="1669"/>
                  </a:cubicBezTo>
                  <a:cubicBezTo>
                    <a:pt x="25901" y="1673"/>
                    <a:pt x="25833" y="1682"/>
                    <a:pt x="25796" y="1682"/>
                  </a:cubicBezTo>
                  <a:cubicBezTo>
                    <a:pt x="25783" y="1682"/>
                    <a:pt x="25774" y="1681"/>
                    <a:pt x="25770" y="1679"/>
                  </a:cubicBezTo>
                  <a:lnTo>
                    <a:pt x="25795" y="1674"/>
                  </a:lnTo>
                  <a:lnTo>
                    <a:pt x="25795" y="1674"/>
                  </a:lnTo>
                  <a:cubicBezTo>
                    <a:pt x="25786" y="1675"/>
                    <a:pt x="25776" y="1675"/>
                    <a:pt x="25765" y="1675"/>
                  </a:cubicBezTo>
                  <a:cubicBezTo>
                    <a:pt x="25740" y="1675"/>
                    <a:pt x="25713" y="1673"/>
                    <a:pt x="25695" y="1673"/>
                  </a:cubicBezTo>
                  <a:cubicBezTo>
                    <a:pt x="25672" y="1673"/>
                    <a:pt x="25665" y="1676"/>
                    <a:pt x="25697" y="1689"/>
                  </a:cubicBezTo>
                  <a:lnTo>
                    <a:pt x="25592" y="1651"/>
                  </a:lnTo>
                  <a:cubicBezTo>
                    <a:pt x="25579" y="1657"/>
                    <a:pt x="25560" y="1660"/>
                    <a:pt x="25537" y="1660"/>
                  </a:cubicBezTo>
                  <a:cubicBezTo>
                    <a:pt x="25485" y="1660"/>
                    <a:pt x="25415" y="1648"/>
                    <a:pt x="25354" y="1638"/>
                  </a:cubicBezTo>
                  <a:cubicBezTo>
                    <a:pt x="25355" y="1613"/>
                    <a:pt x="25430" y="1599"/>
                    <a:pt x="25271" y="1564"/>
                  </a:cubicBezTo>
                  <a:lnTo>
                    <a:pt x="25128" y="1550"/>
                  </a:lnTo>
                  <a:cubicBezTo>
                    <a:pt x="25055" y="1530"/>
                    <a:pt x="25037" y="1520"/>
                    <a:pt x="25054" y="1510"/>
                  </a:cubicBezTo>
                  <a:cubicBezTo>
                    <a:pt x="24817" y="1411"/>
                    <a:pt x="24779" y="1487"/>
                    <a:pt x="24598" y="1384"/>
                  </a:cubicBezTo>
                  <a:lnTo>
                    <a:pt x="24598" y="1384"/>
                  </a:lnTo>
                  <a:cubicBezTo>
                    <a:pt x="24608" y="1384"/>
                    <a:pt x="24616" y="1385"/>
                    <a:pt x="24623" y="1385"/>
                  </a:cubicBezTo>
                  <a:cubicBezTo>
                    <a:pt x="24677" y="1385"/>
                    <a:pt x="24616" y="1355"/>
                    <a:pt x="24544" y="1316"/>
                  </a:cubicBezTo>
                  <a:cubicBezTo>
                    <a:pt x="24542" y="1317"/>
                    <a:pt x="24537" y="1319"/>
                    <a:pt x="24529" y="1319"/>
                  </a:cubicBezTo>
                  <a:cubicBezTo>
                    <a:pt x="24521" y="1319"/>
                    <a:pt x="24509" y="1317"/>
                    <a:pt x="24492" y="1310"/>
                  </a:cubicBezTo>
                  <a:lnTo>
                    <a:pt x="24492" y="1310"/>
                  </a:lnTo>
                  <a:cubicBezTo>
                    <a:pt x="24510" y="1332"/>
                    <a:pt x="24549" y="1313"/>
                    <a:pt x="24606" y="1359"/>
                  </a:cubicBezTo>
                  <a:cubicBezTo>
                    <a:pt x="24608" y="1364"/>
                    <a:pt x="24607" y="1366"/>
                    <a:pt x="24602" y="1366"/>
                  </a:cubicBezTo>
                  <a:cubicBezTo>
                    <a:pt x="24583" y="1366"/>
                    <a:pt x="24516" y="1334"/>
                    <a:pt x="24483" y="1324"/>
                  </a:cubicBezTo>
                  <a:cubicBezTo>
                    <a:pt x="24344" y="1191"/>
                    <a:pt x="23944" y="1036"/>
                    <a:pt x="23695" y="862"/>
                  </a:cubicBezTo>
                  <a:lnTo>
                    <a:pt x="23695" y="862"/>
                  </a:lnTo>
                  <a:cubicBezTo>
                    <a:pt x="23695" y="869"/>
                    <a:pt x="23692" y="872"/>
                    <a:pt x="23685" y="872"/>
                  </a:cubicBezTo>
                  <a:cubicBezTo>
                    <a:pt x="23655" y="872"/>
                    <a:pt x="23562" y="803"/>
                    <a:pt x="23512" y="788"/>
                  </a:cubicBezTo>
                  <a:cubicBezTo>
                    <a:pt x="23545" y="764"/>
                    <a:pt x="23360" y="712"/>
                    <a:pt x="23296" y="655"/>
                  </a:cubicBezTo>
                  <a:lnTo>
                    <a:pt x="23296" y="655"/>
                  </a:lnTo>
                  <a:lnTo>
                    <a:pt x="23320" y="707"/>
                  </a:lnTo>
                  <a:cubicBezTo>
                    <a:pt x="23167" y="601"/>
                    <a:pt x="23029" y="616"/>
                    <a:pt x="22945" y="526"/>
                  </a:cubicBezTo>
                  <a:cubicBezTo>
                    <a:pt x="22914" y="507"/>
                    <a:pt x="22909" y="500"/>
                    <a:pt x="22919" y="500"/>
                  </a:cubicBezTo>
                  <a:cubicBezTo>
                    <a:pt x="22936" y="500"/>
                    <a:pt x="23002" y="524"/>
                    <a:pt x="23030" y="534"/>
                  </a:cubicBezTo>
                  <a:cubicBezTo>
                    <a:pt x="22919" y="431"/>
                    <a:pt x="22668" y="397"/>
                    <a:pt x="22579" y="312"/>
                  </a:cubicBezTo>
                  <a:lnTo>
                    <a:pt x="22579" y="312"/>
                  </a:lnTo>
                  <a:cubicBezTo>
                    <a:pt x="22566" y="319"/>
                    <a:pt x="22579" y="339"/>
                    <a:pt x="22543" y="339"/>
                  </a:cubicBezTo>
                  <a:cubicBezTo>
                    <a:pt x="22528" y="339"/>
                    <a:pt x="22505" y="336"/>
                    <a:pt x="22469" y="326"/>
                  </a:cubicBezTo>
                  <a:cubicBezTo>
                    <a:pt x="22424" y="302"/>
                    <a:pt x="22356" y="267"/>
                    <a:pt x="22302" y="238"/>
                  </a:cubicBezTo>
                  <a:cubicBezTo>
                    <a:pt x="22245" y="214"/>
                    <a:pt x="22203" y="195"/>
                    <a:pt x="22213" y="194"/>
                  </a:cubicBezTo>
                  <a:cubicBezTo>
                    <a:pt x="22129" y="179"/>
                    <a:pt x="22106" y="181"/>
                    <a:pt x="22019" y="146"/>
                  </a:cubicBezTo>
                  <a:cubicBezTo>
                    <a:pt x="22022" y="143"/>
                    <a:pt x="22027" y="142"/>
                    <a:pt x="22033" y="142"/>
                  </a:cubicBezTo>
                  <a:cubicBezTo>
                    <a:pt x="22050" y="142"/>
                    <a:pt x="22076" y="149"/>
                    <a:pt x="22098" y="152"/>
                  </a:cubicBezTo>
                  <a:cubicBezTo>
                    <a:pt x="21956" y="106"/>
                    <a:pt x="21833" y="100"/>
                    <a:pt x="21703" y="99"/>
                  </a:cubicBezTo>
                  <a:cubicBezTo>
                    <a:pt x="21665" y="82"/>
                    <a:pt x="21579" y="73"/>
                    <a:pt x="21481" y="65"/>
                  </a:cubicBezTo>
                  <a:cubicBezTo>
                    <a:pt x="21389" y="67"/>
                    <a:pt x="21287" y="74"/>
                    <a:pt x="21203" y="74"/>
                  </a:cubicBezTo>
                  <a:cubicBezTo>
                    <a:pt x="21197" y="74"/>
                    <a:pt x="21192" y="74"/>
                    <a:pt x="21187" y="74"/>
                  </a:cubicBezTo>
                  <a:cubicBezTo>
                    <a:pt x="21099" y="124"/>
                    <a:pt x="20916" y="111"/>
                    <a:pt x="20909" y="156"/>
                  </a:cubicBezTo>
                  <a:lnTo>
                    <a:pt x="20909" y="156"/>
                  </a:lnTo>
                  <a:cubicBezTo>
                    <a:pt x="20907" y="153"/>
                    <a:pt x="20898" y="152"/>
                    <a:pt x="20888" y="152"/>
                  </a:cubicBezTo>
                  <a:cubicBezTo>
                    <a:pt x="20885" y="152"/>
                    <a:pt x="20881" y="152"/>
                    <a:pt x="20879" y="152"/>
                  </a:cubicBezTo>
                  <a:cubicBezTo>
                    <a:pt x="20821" y="182"/>
                    <a:pt x="20780" y="223"/>
                    <a:pt x="20705" y="248"/>
                  </a:cubicBezTo>
                  <a:lnTo>
                    <a:pt x="20721" y="213"/>
                  </a:lnTo>
                  <a:cubicBezTo>
                    <a:pt x="20722" y="205"/>
                    <a:pt x="20716" y="202"/>
                    <a:pt x="20706" y="202"/>
                  </a:cubicBezTo>
                  <a:cubicBezTo>
                    <a:pt x="20660" y="202"/>
                    <a:pt x="20520" y="266"/>
                    <a:pt x="20484" y="270"/>
                  </a:cubicBezTo>
                  <a:lnTo>
                    <a:pt x="20484" y="270"/>
                  </a:lnTo>
                  <a:cubicBezTo>
                    <a:pt x="20541" y="271"/>
                    <a:pt x="20393" y="303"/>
                    <a:pt x="20395" y="324"/>
                  </a:cubicBezTo>
                  <a:lnTo>
                    <a:pt x="20313" y="368"/>
                  </a:lnTo>
                  <a:cubicBezTo>
                    <a:pt x="20180" y="435"/>
                    <a:pt x="20302" y="389"/>
                    <a:pt x="20137" y="466"/>
                  </a:cubicBezTo>
                  <a:cubicBezTo>
                    <a:pt x="20113" y="478"/>
                    <a:pt x="20098" y="482"/>
                    <a:pt x="20090" y="482"/>
                  </a:cubicBezTo>
                  <a:cubicBezTo>
                    <a:pt x="20069" y="482"/>
                    <a:pt x="20100" y="448"/>
                    <a:pt x="20126" y="439"/>
                  </a:cubicBezTo>
                  <a:lnTo>
                    <a:pt x="20126" y="439"/>
                  </a:lnTo>
                  <a:cubicBezTo>
                    <a:pt x="20044" y="462"/>
                    <a:pt x="19971" y="506"/>
                    <a:pt x="19896" y="550"/>
                  </a:cubicBezTo>
                  <a:lnTo>
                    <a:pt x="19896" y="550"/>
                  </a:lnTo>
                  <a:cubicBezTo>
                    <a:pt x="19907" y="545"/>
                    <a:pt x="19913" y="542"/>
                    <a:pt x="19916" y="542"/>
                  </a:cubicBezTo>
                  <a:cubicBezTo>
                    <a:pt x="19919" y="542"/>
                    <a:pt x="19916" y="547"/>
                    <a:pt x="19904" y="557"/>
                  </a:cubicBezTo>
                  <a:cubicBezTo>
                    <a:pt x="19902" y="556"/>
                    <a:pt x="19900" y="556"/>
                    <a:pt x="19897" y="556"/>
                  </a:cubicBezTo>
                  <a:cubicBezTo>
                    <a:pt x="19894" y="556"/>
                    <a:pt x="19889" y="556"/>
                    <a:pt x="19883" y="558"/>
                  </a:cubicBezTo>
                  <a:lnTo>
                    <a:pt x="19883" y="558"/>
                  </a:lnTo>
                  <a:cubicBezTo>
                    <a:pt x="19854" y="576"/>
                    <a:pt x="19824" y="593"/>
                    <a:pt x="19793" y="609"/>
                  </a:cubicBezTo>
                  <a:cubicBezTo>
                    <a:pt x="19793" y="609"/>
                    <a:pt x="19793" y="608"/>
                    <a:pt x="19793" y="608"/>
                  </a:cubicBezTo>
                  <a:lnTo>
                    <a:pt x="19793" y="608"/>
                  </a:lnTo>
                  <a:cubicBezTo>
                    <a:pt x="19826" y="589"/>
                    <a:pt x="19856" y="572"/>
                    <a:pt x="19878" y="560"/>
                  </a:cubicBezTo>
                  <a:lnTo>
                    <a:pt x="19878" y="560"/>
                  </a:lnTo>
                  <a:cubicBezTo>
                    <a:pt x="19856" y="568"/>
                    <a:pt x="19825" y="584"/>
                    <a:pt x="19792" y="600"/>
                  </a:cubicBezTo>
                  <a:lnTo>
                    <a:pt x="19792" y="600"/>
                  </a:lnTo>
                  <a:cubicBezTo>
                    <a:pt x="19792" y="600"/>
                    <a:pt x="19792" y="600"/>
                    <a:pt x="19792" y="600"/>
                  </a:cubicBezTo>
                  <a:cubicBezTo>
                    <a:pt x="19788" y="600"/>
                    <a:pt x="19779" y="605"/>
                    <a:pt x="19768" y="613"/>
                  </a:cubicBezTo>
                  <a:lnTo>
                    <a:pt x="19768" y="613"/>
                  </a:lnTo>
                  <a:cubicBezTo>
                    <a:pt x="19741" y="627"/>
                    <a:pt x="19715" y="638"/>
                    <a:pt x="19697" y="643"/>
                  </a:cubicBezTo>
                  <a:lnTo>
                    <a:pt x="19709" y="613"/>
                  </a:lnTo>
                  <a:lnTo>
                    <a:pt x="19709" y="613"/>
                  </a:lnTo>
                  <a:cubicBezTo>
                    <a:pt x="19652" y="641"/>
                    <a:pt x="19510" y="746"/>
                    <a:pt x="19519" y="752"/>
                  </a:cubicBezTo>
                  <a:cubicBezTo>
                    <a:pt x="19292" y="856"/>
                    <a:pt x="18942" y="1065"/>
                    <a:pt x="18803" y="1152"/>
                  </a:cubicBezTo>
                  <a:lnTo>
                    <a:pt x="18803" y="1152"/>
                  </a:lnTo>
                  <a:cubicBezTo>
                    <a:pt x="18820" y="1139"/>
                    <a:pt x="18828" y="1131"/>
                    <a:pt x="18825" y="1131"/>
                  </a:cubicBezTo>
                  <a:cubicBezTo>
                    <a:pt x="18824" y="1131"/>
                    <a:pt x="18818" y="1135"/>
                    <a:pt x="18807" y="1144"/>
                  </a:cubicBezTo>
                  <a:cubicBezTo>
                    <a:pt x="18740" y="1185"/>
                    <a:pt x="18669" y="1238"/>
                    <a:pt x="18648" y="1238"/>
                  </a:cubicBezTo>
                  <a:cubicBezTo>
                    <a:pt x="18647" y="1238"/>
                    <a:pt x="18645" y="1238"/>
                    <a:pt x="18644" y="1237"/>
                  </a:cubicBezTo>
                  <a:cubicBezTo>
                    <a:pt x="18575" y="1281"/>
                    <a:pt x="18570" y="1257"/>
                    <a:pt x="18455" y="1310"/>
                  </a:cubicBezTo>
                  <a:cubicBezTo>
                    <a:pt x="18455" y="1309"/>
                    <a:pt x="18454" y="1309"/>
                    <a:pt x="18454" y="1309"/>
                  </a:cubicBezTo>
                  <a:cubicBezTo>
                    <a:pt x="18452" y="1309"/>
                    <a:pt x="18451" y="1323"/>
                    <a:pt x="18461" y="1325"/>
                  </a:cubicBezTo>
                  <a:lnTo>
                    <a:pt x="18461" y="1325"/>
                  </a:lnTo>
                  <a:cubicBezTo>
                    <a:pt x="18258" y="1384"/>
                    <a:pt x="18036" y="1541"/>
                    <a:pt x="17790" y="1582"/>
                  </a:cubicBezTo>
                  <a:lnTo>
                    <a:pt x="17790" y="1582"/>
                  </a:lnTo>
                  <a:cubicBezTo>
                    <a:pt x="17809" y="1576"/>
                    <a:pt x="17835" y="1554"/>
                    <a:pt x="17852" y="1541"/>
                  </a:cubicBezTo>
                  <a:lnTo>
                    <a:pt x="17852" y="1541"/>
                  </a:lnTo>
                  <a:cubicBezTo>
                    <a:pt x="17766" y="1572"/>
                    <a:pt x="17681" y="1604"/>
                    <a:pt x="17596" y="1623"/>
                  </a:cubicBezTo>
                  <a:cubicBezTo>
                    <a:pt x="17505" y="1649"/>
                    <a:pt x="17416" y="1675"/>
                    <a:pt x="17327" y="1690"/>
                  </a:cubicBezTo>
                  <a:cubicBezTo>
                    <a:pt x="17344" y="1679"/>
                    <a:pt x="17338" y="1671"/>
                    <a:pt x="17383" y="1661"/>
                  </a:cubicBezTo>
                  <a:lnTo>
                    <a:pt x="17383" y="1661"/>
                  </a:lnTo>
                  <a:cubicBezTo>
                    <a:pt x="17318" y="1666"/>
                    <a:pt x="17246" y="1672"/>
                    <a:pt x="17184" y="1681"/>
                  </a:cubicBezTo>
                  <a:cubicBezTo>
                    <a:pt x="17122" y="1682"/>
                    <a:pt x="17068" y="1684"/>
                    <a:pt x="17036" y="1692"/>
                  </a:cubicBezTo>
                  <a:cubicBezTo>
                    <a:pt x="17057" y="1696"/>
                    <a:pt x="17068" y="1697"/>
                    <a:pt x="17075" y="1697"/>
                  </a:cubicBezTo>
                  <a:cubicBezTo>
                    <a:pt x="17093" y="1697"/>
                    <a:pt x="17065" y="1685"/>
                    <a:pt x="17091" y="1685"/>
                  </a:cubicBezTo>
                  <a:cubicBezTo>
                    <a:pt x="17094" y="1685"/>
                    <a:pt x="17098" y="1686"/>
                    <a:pt x="17103" y="1686"/>
                  </a:cubicBezTo>
                  <a:cubicBezTo>
                    <a:pt x="17172" y="1704"/>
                    <a:pt x="17102" y="1714"/>
                    <a:pt x="17024" y="1714"/>
                  </a:cubicBezTo>
                  <a:cubicBezTo>
                    <a:pt x="16993" y="1714"/>
                    <a:pt x="16962" y="1713"/>
                    <a:pt x="16936" y="1710"/>
                  </a:cubicBezTo>
                  <a:lnTo>
                    <a:pt x="16934" y="1706"/>
                  </a:lnTo>
                  <a:cubicBezTo>
                    <a:pt x="16801" y="1685"/>
                    <a:pt x="16794" y="1693"/>
                    <a:pt x="16659" y="1670"/>
                  </a:cubicBezTo>
                  <a:cubicBezTo>
                    <a:pt x="16636" y="1660"/>
                    <a:pt x="16634" y="1658"/>
                    <a:pt x="16641" y="1658"/>
                  </a:cubicBezTo>
                  <a:cubicBezTo>
                    <a:pt x="16652" y="1658"/>
                    <a:pt x="16683" y="1664"/>
                    <a:pt x="16698" y="1664"/>
                  </a:cubicBezTo>
                  <a:cubicBezTo>
                    <a:pt x="16705" y="1664"/>
                    <a:pt x="16708" y="1662"/>
                    <a:pt x="16701" y="1657"/>
                  </a:cubicBezTo>
                  <a:cubicBezTo>
                    <a:pt x="16677" y="1622"/>
                    <a:pt x="16412" y="1553"/>
                    <a:pt x="16387" y="1542"/>
                  </a:cubicBezTo>
                  <a:cubicBezTo>
                    <a:pt x="16364" y="1540"/>
                    <a:pt x="16336" y="1534"/>
                    <a:pt x="16321" y="1534"/>
                  </a:cubicBezTo>
                  <a:cubicBezTo>
                    <a:pt x="16314" y="1534"/>
                    <a:pt x="16310" y="1535"/>
                    <a:pt x="16311" y="1538"/>
                  </a:cubicBezTo>
                  <a:cubicBezTo>
                    <a:pt x="16208" y="1510"/>
                    <a:pt x="16273" y="1501"/>
                    <a:pt x="16204" y="1478"/>
                  </a:cubicBezTo>
                  <a:cubicBezTo>
                    <a:pt x="16204" y="1478"/>
                    <a:pt x="16125" y="1469"/>
                    <a:pt x="16048" y="1452"/>
                  </a:cubicBezTo>
                  <a:cubicBezTo>
                    <a:pt x="15993" y="1441"/>
                    <a:pt x="15938" y="1430"/>
                    <a:pt x="15910" y="1424"/>
                  </a:cubicBezTo>
                  <a:lnTo>
                    <a:pt x="15910" y="1424"/>
                  </a:lnTo>
                  <a:cubicBezTo>
                    <a:pt x="15922" y="1421"/>
                    <a:pt x="15863" y="1377"/>
                    <a:pt x="15892" y="1377"/>
                  </a:cubicBezTo>
                  <a:cubicBezTo>
                    <a:pt x="15898" y="1377"/>
                    <a:pt x="15908" y="1379"/>
                    <a:pt x="15922" y="1384"/>
                  </a:cubicBezTo>
                  <a:cubicBezTo>
                    <a:pt x="15720" y="1294"/>
                    <a:pt x="15588" y="1274"/>
                    <a:pt x="15456" y="1229"/>
                  </a:cubicBezTo>
                  <a:cubicBezTo>
                    <a:pt x="15399" y="1193"/>
                    <a:pt x="15202" y="1104"/>
                    <a:pt x="15137" y="1068"/>
                  </a:cubicBezTo>
                  <a:cubicBezTo>
                    <a:pt x="15132" y="1061"/>
                    <a:pt x="15132" y="1058"/>
                    <a:pt x="15134" y="1058"/>
                  </a:cubicBezTo>
                  <a:cubicBezTo>
                    <a:pt x="15143" y="1058"/>
                    <a:pt x="15191" y="1095"/>
                    <a:pt x="15210" y="1095"/>
                  </a:cubicBezTo>
                  <a:cubicBezTo>
                    <a:pt x="15211" y="1095"/>
                    <a:pt x="15212" y="1095"/>
                    <a:pt x="15213" y="1094"/>
                  </a:cubicBezTo>
                  <a:lnTo>
                    <a:pt x="15126" y="1022"/>
                  </a:lnTo>
                  <a:lnTo>
                    <a:pt x="15126" y="1022"/>
                  </a:lnTo>
                  <a:cubicBezTo>
                    <a:pt x="15158" y="1038"/>
                    <a:pt x="15175" y="1044"/>
                    <a:pt x="15182" y="1044"/>
                  </a:cubicBezTo>
                  <a:cubicBezTo>
                    <a:pt x="15201" y="1044"/>
                    <a:pt x="15161" y="1004"/>
                    <a:pt x="15184" y="1004"/>
                  </a:cubicBezTo>
                  <a:cubicBezTo>
                    <a:pt x="15188" y="1004"/>
                    <a:pt x="15194" y="1005"/>
                    <a:pt x="15202" y="1008"/>
                  </a:cubicBezTo>
                  <a:cubicBezTo>
                    <a:pt x="15092" y="963"/>
                    <a:pt x="14852" y="813"/>
                    <a:pt x="14696" y="725"/>
                  </a:cubicBezTo>
                  <a:lnTo>
                    <a:pt x="14696" y="725"/>
                  </a:lnTo>
                  <a:cubicBezTo>
                    <a:pt x="14714" y="744"/>
                    <a:pt x="14716" y="752"/>
                    <a:pt x="14707" y="752"/>
                  </a:cubicBezTo>
                  <a:cubicBezTo>
                    <a:pt x="14676" y="752"/>
                    <a:pt x="14517" y="662"/>
                    <a:pt x="14475" y="662"/>
                  </a:cubicBezTo>
                  <a:cubicBezTo>
                    <a:pt x="14470" y="662"/>
                    <a:pt x="14466" y="664"/>
                    <a:pt x="14465" y="667"/>
                  </a:cubicBezTo>
                  <a:cubicBezTo>
                    <a:pt x="14276" y="581"/>
                    <a:pt x="14385" y="594"/>
                    <a:pt x="14319" y="552"/>
                  </a:cubicBezTo>
                  <a:cubicBezTo>
                    <a:pt x="14117" y="469"/>
                    <a:pt x="13930" y="380"/>
                    <a:pt x="13741" y="316"/>
                  </a:cubicBezTo>
                  <a:cubicBezTo>
                    <a:pt x="13741" y="316"/>
                    <a:pt x="13741" y="312"/>
                    <a:pt x="13749" y="312"/>
                  </a:cubicBezTo>
                  <a:cubicBezTo>
                    <a:pt x="13750" y="312"/>
                    <a:pt x="13751" y="312"/>
                    <a:pt x="13752" y="312"/>
                  </a:cubicBezTo>
                  <a:cubicBezTo>
                    <a:pt x="13664" y="283"/>
                    <a:pt x="13548" y="257"/>
                    <a:pt x="13433" y="224"/>
                  </a:cubicBezTo>
                  <a:cubicBezTo>
                    <a:pt x="13335" y="209"/>
                    <a:pt x="13236" y="191"/>
                    <a:pt x="13152" y="191"/>
                  </a:cubicBezTo>
                  <a:cubicBezTo>
                    <a:pt x="13135" y="191"/>
                    <a:pt x="13119" y="191"/>
                    <a:pt x="13104" y="193"/>
                  </a:cubicBezTo>
                  <a:cubicBezTo>
                    <a:pt x="13113" y="187"/>
                    <a:pt x="13097" y="179"/>
                    <a:pt x="13145" y="176"/>
                  </a:cubicBezTo>
                  <a:cubicBezTo>
                    <a:pt x="13113" y="172"/>
                    <a:pt x="13091" y="170"/>
                    <a:pt x="13075" y="170"/>
                  </a:cubicBezTo>
                  <a:cubicBezTo>
                    <a:pt x="13012" y="170"/>
                    <a:pt x="13039" y="195"/>
                    <a:pt x="12981" y="195"/>
                  </a:cubicBezTo>
                  <a:cubicBezTo>
                    <a:pt x="12960" y="195"/>
                    <a:pt x="12930" y="192"/>
                    <a:pt x="12882" y="184"/>
                  </a:cubicBezTo>
                  <a:lnTo>
                    <a:pt x="12935" y="169"/>
                  </a:lnTo>
                  <a:lnTo>
                    <a:pt x="12935" y="169"/>
                  </a:lnTo>
                  <a:cubicBezTo>
                    <a:pt x="12868" y="170"/>
                    <a:pt x="12804" y="178"/>
                    <a:pt x="12737" y="178"/>
                  </a:cubicBezTo>
                  <a:cubicBezTo>
                    <a:pt x="12734" y="178"/>
                    <a:pt x="12730" y="178"/>
                    <a:pt x="12726" y="178"/>
                  </a:cubicBezTo>
                  <a:cubicBezTo>
                    <a:pt x="12656" y="178"/>
                    <a:pt x="12583" y="184"/>
                    <a:pt x="12507" y="216"/>
                  </a:cubicBezTo>
                  <a:cubicBezTo>
                    <a:pt x="12500" y="206"/>
                    <a:pt x="12534" y="197"/>
                    <a:pt x="12555" y="188"/>
                  </a:cubicBezTo>
                  <a:lnTo>
                    <a:pt x="12555" y="188"/>
                  </a:lnTo>
                  <a:cubicBezTo>
                    <a:pt x="12483" y="204"/>
                    <a:pt x="12407" y="222"/>
                    <a:pt x="12335" y="238"/>
                  </a:cubicBezTo>
                  <a:cubicBezTo>
                    <a:pt x="12263" y="262"/>
                    <a:pt x="12195" y="287"/>
                    <a:pt x="12140" y="316"/>
                  </a:cubicBezTo>
                  <a:cubicBezTo>
                    <a:pt x="12118" y="310"/>
                    <a:pt x="12134" y="295"/>
                    <a:pt x="12187" y="271"/>
                  </a:cubicBezTo>
                  <a:lnTo>
                    <a:pt x="12187" y="271"/>
                  </a:lnTo>
                  <a:cubicBezTo>
                    <a:pt x="12041" y="297"/>
                    <a:pt x="12047" y="349"/>
                    <a:pt x="11919" y="384"/>
                  </a:cubicBezTo>
                  <a:cubicBezTo>
                    <a:pt x="11893" y="392"/>
                    <a:pt x="11846" y="401"/>
                    <a:pt x="11833" y="401"/>
                  </a:cubicBezTo>
                  <a:cubicBezTo>
                    <a:pt x="11831" y="401"/>
                    <a:pt x="11829" y="400"/>
                    <a:pt x="11829" y="400"/>
                  </a:cubicBezTo>
                  <a:lnTo>
                    <a:pt x="11829" y="400"/>
                  </a:lnTo>
                  <a:cubicBezTo>
                    <a:pt x="11769" y="439"/>
                    <a:pt x="11594" y="519"/>
                    <a:pt x="11533" y="553"/>
                  </a:cubicBezTo>
                  <a:cubicBezTo>
                    <a:pt x="11532" y="553"/>
                    <a:pt x="11531" y="553"/>
                    <a:pt x="11530" y="553"/>
                  </a:cubicBezTo>
                  <a:cubicBezTo>
                    <a:pt x="11506" y="553"/>
                    <a:pt x="11458" y="572"/>
                    <a:pt x="11383" y="596"/>
                  </a:cubicBezTo>
                  <a:cubicBezTo>
                    <a:pt x="10732" y="917"/>
                    <a:pt x="10111" y="1324"/>
                    <a:pt x="9442" y="1594"/>
                  </a:cubicBezTo>
                  <a:cubicBezTo>
                    <a:pt x="9437" y="1594"/>
                    <a:pt x="9433" y="1594"/>
                    <a:pt x="9429" y="1594"/>
                  </a:cubicBezTo>
                  <a:cubicBezTo>
                    <a:pt x="9341" y="1594"/>
                    <a:pt x="9579" y="1516"/>
                    <a:pt x="9515" y="1516"/>
                  </a:cubicBezTo>
                  <a:cubicBezTo>
                    <a:pt x="9514" y="1516"/>
                    <a:pt x="9512" y="1516"/>
                    <a:pt x="9511" y="1516"/>
                  </a:cubicBezTo>
                  <a:cubicBezTo>
                    <a:pt x="9526" y="1542"/>
                    <a:pt x="9403" y="1573"/>
                    <a:pt x="9197" y="1639"/>
                  </a:cubicBezTo>
                  <a:lnTo>
                    <a:pt x="9187" y="1637"/>
                  </a:lnTo>
                  <a:cubicBezTo>
                    <a:pt x="9101" y="1672"/>
                    <a:pt x="9044" y="1654"/>
                    <a:pt x="8949" y="1684"/>
                  </a:cubicBezTo>
                  <a:lnTo>
                    <a:pt x="8954" y="1692"/>
                  </a:lnTo>
                  <a:cubicBezTo>
                    <a:pt x="8923" y="1706"/>
                    <a:pt x="8889" y="1710"/>
                    <a:pt x="8855" y="1710"/>
                  </a:cubicBezTo>
                  <a:cubicBezTo>
                    <a:pt x="8812" y="1710"/>
                    <a:pt x="8771" y="1704"/>
                    <a:pt x="8735" y="1704"/>
                  </a:cubicBezTo>
                  <a:cubicBezTo>
                    <a:pt x="8707" y="1704"/>
                    <a:pt x="8682" y="1708"/>
                    <a:pt x="8666" y="1723"/>
                  </a:cubicBezTo>
                  <a:lnTo>
                    <a:pt x="8585" y="1704"/>
                  </a:lnTo>
                  <a:cubicBezTo>
                    <a:pt x="8560" y="1711"/>
                    <a:pt x="8538" y="1714"/>
                    <a:pt x="8517" y="1714"/>
                  </a:cubicBezTo>
                  <a:cubicBezTo>
                    <a:pt x="8462" y="1714"/>
                    <a:pt x="8414" y="1698"/>
                    <a:pt x="8344" y="1698"/>
                  </a:cubicBezTo>
                  <a:cubicBezTo>
                    <a:pt x="8329" y="1698"/>
                    <a:pt x="8312" y="1698"/>
                    <a:pt x="8294" y="1700"/>
                  </a:cubicBezTo>
                  <a:lnTo>
                    <a:pt x="8309" y="1697"/>
                  </a:lnTo>
                  <a:cubicBezTo>
                    <a:pt x="8226" y="1673"/>
                    <a:pt x="8137" y="1667"/>
                    <a:pt x="8059" y="1660"/>
                  </a:cubicBezTo>
                  <a:cubicBezTo>
                    <a:pt x="7984" y="1647"/>
                    <a:pt x="7921" y="1636"/>
                    <a:pt x="7893" y="1612"/>
                  </a:cubicBezTo>
                  <a:cubicBezTo>
                    <a:pt x="7767" y="1585"/>
                    <a:pt x="7630" y="1533"/>
                    <a:pt x="7572" y="1533"/>
                  </a:cubicBezTo>
                  <a:cubicBezTo>
                    <a:pt x="7563" y="1533"/>
                    <a:pt x="7556" y="1534"/>
                    <a:pt x="7552" y="1536"/>
                  </a:cubicBezTo>
                  <a:cubicBezTo>
                    <a:pt x="7525" y="1515"/>
                    <a:pt x="7551" y="1507"/>
                    <a:pt x="7575" y="1506"/>
                  </a:cubicBezTo>
                  <a:cubicBezTo>
                    <a:pt x="7054" y="1313"/>
                    <a:pt x="6522" y="985"/>
                    <a:pt x="6065" y="787"/>
                  </a:cubicBezTo>
                  <a:cubicBezTo>
                    <a:pt x="6057" y="779"/>
                    <a:pt x="6058" y="777"/>
                    <a:pt x="6063" y="777"/>
                  </a:cubicBezTo>
                  <a:cubicBezTo>
                    <a:pt x="6069" y="777"/>
                    <a:pt x="6082" y="781"/>
                    <a:pt x="6091" y="782"/>
                  </a:cubicBezTo>
                  <a:cubicBezTo>
                    <a:pt x="5806" y="662"/>
                    <a:pt x="5540" y="463"/>
                    <a:pt x="5306" y="436"/>
                  </a:cubicBezTo>
                  <a:lnTo>
                    <a:pt x="5221" y="433"/>
                  </a:lnTo>
                  <a:cubicBezTo>
                    <a:pt x="5156" y="398"/>
                    <a:pt x="5169" y="383"/>
                    <a:pt x="5118" y="354"/>
                  </a:cubicBezTo>
                  <a:cubicBezTo>
                    <a:pt x="5062" y="350"/>
                    <a:pt x="4883" y="291"/>
                    <a:pt x="4823" y="291"/>
                  </a:cubicBezTo>
                  <a:cubicBezTo>
                    <a:pt x="4817" y="291"/>
                    <a:pt x="4812" y="291"/>
                    <a:pt x="4809" y="293"/>
                  </a:cubicBezTo>
                  <a:cubicBezTo>
                    <a:pt x="4780" y="276"/>
                    <a:pt x="4826" y="281"/>
                    <a:pt x="4826" y="274"/>
                  </a:cubicBezTo>
                  <a:cubicBezTo>
                    <a:pt x="4688" y="242"/>
                    <a:pt x="4524" y="248"/>
                    <a:pt x="4395" y="238"/>
                  </a:cubicBezTo>
                  <a:lnTo>
                    <a:pt x="4437" y="229"/>
                  </a:lnTo>
                  <a:cubicBezTo>
                    <a:pt x="4357" y="217"/>
                    <a:pt x="4274" y="211"/>
                    <a:pt x="4189" y="211"/>
                  </a:cubicBezTo>
                  <a:cubicBezTo>
                    <a:pt x="3906" y="211"/>
                    <a:pt x="3598" y="275"/>
                    <a:pt x="3318" y="380"/>
                  </a:cubicBezTo>
                  <a:cubicBezTo>
                    <a:pt x="2951" y="514"/>
                    <a:pt x="2623" y="699"/>
                    <a:pt x="2382" y="861"/>
                  </a:cubicBezTo>
                  <a:cubicBezTo>
                    <a:pt x="2332" y="893"/>
                    <a:pt x="2308" y="901"/>
                    <a:pt x="2296" y="901"/>
                  </a:cubicBezTo>
                  <a:cubicBezTo>
                    <a:pt x="2281" y="901"/>
                    <a:pt x="2280" y="890"/>
                    <a:pt x="2269" y="890"/>
                  </a:cubicBezTo>
                  <a:cubicBezTo>
                    <a:pt x="2264" y="890"/>
                    <a:pt x="2257" y="893"/>
                    <a:pt x="2244" y="901"/>
                  </a:cubicBezTo>
                  <a:cubicBezTo>
                    <a:pt x="1742" y="1234"/>
                    <a:pt x="1081" y="1514"/>
                    <a:pt x="566" y="1716"/>
                  </a:cubicBezTo>
                  <a:cubicBezTo>
                    <a:pt x="461" y="1744"/>
                    <a:pt x="374" y="1767"/>
                    <a:pt x="303" y="1791"/>
                  </a:cubicBezTo>
                  <a:cubicBezTo>
                    <a:pt x="230" y="1812"/>
                    <a:pt x="171" y="1823"/>
                    <a:pt x="126" y="1840"/>
                  </a:cubicBezTo>
                  <a:cubicBezTo>
                    <a:pt x="37" y="1869"/>
                    <a:pt x="0" y="1892"/>
                    <a:pt x="0" y="1892"/>
                  </a:cubicBezTo>
                  <a:cubicBezTo>
                    <a:pt x="557" y="1862"/>
                    <a:pt x="1038" y="1676"/>
                    <a:pt x="1485" y="1468"/>
                  </a:cubicBezTo>
                  <a:cubicBezTo>
                    <a:pt x="1934" y="1261"/>
                    <a:pt x="2363" y="1025"/>
                    <a:pt x="2820" y="817"/>
                  </a:cubicBezTo>
                  <a:cubicBezTo>
                    <a:pt x="3116" y="655"/>
                    <a:pt x="3515" y="471"/>
                    <a:pt x="3809" y="419"/>
                  </a:cubicBezTo>
                  <a:cubicBezTo>
                    <a:pt x="3958" y="378"/>
                    <a:pt x="4107" y="360"/>
                    <a:pt x="4256" y="360"/>
                  </a:cubicBezTo>
                  <a:cubicBezTo>
                    <a:pt x="4716" y="360"/>
                    <a:pt x="5176" y="534"/>
                    <a:pt x="5615" y="758"/>
                  </a:cubicBezTo>
                  <a:cubicBezTo>
                    <a:pt x="6199" y="1052"/>
                    <a:pt x="6767" y="1433"/>
                    <a:pt x="7426" y="1696"/>
                  </a:cubicBezTo>
                  <a:cubicBezTo>
                    <a:pt x="7399" y="1679"/>
                    <a:pt x="7398" y="1673"/>
                    <a:pt x="7410" y="1673"/>
                  </a:cubicBezTo>
                  <a:cubicBezTo>
                    <a:pt x="7427" y="1673"/>
                    <a:pt x="7470" y="1684"/>
                    <a:pt x="7509" y="1695"/>
                  </a:cubicBezTo>
                  <a:lnTo>
                    <a:pt x="7524" y="1711"/>
                  </a:lnTo>
                  <a:lnTo>
                    <a:pt x="7635" y="1730"/>
                  </a:lnTo>
                  <a:cubicBezTo>
                    <a:pt x="7695" y="1751"/>
                    <a:pt x="7701" y="1763"/>
                    <a:pt x="7677" y="1763"/>
                  </a:cubicBezTo>
                  <a:cubicBezTo>
                    <a:pt x="7662" y="1763"/>
                    <a:pt x="7633" y="1758"/>
                    <a:pt x="7599" y="1747"/>
                  </a:cubicBezTo>
                  <a:lnTo>
                    <a:pt x="7599" y="1747"/>
                  </a:lnTo>
                  <a:cubicBezTo>
                    <a:pt x="7915" y="1872"/>
                    <a:pt x="8251" y="1939"/>
                    <a:pt x="8587" y="1939"/>
                  </a:cubicBezTo>
                  <a:cubicBezTo>
                    <a:pt x="8806" y="1939"/>
                    <a:pt x="9025" y="1910"/>
                    <a:pt x="9239" y="1852"/>
                  </a:cubicBezTo>
                  <a:cubicBezTo>
                    <a:pt x="9267" y="1813"/>
                    <a:pt x="9519" y="1770"/>
                    <a:pt x="9523" y="1728"/>
                  </a:cubicBezTo>
                  <a:cubicBezTo>
                    <a:pt x="9527" y="1728"/>
                    <a:pt x="9529" y="1727"/>
                    <a:pt x="9531" y="1727"/>
                  </a:cubicBezTo>
                  <a:cubicBezTo>
                    <a:pt x="9544" y="1727"/>
                    <a:pt x="9526" y="1736"/>
                    <a:pt x="9515" y="1747"/>
                  </a:cubicBezTo>
                  <a:cubicBezTo>
                    <a:pt x="9692" y="1674"/>
                    <a:pt x="9784" y="1631"/>
                    <a:pt x="9872" y="1592"/>
                  </a:cubicBezTo>
                  <a:cubicBezTo>
                    <a:pt x="9962" y="1556"/>
                    <a:pt x="10049" y="1526"/>
                    <a:pt x="10210" y="1467"/>
                  </a:cubicBezTo>
                  <a:cubicBezTo>
                    <a:pt x="10864" y="1153"/>
                    <a:pt x="11453" y="768"/>
                    <a:pt x="12078" y="545"/>
                  </a:cubicBezTo>
                  <a:cubicBezTo>
                    <a:pt x="12347" y="448"/>
                    <a:pt x="12619" y="386"/>
                    <a:pt x="12889" y="386"/>
                  </a:cubicBezTo>
                  <a:cubicBezTo>
                    <a:pt x="12932" y="386"/>
                    <a:pt x="12975" y="388"/>
                    <a:pt x="13017" y="391"/>
                  </a:cubicBezTo>
                  <a:cubicBezTo>
                    <a:pt x="13332" y="414"/>
                    <a:pt x="13648" y="515"/>
                    <a:pt x="13957" y="649"/>
                  </a:cubicBezTo>
                  <a:cubicBezTo>
                    <a:pt x="14587" y="918"/>
                    <a:pt x="15183" y="1305"/>
                    <a:pt x="15850" y="1599"/>
                  </a:cubicBezTo>
                  <a:cubicBezTo>
                    <a:pt x="16184" y="1744"/>
                    <a:pt x="16540" y="1872"/>
                    <a:pt x="16926" y="1912"/>
                  </a:cubicBezTo>
                  <a:cubicBezTo>
                    <a:pt x="17002" y="1920"/>
                    <a:pt x="17078" y="1924"/>
                    <a:pt x="17155" y="1924"/>
                  </a:cubicBezTo>
                  <a:cubicBezTo>
                    <a:pt x="17467" y="1924"/>
                    <a:pt x="17777" y="1856"/>
                    <a:pt x="18064" y="1755"/>
                  </a:cubicBezTo>
                  <a:cubicBezTo>
                    <a:pt x="18266" y="1633"/>
                    <a:pt x="18562" y="1529"/>
                    <a:pt x="18781" y="1368"/>
                  </a:cubicBezTo>
                  <a:lnTo>
                    <a:pt x="18781" y="1368"/>
                  </a:lnTo>
                  <a:lnTo>
                    <a:pt x="18773" y="1389"/>
                  </a:lnTo>
                  <a:cubicBezTo>
                    <a:pt x="18964" y="1266"/>
                    <a:pt x="19028" y="1262"/>
                    <a:pt x="19288" y="1141"/>
                  </a:cubicBezTo>
                  <a:cubicBezTo>
                    <a:pt x="19282" y="1124"/>
                    <a:pt x="19383" y="1083"/>
                    <a:pt x="19332" y="1078"/>
                  </a:cubicBezTo>
                  <a:cubicBezTo>
                    <a:pt x="19408" y="1009"/>
                    <a:pt x="19509" y="1028"/>
                    <a:pt x="19627" y="949"/>
                  </a:cubicBezTo>
                  <a:cubicBezTo>
                    <a:pt x="19628" y="949"/>
                    <a:pt x="19628" y="950"/>
                    <a:pt x="19629" y="950"/>
                  </a:cubicBezTo>
                  <a:cubicBezTo>
                    <a:pt x="19632" y="950"/>
                    <a:pt x="19619" y="934"/>
                    <a:pt x="19646" y="928"/>
                  </a:cubicBezTo>
                  <a:cubicBezTo>
                    <a:pt x="19750" y="860"/>
                    <a:pt x="19778" y="843"/>
                    <a:pt x="19785" y="843"/>
                  </a:cubicBezTo>
                  <a:cubicBezTo>
                    <a:pt x="19792" y="843"/>
                    <a:pt x="19779" y="861"/>
                    <a:pt x="19802" y="861"/>
                  </a:cubicBezTo>
                  <a:cubicBezTo>
                    <a:pt x="19824" y="861"/>
                    <a:pt x="19878" y="845"/>
                    <a:pt x="20014" y="785"/>
                  </a:cubicBezTo>
                  <a:cubicBezTo>
                    <a:pt x="20477" y="534"/>
                    <a:pt x="20984" y="317"/>
                    <a:pt x="21478" y="317"/>
                  </a:cubicBezTo>
                  <a:cubicBezTo>
                    <a:pt x="21577" y="317"/>
                    <a:pt x="21675" y="326"/>
                    <a:pt x="21773" y="345"/>
                  </a:cubicBezTo>
                  <a:lnTo>
                    <a:pt x="21773" y="345"/>
                  </a:lnTo>
                  <a:cubicBezTo>
                    <a:pt x="21749" y="339"/>
                    <a:pt x="21740" y="324"/>
                    <a:pt x="21767" y="324"/>
                  </a:cubicBezTo>
                  <a:cubicBezTo>
                    <a:pt x="21773" y="324"/>
                    <a:pt x="21781" y="325"/>
                    <a:pt x="21791" y="326"/>
                  </a:cubicBezTo>
                  <a:cubicBezTo>
                    <a:pt x="21838" y="384"/>
                    <a:pt x="21992" y="346"/>
                    <a:pt x="22090" y="399"/>
                  </a:cubicBezTo>
                  <a:cubicBezTo>
                    <a:pt x="22087" y="401"/>
                    <a:pt x="22083" y="402"/>
                    <a:pt x="22077" y="402"/>
                  </a:cubicBezTo>
                  <a:cubicBezTo>
                    <a:pt x="22058" y="402"/>
                    <a:pt x="22024" y="394"/>
                    <a:pt x="22002" y="391"/>
                  </a:cubicBezTo>
                  <a:lnTo>
                    <a:pt x="22002" y="391"/>
                  </a:lnTo>
                  <a:cubicBezTo>
                    <a:pt x="22256" y="478"/>
                    <a:pt x="22479" y="537"/>
                    <a:pt x="22708" y="663"/>
                  </a:cubicBezTo>
                  <a:lnTo>
                    <a:pt x="22708" y="663"/>
                  </a:lnTo>
                  <a:cubicBezTo>
                    <a:pt x="22945" y="749"/>
                    <a:pt x="23189" y="929"/>
                    <a:pt x="23352" y="990"/>
                  </a:cubicBezTo>
                  <a:cubicBezTo>
                    <a:pt x="23350" y="990"/>
                    <a:pt x="23349" y="990"/>
                    <a:pt x="23348" y="990"/>
                  </a:cubicBezTo>
                  <a:cubicBezTo>
                    <a:pt x="23314" y="990"/>
                    <a:pt x="23446" y="1057"/>
                    <a:pt x="23489" y="1090"/>
                  </a:cubicBezTo>
                  <a:cubicBezTo>
                    <a:pt x="23678" y="1131"/>
                    <a:pt x="23919" y="1350"/>
                    <a:pt x="24148" y="1424"/>
                  </a:cubicBezTo>
                  <a:lnTo>
                    <a:pt x="24136" y="1429"/>
                  </a:lnTo>
                  <a:cubicBezTo>
                    <a:pt x="24452" y="1587"/>
                    <a:pt x="24793" y="1747"/>
                    <a:pt x="25172" y="1840"/>
                  </a:cubicBezTo>
                  <a:cubicBezTo>
                    <a:pt x="25356" y="1889"/>
                    <a:pt x="25551" y="1913"/>
                    <a:pt x="25746" y="1913"/>
                  </a:cubicBezTo>
                  <a:cubicBezTo>
                    <a:pt x="25948" y="1913"/>
                    <a:pt x="26150" y="1887"/>
                    <a:pt x="26337" y="1832"/>
                  </a:cubicBezTo>
                  <a:cubicBezTo>
                    <a:pt x="26754" y="1725"/>
                    <a:pt x="27206" y="1565"/>
                    <a:pt x="27596" y="1330"/>
                  </a:cubicBezTo>
                  <a:cubicBezTo>
                    <a:pt x="27666" y="1285"/>
                    <a:pt x="27603" y="1305"/>
                    <a:pt x="27660" y="1269"/>
                  </a:cubicBezTo>
                  <a:cubicBezTo>
                    <a:pt x="27689" y="1254"/>
                    <a:pt x="27702" y="1249"/>
                    <a:pt x="27707" y="1249"/>
                  </a:cubicBezTo>
                  <a:cubicBezTo>
                    <a:pt x="27717" y="1249"/>
                    <a:pt x="27689" y="1272"/>
                    <a:pt x="27700" y="1272"/>
                  </a:cubicBezTo>
                  <a:cubicBezTo>
                    <a:pt x="27702" y="1272"/>
                    <a:pt x="27705" y="1271"/>
                    <a:pt x="27709" y="1270"/>
                  </a:cubicBezTo>
                  <a:cubicBezTo>
                    <a:pt x="27895" y="1145"/>
                    <a:pt x="28162" y="1025"/>
                    <a:pt x="28403" y="897"/>
                  </a:cubicBezTo>
                  <a:cubicBezTo>
                    <a:pt x="28428" y="873"/>
                    <a:pt x="28495" y="835"/>
                    <a:pt x="28466" y="835"/>
                  </a:cubicBezTo>
                  <a:cubicBezTo>
                    <a:pt x="28751" y="727"/>
                    <a:pt x="29105" y="507"/>
                    <a:pt x="29403" y="449"/>
                  </a:cubicBezTo>
                  <a:cubicBezTo>
                    <a:pt x="29289" y="436"/>
                    <a:pt x="29566" y="365"/>
                    <a:pt x="29668" y="345"/>
                  </a:cubicBezTo>
                  <a:cubicBezTo>
                    <a:pt x="29682" y="343"/>
                    <a:pt x="29694" y="342"/>
                    <a:pt x="29703" y="342"/>
                  </a:cubicBezTo>
                  <a:cubicBezTo>
                    <a:pt x="29730" y="342"/>
                    <a:pt x="29732" y="351"/>
                    <a:pt x="29719" y="360"/>
                  </a:cubicBezTo>
                  <a:lnTo>
                    <a:pt x="29719" y="360"/>
                  </a:lnTo>
                  <a:cubicBezTo>
                    <a:pt x="29755" y="352"/>
                    <a:pt x="29788" y="345"/>
                    <a:pt x="29819" y="339"/>
                  </a:cubicBezTo>
                  <a:cubicBezTo>
                    <a:pt x="29873" y="336"/>
                    <a:pt x="29921" y="332"/>
                    <a:pt x="29970" y="327"/>
                  </a:cubicBezTo>
                  <a:cubicBezTo>
                    <a:pt x="29993" y="324"/>
                    <a:pt x="30016" y="323"/>
                    <a:pt x="30040" y="323"/>
                  </a:cubicBezTo>
                  <a:cubicBezTo>
                    <a:pt x="30117" y="323"/>
                    <a:pt x="30202" y="337"/>
                    <a:pt x="30313" y="348"/>
                  </a:cubicBezTo>
                  <a:cubicBezTo>
                    <a:pt x="30433" y="367"/>
                    <a:pt x="30471" y="342"/>
                    <a:pt x="30615" y="385"/>
                  </a:cubicBezTo>
                  <a:cubicBezTo>
                    <a:pt x="30656" y="415"/>
                    <a:pt x="30731" y="436"/>
                    <a:pt x="30813" y="458"/>
                  </a:cubicBezTo>
                  <a:cubicBezTo>
                    <a:pt x="30894" y="483"/>
                    <a:pt x="30982" y="513"/>
                    <a:pt x="31050" y="545"/>
                  </a:cubicBezTo>
                  <a:cubicBezTo>
                    <a:pt x="31044" y="534"/>
                    <a:pt x="31050" y="530"/>
                    <a:pt x="31066" y="530"/>
                  </a:cubicBezTo>
                  <a:cubicBezTo>
                    <a:pt x="31113" y="530"/>
                    <a:pt x="31243" y="574"/>
                    <a:pt x="31343" y="630"/>
                  </a:cubicBezTo>
                  <a:lnTo>
                    <a:pt x="31284" y="647"/>
                  </a:lnTo>
                  <a:cubicBezTo>
                    <a:pt x="31732" y="819"/>
                    <a:pt x="32311" y="1226"/>
                    <a:pt x="32856" y="1437"/>
                  </a:cubicBezTo>
                  <a:lnTo>
                    <a:pt x="32885" y="1477"/>
                  </a:lnTo>
                  <a:cubicBezTo>
                    <a:pt x="33163" y="1592"/>
                    <a:pt x="33436" y="1717"/>
                    <a:pt x="33731" y="1788"/>
                  </a:cubicBezTo>
                  <a:cubicBezTo>
                    <a:pt x="33916" y="1834"/>
                    <a:pt x="34107" y="1862"/>
                    <a:pt x="34297" y="1862"/>
                  </a:cubicBezTo>
                  <a:cubicBezTo>
                    <a:pt x="34408" y="1862"/>
                    <a:pt x="34518" y="1853"/>
                    <a:pt x="34626" y="1831"/>
                  </a:cubicBezTo>
                  <a:cubicBezTo>
                    <a:pt x="34706" y="1825"/>
                    <a:pt x="34809" y="1809"/>
                    <a:pt x="34911" y="1795"/>
                  </a:cubicBezTo>
                  <a:cubicBezTo>
                    <a:pt x="35012" y="1771"/>
                    <a:pt x="35110" y="1743"/>
                    <a:pt x="35185" y="1722"/>
                  </a:cubicBezTo>
                  <a:cubicBezTo>
                    <a:pt x="35378" y="1630"/>
                    <a:pt x="35450" y="1608"/>
                    <a:pt x="35567" y="1519"/>
                  </a:cubicBezTo>
                  <a:cubicBezTo>
                    <a:pt x="35638" y="1485"/>
                    <a:pt x="35689" y="1482"/>
                    <a:pt x="35720" y="1478"/>
                  </a:cubicBezTo>
                  <a:cubicBezTo>
                    <a:pt x="35960" y="1370"/>
                    <a:pt x="36198" y="1281"/>
                    <a:pt x="36364" y="1148"/>
                  </a:cubicBezTo>
                  <a:lnTo>
                    <a:pt x="36380" y="1161"/>
                  </a:lnTo>
                  <a:cubicBezTo>
                    <a:pt x="36553" y="1045"/>
                    <a:pt x="36801" y="878"/>
                    <a:pt x="37017" y="791"/>
                  </a:cubicBezTo>
                  <a:cubicBezTo>
                    <a:pt x="37059" y="748"/>
                    <a:pt x="37228" y="658"/>
                    <a:pt x="37188" y="658"/>
                  </a:cubicBezTo>
                  <a:cubicBezTo>
                    <a:pt x="37183" y="658"/>
                    <a:pt x="37176" y="659"/>
                    <a:pt x="37165" y="662"/>
                  </a:cubicBezTo>
                  <a:cubicBezTo>
                    <a:pt x="37245" y="618"/>
                    <a:pt x="37232" y="666"/>
                    <a:pt x="37306" y="605"/>
                  </a:cubicBezTo>
                  <a:lnTo>
                    <a:pt x="37306" y="605"/>
                  </a:lnTo>
                  <a:lnTo>
                    <a:pt x="37241" y="670"/>
                  </a:lnTo>
                  <a:cubicBezTo>
                    <a:pt x="37707" y="449"/>
                    <a:pt x="38112" y="279"/>
                    <a:pt x="38602" y="240"/>
                  </a:cubicBezTo>
                  <a:cubicBezTo>
                    <a:pt x="38673" y="249"/>
                    <a:pt x="38788" y="265"/>
                    <a:pt x="38921" y="269"/>
                  </a:cubicBezTo>
                  <a:cubicBezTo>
                    <a:pt x="39053" y="291"/>
                    <a:pt x="39204" y="311"/>
                    <a:pt x="39334" y="364"/>
                  </a:cubicBezTo>
                  <a:cubicBezTo>
                    <a:pt x="39499" y="389"/>
                    <a:pt x="39755" y="524"/>
                    <a:pt x="39884" y="538"/>
                  </a:cubicBezTo>
                  <a:lnTo>
                    <a:pt x="39884" y="559"/>
                  </a:lnTo>
                  <a:cubicBezTo>
                    <a:pt x="40085" y="651"/>
                    <a:pt x="40352" y="791"/>
                    <a:pt x="40605" y="941"/>
                  </a:cubicBezTo>
                  <a:cubicBezTo>
                    <a:pt x="40752" y="1028"/>
                    <a:pt x="40767" y="1002"/>
                    <a:pt x="40890" y="1058"/>
                  </a:cubicBezTo>
                  <a:lnTo>
                    <a:pt x="40888" y="1079"/>
                  </a:lnTo>
                  <a:cubicBezTo>
                    <a:pt x="41024" y="1140"/>
                    <a:pt x="41073" y="1131"/>
                    <a:pt x="41132" y="1140"/>
                  </a:cubicBezTo>
                  <a:cubicBezTo>
                    <a:pt x="41226" y="1205"/>
                    <a:pt x="41244" y="1199"/>
                    <a:pt x="41339" y="1264"/>
                  </a:cubicBezTo>
                  <a:cubicBezTo>
                    <a:pt x="41235" y="1223"/>
                    <a:pt x="41142" y="1197"/>
                    <a:pt x="41064" y="1186"/>
                  </a:cubicBezTo>
                  <a:lnTo>
                    <a:pt x="41064" y="1186"/>
                  </a:lnTo>
                  <a:cubicBezTo>
                    <a:pt x="41221" y="1281"/>
                    <a:pt x="41406" y="1319"/>
                    <a:pt x="41495" y="1396"/>
                  </a:cubicBezTo>
                  <a:cubicBezTo>
                    <a:pt x="41609" y="1461"/>
                    <a:pt x="41709" y="1497"/>
                    <a:pt x="41751" y="1497"/>
                  </a:cubicBezTo>
                  <a:cubicBezTo>
                    <a:pt x="41757" y="1497"/>
                    <a:pt x="41761" y="1496"/>
                    <a:pt x="41764" y="1495"/>
                  </a:cubicBezTo>
                  <a:lnTo>
                    <a:pt x="41764" y="1495"/>
                  </a:lnTo>
                  <a:cubicBezTo>
                    <a:pt x="41772" y="1504"/>
                    <a:pt x="41814" y="1529"/>
                    <a:pt x="41798" y="1529"/>
                  </a:cubicBezTo>
                  <a:cubicBezTo>
                    <a:pt x="41794" y="1529"/>
                    <a:pt x="41785" y="1527"/>
                    <a:pt x="41771" y="1523"/>
                  </a:cubicBezTo>
                  <a:lnTo>
                    <a:pt x="41771" y="1523"/>
                  </a:lnTo>
                  <a:cubicBezTo>
                    <a:pt x="41874" y="1570"/>
                    <a:pt x="41945" y="1591"/>
                    <a:pt x="42013" y="1605"/>
                  </a:cubicBezTo>
                  <a:lnTo>
                    <a:pt x="42013" y="1605"/>
                  </a:lnTo>
                  <a:cubicBezTo>
                    <a:pt x="41993" y="1597"/>
                    <a:pt x="41966" y="1583"/>
                    <a:pt x="41944" y="1575"/>
                  </a:cubicBezTo>
                  <a:lnTo>
                    <a:pt x="41944" y="1575"/>
                  </a:lnTo>
                  <a:cubicBezTo>
                    <a:pt x="41984" y="1576"/>
                    <a:pt x="42046" y="1595"/>
                    <a:pt x="42077" y="1595"/>
                  </a:cubicBezTo>
                  <a:cubicBezTo>
                    <a:pt x="42092" y="1595"/>
                    <a:pt x="42099" y="1591"/>
                    <a:pt x="42095" y="1579"/>
                  </a:cubicBezTo>
                  <a:cubicBezTo>
                    <a:pt x="42039" y="1567"/>
                    <a:pt x="42034" y="1570"/>
                    <a:pt x="41965" y="1541"/>
                  </a:cubicBezTo>
                  <a:cubicBezTo>
                    <a:pt x="41968" y="1541"/>
                    <a:pt x="41970" y="1541"/>
                    <a:pt x="41973" y="1541"/>
                  </a:cubicBezTo>
                  <a:cubicBezTo>
                    <a:pt x="42024" y="1541"/>
                    <a:pt x="42186" y="1599"/>
                    <a:pt x="42225" y="1623"/>
                  </a:cubicBezTo>
                  <a:cubicBezTo>
                    <a:pt x="42244" y="1638"/>
                    <a:pt x="42225" y="1641"/>
                    <a:pt x="42201" y="1641"/>
                  </a:cubicBezTo>
                  <a:cubicBezTo>
                    <a:pt x="42191" y="1641"/>
                    <a:pt x="42179" y="1640"/>
                    <a:pt x="42169" y="1640"/>
                  </a:cubicBezTo>
                  <a:cubicBezTo>
                    <a:pt x="42148" y="1640"/>
                    <a:pt x="42136" y="1643"/>
                    <a:pt x="42170" y="1658"/>
                  </a:cubicBezTo>
                  <a:cubicBezTo>
                    <a:pt x="42170" y="1658"/>
                    <a:pt x="42252" y="1668"/>
                    <a:pt x="42334" y="1678"/>
                  </a:cubicBezTo>
                  <a:cubicBezTo>
                    <a:pt x="42379" y="1685"/>
                    <a:pt x="42423" y="1687"/>
                    <a:pt x="42455" y="1688"/>
                  </a:cubicBezTo>
                  <a:lnTo>
                    <a:pt x="42455" y="1688"/>
                  </a:lnTo>
                  <a:cubicBezTo>
                    <a:pt x="42393" y="1681"/>
                    <a:pt x="42330" y="1649"/>
                    <a:pt x="42357" y="1639"/>
                  </a:cubicBezTo>
                  <a:lnTo>
                    <a:pt x="42235" y="1617"/>
                  </a:lnTo>
                  <a:lnTo>
                    <a:pt x="42247" y="1598"/>
                  </a:lnTo>
                  <a:cubicBezTo>
                    <a:pt x="42047" y="1545"/>
                    <a:pt x="41922" y="1472"/>
                    <a:pt x="41720" y="1399"/>
                  </a:cubicBezTo>
                  <a:lnTo>
                    <a:pt x="41720" y="1399"/>
                  </a:lnTo>
                  <a:lnTo>
                    <a:pt x="41785" y="1452"/>
                  </a:lnTo>
                  <a:cubicBezTo>
                    <a:pt x="41669" y="1404"/>
                    <a:pt x="41540" y="1377"/>
                    <a:pt x="41449" y="1301"/>
                  </a:cubicBezTo>
                  <a:lnTo>
                    <a:pt x="41449" y="1301"/>
                  </a:lnTo>
                  <a:cubicBezTo>
                    <a:pt x="41461" y="1305"/>
                    <a:pt x="41469" y="1307"/>
                    <a:pt x="41474" y="1307"/>
                  </a:cubicBezTo>
                  <a:cubicBezTo>
                    <a:pt x="41490" y="1307"/>
                    <a:pt x="41472" y="1288"/>
                    <a:pt x="41475" y="1279"/>
                  </a:cubicBezTo>
                  <a:cubicBezTo>
                    <a:pt x="41447" y="1270"/>
                    <a:pt x="41415" y="1263"/>
                    <a:pt x="41385" y="1244"/>
                  </a:cubicBezTo>
                  <a:lnTo>
                    <a:pt x="41436" y="1238"/>
                  </a:lnTo>
                  <a:lnTo>
                    <a:pt x="41436" y="1238"/>
                  </a:lnTo>
                  <a:cubicBezTo>
                    <a:pt x="41437" y="1238"/>
                    <a:pt x="41437" y="1238"/>
                    <a:pt x="41438" y="1238"/>
                  </a:cubicBezTo>
                  <a:cubicBezTo>
                    <a:pt x="41444" y="1238"/>
                    <a:pt x="41449" y="1237"/>
                    <a:pt x="41454" y="1236"/>
                  </a:cubicBezTo>
                  <a:lnTo>
                    <a:pt x="41454" y="1236"/>
                  </a:lnTo>
                  <a:lnTo>
                    <a:pt x="41436" y="1238"/>
                  </a:lnTo>
                  <a:lnTo>
                    <a:pt x="41436" y="1238"/>
                  </a:lnTo>
                  <a:cubicBezTo>
                    <a:pt x="41348" y="1236"/>
                    <a:pt x="41138" y="1093"/>
                    <a:pt x="41089" y="1075"/>
                  </a:cubicBezTo>
                  <a:lnTo>
                    <a:pt x="41089" y="1075"/>
                  </a:lnTo>
                  <a:lnTo>
                    <a:pt x="41108" y="1078"/>
                  </a:lnTo>
                  <a:cubicBezTo>
                    <a:pt x="41062" y="1048"/>
                    <a:pt x="41044" y="1038"/>
                    <a:pt x="41040" y="1038"/>
                  </a:cubicBezTo>
                  <a:cubicBezTo>
                    <a:pt x="41032" y="1038"/>
                    <a:pt x="41064" y="1068"/>
                    <a:pt x="41052" y="1068"/>
                  </a:cubicBezTo>
                  <a:cubicBezTo>
                    <a:pt x="41047" y="1068"/>
                    <a:pt x="41036" y="1064"/>
                    <a:pt x="41015" y="1052"/>
                  </a:cubicBezTo>
                  <a:cubicBezTo>
                    <a:pt x="40924" y="995"/>
                    <a:pt x="40999" y="996"/>
                    <a:pt x="40919" y="935"/>
                  </a:cubicBezTo>
                  <a:cubicBezTo>
                    <a:pt x="40752" y="844"/>
                    <a:pt x="40451" y="712"/>
                    <a:pt x="40274" y="588"/>
                  </a:cubicBezTo>
                  <a:cubicBezTo>
                    <a:pt x="40118" y="515"/>
                    <a:pt x="39940" y="446"/>
                    <a:pt x="39792" y="402"/>
                  </a:cubicBezTo>
                  <a:cubicBezTo>
                    <a:pt x="39650" y="343"/>
                    <a:pt x="39815" y="367"/>
                    <a:pt x="39663" y="327"/>
                  </a:cubicBezTo>
                  <a:cubicBezTo>
                    <a:pt x="39684" y="321"/>
                    <a:pt x="39669" y="301"/>
                    <a:pt x="39660" y="284"/>
                  </a:cubicBezTo>
                  <a:lnTo>
                    <a:pt x="39660" y="284"/>
                  </a:lnTo>
                  <a:cubicBezTo>
                    <a:pt x="39660" y="284"/>
                    <a:pt x="39659" y="284"/>
                    <a:pt x="39658" y="284"/>
                  </a:cubicBezTo>
                  <a:cubicBezTo>
                    <a:pt x="39632" y="284"/>
                    <a:pt x="39498" y="229"/>
                    <a:pt x="39471" y="229"/>
                  </a:cubicBezTo>
                  <a:cubicBezTo>
                    <a:pt x="39462" y="229"/>
                    <a:pt x="39466" y="236"/>
                    <a:pt x="39493" y="255"/>
                  </a:cubicBezTo>
                  <a:cubicBezTo>
                    <a:pt x="39287" y="184"/>
                    <a:pt x="39045" y="112"/>
                    <a:pt x="38808" y="107"/>
                  </a:cubicBezTo>
                  <a:lnTo>
                    <a:pt x="38808" y="107"/>
                  </a:lnTo>
                  <a:cubicBezTo>
                    <a:pt x="38871" y="106"/>
                    <a:pt x="38886" y="86"/>
                    <a:pt x="38825" y="71"/>
                  </a:cubicBezTo>
                  <a:lnTo>
                    <a:pt x="38825" y="71"/>
                  </a:lnTo>
                  <a:cubicBezTo>
                    <a:pt x="38710" y="81"/>
                    <a:pt x="38514" y="96"/>
                    <a:pt x="38313" y="120"/>
                  </a:cubicBezTo>
                  <a:cubicBezTo>
                    <a:pt x="38320" y="144"/>
                    <a:pt x="38384" y="132"/>
                    <a:pt x="38366" y="159"/>
                  </a:cubicBezTo>
                  <a:cubicBezTo>
                    <a:pt x="38339" y="169"/>
                    <a:pt x="38293" y="188"/>
                    <a:pt x="38244" y="195"/>
                  </a:cubicBezTo>
                  <a:cubicBezTo>
                    <a:pt x="38222" y="183"/>
                    <a:pt x="38214" y="156"/>
                    <a:pt x="38151" y="156"/>
                  </a:cubicBezTo>
                  <a:cubicBezTo>
                    <a:pt x="38124" y="156"/>
                    <a:pt x="38088" y="161"/>
                    <a:pt x="38035" y="174"/>
                  </a:cubicBezTo>
                  <a:cubicBezTo>
                    <a:pt x="38041" y="163"/>
                    <a:pt x="38055" y="155"/>
                    <a:pt x="38072" y="148"/>
                  </a:cubicBezTo>
                  <a:lnTo>
                    <a:pt x="38072" y="148"/>
                  </a:lnTo>
                  <a:cubicBezTo>
                    <a:pt x="38017" y="163"/>
                    <a:pt x="37976" y="166"/>
                    <a:pt x="37945" y="166"/>
                  </a:cubicBezTo>
                  <a:cubicBezTo>
                    <a:pt x="37924" y="166"/>
                    <a:pt x="37906" y="164"/>
                    <a:pt x="37891" y="164"/>
                  </a:cubicBezTo>
                  <a:cubicBezTo>
                    <a:pt x="37882" y="164"/>
                    <a:pt x="37874" y="165"/>
                    <a:pt x="37866" y="167"/>
                  </a:cubicBezTo>
                  <a:cubicBezTo>
                    <a:pt x="37895" y="155"/>
                    <a:pt x="37932" y="141"/>
                    <a:pt x="37960" y="130"/>
                  </a:cubicBezTo>
                  <a:lnTo>
                    <a:pt x="37960" y="130"/>
                  </a:lnTo>
                  <a:cubicBezTo>
                    <a:pt x="37826" y="155"/>
                    <a:pt x="37788" y="191"/>
                    <a:pt x="37657" y="240"/>
                  </a:cubicBezTo>
                  <a:cubicBezTo>
                    <a:pt x="37605" y="210"/>
                    <a:pt x="37866" y="155"/>
                    <a:pt x="37911" y="119"/>
                  </a:cubicBezTo>
                  <a:lnTo>
                    <a:pt x="37800" y="117"/>
                  </a:lnTo>
                  <a:cubicBezTo>
                    <a:pt x="37591" y="188"/>
                    <a:pt x="37756" y="173"/>
                    <a:pt x="37541" y="240"/>
                  </a:cubicBezTo>
                  <a:lnTo>
                    <a:pt x="37561" y="216"/>
                  </a:lnTo>
                  <a:lnTo>
                    <a:pt x="37561" y="216"/>
                  </a:lnTo>
                  <a:cubicBezTo>
                    <a:pt x="37560" y="216"/>
                    <a:pt x="37529" y="230"/>
                    <a:pt x="37497" y="245"/>
                  </a:cubicBezTo>
                  <a:cubicBezTo>
                    <a:pt x="37466" y="262"/>
                    <a:pt x="37434" y="278"/>
                    <a:pt x="37434" y="278"/>
                  </a:cubicBezTo>
                  <a:cubicBezTo>
                    <a:pt x="37437" y="286"/>
                    <a:pt x="37445" y="292"/>
                    <a:pt x="37463" y="292"/>
                  </a:cubicBezTo>
                  <a:cubicBezTo>
                    <a:pt x="37486" y="292"/>
                    <a:pt x="37524" y="283"/>
                    <a:pt x="37586" y="259"/>
                  </a:cubicBezTo>
                  <a:lnTo>
                    <a:pt x="37586" y="259"/>
                  </a:lnTo>
                  <a:cubicBezTo>
                    <a:pt x="37529" y="326"/>
                    <a:pt x="37488" y="306"/>
                    <a:pt x="37319" y="390"/>
                  </a:cubicBezTo>
                  <a:cubicBezTo>
                    <a:pt x="37308" y="401"/>
                    <a:pt x="37306" y="405"/>
                    <a:pt x="37310" y="405"/>
                  </a:cubicBezTo>
                  <a:cubicBezTo>
                    <a:pt x="37320" y="405"/>
                    <a:pt x="37372" y="373"/>
                    <a:pt x="37395" y="373"/>
                  </a:cubicBezTo>
                  <a:cubicBezTo>
                    <a:pt x="37399" y="373"/>
                    <a:pt x="37402" y="374"/>
                    <a:pt x="37404" y="377"/>
                  </a:cubicBezTo>
                  <a:cubicBezTo>
                    <a:pt x="37430" y="390"/>
                    <a:pt x="37312" y="441"/>
                    <a:pt x="37230" y="486"/>
                  </a:cubicBezTo>
                  <a:cubicBezTo>
                    <a:pt x="37178" y="513"/>
                    <a:pt x="37153" y="520"/>
                    <a:pt x="37140" y="520"/>
                  </a:cubicBezTo>
                  <a:cubicBezTo>
                    <a:pt x="37122" y="520"/>
                    <a:pt x="37123" y="507"/>
                    <a:pt x="37102" y="507"/>
                  </a:cubicBezTo>
                  <a:cubicBezTo>
                    <a:pt x="37097" y="507"/>
                    <a:pt x="37092" y="508"/>
                    <a:pt x="37086" y="509"/>
                  </a:cubicBezTo>
                  <a:cubicBezTo>
                    <a:pt x="37107" y="495"/>
                    <a:pt x="37187" y="452"/>
                    <a:pt x="37205" y="452"/>
                  </a:cubicBezTo>
                  <a:cubicBezTo>
                    <a:pt x="37208" y="452"/>
                    <a:pt x="37210" y="453"/>
                    <a:pt x="37209" y="456"/>
                  </a:cubicBezTo>
                  <a:cubicBezTo>
                    <a:pt x="37281" y="408"/>
                    <a:pt x="37268" y="401"/>
                    <a:pt x="37243" y="401"/>
                  </a:cubicBezTo>
                  <a:cubicBezTo>
                    <a:pt x="37233" y="401"/>
                    <a:pt x="37220" y="402"/>
                    <a:pt x="37210" y="402"/>
                  </a:cubicBezTo>
                  <a:cubicBezTo>
                    <a:pt x="37191" y="402"/>
                    <a:pt x="37183" y="397"/>
                    <a:pt x="37223" y="371"/>
                  </a:cubicBezTo>
                  <a:lnTo>
                    <a:pt x="37223" y="371"/>
                  </a:lnTo>
                  <a:cubicBezTo>
                    <a:pt x="37087" y="421"/>
                    <a:pt x="37103" y="446"/>
                    <a:pt x="37043" y="486"/>
                  </a:cubicBezTo>
                  <a:lnTo>
                    <a:pt x="37043" y="486"/>
                  </a:lnTo>
                  <a:cubicBezTo>
                    <a:pt x="37047" y="484"/>
                    <a:pt x="37050" y="484"/>
                    <a:pt x="37053" y="484"/>
                  </a:cubicBezTo>
                  <a:cubicBezTo>
                    <a:pt x="37067" y="484"/>
                    <a:pt x="37040" y="514"/>
                    <a:pt x="37059" y="514"/>
                  </a:cubicBezTo>
                  <a:cubicBezTo>
                    <a:pt x="37060" y="514"/>
                    <a:pt x="37062" y="513"/>
                    <a:pt x="37064" y="513"/>
                  </a:cubicBezTo>
                  <a:lnTo>
                    <a:pt x="37064" y="513"/>
                  </a:lnTo>
                  <a:cubicBezTo>
                    <a:pt x="36872" y="687"/>
                    <a:pt x="36899" y="543"/>
                    <a:pt x="36692" y="666"/>
                  </a:cubicBezTo>
                  <a:cubicBezTo>
                    <a:pt x="36750" y="678"/>
                    <a:pt x="36500" y="836"/>
                    <a:pt x="36579" y="836"/>
                  </a:cubicBezTo>
                  <a:cubicBezTo>
                    <a:pt x="36588" y="836"/>
                    <a:pt x="36600" y="834"/>
                    <a:pt x="36617" y="830"/>
                  </a:cubicBezTo>
                  <a:lnTo>
                    <a:pt x="36617" y="830"/>
                  </a:lnTo>
                  <a:cubicBezTo>
                    <a:pt x="36571" y="865"/>
                    <a:pt x="36513" y="908"/>
                    <a:pt x="36458" y="932"/>
                  </a:cubicBezTo>
                  <a:cubicBezTo>
                    <a:pt x="36470" y="916"/>
                    <a:pt x="36467" y="912"/>
                    <a:pt x="36458" y="912"/>
                  </a:cubicBezTo>
                  <a:cubicBezTo>
                    <a:pt x="36447" y="912"/>
                    <a:pt x="36427" y="919"/>
                    <a:pt x="36417" y="919"/>
                  </a:cubicBezTo>
                  <a:cubicBezTo>
                    <a:pt x="36408" y="919"/>
                    <a:pt x="36410" y="912"/>
                    <a:pt x="36440" y="884"/>
                  </a:cubicBezTo>
                  <a:lnTo>
                    <a:pt x="36440" y="884"/>
                  </a:lnTo>
                  <a:lnTo>
                    <a:pt x="36364" y="925"/>
                  </a:lnTo>
                  <a:lnTo>
                    <a:pt x="36460" y="832"/>
                  </a:lnTo>
                  <a:lnTo>
                    <a:pt x="36460" y="832"/>
                  </a:lnTo>
                  <a:cubicBezTo>
                    <a:pt x="36367" y="861"/>
                    <a:pt x="36218" y="918"/>
                    <a:pt x="36167" y="930"/>
                  </a:cubicBezTo>
                  <a:cubicBezTo>
                    <a:pt x="36065" y="1001"/>
                    <a:pt x="36214" y="939"/>
                    <a:pt x="36091" y="1011"/>
                  </a:cubicBezTo>
                  <a:cubicBezTo>
                    <a:pt x="36103" y="999"/>
                    <a:pt x="36102" y="994"/>
                    <a:pt x="36094" y="994"/>
                  </a:cubicBezTo>
                  <a:cubicBezTo>
                    <a:pt x="36076" y="994"/>
                    <a:pt x="36026" y="1014"/>
                    <a:pt x="35989" y="1035"/>
                  </a:cubicBezTo>
                  <a:cubicBezTo>
                    <a:pt x="36014" y="1024"/>
                    <a:pt x="36029" y="1020"/>
                    <a:pt x="36037" y="1020"/>
                  </a:cubicBezTo>
                  <a:cubicBezTo>
                    <a:pt x="36066" y="1020"/>
                    <a:pt x="35996" y="1080"/>
                    <a:pt x="35943" y="1115"/>
                  </a:cubicBezTo>
                  <a:cubicBezTo>
                    <a:pt x="35853" y="1161"/>
                    <a:pt x="35771" y="1182"/>
                    <a:pt x="35747" y="1182"/>
                  </a:cubicBezTo>
                  <a:cubicBezTo>
                    <a:pt x="35741" y="1182"/>
                    <a:pt x="35739" y="1180"/>
                    <a:pt x="35742" y="1177"/>
                  </a:cubicBezTo>
                  <a:lnTo>
                    <a:pt x="35821" y="1114"/>
                  </a:lnTo>
                  <a:lnTo>
                    <a:pt x="35821" y="1114"/>
                  </a:lnTo>
                  <a:cubicBezTo>
                    <a:pt x="35770" y="1153"/>
                    <a:pt x="35790" y="1113"/>
                    <a:pt x="35718" y="1158"/>
                  </a:cubicBezTo>
                  <a:cubicBezTo>
                    <a:pt x="35702" y="1185"/>
                    <a:pt x="35661" y="1234"/>
                    <a:pt x="35641" y="1266"/>
                  </a:cubicBezTo>
                  <a:cubicBezTo>
                    <a:pt x="35573" y="1304"/>
                    <a:pt x="35513" y="1308"/>
                    <a:pt x="35489" y="1323"/>
                  </a:cubicBezTo>
                  <a:lnTo>
                    <a:pt x="35489" y="1323"/>
                  </a:lnTo>
                  <a:lnTo>
                    <a:pt x="35595" y="1255"/>
                  </a:lnTo>
                  <a:lnTo>
                    <a:pt x="35595" y="1255"/>
                  </a:lnTo>
                  <a:cubicBezTo>
                    <a:pt x="35550" y="1278"/>
                    <a:pt x="35527" y="1284"/>
                    <a:pt x="35514" y="1284"/>
                  </a:cubicBezTo>
                  <a:cubicBezTo>
                    <a:pt x="35498" y="1284"/>
                    <a:pt x="35495" y="1275"/>
                    <a:pt x="35480" y="1275"/>
                  </a:cubicBezTo>
                  <a:cubicBezTo>
                    <a:pt x="35466" y="1275"/>
                    <a:pt x="35444" y="1282"/>
                    <a:pt x="35395" y="1308"/>
                  </a:cubicBezTo>
                  <a:lnTo>
                    <a:pt x="35364" y="1347"/>
                  </a:lnTo>
                  <a:cubicBezTo>
                    <a:pt x="35355" y="1349"/>
                    <a:pt x="35346" y="1350"/>
                    <a:pt x="35340" y="1350"/>
                  </a:cubicBezTo>
                  <a:cubicBezTo>
                    <a:pt x="35330" y="1350"/>
                    <a:pt x="35325" y="1347"/>
                    <a:pt x="35329" y="1342"/>
                  </a:cubicBezTo>
                  <a:lnTo>
                    <a:pt x="35329" y="1342"/>
                  </a:lnTo>
                  <a:cubicBezTo>
                    <a:pt x="35298" y="1364"/>
                    <a:pt x="35227" y="1388"/>
                    <a:pt x="35196" y="1405"/>
                  </a:cubicBezTo>
                  <a:lnTo>
                    <a:pt x="35181" y="1395"/>
                  </a:lnTo>
                  <a:cubicBezTo>
                    <a:pt x="35123" y="1430"/>
                    <a:pt x="35053" y="1481"/>
                    <a:pt x="34970" y="1481"/>
                  </a:cubicBezTo>
                  <a:cubicBezTo>
                    <a:pt x="34966" y="1481"/>
                    <a:pt x="34962" y="1481"/>
                    <a:pt x="34958" y="1481"/>
                  </a:cubicBezTo>
                  <a:lnTo>
                    <a:pt x="34958" y="1481"/>
                  </a:lnTo>
                  <a:cubicBezTo>
                    <a:pt x="34971" y="1484"/>
                    <a:pt x="34981" y="1485"/>
                    <a:pt x="34991" y="1485"/>
                  </a:cubicBezTo>
                  <a:cubicBezTo>
                    <a:pt x="35037" y="1485"/>
                    <a:pt x="35058" y="1457"/>
                    <a:pt x="35156" y="1438"/>
                  </a:cubicBezTo>
                  <a:lnTo>
                    <a:pt x="35156" y="1438"/>
                  </a:lnTo>
                  <a:cubicBezTo>
                    <a:pt x="35235" y="1439"/>
                    <a:pt x="35053" y="1501"/>
                    <a:pt x="35027" y="1509"/>
                  </a:cubicBezTo>
                  <a:cubicBezTo>
                    <a:pt x="35026" y="1501"/>
                    <a:pt x="35020" y="1498"/>
                    <a:pt x="35010" y="1498"/>
                  </a:cubicBezTo>
                  <a:cubicBezTo>
                    <a:pt x="34965" y="1498"/>
                    <a:pt x="34841" y="1562"/>
                    <a:pt x="34773" y="1569"/>
                  </a:cubicBezTo>
                  <a:cubicBezTo>
                    <a:pt x="34723" y="1564"/>
                    <a:pt x="34680" y="1565"/>
                    <a:pt x="34651" y="1562"/>
                  </a:cubicBezTo>
                  <a:lnTo>
                    <a:pt x="34623" y="1594"/>
                  </a:lnTo>
                  <a:cubicBezTo>
                    <a:pt x="34614" y="1583"/>
                    <a:pt x="34599" y="1579"/>
                    <a:pt x="34581" y="1579"/>
                  </a:cubicBezTo>
                  <a:cubicBezTo>
                    <a:pt x="34531" y="1579"/>
                    <a:pt x="34453" y="1609"/>
                    <a:pt x="34385" y="1609"/>
                  </a:cubicBezTo>
                  <a:cubicBezTo>
                    <a:pt x="34379" y="1609"/>
                    <a:pt x="34373" y="1609"/>
                    <a:pt x="34368" y="1608"/>
                  </a:cubicBezTo>
                  <a:cubicBezTo>
                    <a:pt x="34415" y="1589"/>
                    <a:pt x="34408" y="1572"/>
                    <a:pt x="34344" y="1565"/>
                  </a:cubicBezTo>
                  <a:lnTo>
                    <a:pt x="34344" y="1565"/>
                  </a:lnTo>
                  <a:cubicBezTo>
                    <a:pt x="34430" y="1609"/>
                    <a:pt x="34202" y="1602"/>
                    <a:pt x="34225" y="1630"/>
                  </a:cubicBezTo>
                  <a:cubicBezTo>
                    <a:pt x="34060" y="1605"/>
                    <a:pt x="34268" y="1585"/>
                    <a:pt x="34220" y="1555"/>
                  </a:cubicBezTo>
                  <a:lnTo>
                    <a:pt x="34220" y="1555"/>
                  </a:lnTo>
                  <a:cubicBezTo>
                    <a:pt x="34205" y="1560"/>
                    <a:pt x="34190" y="1562"/>
                    <a:pt x="34174" y="1562"/>
                  </a:cubicBezTo>
                  <a:cubicBezTo>
                    <a:pt x="34119" y="1562"/>
                    <a:pt x="34062" y="1536"/>
                    <a:pt x="34017" y="1536"/>
                  </a:cubicBezTo>
                  <a:cubicBezTo>
                    <a:pt x="34005" y="1536"/>
                    <a:pt x="33994" y="1538"/>
                    <a:pt x="33984" y="1542"/>
                  </a:cubicBezTo>
                  <a:cubicBezTo>
                    <a:pt x="34100" y="1575"/>
                    <a:pt x="33962" y="1563"/>
                    <a:pt x="33933" y="1574"/>
                  </a:cubicBezTo>
                  <a:cubicBezTo>
                    <a:pt x="33783" y="1544"/>
                    <a:pt x="33962" y="1563"/>
                    <a:pt x="33858" y="1529"/>
                  </a:cubicBezTo>
                  <a:cubicBezTo>
                    <a:pt x="33838" y="1525"/>
                    <a:pt x="33816" y="1523"/>
                    <a:pt x="33797" y="1523"/>
                  </a:cubicBezTo>
                  <a:cubicBezTo>
                    <a:pt x="33758" y="1523"/>
                    <a:pt x="33737" y="1533"/>
                    <a:pt x="33798" y="1559"/>
                  </a:cubicBezTo>
                  <a:lnTo>
                    <a:pt x="33798" y="1559"/>
                  </a:lnTo>
                  <a:cubicBezTo>
                    <a:pt x="33714" y="1524"/>
                    <a:pt x="33604" y="1538"/>
                    <a:pt x="33517" y="1476"/>
                  </a:cubicBezTo>
                  <a:cubicBezTo>
                    <a:pt x="33511" y="1470"/>
                    <a:pt x="33513" y="1467"/>
                    <a:pt x="33519" y="1467"/>
                  </a:cubicBezTo>
                  <a:cubicBezTo>
                    <a:pt x="33532" y="1467"/>
                    <a:pt x="33561" y="1477"/>
                    <a:pt x="33590" y="1486"/>
                  </a:cubicBezTo>
                  <a:cubicBezTo>
                    <a:pt x="33618" y="1494"/>
                    <a:pt x="33645" y="1501"/>
                    <a:pt x="33654" y="1501"/>
                  </a:cubicBezTo>
                  <a:cubicBezTo>
                    <a:pt x="33660" y="1501"/>
                    <a:pt x="33659" y="1498"/>
                    <a:pt x="33650" y="1492"/>
                  </a:cubicBezTo>
                  <a:cubicBezTo>
                    <a:pt x="33584" y="1470"/>
                    <a:pt x="33548" y="1464"/>
                    <a:pt x="33523" y="1464"/>
                  </a:cubicBezTo>
                  <a:cubicBezTo>
                    <a:pt x="33494" y="1464"/>
                    <a:pt x="33479" y="1472"/>
                    <a:pt x="33449" y="1472"/>
                  </a:cubicBezTo>
                  <a:cubicBezTo>
                    <a:pt x="33426" y="1472"/>
                    <a:pt x="33392" y="1467"/>
                    <a:pt x="33334" y="1448"/>
                  </a:cubicBezTo>
                  <a:lnTo>
                    <a:pt x="33334" y="1448"/>
                  </a:lnTo>
                  <a:cubicBezTo>
                    <a:pt x="33384" y="1474"/>
                    <a:pt x="33363" y="1490"/>
                    <a:pt x="33316" y="1490"/>
                  </a:cubicBezTo>
                  <a:cubicBezTo>
                    <a:pt x="33289" y="1490"/>
                    <a:pt x="33254" y="1485"/>
                    <a:pt x="33219" y="1474"/>
                  </a:cubicBezTo>
                  <a:cubicBezTo>
                    <a:pt x="33156" y="1442"/>
                    <a:pt x="33141" y="1433"/>
                    <a:pt x="33148" y="1433"/>
                  </a:cubicBezTo>
                  <a:cubicBezTo>
                    <a:pt x="33159" y="1433"/>
                    <a:pt x="33225" y="1456"/>
                    <a:pt x="33250" y="1456"/>
                  </a:cubicBezTo>
                  <a:cubicBezTo>
                    <a:pt x="33260" y="1456"/>
                    <a:pt x="33263" y="1452"/>
                    <a:pt x="33248" y="1438"/>
                  </a:cubicBezTo>
                  <a:lnTo>
                    <a:pt x="33163" y="1405"/>
                  </a:lnTo>
                  <a:cubicBezTo>
                    <a:pt x="33136" y="1381"/>
                    <a:pt x="33144" y="1374"/>
                    <a:pt x="33167" y="1374"/>
                  </a:cubicBezTo>
                  <a:cubicBezTo>
                    <a:pt x="33209" y="1374"/>
                    <a:pt x="33301" y="1398"/>
                    <a:pt x="33338" y="1398"/>
                  </a:cubicBezTo>
                  <a:cubicBezTo>
                    <a:pt x="33357" y="1398"/>
                    <a:pt x="33361" y="1392"/>
                    <a:pt x="33337" y="1372"/>
                  </a:cubicBezTo>
                  <a:lnTo>
                    <a:pt x="33243" y="1346"/>
                  </a:lnTo>
                  <a:cubicBezTo>
                    <a:pt x="33268" y="1344"/>
                    <a:pt x="33303" y="1336"/>
                    <a:pt x="33272" y="1311"/>
                  </a:cubicBezTo>
                  <a:lnTo>
                    <a:pt x="33272" y="1311"/>
                  </a:lnTo>
                  <a:cubicBezTo>
                    <a:pt x="33269" y="1312"/>
                    <a:pt x="33266" y="1312"/>
                    <a:pt x="33262" y="1312"/>
                  </a:cubicBezTo>
                  <a:cubicBezTo>
                    <a:pt x="33213" y="1312"/>
                    <a:pt x="33060" y="1226"/>
                    <a:pt x="33043" y="1222"/>
                  </a:cubicBezTo>
                  <a:lnTo>
                    <a:pt x="33043" y="1222"/>
                  </a:lnTo>
                  <a:cubicBezTo>
                    <a:pt x="33015" y="1235"/>
                    <a:pt x="33118" y="1250"/>
                    <a:pt x="33095" y="1261"/>
                  </a:cubicBezTo>
                  <a:cubicBezTo>
                    <a:pt x="32999" y="1222"/>
                    <a:pt x="32939" y="1236"/>
                    <a:pt x="32802" y="1151"/>
                  </a:cubicBezTo>
                  <a:lnTo>
                    <a:pt x="32802" y="1151"/>
                  </a:lnTo>
                  <a:cubicBezTo>
                    <a:pt x="32815" y="1154"/>
                    <a:pt x="32824" y="1156"/>
                    <a:pt x="32829" y="1156"/>
                  </a:cubicBezTo>
                  <a:cubicBezTo>
                    <a:pt x="32861" y="1156"/>
                    <a:pt x="32796" y="1110"/>
                    <a:pt x="32823" y="1110"/>
                  </a:cubicBezTo>
                  <a:cubicBezTo>
                    <a:pt x="32824" y="1110"/>
                    <a:pt x="32825" y="1110"/>
                    <a:pt x="32826" y="1110"/>
                  </a:cubicBezTo>
                  <a:cubicBezTo>
                    <a:pt x="32803" y="1094"/>
                    <a:pt x="32792" y="1091"/>
                    <a:pt x="32783" y="1091"/>
                  </a:cubicBezTo>
                  <a:cubicBezTo>
                    <a:pt x="32778" y="1091"/>
                    <a:pt x="32773" y="1092"/>
                    <a:pt x="32767" y="1092"/>
                  </a:cubicBezTo>
                  <a:cubicBezTo>
                    <a:pt x="32755" y="1092"/>
                    <a:pt x="32738" y="1088"/>
                    <a:pt x="32697" y="1060"/>
                  </a:cubicBezTo>
                  <a:lnTo>
                    <a:pt x="32715" y="1052"/>
                  </a:lnTo>
                  <a:cubicBezTo>
                    <a:pt x="32346" y="853"/>
                    <a:pt x="31880" y="587"/>
                    <a:pt x="31518" y="480"/>
                  </a:cubicBezTo>
                  <a:cubicBezTo>
                    <a:pt x="31470" y="428"/>
                    <a:pt x="31349" y="371"/>
                    <a:pt x="31164" y="277"/>
                  </a:cubicBezTo>
                  <a:lnTo>
                    <a:pt x="31164" y="277"/>
                  </a:lnTo>
                  <a:cubicBezTo>
                    <a:pt x="31188" y="289"/>
                    <a:pt x="31187" y="294"/>
                    <a:pt x="31174" y="294"/>
                  </a:cubicBezTo>
                  <a:cubicBezTo>
                    <a:pt x="31157" y="294"/>
                    <a:pt x="31117" y="285"/>
                    <a:pt x="31090" y="276"/>
                  </a:cubicBezTo>
                  <a:lnTo>
                    <a:pt x="31001" y="213"/>
                  </a:lnTo>
                  <a:cubicBezTo>
                    <a:pt x="30887" y="150"/>
                    <a:pt x="30712" y="133"/>
                    <a:pt x="30595" y="119"/>
                  </a:cubicBezTo>
                  <a:cubicBezTo>
                    <a:pt x="30575" y="109"/>
                    <a:pt x="30570" y="101"/>
                    <a:pt x="30566" y="93"/>
                  </a:cubicBezTo>
                  <a:cubicBezTo>
                    <a:pt x="30523" y="77"/>
                    <a:pt x="30495" y="73"/>
                    <a:pt x="30474" y="73"/>
                  </a:cubicBezTo>
                  <a:cubicBezTo>
                    <a:pt x="30443" y="73"/>
                    <a:pt x="30428" y="84"/>
                    <a:pt x="30403" y="84"/>
                  </a:cubicBezTo>
                  <a:cubicBezTo>
                    <a:pt x="30401" y="84"/>
                    <a:pt x="30400" y="84"/>
                    <a:pt x="30399" y="83"/>
                  </a:cubicBezTo>
                  <a:cubicBezTo>
                    <a:pt x="30399" y="83"/>
                    <a:pt x="30331" y="53"/>
                    <a:pt x="30327" y="53"/>
                  </a:cubicBezTo>
                  <a:cubicBezTo>
                    <a:pt x="30327" y="53"/>
                    <a:pt x="30327" y="53"/>
                    <a:pt x="30327" y="53"/>
                  </a:cubicBezTo>
                  <a:lnTo>
                    <a:pt x="30307" y="71"/>
                  </a:lnTo>
                  <a:cubicBezTo>
                    <a:pt x="30296" y="72"/>
                    <a:pt x="30284" y="72"/>
                    <a:pt x="30272" y="72"/>
                  </a:cubicBezTo>
                  <a:cubicBezTo>
                    <a:pt x="30161" y="72"/>
                    <a:pt x="30038" y="55"/>
                    <a:pt x="30051" y="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713225" y="0"/>
            <a:ext cx="7717800" cy="4288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2"/>
          <p:cNvPicPr preferRelativeResize="0"/>
          <p:nvPr/>
        </p:nvPicPr>
        <p:blipFill rotWithShape="1">
          <a:blip r:embed="rId4">
            <a:alphaModFix amt="21000"/>
          </a:blip>
          <a:srcRect l="28855" t="27025" r="36653" b="27020"/>
          <a:stretch/>
        </p:blipFill>
        <p:spPr>
          <a:xfrm>
            <a:off x="5276960" y="1113952"/>
            <a:ext cx="3153826" cy="2602087"/>
          </a:xfrm>
          <a:prstGeom prst="rect">
            <a:avLst/>
          </a:prstGeom>
          <a:noFill/>
          <a:ln>
            <a:noFill/>
          </a:ln>
        </p:spPr>
      </p:pic>
      <p:sp>
        <p:nvSpPr>
          <p:cNvPr id="21" name="Google Shape;21;p2"/>
          <p:cNvSpPr txBox="1">
            <a:spLocks noGrp="1"/>
          </p:cNvSpPr>
          <p:nvPr>
            <p:ph type="ctrTitle"/>
          </p:nvPr>
        </p:nvSpPr>
        <p:spPr>
          <a:xfrm>
            <a:off x="1353300" y="1322150"/>
            <a:ext cx="6437400" cy="1737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2317650" y="3059750"/>
            <a:ext cx="4508700" cy="361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mt="41000"/>
          </a:blip>
          <a:srcRect l="12651" t="21624" r="11452" b="15860"/>
          <a:stretch/>
        </p:blipFill>
        <p:spPr>
          <a:xfrm rot="-5400000">
            <a:off x="5250300" y="1449825"/>
            <a:ext cx="5334000" cy="2453401"/>
          </a:xfrm>
          <a:prstGeom prst="rect">
            <a:avLst/>
          </a:prstGeom>
          <a:noFill/>
          <a:ln>
            <a:noFill/>
          </a:ln>
        </p:spPr>
      </p:pic>
      <p:pic>
        <p:nvPicPr>
          <p:cNvPr id="25" name="Google Shape;25;p3"/>
          <p:cNvPicPr preferRelativeResize="0"/>
          <p:nvPr/>
        </p:nvPicPr>
        <p:blipFill rotWithShape="1">
          <a:blip r:embed="rId3">
            <a:alphaModFix amt="41000"/>
          </a:blip>
          <a:srcRect l="12651" t="21624" r="11452" b="15860"/>
          <a:stretch/>
        </p:blipFill>
        <p:spPr>
          <a:xfrm rot="10800000">
            <a:off x="-76200" y="2728199"/>
            <a:ext cx="5334000" cy="2453401"/>
          </a:xfrm>
          <a:prstGeom prst="rect">
            <a:avLst/>
          </a:prstGeom>
          <a:noFill/>
          <a:ln>
            <a:noFill/>
          </a:ln>
        </p:spPr>
      </p:pic>
      <p:sp>
        <p:nvSpPr>
          <p:cNvPr id="26" name="Google Shape;26;p3"/>
          <p:cNvSpPr/>
          <p:nvPr/>
        </p:nvSpPr>
        <p:spPr>
          <a:xfrm rot="10800000">
            <a:off x="9384077" y="-964630"/>
            <a:ext cx="3822" cy="24462"/>
          </a:xfrm>
          <a:custGeom>
            <a:avLst/>
            <a:gdLst/>
            <a:ahLst/>
            <a:cxnLst/>
            <a:rect l="l" t="t" r="r" b="b"/>
            <a:pathLst>
              <a:path w="30" h="192" extrusionOk="0">
                <a:moveTo>
                  <a:pt x="13" y="0"/>
                </a:moveTo>
                <a:cubicBezTo>
                  <a:pt x="6" y="0"/>
                  <a:pt x="0" y="35"/>
                  <a:pt x="3" y="35"/>
                </a:cubicBezTo>
                <a:cubicBezTo>
                  <a:pt x="3" y="35"/>
                  <a:pt x="3" y="35"/>
                  <a:pt x="3" y="35"/>
                </a:cubicBezTo>
                <a:lnTo>
                  <a:pt x="3" y="35"/>
                </a:lnTo>
                <a:cubicBezTo>
                  <a:pt x="1" y="192"/>
                  <a:pt x="25" y="135"/>
                  <a:pt x="30" y="159"/>
                </a:cubicBezTo>
                <a:cubicBezTo>
                  <a:pt x="27" y="33"/>
                  <a:pt x="19"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12169533" y="316427"/>
            <a:ext cx="510" cy="7899"/>
          </a:xfrm>
          <a:custGeom>
            <a:avLst/>
            <a:gdLst/>
            <a:ahLst/>
            <a:cxnLst/>
            <a:rect l="l" t="t" r="r" b="b"/>
            <a:pathLst>
              <a:path w="4" h="62" extrusionOk="0">
                <a:moveTo>
                  <a:pt x="3" y="0"/>
                </a:moveTo>
                <a:lnTo>
                  <a:pt x="3" y="0"/>
                </a:lnTo>
                <a:cubicBezTo>
                  <a:pt x="2" y="20"/>
                  <a:pt x="1" y="43"/>
                  <a:pt x="1" y="61"/>
                </a:cubicBezTo>
                <a:cubicBezTo>
                  <a:pt x="1" y="61"/>
                  <a:pt x="1" y="61"/>
                  <a:pt x="1" y="61"/>
                </a:cubicBezTo>
                <a:cubicBezTo>
                  <a:pt x="4" y="61"/>
                  <a:pt x="4" y="35"/>
                  <a:pt x="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10800000">
            <a:off x="12202531" y="-671089"/>
            <a:ext cx="510" cy="40897"/>
          </a:xfrm>
          <a:custGeom>
            <a:avLst/>
            <a:gdLst/>
            <a:ahLst/>
            <a:cxnLst/>
            <a:rect l="l" t="t" r="r" b="b"/>
            <a:pathLst>
              <a:path w="4" h="321" extrusionOk="0">
                <a:moveTo>
                  <a:pt x="1" y="0"/>
                </a:moveTo>
                <a:cubicBezTo>
                  <a:pt x="0" y="57"/>
                  <a:pt x="0" y="155"/>
                  <a:pt x="3" y="321"/>
                </a:cubicBezTo>
                <a:cubicBezTo>
                  <a:pt x="3" y="244"/>
                  <a:pt x="2" y="11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12205716" y="-881307"/>
            <a:ext cx="2548" cy="45229"/>
          </a:xfrm>
          <a:custGeom>
            <a:avLst/>
            <a:gdLst/>
            <a:ahLst/>
            <a:cxnLst/>
            <a:rect l="l" t="t" r="r" b="b"/>
            <a:pathLst>
              <a:path w="20" h="355" extrusionOk="0">
                <a:moveTo>
                  <a:pt x="13" y="1"/>
                </a:moveTo>
                <a:lnTo>
                  <a:pt x="0" y="355"/>
                </a:lnTo>
                <a:lnTo>
                  <a:pt x="20" y="126"/>
                </a:lnTo>
                <a:lnTo>
                  <a:pt x="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12201002" y="-960553"/>
            <a:ext cx="4969" cy="37839"/>
          </a:xfrm>
          <a:custGeom>
            <a:avLst/>
            <a:gdLst/>
            <a:ahLst/>
            <a:cxnLst/>
            <a:rect l="l" t="t" r="r" b="b"/>
            <a:pathLst>
              <a:path w="39" h="297" extrusionOk="0">
                <a:moveTo>
                  <a:pt x="39" y="1"/>
                </a:moveTo>
                <a:lnTo>
                  <a:pt x="1" y="84"/>
                </a:lnTo>
                <a:lnTo>
                  <a:pt x="36" y="296"/>
                </a:lnTo>
                <a:cubicBezTo>
                  <a:pt x="34" y="216"/>
                  <a:pt x="30" y="61"/>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9556074" y="-690709"/>
            <a:ext cx="4077" cy="22551"/>
          </a:xfrm>
          <a:custGeom>
            <a:avLst/>
            <a:gdLst/>
            <a:ahLst/>
            <a:cxnLst/>
            <a:rect l="l" t="t" r="r" b="b"/>
            <a:pathLst>
              <a:path w="32" h="177" extrusionOk="0">
                <a:moveTo>
                  <a:pt x="14" y="0"/>
                </a:moveTo>
                <a:cubicBezTo>
                  <a:pt x="7" y="0"/>
                  <a:pt x="1" y="32"/>
                  <a:pt x="3" y="32"/>
                </a:cubicBezTo>
                <a:cubicBezTo>
                  <a:pt x="3" y="32"/>
                  <a:pt x="3" y="32"/>
                  <a:pt x="4" y="32"/>
                </a:cubicBezTo>
                <a:lnTo>
                  <a:pt x="4" y="32"/>
                </a:lnTo>
                <a:cubicBezTo>
                  <a:pt x="1" y="177"/>
                  <a:pt x="26" y="124"/>
                  <a:pt x="31" y="147"/>
                </a:cubicBezTo>
                <a:cubicBezTo>
                  <a:pt x="28" y="30"/>
                  <a:pt x="20"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0800000">
            <a:off x="12030406" y="-419974"/>
            <a:ext cx="637" cy="37839"/>
          </a:xfrm>
          <a:custGeom>
            <a:avLst/>
            <a:gdLst/>
            <a:ahLst/>
            <a:cxnLst/>
            <a:rect l="l" t="t" r="r" b="b"/>
            <a:pathLst>
              <a:path w="5" h="297" extrusionOk="0">
                <a:moveTo>
                  <a:pt x="3" y="1"/>
                </a:moveTo>
                <a:cubicBezTo>
                  <a:pt x="1" y="54"/>
                  <a:pt x="1" y="144"/>
                  <a:pt x="5" y="296"/>
                </a:cubicBezTo>
                <a:cubicBezTo>
                  <a:pt x="4" y="226"/>
                  <a:pt x="3" y="110"/>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0800000">
            <a:off x="12033464" y="-613757"/>
            <a:ext cx="2803" cy="41661"/>
          </a:xfrm>
          <a:custGeom>
            <a:avLst/>
            <a:gdLst/>
            <a:ahLst/>
            <a:cxnLst/>
            <a:rect l="l" t="t" r="r" b="b"/>
            <a:pathLst>
              <a:path w="22" h="327" extrusionOk="0">
                <a:moveTo>
                  <a:pt x="13" y="1"/>
                </a:moveTo>
                <a:lnTo>
                  <a:pt x="1" y="327"/>
                </a:lnTo>
                <a:lnTo>
                  <a:pt x="21" y="117"/>
                </a:lnTo>
                <a:lnTo>
                  <a:pt x="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0800000">
            <a:off x="12028878" y="-687014"/>
            <a:ext cx="4969" cy="35036"/>
          </a:xfrm>
          <a:custGeom>
            <a:avLst/>
            <a:gdLst/>
            <a:ahLst/>
            <a:cxnLst/>
            <a:rect l="l" t="t" r="r" b="b"/>
            <a:pathLst>
              <a:path w="39" h="275" extrusionOk="0">
                <a:moveTo>
                  <a:pt x="39" y="0"/>
                </a:moveTo>
                <a:lnTo>
                  <a:pt x="0" y="77"/>
                </a:lnTo>
                <a:lnTo>
                  <a:pt x="35" y="274"/>
                </a:lnTo>
                <a:cubicBezTo>
                  <a:pt x="34" y="199"/>
                  <a:pt x="30" y="57"/>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11858282" y="-168858"/>
            <a:ext cx="637" cy="34654"/>
          </a:xfrm>
          <a:custGeom>
            <a:avLst/>
            <a:gdLst/>
            <a:ahLst/>
            <a:cxnLst/>
            <a:rect l="l" t="t" r="r" b="b"/>
            <a:pathLst>
              <a:path w="5" h="272" extrusionOk="0">
                <a:moveTo>
                  <a:pt x="2" y="1"/>
                </a:moveTo>
                <a:cubicBezTo>
                  <a:pt x="1" y="49"/>
                  <a:pt x="1" y="131"/>
                  <a:pt x="4" y="272"/>
                </a:cubicBezTo>
                <a:cubicBezTo>
                  <a:pt x="4" y="206"/>
                  <a:pt x="3" y="100"/>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11861467" y="-346461"/>
            <a:ext cx="2803" cy="38349"/>
          </a:xfrm>
          <a:custGeom>
            <a:avLst/>
            <a:gdLst/>
            <a:ahLst/>
            <a:cxnLst/>
            <a:rect l="l" t="t" r="r" b="b"/>
            <a:pathLst>
              <a:path w="22" h="301" extrusionOk="0">
                <a:moveTo>
                  <a:pt x="14" y="1"/>
                </a:moveTo>
                <a:lnTo>
                  <a:pt x="1" y="300"/>
                </a:lnTo>
                <a:lnTo>
                  <a:pt x="21" y="107"/>
                </a:lnTo>
                <a:lnTo>
                  <a:pt x="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a:off x="11856753" y="-413221"/>
            <a:ext cx="4969" cy="31979"/>
          </a:xfrm>
          <a:custGeom>
            <a:avLst/>
            <a:gdLst/>
            <a:ahLst/>
            <a:cxnLst/>
            <a:rect l="l" t="t" r="r" b="b"/>
            <a:pathLst>
              <a:path w="39" h="251" extrusionOk="0">
                <a:moveTo>
                  <a:pt x="38" y="1"/>
                </a:moveTo>
                <a:lnTo>
                  <a:pt x="0" y="72"/>
                </a:lnTo>
                <a:lnTo>
                  <a:pt x="35" y="251"/>
                </a:lnTo>
                <a:cubicBezTo>
                  <a:pt x="33" y="183"/>
                  <a:pt x="30" y="52"/>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a:off x="11686158" y="82384"/>
            <a:ext cx="637" cy="31342"/>
          </a:xfrm>
          <a:custGeom>
            <a:avLst/>
            <a:gdLst/>
            <a:ahLst/>
            <a:cxnLst/>
            <a:rect l="l" t="t" r="r" b="b"/>
            <a:pathLst>
              <a:path w="5" h="246" extrusionOk="0">
                <a:moveTo>
                  <a:pt x="2" y="1"/>
                </a:moveTo>
                <a:cubicBezTo>
                  <a:pt x="0" y="45"/>
                  <a:pt x="0" y="119"/>
                  <a:pt x="4" y="246"/>
                </a:cubicBezTo>
                <a:cubicBezTo>
                  <a:pt x="3" y="187"/>
                  <a:pt x="3" y="91"/>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11689343" y="-79038"/>
            <a:ext cx="2676" cy="34782"/>
          </a:xfrm>
          <a:custGeom>
            <a:avLst/>
            <a:gdLst/>
            <a:ahLst/>
            <a:cxnLst/>
            <a:rect l="l" t="t" r="r" b="b"/>
            <a:pathLst>
              <a:path w="21" h="273" extrusionOk="0">
                <a:moveTo>
                  <a:pt x="13" y="0"/>
                </a:moveTo>
                <a:lnTo>
                  <a:pt x="0" y="272"/>
                </a:lnTo>
                <a:lnTo>
                  <a:pt x="21" y="97"/>
                </a:lnTo>
                <a:lnTo>
                  <a:pt x="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11684629" y="-139555"/>
            <a:ext cx="5096" cy="28921"/>
          </a:xfrm>
          <a:custGeom>
            <a:avLst/>
            <a:gdLst/>
            <a:ahLst/>
            <a:cxnLst/>
            <a:rect l="l" t="t" r="r" b="b"/>
            <a:pathLst>
              <a:path w="40" h="227" extrusionOk="0">
                <a:moveTo>
                  <a:pt x="40" y="0"/>
                </a:moveTo>
                <a:lnTo>
                  <a:pt x="1" y="64"/>
                </a:lnTo>
                <a:lnTo>
                  <a:pt x="36" y="227"/>
                </a:lnTo>
                <a:cubicBezTo>
                  <a:pt x="35" y="165"/>
                  <a:pt x="30" y="48"/>
                  <a:pt x="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11514161" y="333372"/>
            <a:ext cx="510" cy="28284"/>
          </a:xfrm>
          <a:custGeom>
            <a:avLst/>
            <a:gdLst/>
            <a:ahLst/>
            <a:cxnLst/>
            <a:rect l="l" t="t" r="r" b="b"/>
            <a:pathLst>
              <a:path w="4" h="222" extrusionOk="0">
                <a:moveTo>
                  <a:pt x="2" y="1"/>
                </a:moveTo>
                <a:lnTo>
                  <a:pt x="2" y="1"/>
                </a:lnTo>
                <a:cubicBezTo>
                  <a:pt x="1" y="40"/>
                  <a:pt x="1" y="106"/>
                  <a:pt x="4" y="221"/>
                </a:cubicBezTo>
                <a:cubicBezTo>
                  <a:pt x="4" y="168"/>
                  <a:pt x="3" y="82"/>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11517219" y="188513"/>
            <a:ext cx="2676" cy="31214"/>
          </a:xfrm>
          <a:custGeom>
            <a:avLst/>
            <a:gdLst/>
            <a:ahLst/>
            <a:cxnLst/>
            <a:rect l="l" t="t" r="r" b="b"/>
            <a:pathLst>
              <a:path w="21" h="245" extrusionOk="0">
                <a:moveTo>
                  <a:pt x="13" y="0"/>
                </a:moveTo>
                <a:lnTo>
                  <a:pt x="1" y="244"/>
                </a:lnTo>
                <a:lnTo>
                  <a:pt x="20" y="86"/>
                </a:lnTo>
                <a:lnTo>
                  <a:pt x="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11512505" y="133983"/>
            <a:ext cx="4969" cy="26118"/>
          </a:xfrm>
          <a:custGeom>
            <a:avLst/>
            <a:gdLst/>
            <a:ahLst/>
            <a:cxnLst/>
            <a:rect l="l" t="t" r="r" b="b"/>
            <a:pathLst>
              <a:path w="39" h="205" extrusionOk="0">
                <a:moveTo>
                  <a:pt x="38" y="1"/>
                </a:moveTo>
                <a:lnTo>
                  <a:pt x="0" y="58"/>
                </a:lnTo>
                <a:lnTo>
                  <a:pt x="35" y="205"/>
                </a:lnTo>
                <a:cubicBezTo>
                  <a:pt x="33" y="150"/>
                  <a:pt x="30" y="43"/>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11340381" y="407649"/>
            <a:ext cx="4969" cy="23060"/>
          </a:xfrm>
          <a:custGeom>
            <a:avLst/>
            <a:gdLst/>
            <a:ahLst/>
            <a:cxnLst/>
            <a:rect l="l" t="t" r="r" b="b"/>
            <a:pathLst>
              <a:path w="39" h="181" extrusionOk="0">
                <a:moveTo>
                  <a:pt x="38" y="0"/>
                </a:moveTo>
                <a:lnTo>
                  <a:pt x="0" y="51"/>
                </a:lnTo>
                <a:lnTo>
                  <a:pt x="34" y="181"/>
                </a:lnTo>
                <a:cubicBezTo>
                  <a:pt x="33" y="132"/>
                  <a:pt x="30" y="37"/>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3"/>
          <p:cNvGrpSpPr/>
          <p:nvPr/>
        </p:nvGrpSpPr>
        <p:grpSpPr>
          <a:xfrm flipH="1">
            <a:off x="6306947" y="-921177"/>
            <a:ext cx="2837055" cy="5956566"/>
            <a:chOff x="9377197" y="-900036"/>
            <a:chExt cx="2837055" cy="5956566"/>
          </a:xfrm>
        </p:grpSpPr>
        <p:sp>
          <p:nvSpPr>
            <p:cNvPr id="46" name="Google Shape;46;p3"/>
            <p:cNvSpPr/>
            <p:nvPr/>
          </p:nvSpPr>
          <p:spPr>
            <a:xfrm rot="10800000">
              <a:off x="11811270" y="4561435"/>
              <a:ext cx="15289" cy="17964"/>
            </a:xfrm>
            <a:custGeom>
              <a:avLst/>
              <a:gdLst/>
              <a:ahLst/>
              <a:cxnLst/>
              <a:rect l="l" t="t" r="r" b="b"/>
              <a:pathLst>
                <a:path w="120" h="141" extrusionOk="0">
                  <a:moveTo>
                    <a:pt x="119" y="0"/>
                  </a:moveTo>
                  <a:lnTo>
                    <a:pt x="21" y="116"/>
                  </a:lnTo>
                  <a:lnTo>
                    <a:pt x="21" y="116"/>
                  </a:lnTo>
                  <a:cubicBezTo>
                    <a:pt x="66" y="63"/>
                    <a:pt x="96" y="28"/>
                    <a:pt x="119" y="0"/>
                  </a:cubicBezTo>
                  <a:close/>
                  <a:moveTo>
                    <a:pt x="21" y="116"/>
                  </a:moveTo>
                  <a:cubicBezTo>
                    <a:pt x="14" y="124"/>
                    <a:pt x="7" y="132"/>
                    <a:pt x="0" y="141"/>
                  </a:cubicBezTo>
                  <a:lnTo>
                    <a:pt x="21" y="1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11687305" y="4695719"/>
              <a:ext cx="5606" cy="6370"/>
            </a:xfrm>
            <a:custGeom>
              <a:avLst/>
              <a:gdLst/>
              <a:ahLst/>
              <a:cxnLst/>
              <a:rect l="l" t="t" r="r" b="b"/>
              <a:pathLst>
                <a:path w="44" h="50" extrusionOk="0">
                  <a:moveTo>
                    <a:pt x="43" y="0"/>
                  </a:moveTo>
                  <a:cubicBezTo>
                    <a:pt x="17" y="30"/>
                    <a:pt x="0" y="50"/>
                    <a:pt x="3" y="50"/>
                  </a:cubicBezTo>
                  <a:cubicBezTo>
                    <a:pt x="5" y="50"/>
                    <a:pt x="12" y="44"/>
                    <a:pt x="27" y="31"/>
                  </a:cubicBezTo>
                  <a:lnTo>
                    <a:pt x="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10800000">
              <a:off x="9383440" y="3639405"/>
              <a:ext cx="5478" cy="70582"/>
            </a:xfrm>
            <a:custGeom>
              <a:avLst/>
              <a:gdLst/>
              <a:ahLst/>
              <a:cxnLst/>
              <a:rect l="l" t="t" r="r" b="b"/>
              <a:pathLst>
                <a:path w="43" h="554" extrusionOk="0">
                  <a:moveTo>
                    <a:pt x="25" y="0"/>
                  </a:moveTo>
                  <a:cubicBezTo>
                    <a:pt x="24" y="0"/>
                    <a:pt x="23" y="1"/>
                    <a:pt x="22" y="3"/>
                  </a:cubicBezTo>
                  <a:lnTo>
                    <a:pt x="1" y="89"/>
                  </a:lnTo>
                  <a:cubicBezTo>
                    <a:pt x="14" y="282"/>
                    <a:pt x="23" y="430"/>
                    <a:pt x="14" y="553"/>
                  </a:cubicBezTo>
                  <a:cubicBezTo>
                    <a:pt x="34" y="296"/>
                    <a:pt x="43" y="0"/>
                    <a:pt x="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10343055" y="4971042"/>
              <a:ext cx="32361" cy="9683"/>
            </a:xfrm>
            <a:custGeom>
              <a:avLst/>
              <a:gdLst/>
              <a:ahLst/>
              <a:cxnLst/>
              <a:rect l="l" t="t" r="r" b="b"/>
              <a:pathLst>
                <a:path w="254" h="76" extrusionOk="0">
                  <a:moveTo>
                    <a:pt x="0" y="0"/>
                  </a:moveTo>
                  <a:cubicBezTo>
                    <a:pt x="24" y="11"/>
                    <a:pt x="49" y="23"/>
                    <a:pt x="73" y="35"/>
                  </a:cubicBezTo>
                  <a:cubicBezTo>
                    <a:pt x="138" y="50"/>
                    <a:pt x="199" y="63"/>
                    <a:pt x="254" y="75"/>
                  </a:cubicBezTo>
                  <a:cubicBezTo>
                    <a:pt x="178" y="53"/>
                    <a:pt x="91" y="2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a:off x="10402553" y="4974609"/>
              <a:ext cx="43445" cy="13378"/>
            </a:xfrm>
            <a:custGeom>
              <a:avLst/>
              <a:gdLst/>
              <a:ahLst/>
              <a:cxnLst/>
              <a:rect l="l" t="t" r="r" b="b"/>
              <a:pathLst>
                <a:path w="341" h="105" extrusionOk="0">
                  <a:moveTo>
                    <a:pt x="1" y="0"/>
                  </a:moveTo>
                  <a:lnTo>
                    <a:pt x="1" y="0"/>
                  </a:lnTo>
                  <a:cubicBezTo>
                    <a:pt x="77" y="26"/>
                    <a:pt x="186" y="60"/>
                    <a:pt x="340" y="105"/>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0800000">
              <a:off x="12159468" y="3712153"/>
              <a:ext cx="3185" cy="28794"/>
            </a:xfrm>
            <a:custGeom>
              <a:avLst/>
              <a:gdLst/>
              <a:ahLst/>
              <a:cxnLst/>
              <a:rect l="l" t="t" r="r" b="b"/>
              <a:pathLst>
                <a:path w="25" h="226" extrusionOk="0">
                  <a:moveTo>
                    <a:pt x="16" y="1"/>
                  </a:moveTo>
                  <a:cubicBezTo>
                    <a:pt x="13" y="1"/>
                    <a:pt x="8" y="13"/>
                    <a:pt x="3" y="13"/>
                  </a:cubicBezTo>
                  <a:cubicBezTo>
                    <a:pt x="2" y="13"/>
                    <a:pt x="1" y="13"/>
                    <a:pt x="0" y="10"/>
                  </a:cubicBezTo>
                  <a:lnTo>
                    <a:pt x="0" y="10"/>
                  </a:lnTo>
                  <a:lnTo>
                    <a:pt x="15" y="225"/>
                  </a:lnTo>
                  <a:cubicBezTo>
                    <a:pt x="25" y="36"/>
                    <a:pt x="22" y="1"/>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10800000">
              <a:off x="9385861" y="2130802"/>
              <a:ext cx="4841" cy="74659"/>
            </a:xfrm>
            <a:custGeom>
              <a:avLst/>
              <a:gdLst/>
              <a:ahLst/>
              <a:cxnLst/>
              <a:rect l="l" t="t" r="r" b="b"/>
              <a:pathLst>
                <a:path w="38" h="586" extrusionOk="0">
                  <a:moveTo>
                    <a:pt x="37" y="0"/>
                  </a:moveTo>
                  <a:lnTo>
                    <a:pt x="37" y="0"/>
                  </a:lnTo>
                  <a:cubicBezTo>
                    <a:pt x="22" y="283"/>
                    <a:pt x="0" y="512"/>
                    <a:pt x="22" y="586"/>
                  </a:cubicBezTo>
                  <a:cubicBezTo>
                    <a:pt x="31" y="351"/>
                    <a:pt x="35" y="164"/>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1788974" y="4636858"/>
              <a:ext cx="15034" cy="16945"/>
            </a:xfrm>
            <a:custGeom>
              <a:avLst/>
              <a:gdLst/>
              <a:ahLst/>
              <a:cxnLst/>
              <a:rect l="l" t="t" r="r" b="b"/>
              <a:pathLst>
                <a:path w="118" h="133" extrusionOk="0">
                  <a:moveTo>
                    <a:pt x="111" y="1"/>
                  </a:moveTo>
                  <a:cubicBezTo>
                    <a:pt x="110" y="1"/>
                    <a:pt x="108" y="1"/>
                    <a:pt x="106" y="3"/>
                  </a:cubicBezTo>
                  <a:cubicBezTo>
                    <a:pt x="28" y="89"/>
                    <a:pt x="1" y="132"/>
                    <a:pt x="7" y="132"/>
                  </a:cubicBezTo>
                  <a:cubicBezTo>
                    <a:pt x="74" y="50"/>
                    <a:pt x="118"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a:off x="9383695" y="2205334"/>
              <a:ext cx="3058" cy="86763"/>
            </a:xfrm>
            <a:custGeom>
              <a:avLst/>
              <a:gdLst/>
              <a:ahLst/>
              <a:cxnLst/>
              <a:rect l="l" t="t" r="r" b="b"/>
              <a:pathLst>
                <a:path w="24" h="681" extrusionOk="0">
                  <a:moveTo>
                    <a:pt x="6" y="1"/>
                  </a:moveTo>
                  <a:cubicBezTo>
                    <a:pt x="4" y="43"/>
                    <a:pt x="2" y="84"/>
                    <a:pt x="0" y="126"/>
                  </a:cubicBezTo>
                  <a:cubicBezTo>
                    <a:pt x="4" y="297"/>
                    <a:pt x="7" y="470"/>
                    <a:pt x="6" y="680"/>
                  </a:cubicBezTo>
                  <a:cubicBezTo>
                    <a:pt x="16" y="471"/>
                    <a:pt x="24" y="23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a:off x="9406246" y="2511743"/>
              <a:ext cx="637" cy="4841"/>
            </a:xfrm>
            <a:custGeom>
              <a:avLst/>
              <a:gdLst/>
              <a:ahLst/>
              <a:cxnLst/>
              <a:rect l="l" t="t" r="r" b="b"/>
              <a:pathLst>
                <a:path w="5" h="38" extrusionOk="0">
                  <a:moveTo>
                    <a:pt x="4" y="0"/>
                  </a:moveTo>
                  <a:cubicBezTo>
                    <a:pt x="2" y="27"/>
                    <a:pt x="1" y="38"/>
                    <a:pt x="1" y="38"/>
                  </a:cubicBezTo>
                  <a:cubicBezTo>
                    <a:pt x="1" y="38"/>
                    <a:pt x="2" y="29"/>
                    <a:pt x="4" y="15"/>
                  </a:cubicBezTo>
                  <a:cubicBezTo>
                    <a:pt x="4" y="10"/>
                    <a:pt x="4" y="6"/>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12177559" y="2137045"/>
              <a:ext cx="1274" cy="17964"/>
            </a:xfrm>
            <a:custGeom>
              <a:avLst/>
              <a:gdLst/>
              <a:ahLst/>
              <a:cxnLst/>
              <a:rect l="l" t="t" r="r" b="b"/>
              <a:pathLst>
                <a:path w="10" h="141" extrusionOk="0">
                  <a:moveTo>
                    <a:pt x="4" y="0"/>
                  </a:moveTo>
                  <a:cubicBezTo>
                    <a:pt x="3" y="11"/>
                    <a:pt x="2" y="25"/>
                    <a:pt x="1" y="37"/>
                  </a:cubicBezTo>
                  <a:cubicBezTo>
                    <a:pt x="6" y="110"/>
                    <a:pt x="8" y="140"/>
                    <a:pt x="9" y="140"/>
                  </a:cubicBezTo>
                  <a:cubicBezTo>
                    <a:pt x="10" y="140"/>
                    <a:pt x="8" y="80"/>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9531994" y="4197566"/>
              <a:ext cx="1401" cy="3185"/>
            </a:xfrm>
            <a:custGeom>
              <a:avLst/>
              <a:gdLst/>
              <a:ahLst/>
              <a:cxnLst/>
              <a:rect l="l" t="t" r="r" b="b"/>
              <a:pathLst>
                <a:path w="11" h="25" extrusionOk="0">
                  <a:moveTo>
                    <a:pt x="1" y="1"/>
                  </a:moveTo>
                  <a:lnTo>
                    <a:pt x="2" y="8"/>
                  </a:lnTo>
                  <a:cubicBezTo>
                    <a:pt x="6" y="15"/>
                    <a:pt x="8" y="18"/>
                    <a:pt x="11" y="24"/>
                  </a:cubicBezTo>
                  <a:cubicBezTo>
                    <a:pt x="8" y="17"/>
                    <a:pt x="4" y="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10800000">
              <a:off x="9533268" y="4200624"/>
              <a:ext cx="36693" cy="69691"/>
            </a:xfrm>
            <a:custGeom>
              <a:avLst/>
              <a:gdLst/>
              <a:ahLst/>
              <a:cxnLst/>
              <a:rect l="l" t="t" r="r" b="b"/>
              <a:pathLst>
                <a:path w="288" h="547" extrusionOk="0">
                  <a:moveTo>
                    <a:pt x="1" y="0"/>
                  </a:moveTo>
                  <a:cubicBezTo>
                    <a:pt x="144" y="225"/>
                    <a:pt x="207" y="364"/>
                    <a:pt x="288" y="547"/>
                  </a:cubicBezTo>
                  <a:lnTo>
                    <a:pt x="266" y="33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0800000">
              <a:off x="9377197" y="-900036"/>
              <a:ext cx="2837055" cy="5956566"/>
            </a:xfrm>
            <a:custGeom>
              <a:avLst/>
              <a:gdLst/>
              <a:ahLst/>
              <a:cxnLst/>
              <a:rect l="l" t="t" r="r" b="b"/>
              <a:pathLst>
                <a:path w="22268" h="46753" extrusionOk="0">
                  <a:moveTo>
                    <a:pt x="6923" y="750"/>
                  </a:moveTo>
                  <a:cubicBezTo>
                    <a:pt x="6899" y="758"/>
                    <a:pt x="6871" y="770"/>
                    <a:pt x="6843" y="782"/>
                  </a:cubicBezTo>
                  <a:lnTo>
                    <a:pt x="6843" y="782"/>
                  </a:lnTo>
                  <a:cubicBezTo>
                    <a:pt x="6867" y="772"/>
                    <a:pt x="6894" y="762"/>
                    <a:pt x="6923" y="750"/>
                  </a:cubicBezTo>
                  <a:close/>
                  <a:moveTo>
                    <a:pt x="14946" y="834"/>
                  </a:moveTo>
                  <a:cubicBezTo>
                    <a:pt x="15060" y="873"/>
                    <a:pt x="15187" y="922"/>
                    <a:pt x="15327" y="980"/>
                  </a:cubicBezTo>
                  <a:cubicBezTo>
                    <a:pt x="15233" y="956"/>
                    <a:pt x="15098" y="902"/>
                    <a:pt x="14946" y="834"/>
                  </a:cubicBezTo>
                  <a:close/>
                  <a:moveTo>
                    <a:pt x="6224" y="1491"/>
                  </a:moveTo>
                  <a:cubicBezTo>
                    <a:pt x="6207" y="1497"/>
                    <a:pt x="6191" y="1503"/>
                    <a:pt x="6175" y="1509"/>
                  </a:cubicBezTo>
                  <a:lnTo>
                    <a:pt x="6175" y="1509"/>
                  </a:lnTo>
                  <a:cubicBezTo>
                    <a:pt x="6196" y="1501"/>
                    <a:pt x="6213" y="1495"/>
                    <a:pt x="6224" y="1491"/>
                  </a:cubicBezTo>
                  <a:close/>
                  <a:moveTo>
                    <a:pt x="5735" y="1656"/>
                  </a:moveTo>
                  <a:cubicBezTo>
                    <a:pt x="5629" y="1726"/>
                    <a:pt x="5424" y="1873"/>
                    <a:pt x="5336" y="1907"/>
                  </a:cubicBezTo>
                  <a:cubicBezTo>
                    <a:pt x="5441" y="1804"/>
                    <a:pt x="5546" y="1759"/>
                    <a:pt x="5735" y="1656"/>
                  </a:cubicBezTo>
                  <a:close/>
                  <a:moveTo>
                    <a:pt x="3576" y="3295"/>
                  </a:moveTo>
                  <a:lnTo>
                    <a:pt x="3510" y="3356"/>
                  </a:lnTo>
                  <a:cubicBezTo>
                    <a:pt x="3537" y="3332"/>
                    <a:pt x="3559" y="3311"/>
                    <a:pt x="3576" y="3295"/>
                  </a:cubicBezTo>
                  <a:close/>
                  <a:moveTo>
                    <a:pt x="21547" y="8190"/>
                  </a:moveTo>
                  <a:cubicBezTo>
                    <a:pt x="21548" y="8198"/>
                    <a:pt x="21550" y="8208"/>
                    <a:pt x="21552" y="8219"/>
                  </a:cubicBezTo>
                  <a:cubicBezTo>
                    <a:pt x="21550" y="8209"/>
                    <a:pt x="21549" y="8199"/>
                    <a:pt x="21547" y="8190"/>
                  </a:cubicBezTo>
                  <a:close/>
                  <a:moveTo>
                    <a:pt x="21746" y="8221"/>
                  </a:moveTo>
                  <a:cubicBezTo>
                    <a:pt x="21748" y="8221"/>
                    <a:pt x="21752" y="8235"/>
                    <a:pt x="21765" y="8283"/>
                  </a:cubicBezTo>
                  <a:lnTo>
                    <a:pt x="21765" y="8283"/>
                  </a:lnTo>
                  <a:cubicBezTo>
                    <a:pt x="21757" y="8267"/>
                    <a:pt x="21751" y="8254"/>
                    <a:pt x="21745" y="8246"/>
                  </a:cubicBezTo>
                  <a:cubicBezTo>
                    <a:pt x="21747" y="8242"/>
                    <a:pt x="21744" y="8221"/>
                    <a:pt x="21746" y="8221"/>
                  </a:cubicBezTo>
                  <a:close/>
                  <a:moveTo>
                    <a:pt x="21612" y="8444"/>
                  </a:moveTo>
                  <a:cubicBezTo>
                    <a:pt x="21613" y="8448"/>
                    <a:pt x="21614" y="8452"/>
                    <a:pt x="21616" y="8455"/>
                  </a:cubicBezTo>
                  <a:lnTo>
                    <a:pt x="21616" y="8455"/>
                  </a:lnTo>
                  <a:cubicBezTo>
                    <a:pt x="21613" y="8448"/>
                    <a:pt x="21612" y="8444"/>
                    <a:pt x="21612" y="8444"/>
                  </a:cubicBezTo>
                  <a:close/>
                  <a:moveTo>
                    <a:pt x="381" y="13168"/>
                  </a:moveTo>
                  <a:lnTo>
                    <a:pt x="383" y="13212"/>
                  </a:lnTo>
                  <a:cubicBezTo>
                    <a:pt x="382" y="13197"/>
                    <a:pt x="382" y="13182"/>
                    <a:pt x="381" y="13168"/>
                  </a:cubicBezTo>
                  <a:close/>
                  <a:moveTo>
                    <a:pt x="371" y="18740"/>
                  </a:moveTo>
                  <a:lnTo>
                    <a:pt x="371" y="18740"/>
                  </a:lnTo>
                  <a:cubicBezTo>
                    <a:pt x="371" y="18758"/>
                    <a:pt x="372" y="18775"/>
                    <a:pt x="372" y="18792"/>
                  </a:cubicBezTo>
                  <a:lnTo>
                    <a:pt x="372" y="18792"/>
                  </a:lnTo>
                  <a:cubicBezTo>
                    <a:pt x="372" y="18773"/>
                    <a:pt x="372" y="18755"/>
                    <a:pt x="371" y="18740"/>
                  </a:cubicBezTo>
                  <a:close/>
                  <a:moveTo>
                    <a:pt x="97" y="24532"/>
                  </a:moveTo>
                  <a:cubicBezTo>
                    <a:pt x="102" y="24671"/>
                    <a:pt x="102" y="24715"/>
                    <a:pt x="99" y="24715"/>
                  </a:cubicBezTo>
                  <a:cubicBezTo>
                    <a:pt x="97" y="24715"/>
                    <a:pt x="94" y="24681"/>
                    <a:pt x="90" y="24647"/>
                  </a:cubicBezTo>
                  <a:lnTo>
                    <a:pt x="97" y="24532"/>
                  </a:lnTo>
                  <a:close/>
                  <a:moveTo>
                    <a:pt x="22186" y="25994"/>
                  </a:moveTo>
                  <a:cubicBezTo>
                    <a:pt x="22186" y="25994"/>
                    <a:pt x="22184" y="26074"/>
                    <a:pt x="22181" y="26184"/>
                  </a:cubicBezTo>
                  <a:cubicBezTo>
                    <a:pt x="22181" y="26179"/>
                    <a:pt x="22180" y="26175"/>
                    <a:pt x="22180" y="26171"/>
                  </a:cubicBezTo>
                  <a:cubicBezTo>
                    <a:pt x="22184" y="26044"/>
                    <a:pt x="22186" y="25994"/>
                    <a:pt x="22186" y="25994"/>
                  </a:cubicBezTo>
                  <a:close/>
                  <a:moveTo>
                    <a:pt x="80" y="31582"/>
                  </a:moveTo>
                  <a:cubicBezTo>
                    <a:pt x="79" y="31590"/>
                    <a:pt x="78" y="31601"/>
                    <a:pt x="76" y="31617"/>
                  </a:cubicBezTo>
                  <a:cubicBezTo>
                    <a:pt x="78" y="31606"/>
                    <a:pt x="79" y="31594"/>
                    <a:pt x="80" y="31582"/>
                  </a:cubicBezTo>
                  <a:close/>
                  <a:moveTo>
                    <a:pt x="350" y="35929"/>
                  </a:moveTo>
                  <a:lnTo>
                    <a:pt x="350" y="35929"/>
                  </a:lnTo>
                  <a:cubicBezTo>
                    <a:pt x="349" y="35940"/>
                    <a:pt x="349" y="35954"/>
                    <a:pt x="349" y="35971"/>
                  </a:cubicBezTo>
                  <a:lnTo>
                    <a:pt x="349" y="35971"/>
                  </a:lnTo>
                  <a:lnTo>
                    <a:pt x="350" y="35929"/>
                  </a:lnTo>
                  <a:close/>
                  <a:moveTo>
                    <a:pt x="11219" y="1"/>
                  </a:moveTo>
                  <a:lnTo>
                    <a:pt x="11370" y="14"/>
                  </a:lnTo>
                  <a:cubicBezTo>
                    <a:pt x="11153" y="39"/>
                    <a:pt x="10916" y="23"/>
                    <a:pt x="10475" y="50"/>
                  </a:cubicBezTo>
                  <a:lnTo>
                    <a:pt x="10487" y="45"/>
                  </a:lnTo>
                  <a:lnTo>
                    <a:pt x="10487" y="45"/>
                  </a:lnTo>
                  <a:cubicBezTo>
                    <a:pt x="10234" y="51"/>
                    <a:pt x="10079" y="52"/>
                    <a:pt x="9975" y="61"/>
                  </a:cubicBezTo>
                  <a:cubicBezTo>
                    <a:pt x="9873" y="77"/>
                    <a:pt x="9819" y="87"/>
                    <a:pt x="9766" y="96"/>
                  </a:cubicBezTo>
                  <a:cubicBezTo>
                    <a:pt x="9660" y="116"/>
                    <a:pt x="9556" y="134"/>
                    <a:pt x="9059" y="191"/>
                  </a:cubicBezTo>
                  <a:lnTo>
                    <a:pt x="9117" y="211"/>
                  </a:lnTo>
                  <a:cubicBezTo>
                    <a:pt x="9098" y="229"/>
                    <a:pt x="9032" y="245"/>
                    <a:pt x="8937" y="259"/>
                  </a:cubicBezTo>
                  <a:cubicBezTo>
                    <a:pt x="8843" y="280"/>
                    <a:pt x="8721" y="305"/>
                    <a:pt x="8583" y="335"/>
                  </a:cubicBezTo>
                  <a:cubicBezTo>
                    <a:pt x="8445" y="365"/>
                    <a:pt x="8291" y="397"/>
                    <a:pt x="8138" y="429"/>
                  </a:cubicBezTo>
                  <a:cubicBezTo>
                    <a:pt x="7984" y="463"/>
                    <a:pt x="7829" y="498"/>
                    <a:pt x="7696" y="560"/>
                  </a:cubicBezTo>
                  <a:cubicBezTo>
                    <a:pt x="7696" y="560"/>
                    <a:pt x="7878" y="506"/>
                    <a:pt x="7897" y="506"/>
                  </a:cubicBezTo>
                  <a:cubicBezTo>
                    <a:pt x="7898" y="506"/>
                    <a:pt x="7899" y="506"/>
                    <a:pt x="7899" y="506"/>
                  </a:cubicBezTo>
                  <a:cubicBezTo>
                    <a:pt x="7751" y="564"/>
                    <a:pt x="7539" y="625"/>
                    <a:pt x="7322" y="676"/>
                  </a:cubicBezTo>
                  <a:cubicBezTo>
                    <a:pt x="7107" y="734"/>
                    <a:pt x="6882" y="773"/>
                    <a:pt x="6736" y="841"/>
                  </a:cubicBezTo>
                  <a:cubicBezTo>
                    <a:pt x="6728" y="844"/>
                    <a:pt x="6724" y="845"/>
                    <a:pt x="6722" y="845"/>
                  </a:cubicBezTo>
                  <a:cubicBezTo>
                    <a:pt x="6715" y="845"/>
                    <a:pt x="6777" y="812"/>
                    <a:pt x="6843" y="782"/>
                  </a:cubicBezTo>
                  <a:lnTo>
                    <a:pt x="6843" y="782"/>
                  </a:lnTo>
                  <a:cubicBezTo>
                    <a:pt x="6193" y="1043"/>
                    <a:pt x="6817" y="835"/>
                    <a:pt x="6277" y="1099"/>
                  </a:cubicBezTo>
                  <a:cubicBezTo>
                    <a:pt x="6265" y="1103"/>
                    <a:pt x="6256" y="1104"/>
                    <a:pt x="6251" y="1104"/>
                  </a:cubicBezTo>
                  <a:cubicBezTo>
                    <a:pt x="6227" y="1104"/>
                    <a:pt x="6257" y="1076"/>
                    <a:pt x="6235" y="1076"/>
                  </a:cubicBezTo>
                  <a:cubicBezTo>
                    <a:pt x="6217" y="1076"/>
                    <a:pt x="6162" y="1095"/>
                    <a:pt x="6007" y="1169"/>
                  </a:cubicBezTo>
                  <a:cubicBezTo>
                    <a:pt x="5904" y="1197"/>
                    <a:pt x="5651" y="1372"/>
                    <a:pt x="5359" y="1566"/>
                  </a:cubicBezTo>
                  <a:cubicBezTo>
                    <a:pt x="5214" y="1665"/>
                    <a:pt x="5054" y="1761"/>
                    <a:pt x="4908" y="1863"/>
                  </a:cubicBezTo>
                  <a:cubicBezTo>
                    <a:pt x="4766" y="1971"/>
                    <a:pt x="4628" y="2072"/>
                    <a:pt x="4508" y="2150"/>
                  </a:cubicBezTo>
                  <a:cubicBezTo>
                    <a:pt x="4564" y="2118"/>
                    <a:pt x="4619" y="2086"/>
                    <a:pt x="4631" y="2086"/>
                  </a:cubicBezTo>
                  <a:cubicBezTo>
                    <a:pt x="4643" y="2086"/>
                    <a:pt x="4614" y="2116"/>
                    <a:pt x="4503" y="2206"/>
                  </a:cubicBezTo>
                  <a:cubicBezTo>
                    <a:pt x="4327" y="2342"/>
                    <a:pt x="4074" y="2504"/>
                    <a:pt x="3856" y="2704"/>
                  </a:cubicBezTo>
                  <a:cubicBezTo>
                    <a:pt x="3635" y="2896"/>
                    <a:pt x="3411" y="3083"/>
                    <a:pt x="3288" y="3243"/>
                  </a:cubicBezTo>
                  <a:cubicBezTo>
                    <a:pt x="3249" y="3280"/>
                    <a:pt x="3232" y="3293"/>
                    <a:pt x="3226" y="3293"/>
                  </a:cubicBezTo>
                  <a:cubicBezTo>
                    <a:pt x="3226" y="3293"/>
                    <a:pt x="3226" y="3293"/>
                    <a:pt x="3226" y="3293"/>
                  </a:cubicBezTo>
                  <a:cubicBezTo>
                    <a:pt x="3115" y="3422"/>
                    <a:pt x="2936" y="3630"/>
                    <a:pt x="2766" y="3826"/>
                  </a:cubicBezTo>
                  <a:cubicBezTo>
                    <a:pt x="2589" y="4016"/>
                    <a:pt x="2468" y="4227"/>
                    <a:pt x="2413" y="4313"/>
                  </a:cubicBezTo>
                  <a:cubicBezTo>
                    <a:pt x="2284" y="4411"/>
                    <a:pt x="1957" y="4828"/>
                    <a:pt x="1733" y="5261"/>
                  </a:cubicBezTo>
                  <a:cubicBezTo>
                    <a:pt x="1615" y="5474"/>
                    <a:pt x="1491" y="5671"/>
                    <a:pt x="1415" y="5825"/>
                  </a:cubicBezTo>
                  <a:cubicBezTo>
                    <a:pt x="1344" y="5970"/>
                    <a:pt x="1291" y="6064"/>
                    <a:pt x="1269" y="6064"/>
                  </a:cubicBezTo>
                  <a:cubicBezTo>
                    <a:pt x="1268" y="6064"/>
                    <a:pt x="1266" y="6063"/>
                    <a:pt x="1265" y="6062"/>
                  </a:cubicBezTo>
                  <a:lnTo>
                    <a:pt x="1041" y="6534"/>
                  </a:lnTo>
                  <a:cubicBezTo>
                    <a:pt x="1013" y="6593"/>
                    <a:pt x="985" y="6652"/>
                    <a:pt x="960" y="6707"/>
                  </a:cubicBezTo>
                  <a:cubicBezTo>
                    <a:pt x="939" y="6765"/>
                    <a:pt x="920" y="6818"/>
                    <a:pt x="902" y="6864"/>
                  </a:cubicBezTo>
                  <a:cubicBezTo>
                    <a:pt x="870" y="6957"/>
                    <a:pt x="847" y="7018"/>
                    <a:pt x="847" y="7018"/>
                  </a:cubicBezTo>
                  <a:lnTo>
                    <a:pt x="848" y="6988"/>
                  </a:lnTo>
                  <a:lnTo>
                    <a:pt x="848" y="6988"/>
                  </a:lnTo>
                  <a:cubicBezTo>
                    <a:pt x="731" y="7301"/>
                    <a:pt x="657" y="7514"/>
                    <a:pt x="605" y="7677"/>
                  </a:cubicBezTo>
                  <a:cubicBezTo>
                    <a:pt x="562" y="7843"/>
                    <a:pt x="549" y="7962"/>
                    <a:pt x="528" y="8077"/>
                  </a:cubicBezTo>
                  <a:cubicBezTo>
                    <a:pt x="511" y="8135"/>
                    <a:pt x="503" y="8153"/>
                    <a:pt x="501" y="8153"/>
                  </a:cubicBezTo>
                  <a:cubicBezTo>
                    <a:pt x="496" y="8153"/>
                    <a:pt x="503" y="8108"/>
                    <a:pt x="502" y="8100"/>
                  </a:cubicBezTo>
                  <a:lnTo>
                    <a:pt x="502" y="8100"/>
                  </a:lnTo>
                  <a:cubicBezTo>
                    <a:pt x="438" y="8336"/>
                    <a:pt x="389" y="8517"/>
                    <a:pt x="347" y="8670"/>
                  </a:cubicBezTo>
                  <a:cubicBezTo>
                    <a:pt x="300" y="8823"/>
                    <a:pt x="295" y="8953"/>
                    <a:pt x="275" y="9075"/>
                  </a:cubicBezTo>
                  <a:cubicBezTo>
                    <a:pt x="245" y="9321"/>
                    <a:pt x="211" y="9549"/>
                    <a:pt x="189" y="9954"/>
                  </a:cubicBezTo>
                  <a:lnTo>
                    <a:pt x="155" y="10037"/>
                  </a:lnTo>
                  <a:cubicBezTo>
                    <a:pt x="158" y="10147"/>
                    <a:pt x="128" y="10497"/>
                    <a:pt x="96" y="10940"/>
                  </a:cubicBezTo>
                  <a:cubicBezTo>
                    <a:pt x="82" y="11381"/>
                    <a:pt x="79" y="11910"/>
                    <a:pt x="94" y="12384"/>
                  </a:cubicBezTo>
                  <a:cubicBezTo>
                    <a:pt x="91" y="12374"/>
                    <a:pt x="85" y="12355"/>
                    <a:pt x="82" y="12280"/>
                  </a:cubicBezTo>
                  <a:lnTo>
                    <a:pt x="82" y="12280"/>
                  </a:lnTo>
                  <a:cubicBezTo>
                    <a:pt x="116" y="13344"/>
                    <a:pt x="0" y="14828"/>
                    <a:pt x="107" y="15218"/>
                  </a:cubicBezTo>
                  <a:lnTo>
                    <a:pt x="133" y="15920"/>
                  </a:lnTo>
                  <a:cubicBezTo>
                    <a:pt x="136" y="15627"/>
                    <a:pt x="142" y="15537"/>
                    <a:pt x="149" y="15537"/>
                  </a:cubicBezTo>
                  <a:cubicBezTo>
                    <a:pt x="160" y="15537"/>
                    <a:pt x="175" y="15766"/>
                    <a:pt x="187" y="15766"/>
                  </a:cubicBezTo>
                  <a:cubicBezTo>
                    <a:pt x="191" y="15766"/>
                    <a:pt x="194" y="15743"/>
                    <a:pt x="197" y="15682"/>
                  </a:cubicBezTo>
                  <a:lnTo>
                    <a:pt x="197" y="15682"/>
                  </a:lnTo>
                  <a:cubicBezTo>
                    <a:pt x="202" y="15946"/>
                    <a:pt x="182" y="16326"/>
                    <a:pt x="169" y="16326"/>
                  </a:cubicBezTo>
                  <a:cubicBezTo>
                    <a:pt x="165" y="16326"/>
                    <a:pt x="161" y="16280"/>
                    <a:pt x="160" y="16166"/>
                  </a:cubicBezTo>
                  <a:lnTo>
                    <a:pt x="165" y="16097"/>
                  </a:lnTo>
                  <a:cubicBezTo>
                    <a:pt x="162" y="16088"/>
                    <a:pt x="159" y="16083"/>
                    <a:pt x="156" y="16083"/>
                  </a:cubicBezTo>
                  <a:cubicBezTo>
                    <a:pt x="114" y="16083"/>
                    <a:pt x="143" y="17203"/>
                    <a:pt x="109" y="17203"/>
                  </a:cubicBezTo>
                  <a:cubicBezTo>
                    <a:pt x="108" y="17203"/>
                    <a:pt x="108" y="17203"/>
                    <a:pt x="108" y="17203"/>
                  </a:cubicBezTo>
                  <a:lnTo>
                    <a:pt x="108" y="17203"/>
                  </a:lnTo>
                  <a:cubicBezTo>
                    <a:pt x="110" y="18990"/>
                    <a:pt x="80" y="20733"/>
                    <a:pt x="77" y="22407"/>
                  </a:cubicBezTo>
                  <a:lnTo>
                    <a:pt x="120" y="22215"/>
                  </a:lnTo>
                  <a:lnTo>
                    <a:pt x="118" y="22799"/>
                  </a:lnTo>
                  <a:cubicBezTo>
                    <a:pt x="114" y="22864"/>
                    <a:pt x="107" y="22912"/>
                    <a:pt x="101" y="22912"/>
                  </a:cubicBezTo>
                  <a:cubicBezTo>
                    <a:pt x="92" y="22912"/>
                    <a:pt x="85" y="22827"/>
                    <a:pt x="86" y="22588"/>
                  </a:cubicBezTo>
                  <a:lnTo>
                    <a:pt x="86" y="22588"/>
                  </a:lnTo>
                  <a:cubicBezTo>
                    <a:pt x="62" y="22807"/>
                    <a:pt x="107" y="23287"/>
                    <a:pt x="116" y="23299"/>
                  </a:cubicBezTo>
                  <a:cubicBezTo>
                    <a:pt x="111" y="23521"/>
                    <a:pt x="105" y="23599"/>
                    <a:pt x="99" y="23599"/>
                  </a:cubicBezTo>
                  <a:cubicBezTo>
                    <a:pt x="85" y="23599"/>
                    <a:pt x="70" y="23194"/>
                    <a:pt x="66" y="23194"/>
                  </a:cubicBezTo>
                  <a:cubicBezTo>
                    <a:pt x="65" y="23194"/>
                    <a:pt x="65" y="23205"/>
                    <a:pt x="65" y="23230"/>
                  </a:cubicBezTo>
                  <a:lnTo>
                    <a:pt x="68" y="23570"/>
                  </a:lnTo>
                  <a:lnTo>
                    <a:pt x="73" y="23494"/>
                  </a:lnTo>
                  <a:cubicBezTo>
                    <a:pt x="90" y="23769"/>
                    <a:pt x="109" y="23793"/>
                    <a:pt x="107" y="24295"/>
                  </a:cubicBezTo>
                  <a:cubicBezTo>
                    <a:pt x="99" y="24612"/>
                    <a:pt x="80" y="24458"/>
                    <a:pt x="78" y="24582"/>
                  </a:cubicBezTo>
                  <a:cubicBezTo>
                    <a:pt x="78" y="24582"/>
                    <a:pt x="78" y="24582"/>
                    <a:pt x="78" y="24582"/>
                  </a:cubicBezTo>
                  <a:cubicBezTo>
                    <a:pt x="77" y="24582"/>
                    <a:pt x="76" y="24593"/>
                    <a:pt x="76" y="24621"/>
                  </a:cubicBezTo>
                  <a:cubicBezTo>
                    <a:pt x="76" y="24649"/>
                    <a:pt x="76" y="24698"/>
                    <a:pt x="77" y="24774"/>
                  </a:cubicBezTo>
                  <a:lnTo>
                    <a:pt x="74" y="25509"/>
                  </a:lnTo>
                  <a:lnTo>
                    <a:pt x="108" y="25214"/>
                  </a:lnTo>
                  <a:cubicBezTo>
                    <a:pt x="119" y="25448"/>
                    <a:pt x="113" y="25703"/>
                    <a:pt x="123" y="25703"/>
                  </a:cubicBezTo>
                  <a:cubicBezTo>
                    <a:pt x="127" y="25703"/>
                    <a:pt x="133" y="25666"/>
                    <a:pt x="144" y="25577"/>
                  </a:cubicBezTo>
                  <a:lnTo>
                    <a:pt x="144" y="25577"/>
                  </a:lnTo>
                  <a:cubicBezTo>
                    <a:pt x="86" y="26094"/>
                    <a:pt x="123" y="28315"/>
                    <a:pt x="105" y="28619"/>
                  </a:cubicBezTo>
                  <a:cubicBezTo>
                    <a:pt x="129" y="29076"/>
                    <a:pt x="129" y="29527"/>
                    <a:pt x="126" y="30085"/>
                  </a:cubicBezTo>
                  <a:cubicBezTo>
                    <a:pt x="129" y="30026"/>
                    <a:pt x="138" y="29977"/>
                    <a:pt x="146" y="29977"/>
                  </a:cubicBezTo>
                  <a:cubicBezTo>
                    <a:pt x="158" y="29977"/>
                    <a:pt x="170" y="30067"/>
                    <a:pt x="167" y="30345"/>
                  </a:cubicBezTo>
                  <a:cubicBezTo>
                    <a:pt x="161" y="30332"/>
                    <a:pt x="156" y="30325"/>
                    <a:pt x="151" y="30325"/>
                  </a:cubicBezTo>
                  <a:cubicBezTo>
                    <a:pt x="95" y="30325"/>
                    <a:pt x="126" y="31201"/>
                    <a:pt x="80" y="31582"/>
                  </a:cubicBezTo>
                  <a:lnTo>
                    <a:pt x="80" y="31582"/>
                  </a:lnTo>
                  <a:cubicBezTo>
                    <a:pt x="82" y="31574"/>
                    <a:pt x="83" y="31570"/>
                    <a:pt x="85" y="31570"/>
                  </a:cubicBezTo>
                  <a:cubicBezTo>
                    <a:pt x="105" y="31570"/>
                    <a:pt x="95" y="32549"/>
                    <a:pt x="121" y="32549"/>
                  </a:cubicBezTo>
                  <a:cubicBezTo>
                    <a:pt x="125" y="32549"/>
                    <a:pt x="131" y="32517"/>
                    <a:pt x="138" y="32441"/>
                  </a:cubicBezTo>
                  <a:lnTo>
                    <a:pt x="138" y="32441"/>
                  </a:lnTo>
                  <a:cubicBezTo>
                    <a:pt x="136" y="32616"/>
                    <a:pt x="130" y="32643"/>
                    <a:pt x="122" y="32643"/>
                  </a:cubicBezTo>
                  <a:cubicBezTo>
                    <a:pt x="119" y="32643"/>
                    <a:pt x="116" y="32638"/>
                    <a:pt x="112" y="32638"/>
                  </a:cubicBezTo>
                  <a:cubicBezTo>
                    <a:pt x="105" y="32638"/>
                    <a:pt x="97" y="32657"/>
                    <a:pt x="90" y="32771"/>
                  </a:cubicBezTo>
                  <a:cubicBezTo>
                    <a:pt x="121" y="33728"/>
                    <a:pt x="70" y="34879"/>
                    <a:pt x="81" y="36062"/>
                  </a:cubicBezTo>
                  <a:cubicBezTo>
                    <a:pt x="82" y="36063"/>
                    <a:pt x="82" y="36064"/>
                    <a:pt x="83" y="36064"/>
                  </a:cubicBezTo>
                  <a:cubicBezTo>
                    <a:pt x="88" y="36064"/>
                    <a:pt x="96" y="36006"/>
                    <a:pt x="104" y="36006"/>
                  </a:cubicBezTo>
                  <a:cubicBezTo>
                    <a:pt x="110" y="36006"/>
                    <a:pt x="116" y="36035"/>
                    <a:pt x="122" y="36136"/>
                  </a:cubicBezTo>
                  <a:lnTo>
                    <a:pt x="71" y="36762"/>
                  </a:lnTo>
                  <a:cubicBezTo>
                    <a:pt x="76" y="36994"/>
                    <a:pt x="130" y="36976"/>
                    <a:pt x="94" y="37402"/>
                  </a:cubicBezTo>
                  <a:cubicBezTo>
                    <a:pt x="100" y="37368"/>
                    <a:pt x="106" y="37322"/>
                    <a:pt x="112" y="37322"/>
                  </a:cubicBezTo>
                  <a:cubicBezTo>
                    <a:pt x="115" y="37322"/>
                    <a:pt x="118" y="37345"/>
                    <a:pt x="120" y="37410"/>
                  </a:cubicBezTo>
                  <a:cubicBezTo>
                    <a:pt x="69" y="39727"/>
                    <a:pt x="161" y="42145"/>
                    <a:pt x="66" y="44498"/>
                  </a:cubicBezTo>
                  <a:cubicBezTo>
                    <a:pt x="73" y="44383"/>
                    <a:pt x="78" y="44337"/>
                    <a:pt x="82" y="44337"/>
                  </a:cubicBezTo>
                  <a:cubicBezTo>
                    <a:pt x="88" y="44337"/>
                    <a:pt x="89" y="44479"/>
                    <a:pt x="89" y="44635"/>
                  </a:cubicBezTo>
                  <a:cubicBezTo>
                    <a:pt x="91" y="44581"/>
                    <a:pt x="94" y="44565"/>
                    <a:pt x="98" y="44565"/>
                  </a:cubicBezTo>
                  <a:cubicBezTo>
                    <a:pt x="106" y="44565"/>
                    <a:pt x="116" y="44612"/>
                    <a:pt x="124" y="44612"/>
                  </a:cubicBezTo>
                  <a:cubicBezTo>
                    <a:pt x="126" y="44612"/>
                    <a:pt x="127" y="44610"/>
                    <a:pt x="128" y="44607"/>
                  </a:cubicBezTo>
                  <a:lnTo>
                    <a:pt x="128" y="44607"/>
                  </a:lnTo>
                  <a:lnTo>
                    <a:pt x="89" y="45593"/>
                  </a:lnTo>
                  <a:cubicBezTo>
                    <a:pt x="128" y="45772"/>
                    <a:pt x="92" y="46649"/>
                    <a:pt x="129" y="46752"/>
                  </a:cubicBezTo>
                  <a:lnTo>
                    <a:pt x="123" y="46440"/>
                  </a:lnTo>
                  <a:lnTo>
                    <a:pt x="123" y="46440"/>
                  </a:lnTo>
                  <a:cubicBezTo>
                    <a:pt x="131" y="46512"/>
                    <a:pt x="139" y="46541"/>
                    <a:pt x="147" y="46541"/>
                  </a:cubicBezTo>
                  <a:cubicBezTo>
                    <a:pt x="185" y="46541"/>
                    <a:pt x="228" y="45917"/>
                    <a:pt x="273" y="45917"/>
                  </a:cubicBezTo>
                  <a:cubicBezTo>
                    <a:pt x="275" y="45917"/>
                    <a:pt x="276" y="45918"/>
                    <a:pt x="278" y="45920"/>
                  </a:cubicBezTo>
                  <a:cubicBezTo>
                    <a:pt x="228" y="45455"/>
                    <a:pt x="352" y="44695"/>
                    <a:pt x="280" y="43933"/>
                  </a:cubicBezTo>
                  <a:cubicBezTo>
                    <a:pt x="282" y="43896"/>
                    <a:pt x="285" y="43882"/>
                    <a:pt x="287" y="43882"/>
                  </a:cubicBezTo>
                  <a:cubicBezTo>
                    <a:pt x="293" y="43882"/>
                    <a:pt x="299" y="44003"/>
                    <a:pt x="307" y="44003"/>
                  </a:cubicBezTo>
                  <a:cubicBezTo>
                    <a:pt x="308" y="44003"/>
                    <a:pt x="310" y="43998"/>
                    <a:pt x="312" y="43986"/>
                  </a:cubicBezTo>
                  <a:cubicBezTo>
                    <a:pt x="287" y="43793"/>
                    <a:pt x="282" y="43559"/>
                    <a:pt x="293" y="43127"/>
                  </a:cubicBezTo>
                  <a:lnTo>
                    <a:pt x="293" y="43127"/>
                  </a:lnTo>
                  <a:lnTo>
                    <a:pt x="299" y="43176"/>
                  </a:lnTo>
                  <a:cubicBezTo>
                    <a:pt x="293" y="41961"/>
                    <a:pt x="317" y="41440"/>
                    <a:pt x="333" y="40075"/>
                  </a:cubicBezTo>
                  <a:lnTo>
                    <a:pt x="333" y="40075"/>
                  </a:lnTo>
                  <a:lnTo>
                    <a:pt x="306" y="40176"/>
                  </a:lnTo>
                  <a:cubicBezTo>
                    <a:pt x="309" y="39883"/>
                    <a:pt x="318" y="39821"/>
                    <a:pt x="325" y="39685"/>
                  </a:cubicBezTo>
                  <a:cubicBezTo>
                    <a:pt x="320" y="39641"/>
                    <a:pt x="315" y="39623"/>
                    <a:pt x="312" y="39623"/>
                  </a:cubicBezTo>
                  <a:cubicBezTo>
                    <a:pt x="294" y="39623"/>
                    <a:pt x="310" y="40254"/>
                    <a:pt x="289" y="40254"/>
                  </a:cubicBezTo>
                  <a:cubicBezTo>
                    <a:pt x="286" y="40254"/>
                    <a:pt x="281" y="40238"/>
                    <a:pt x="276" y="40202"/>
                  </a:cubicBezTo>
                  <a:cubicBezTo>
                    <a:pt x="332" y="39812"/>
                    <a:pt x="277" y="38133"/>
                    <a:pt x="342" y="37870"/>
                  </a:cubicBezTo>
                  <a:cubicBezTo>
                    <a:pt x="342" y="37725"/>
                    <a:pt x="338" y="37687"/>
                    <a:pt x="334" y="37687"/>
                  </a:cubicBezTo>
                  <a:cubicBezTo>
                    <a:pt x="328" y="37687"/>
                    <a:pt x="322" y="37734"/>
                    <a:pt x="317" y="37734"/>
                  </a:cubicBezTo>
                  <a:cubicBezTo>
                    <a:pt x="313" y="37734"/>
                    <a:pt x="309" y="37696"/>
                    <a:pt x="310" y="37551"/>
                  </a:cubicBezTo>
                  <a:lnTo>
                    <a:pt x="326" y="37432"/>
                  </a:lnTo>
                  <a:lnTo>
                    <a:pt x="304" y="37317"/>
                  </a:lnTo>
                  <a:cubicBezTo>
                    <a:pt x="308" y="37022"/>
                    <a:pt x="329" y="36873"/>
                    <a:pt x="345" y="36862"/>
                  </a:cubicBezTo>
                  <a:lnTo>
                    <a:pt x="345" y="36862"/>
                  </a:lnTo>
                  <a:cubicBezTo>
                    <a:pt x="343" y="36934"/>
                    <a:pt x="349" y="37065"/>
                    <a:pt x="350" y="37143"/>
                  </a:cubicBezTo>
                  <a:cubicBezTo>
                    <a:pt x="369" y="36789"/>
                    <a:pt x="347" y="36171"/>
                    <a:pt x="349" y="35971"/>
                  </a:cubicBezTo>
                  <a:lnTo>
                    <a:pt x="349" y="35971"/>
                  </a:lnTo>
                  <a:lnTo>
                    <a:pt x="338" y="36363"/>
                  </a:lnTo>
                  <a:cubicBezTo>
                    <a:pt x="322" y="35131"/>
                    <a:pt x="346" y="33628"/>
                    <a:pt x="310" y="32439"/>
                  </a:cubicBezTo>
                  <a:lnTo>
                    <a:pt x="296" y="32529"/>
                  </a:lnTo>
                  <a:cubicBezTo>
                    <a:pt x="272" y="31621"/>
                    <a:pt x="311" y="31801"/>
                    <a:pt x="299" y="30803"/>
                  </a:cubicBezTo>
                  <a:lnTo>
                    <a:pt x="299" y="30803"/>
                  </a:lnTo>
                  <a:lnTo>
                    <a:pt x="303" y="30840"/>
                  </a:lnTo>
                  <a:cubicBezTo>
                    <a:pt x="289" y="30640"/>
                    <a:pt x="283" y="30374"/>
                    <a:pt x="284" y="30101"/>
                  </a:cubicBezTo>
                  <a:lnTo>
                    <a:pt x="284" y="30101"/>
                  </a:lnTo>
                  <a:cubicBezTo>
                    <a:pt x="287" y="30140"/>
                    <a:pt x="289" y="30155"/>
                    <a:pt x="292" y="30155"/>
                  </a:cubicBezTo>
                  <a:cubicBezTo>
                    <a:pt x="302" y="30155"/>
                    <a:pt x="312" y="29870"/>
                    <a:pt x="323" y="29870"/>
                  </a:cubicBezTo>
                  <a:cubicBezTo>
                    <a:pt x="326" y="29870"/>
                    <a:pt x="329" y="29894"/>
                    <a:pt x="332" y="29958"/>
                  </a:cubicBezTo>
                  <a:cubicBezTo>
                    <a:pt x="306" y="28972"/>
                    <a:pt x="311" y="29470"/>
                    <a:pt x="263" y="28819"/>
                  </a:cubicBezTo>
                  <a:lnTo>
                    <a:pt x="284" y="28670"/>
                  </a:lnTo>
                  <a:cubicBezTo>
                    <a:pt x="265" y="28448"/>
                    <a:pt x="253" y="28430"/>
                    <a:pt x="248" y="27932"/>
                  </a:cubicBezTo>
                  <a:lnTo>
                    <a:pt x="248" y="27932"/>
                  </a:lnTo>
                  <a:cubicBezTo>
                    <a:pt x="253" y="28029"/>
                    <a:pt x="257" y="28062"/>
                    <a:pt x="261" y="28062"/>
                  </a:cubicBezTo>
                  <a:cubicBezTo>
                    <a:pt x="270" y="28062"/>
                    <a:pt x="278" y="27914"/>
                    <a:pt x="289" y="27914"/>
                  </a:cubicBezTo>
                  <a:cubicBezTo>
                    <a:pt x="294" y="27914"/>
                    <a:pt x="300" y="27953"/>
                    <a:pt x="307" y="28071"/>
                  </a:cubicBezTo>
                  <a:cubicBezTo>
                    <a:pt x="354" y="27026"/>
                    <a:pt x="258" y="26519"/>
                    <a:pt x="328" y="26040"/>
                  </a:cubicBezTo>
                  <a:cubicBezTo>
                    <a:pt x="319" y="25968"/>
                    <a:pt x="312" y="25938"/>
                    <a:pt x="306" y="25938"/>
                  </a:cubicBezTo>
                  <a:cubicBezTo>
                    <a:pt x="278" y="25938"/>
                    <a:pt x="289" y="26710"/>
                    <a:pt x="284" y="26710"/>
                  </a:cubicBezTo>
                  <a:cubicBezTo>
                    <a:pt x="283" y="26710"/>
                    <a:pt x="282" y="26700"/>
                    <a:pt x="281" y="26676"/>
                  </a:cubicBezTo>
                  <a:cubicBezTo>
                    <a:pt x="278" y="26709"/>
                    <a:pt x="275" y="26724"/>
                    <a:pt x="272" y="26724"/>
                  </a:cubicBezTo>
                  <a:cubicBezTo>
                    <a:pt x="255" y="26724"/>
                    <a:pt x="237" y="26230"/>
                    <a:pt x="242" y="25951"/>
                  </a:cubicBezTo>
                  <a:cubicBezTo>
                    <a:pt x="243" y="25617"/>
                    <a:pt x="320" y="25384"/>
                    <a:pt x="319" y="24543"/>
                  </a:cubicBezTo>
                  <a:lnTo>
                    <a:pt x="319" y="24543"/>
                  </a:lnTo>
                  <a:cubicBezTo>
                    <a:pt x="321" y="24627"/>
                    <a:pt x="321" y="24633"/>
                    <a:pt x="323" y="24716"/>
                  </a:cubicBezTo>
                  <a:cubicBezTo>
                    <a:pt x="338" y="24401"/>
                    <a:pt x="302" y="24100"/>
                    <a:pt x="327" y="23714"/>
                  </a:cubicBezTo>
                  <a:cubicBezTo>
                    <a:pt x="290" y="23499"/>
                    <a:pt x="329" y="23214"/>
                    <a:pt x="282" y="23151"/>
                  </a:cubicBezTo>
                  <a:lnTo>
                    <a:pt x="282" y="23151"/>
                  </a:lnTo>
                  <a:lnTo>
                    <a:pt x="293" y="23923"/>
                  </a:lnTo>
                  <a:cubicBezTo>
                    <a:pt x="281" y="23486"/>
                    <a:pt x="226" y="23076"/>
                    <a:pt x="252" y="22357"/>
                  </a:cubicBezTo>
                  <a:lnTo>
                    <a:pt x="252" y="22357"/>
                  </a:lnTo>
                  <a:cubicBezTo>
                    <a:pt x="262" y="22412"/>
                    <a:pt x="275" y="22627"/>
                    <a:pt x="281" y="22774"/>
                  </a:cubicBezTo>
                  <a:cubicBezTo>
                    <a:pt x="295" y="22563"/>
                    <a:pt x="272" y="22368"/>
                    <a:pt x="286" y="22150"/>
                  </a:cubicBezTo>
                  <a:lnTo>
                    <a:pt x="286" y="22150"/>
                  </a:lnTo>
                  <a:cubicBezTo>
                    <a:pt x="333" y="22212"/>
                    <a:pt x="296" y="23087"/>
                    <a:pt x="332" y="23554"/>
                  </a:cubicBezTo>
                  <a:cubicBezTo>
                    <a:pt x="349" y="23362"/>
                    <a:pt x="313" y="22855"/>
                    <a:pt x="333" y="22855"/>
                  </a:cubicBezTo>
                  <a:cubicBezTo>
                    <a:pt x="336" y="22855"/>
                    <a:pt x="341" y="22870"/>
                    <a:pt x="349" y="22904"/>
                  </a:cubicBezTo>
                  <a:cubicBezTo>
                    <a:pt x="285" y="22566"/>
                    <a:pt x="357" y="22077"/>
                    <a:pt x="308" y="21508"/>
                  </a:cubicBezTo>
                  <a:lnTo>
                    <a:pt x="308" y="21508"/>
                  </a:lnTo>
                  <a:lnTo>
                    <a:pt x="336" y="21546"/>
                  </a:lnTo>
                  <a:cubicBezTo>
                    <a:pt x="331" y="21456"/>
                    <a:pt x="319" y="21269"/>
                    <a:pt x="319" y="21104"/>
                  </a:cubicBezTo>
                  <a:lnTo>
                    <a:pt x="319" y="21104"/>
                  </a:lnTo>
                  <a:lnTo>
                    <a:pt x="356" y="21403"/>
                  </a:lnTo>
                  <a:cubicBezTo>
                    <a:pt x="325" y="20943"/>
                    <a:pt x="383" y="20515"/>
                    <a:pt x="366" y="20073"/>
                  </a:cubicBezTo>
                  <a:lnTo>
                    <a:pt x="366" y="20073"/>
                  </a:lnTo>
                  <a:cubicBezTo>
                    <a:pt x="367" y="20494"/>
                    <a:pt x="360" y="20575"/>
                    <a:pt x="350" y="20575"/>
                  </a:cubicBezTo>
                  <a:cubicBezTo>
                    <a:pt x="344" y="20575"/>
                    <a:pt x="337" y="20544"/>
                    <a:pt x="330" y="20544"/>
                  </a:cubicBezTo>
                  <a:cubicBezTo>
                    <a:pt x="323" y="20544"/>
                    <a:pt x="317" y="20570"/>
                    <a:pt x="312" y="20672"/>
                  </a:cubicBezTo>
                  <a:cubicBezTo>
                    <a:pt x="274" y="19548"/>
                    <a:pt x="382" y="20003"/>
                    <a:pt x="372" y="18792"/>
                  </a:cubicBezTo>
                  <a:lnTo>
                    <a:pt x="372" y="18792"/>
                  </a:lnTo>
                  <a:cubicBezTo>
                    <a:pt x="372" y="18945"/>
                    <a:pt x="361" y="19199"/>
                    <a:pt x="351" y="19199"/>
                  </a:cubicBezTo>
                  <a:cubicBezTo>
                    <a:pt x="348" y="19199"/>
                    <a:pt x="344" y="19176"/>
                    <a:pt x="342" y="19118"/>
                  </a:cubicBezTo>
                  <a:cubicBezTo>
                    <a:pt x="348" y="18875"/>
                    <a:pt x="358" y="18554"/>
                    <a:pt x="373" y="18405"/>
                  </a:cubicBezTo>
                  <a:cubicBezTo>
                    <a:pt x="371" y="18132"/>
                    <a:pt x="368" y="18049"/>
                    <a:pt x="363" y="18049"/>
                  </a:cubicBezTo>
                  <a:cubicBezTo>
                    <a:pt x="356" y="18049"/>
                    <a:pt x="346" y="18258"/>
                    <a:pt x="336" y="18258"/>
                  </a:cubicBezTo>
                  <a:cubicBezTo>
                    <a:pt x="333" y="18258"/>
                    <a:pt x="330" y="18235"/>
                    <a:pt x="327" y="18175"/>
                  </a:cubicBezTo>
                  <a:cubicBezTo>
                    <a:pt x="361" y="17886"/>
                    <a:pt x="313" y="17758"/>
                    <a:pt x="303" y="17388"/>
                  </a:cubicBezTo>
                  <a:lnTo>
                    <a:pt x="330" y="17385"/>
                  </a:lnTo>
                  <a:cubicBezTo>
                    <a:pt x="349" y="16421"/>
                    <a:pt x="271" y="17130"/>
                    <a:pt x="293" y="16261"/>
                  </a:cubicBezTo>
                  <a:lnTo>
                    <a:pt x="293" y="16261"/>
                  </a:lnTo>
                  <a:lnTo>
                    <a:pt x="333" y="16628"/>
                  </a:lnTo>
                  <a:lnTo>
                    <a:pt x="323" y="16176"/>
                  </a:lnTo>
                  <a:lnTo>
                    <a:pt x="323" y="16176"/>
                  </a:lnTo>
                  <a:lnTo>
                    <a:pt x="355" y="16270"/>
                  </a:lnTo>
                  <a:cubicBezTo>
                    <a:pt x="331" y="15776"/>
                    <a:pt x="337" y="15624"/>
                    <a:pt x="347" y="15142"/>
                  </a:cubicBezTo>
                  <a:lnTo>
                    <a:pt x="347" y="15142"/>
                  </a:lnTo>
                  <a:cubicBezTo>
                    <a:pt x="343" y="15164"/>
                    <a:pt x="338" y="15175"/>
                    <a:pt x="334" y="15175"/>
                  </a:cubicBezTo>
                  <a:cubicBezTo>
                    <a:pt x="315" y="15175"/>
                    <a:pt x="294" y="14994"/>
                    <a:pt x="293" y="14652"/>
                  </a:cubicBezTo>
                  <a:cubicBezTo>
                    <a:pt x="299" y="14559"/>
                    <a:pt x="304" y="14541"/>
                    <a:pt x="308" y="14541"/>
                  </a:cubicBezTo>
                  <a:cubicBezTo>
                    <a:pt x="310" y="14541"/>
                    <a:pt x="312" y="14548"/>
                    <a:pt x="313" y="14548"/>
                  </a:cubicBezTo>
                  <a:cubicBezTo>
                    <a:pt x="317" y="14548"/>
                    <a:pt x="319" y="14506"/>
                    <a:pt x="317" y="14209"/>
                  </a:cubicBezTo>
                  <a:lnTo>
                    <a:pt x="317" y="14209"/>
                  </a:lnTo>
                  <a:cubicBezTo>
                    <a:pt x="334" y="14345"/>
                    <a:pt x="357" y="14496"/>
                    <a:pt x="330" y="14759"/>
                  </a:cubicBezTo>
                  <a:cubicBezTo>
                    <a:pt x="340" y="14786"/>
                    <a:pt x="349" y="14894"/>
                    <a:pt x="358" y="14921"/>
                  </a:cubicBezTo>
                  <a:cubicBezTo>
                    <a:pt x="377" y="14607"/>
                    <a:pt x="362" y="14133"/>
                    <a:pt x="362" y="13914"/>
                  </a:cubicBezTo>
                  <a:lnTo>
                    <a:pt x="362" y="13914"/>
                  </a:lnTo>
                  <a:cubicBezTo>
                    <a:pt x="361" y="13998"/>
                    <a:pt x="359" y="14099"/>
                    <a:pt x="355" y="14150"/>
                  </a:cubicBezTo>
                  <a:lnTo>
                    <a:pt x="316" y="13273"/>
                  </a:lnTo>
                  <a:cubicBezTo>
                    <a:pt x="319" y="13227"/>
                    <a:pt x="323" y="13208"/>
                    <a:pt x="326" y="13208"/>
                  </a:cubicBezTo>
                  <a:cubicBezTo>
                    <a:pt x="332" y="13208"/>
                    <a:pt x="338" y="13281"/>
                    <a:pt x="344" y="13354"/>
                  </a:cubicBezTo>
                  <a:cubicBezTo>
                    <a:pt x="340" y="13175"/>
                    <a:pt x="327" y="13053"/>
                    <a:pt x="325" y="12792"/>
                  </a:cubicBezTo>
                  <a:lnTo>
                    <a:pt x="325" y="12792"/>
                  </a:lnTo>
                  <a:cubicBezTo>
                    <a:pt x="347" y="12856"/>
                    <a:pt x="370" y="12844"/>
                    <a:pt x="381" y="13168"/>
                  </a:cubicBezTo>
                  <a:lnTo>
                    <a:pt x="381" y="13168"/>
                  </a:lnTo>
                  <a:lnTo>
                    <a:pt x="357" y="12376"/>
                  </a:lnTo>
                  <a:cubicBezTo>
                    <a:pt x="366" y="12327"/>
                    <a:pt x="380" y="12036"/>
                    <a:pt x="390" y="12036"/>
                  </a:cubicBezTo>
                  <a:cubicBezTo>
                    <a:pt x="391" y="12036"/>
                    <a:pt x="393" y="12042"/>
                    <a:pt x="394" y="12055"/>
                  </a:cubicBezTo>
                  <a:cubicBezTo>
                    <a:pt x="407" y="11593"/>
                    <a:pt x="338" y="10916"/>
                    <a:pt x="401" y="10315"/>
                  </a:cubicBezTo>
                  <a:cubicBezTo>
                    <a:pt x="398" y="10284"/>
                    <a:pt x="397" y="10220"/>
                    <a:pt x="400" y="10091"/>
                  </a:cubicBezTo>
                  <a:cubicBezTo>
                    <a:pt x="405" y="10020"/>
                    <a:pt x="407" y="9950"/>
                    <a:pt x="414" y="9881"/>
                  </a:cubicBezTo>
                  <a:cubicBezTo>
                    <a:pt x="427" y="9812"/>
                    <a:pt x="438" y="9744"/>
                    <a:pt x="450" y="9676"/>
                  </a:cubicBezTo>
                  <a:cubicBezTo>
                    <a:pt x="474" y="9540"/>
                    <a:pt x="496" y="9404"/>
                    <a:pt x="521" y="9266"/>
                  </a:cubicBezTo>
                  <a:cubicBezTo>
                    <a:pt x="542" y="9126"/>
                    <a:pt x="564" y="8985"/>
                    <a:pt x="588" y="8835"/>
                  </a:cubicBezTo>
                  <a:cubicBezTo>
                    <a:pt x="621" y="8688"/>
                    <a:pt x="658" y="8535"/>
                    <a:pt x="692" y="8369"/>
                  </a:cubicBezTo>
                  <a:lnTo>
                    <a:pt x="828" y="8011"/>
                  </a:lnTo>
                  <a:cubicBezTo>
                    <a:pt x="855" y="7894"/>
                    <a:pt x="861" y="7856"/>
                    <a:pt x="856" y="7856"/>
                  </a:cubicBezTo>
                  <a:cubicBezTo>
                    <a:pt x="849" y="7856"/>
                    <a:pt x="828" y="7911"/>
                    <a:pt x="809" y="7954"/>
                  </a:cubicBezTo>
                  <a:cubicBezTo>
                    <a:pt x="797" y="7981"/>
                    <a:pt x="786" y="8003"/>
                    <a:pt x="781" y="8003"/>
                  </a:cubicBezTo>
                  <a:cubicBezTo>
                    <a:pt x="779" y="8003"/>
                    <a:pt x="778" y="7999"/>
                    <a:pt x="779" y="7988"/>
                  </a:cubicBezTo>
                  <a:cubicBezTo>
                    <a:pt x="780" y="7971"/>
                    <a:pt x="785" y="7937"/>
                    <a:pt x="797" y="7881"/>
                  </a:cubicBezTo>
                  <a:cubicBezTo>
                    <a:pt x="806" y="7825"/>
                    <a:pt x="828" y="7748"/>
                    <a:pt x="866" y="7645"/>
                  </a:cubicBezTo>
                  <a:cubicBezTo>
                    <a:pt x="971" y="7339"/>
                    <a:pt x="997" y="7294"/>
                    <a:pt x="1011" y="7294"/>
                  </a:cubicBezTo>
                  <a:cubicBezTo>
                    <a:pt x="1016" y="7294"/>
                    <a:pt x="1019" y="7302"/>
                    <a:pt x="1025" y="7302"/>
                  </a:cubicBezTo>
                  <a:cubicBezTo>
                    <a:pt x="1032" y="7302"/>
                    <a:pt x="1042" y="7290"/>
                    <a:pt x="1065" y="7236"/>
                  </a:cubicBezTo>
                  <a:cubicBezTo>
                    <a:pt x="1087" y="7162"/>
                    <a:pt x="1114" y="7072"/>
                    <a:pt x="1142" y="6974"/>
                  </a:cubicBezTo>
                  <a:cubicBezTo>
                    <a:pt x="1170" y="6875"/>
                    <a:pt x="1204" y="6765"/>
                    <a:pt x="1257" y="6654"/>
                  </a:cubicBezTo>
                  <a:cubicBezTo>
                    <a:pt x="1356" y="6430"/>
                    <a:pt x="1474" y="6177"/>
                    <a:pt x="1614" y="5927"/>
                  </a:cubicBezTo>
                  <a:lnTo>
                    <a:pt x="1614" y="5927"/>
                  </a:lnTo>
                  <a:cubicBezTo>
                    <a:pt x="1539" y="6101"/>
                    <a:pt x="1468" y="6233"/>
                    <a:pt x="1395" y="6394"/>
                  </a:cubicBezTo>
                  <a:lnTo>
                    <a:pt x="1605" y="6011"/>
                  </a:lnTo>
                  <a:lnTo>
                    <a:pt x="1605" y="6011"/>
                  </a:lnTo>
                  <a:cubicBezTo>
                    <a:pt x="1466" y="6360"/>
                    <a:pt x="1337" y="6630"/>
                    <a:pt x="1348" y="6630"/>
                  </a:cubicBezTo>
                  <a:cubicBezTo>
                    <a:pt x="1353" y="6630"/>
                    <a:pt x="1381" y="6585"/>
                    <a:pt x="1441" y="6483"/>
                  </a:cubicBezTo>
                  <a:cubicBezTo>
                    <a:pt x="1429" y="6461"/>
                    <a:pt x="1468" y="6355"/>
                    <a:pt x="1534" y="6206"/>
                  </a:cubicBezTo>
                  <a:cubicBezTo>
                    <a:pt x="1600" y="6057"/>
                    <a:pt x="1683" y="5863"/>
                    <a:pt x="1800" y="5686"/>
                  </a:cubicBezTo>
                  <a:cubicBezTo>
                    <a:pt x="2020" y="5325"/>
                    <a:pt x="2229" y="4958"/>
                    <a:pt x="2222" y="4916"/>
                  </a:cubicBezTo>
                  <a:lnTo>
                    <a:pt x="2409" y="4696"/>
                  </a:lnTo>
                  <a:lnTo>
                    <a:pt x="2409" y="4696"/>
                  </a:lnTo>
                  <a:cubicBezTo>
                    <a:pt x="2360" y="4762"/>
                    <a:pt x="2352" y="4773"/>
                    <a:pt x="2305" y="4839"/>
                  </a:cubicBezTo>
                  <a:cubicBezTo>
                    <a:pt x="2489" y="4627"/>
                    <a:pt x="2538" y="4535"/>
                    <a:pt x="2598" y="4425"/>
                  </a:cubicBezTo>
                  <a:cubicBezTo>
                    <a:pt x="2664" y="4318"/>
                    <a:pt x="2715" y="4174"/>
                    <a:pt x="2970" y="3916"/>
                  </a:cubicBezTo>
                  <a:cubicBezTo>
                    <a:pt x="3093" y="3787"/>
                    <a:pt x="3192" y="3688"/>
                    <a:pt x="3202" y="3688"/>
                  </a:cubicBezTo>
                  <a:cubicBezTo>
                    <a:pt x="3206" y="3688"/>
                    <a:pt x="3194" y="3706"/>
                    <a:pt x="3162" y="3745"/>
                  </a:cubicBezTo>
                  <a:lnTo>
                    <a:pt x="3344" y="3531"/>
                  </a:lnTo>
                  <a:cubicBezTo>
                    <a:pt x="3390" y="3477"/>
                    <a:pt x="3435" y="3423"/>
                    <a:pt x="3469" y="3382"/>
                  </a:cubicBezTo>
                  <a:cubicBezTo>
                    <a:pt x="3503" y="3342"/>
                    <a:pt x="3529" y="3320"/>
                    <a:pt x="3529" y="3320"/>
                  </a:cubicBezTo>
                  <a:cubicBezTo>
                    <a:pt x="3580" y="3274"/>
                    <a:pt x="3607" y="3254"/>
                    <a:pt x="3611" y="3254"/>
                  </a:cubicBezTo>
                  <a:cubicBezTo>
                    <a:pt x="3615" y="3254"/>
                    <a:pt x="3602" y="3269"/>
                    <a:pt x="3576" y="3295"/>
                  </a:cubicBezTo>
                  <a:lnTo>
                    <a:pt x="3576" y="3295"/>
                  </a:lnTo>
                  <a:lnTo>
                    <a:pt x="4139" y="2776"/>
                  </a:lnTo>
                  <a:lnTo>
                    <a:pt x="4135" y="2782"/>
                  </a:lnTo>
                  <a:cubicBezTo>
                    <a:pt x="4211" y="2683"/>
                    <a:pt x="4424" y="2507"/>
                    <a:pt x="4528" y="2418"/>
                  </a:cubicBezTo>
                  <a:cubicBezTo>
                    <a:pt x="4572" y="2389"/>
                    <a:pt x="4590" y="2378"/>
                    <a:pt x="4593" y="2378"/>
                  </a:cubicBezTo>
                  <a:lnTo>
                    <a:pt x="4593" y="2378"/>
                  </a:lnTo>
                  <a:cubicBezTo>
                    <a:pt x="4600" y="2378"/>
                    <a:pt x="4481" y="2467"/>
                    <a:pt x="4491" y="2467"/>
                  </a:cubicBezTo>
                  <a:cubicBezTo>
                    <a:pt x="4492" y="2467"/>
                    <a:pt x="4494" y="2466"/>
                    <a:pt x="4497" y="2465"/>
                  </a:cubicBezTo>
                  <a:lnTo>
                    <a:pt x="4865" y="2165"/>
                  </a:lnTo>
                  <a:cubicBezTo>
                    <a:pt x="4891" y="2150"/>
                    <a:pt x="4906" y="2143"/>
                    <a:pt x="4911" y="2143"/>
                  </a:cubicBezTo>
                  <a:cubicBezTo>
                    <a:pt x="4939" y="2143"/>
                    <a:pt x="4688" y="2348"/>
                    <a:pt x="4465" y="2512"/>
                  </a:cubicBezTo>
                  <a:cubicBezTo>
                    <a:pt x="4667" y="2410"/>
                    <a:pt x="4742" y="2349"/>
                    <a:pt x="4866" y="2244"/>
                  </a:cubicBezTo>
                  <a:cubicBezTo>
                    <a:pt x="4929" y="2192"/>
                    <a:pt x="5002" y="2127"/>
                    <a:pt x="5112" y="2047"/>
                  </a:cubicBezTo>
                  <a:cubicBezTo>
                    <a:pt x="5228" y="1975"/>
                    <a:pt x="5380" y="1886"/>
                    <a:pt x="5589" y="1773"/>
                  </a:cubicBezTo>
                  <a:lnTo>
                    <a:pt x="5589" y="1773"/>
                  </a:lnTo>
                  <a:lnTo>
                    <a:pt x="5214" y="2012"/>
                  </a:lnTo>
                  <a:cubicBezTo>
                    <a:pt x="5349" y="1957"/>
                    <a:pt x="5488" y="1881"/>
                    <a:pt x="5649" y="1789"/>
                  </a:cubicBezTo>
                  <a:cubicBezTo>
                    <a:pt x="5800" y="1707"/>
                    <a:pt x="5963" y="1595"/>
                    <a:pt x="6175" y="1509"/>
                  </a:cubicBezTo>
                  <a:lnTo>
                    <a:pt x="6175" y="1509"/>
                  </a:lnTo>
                  <a:cubicBezTo>
                    <a:pt x="6139" y="1523"/>
                    <a:pt x="6090" y="1541"/>
                    <a:pt x="6036" y="1561"/>
                  </a:cubicBezTo>
                  <a:cubicBezTo>
                    <a:pt x="5952" y="1598"/>
                    <a:pt x="5859" y="1648"/>
                    <a:pt x="5779" y="1684"/>
                  </a:cubicBezTo>
                  <a:cubicBezTo>
                    <a:pt x="5701" y="1721"/>
                    <a:pt x="5639" y="1748"/>
                    <a:pt x="5623" y="1748"/>
                  </a:cubicBezTo>
                  <a:cubicBezTo>
                    <a:pt x="5607" y="1748"/>
                    <a:pt x="5637" y="1721"/>
                    <a:pt x="5745" y="1649"/>
                  </a:cubicBezTo>
                  <a:cubicBezTo>
                    <a:pt x="5808" y="1615"/>
                    <a:pt x="5881" y="1573"/>
                    <a:pt x="5967" y="1520"/>
                  </a:cubicBezTo>
                  <a:cubicBezTo>
                    <a:pt x="6056" y="1473"/>
                    <a:pt x="6161" y="1421"/>
                    <a:pt x="6282" y="1353"/>
                  </a:cubicBezTo>
                  <a:cubicBezTo>
                    <a:pt x="6283" y="1355"/>
                    <a:pt x="6286" y="1356"/>
                    <a:pt x="6291" y="1356"/>
                  </a:cubicBezTo>
                  <a:cubicBezTo>
                    <a:pt x="6339" y="1356"/>
                    <a:pt x="6564" y="1242"/>
                    <a:pt x="6842" y="1106"/>
                  </a:cubicBezTo>
                  <a:lnTo>
                    <a:pt x="6842" y="1106"/>
                  </a:lnTo>
                  <a:lnTo>
                    <a:pt x="6836" y="1150"/>
                  </a:lnTo>
                  <a:cubicBezTo>
                    <a:pt x="7165" y="993"/>
                    <a:pt x="7137" y="1001"/>
                    <a:pt x="7332" y="906"/>
                  </a:cubicBezTo>
                  <a:cubicBezTo>
                    <a:pt x="7716" y="770"/>
                    <a:pt x="7805" y="769"/>
                    <a:pt x="7901" y="760"/>
                  </a:cubicBezTo>
                  <a:cubicBezTo>
                    <a:pt x="8095" y="709"/>
                    <a:pt x="8127" y="696"/>
                    <a:pt x="8100" y="696"/>
                  </a:cubicBezTo>
                  <a:cubicBezTo>
                    <a:pt x="8070" y="696"/>
                    <a:pt x="7969" y="712"/>
                    <a:pt x="7934" y="712"/>
                  </a:cubicBezTo>
                  <a:cubicBezTo>
                    <a:pt x="7898" y="712"/>
                    <a:pt x="7933" y="695"/>
                    <a:pt x="8196" y="624"/>
                  </a:cubicBezTo>
                  <a:cubicBezTo>
                    <a:pt x="8461" y="564"/>
                    <a:pt x="8685" y="506"/>
                    <a:pt x="8920" y="441"/>
                  </a:cubicBezTo>
                  <a:cubicBezTo>
                    <a:pt x="9160" y="396"/>
                    <a:pt x="9415" y="347"/>
                    <a:pt x="9734" y="287"/>
                  </a:cubicBezTo>
                  <a:cubicBezTo>
                    <a:pt x="9820" y="277"/>
                    <a:pt x="9864" y="273"/>
                    <a:pt x="9882" y="273"/>
                  </a:cubicBezTo>
                  <a:cubicBezTo>
                    <a:pt x="9938" y="273"/>
                    <a:pt x="9737" y="311"/>
                    <a:pt x="9790" y="311"/>
                  </a:cubicBezTo>
                  <a:cubicBezTo>
                    <a:pt x="9794" y="311"/>
                    <a:pt x="9800" y="311"/>
                    <a:pt x="9808" y="310"/>
                  </a:cubicBezTo>
                  <a:cubicBezTo>
                    <a:pt x="9808" y="310"/>
                    <a:pt x="9890" y="290"/>
                    <a:pt x="9973" y="269"/>
                  </a:cubicBezTo>
                  <a:cubicBezTo>
                    <a:pt x="10014" y="258"/>
                    <a:pt x="10056" y="253"/>
                    <a:pt x="10087" y="249"/>
                  </a:cubicBezTo>
                  <a:cubicBezTo>
                    <a:pt x="10119" y="244"/>
                    <a:pt x="10139" y="241"/>
                    <a:pt x="10139" y="241"/>
                  </a:cubicBezTo>
                  <a:cubicBezTo>
                    <a:pt x="10149" y="240"/>
                    <a:pt x="10157" y="240"/>
                    <a:pt x="10164" y="240"/>
                  </a:cubicBezTo>
                  <a:cubicBezTo>
                    <a:pt x="10216" y="240"/>
                    <a:pt x="10194" y="249"/>
                    <a:pt x="10182" y="254"/>
                  </a:cubicBezTo>
                  <a:cubicBezTo>
                    <a:pt x="10467" y="228"/>
                    <a:pt x="10203" y="215"/>
                    <a:pt x="10650" y="182"/>
                  </a:cubicBezTo>
                  <a:cubicBezTo>
                    <a:pt x="10687" y="170"/>
                    <a:pt x="10792" y="161"/>
                    <a:pt x="10934" y="161"/>
                  </a:cubicBezTo>
                  <a:cubicBezTo>
                    <a:pt x="11020" y="161"/>
                    <a:pt x="11119" y="164"/>
                    <a:pt x="11225" y="172"/>
                  </a:cubicBezTo>
                  <a:cubicBezTo>
                    <a:pt x="11474" y="197"/>
                    <a:pt x="11763" y="224"/>
                    <a:pt x="12019" y="224"/>
                  </a:cubicBezTo>
                  <a:cubicBezTo>
                    <a:pt x="12055" y="224"/>
                    <a:pt x="12090" y="223"/>
                    <a:pt x="12124" y="222"/>
                  </a:cubicBezTo>
                  <a:lnTo>
                    <a:pt x="12124" y="222"/>
                  </a:lnTo>
                  <a:cubicBezTo>
                    <a:pt x="12260" y="240"/>
                    <a:pt x="12056" y="242"/>
                    <a:pt x="12097" y="259"/>
                  </a:cubicBezTo>
                  <a:cubicBezTo>
                    <a:pt x="12112" y="259"/>
                    <a:pt x="12127" y="258"/>
                    <a:pt x="12141" y="258"/>
                  </a:cubicBezTo>
                  <a:cubicBezTo>
                    <a:pt x="12218" y="258"/>
                    <a:pt x="12284" y="265"/>
                    <a:pt x="12343" y="273"/>
                  </a:cubicBezTo>
                  <a:cubicBezTo>
                    <a:pt x="12414" y="281"/>
                    <a:pt x="12474" y="288"/>
                    <a:pt x="12526" y="294"/>
                  </a:cubicBezTo>
                  <a:cubicBezTo>
                    <a:pt x="12633" y="305"/>
                    <a:pt x="12709" y="313"/>
                    <a:pt x="12782" y="322"/>
                  </a:cubicBezTo>
                  <a:cubicBezTo>
                    <a:pt x="12927" y="339"/>
                    <a:pt x="13057" y="342"/>
                    <a:pt x="13369" y="381"/>
                  </a:cubicBezTo>
                  <a:lnTo>
                    <a:pt x="13880" y="538"/>
                  </a:lnTo>
                  <a:cubicBezTo>
                    <a:pt x="13745" y="494"/>
                    <a:pt x="13723" y="477"/>
                    <a:pt x="13770" y="477"/>
                  </a:cubicBezTo>
                  <a:cubicBezTo>
                    <a:pt x="13853" y="477"/>
                    <a:pt x="14156" y="533"/>
                    <a:pt x="14433" y="594"/>
                  </a:cubicBezTo>
                  <a:cubicBezTo>
                    <a:pt x="14306" y="534"/>
                    <a:pt x="14190" y="502"/>
                    <a:pt x="14115" y="473"/>
                  </a:cubicBezTo>
                  <a:lnTo>
                    <a:pt x="14115" y="473"/>
                  </a:lnTo>
                  <a:cubicBezTo>
                    <a:pt x="14115" y="473"/>
                    <a:pt x="14158" y="484"/>
                    <a:pt x="14222" y="498"/>
                  </a:cubicBezTo>
                  <a:cubicBezTo>
                    <a:pt x="14287" y="514"/>
                    <a:pt x="14375" y="528"/>
                    <a:pt x="14458" y="560"/>
                  </a:cubicBezTo>
                  <a:lnTo>
                    <a:pt x="14793" y="671"/>
                  </a:lnTo>
                  <a:cubicBezTo>
                    <a:pt x="14828" y="687"/>
                    <a:pt x="14833" y="694"/>
                    <a:pt x="14819" y="694"/>
                  </a:cubicBezTo>
                  <a:cubicBezTo>
                    <a:pt x="14800" y="694"/>
                    <a:pt x="14750" y="684"/>
                    <a:pt x="14687" y="669"/>
                  </a:cubicBezTo>
                  <a:lnTo>
                    <a:pt x="14687" y="669"/>
                  </a:lnTo>
                  <a:cubicBezTo>
                    <a:pt x="14733" y="683"/>
                    <a:pt x="14777" y="696"/>
                    <a:pt x="14811" y="705"/>
                  </a:cubicBezTo>
                  <a:cubicBezTo>
                    <a:pt x="14930" y="757"/>
                    <a:pt x="14954" y="776"/>
                    <a:pt x="14924" y="776"/>
                  </a:cubicBezTo>
                  <a:cubicBezTo>
                    <a:pt x="14896" y="776"/>
                    <a:pt x="14822" y="759"/>
                    <a:pt x="14737" y="739"/>
                  </a:cubicBezTo>
                  <a:cubicBezTo>
                    <a:pt x="14658" y="702"/>
                    <a:pt x="14581" y="665"/>
                    <a:pt x="14506" y="629"/>
                  </a:cubicBezTo>
                  <a:cubicBezTo>
                    <a:pt x="14407" y="603"/>
                    <a:pt x="14308" y="591"/>
                    <a:pt x="14250" y="591"/>
                  </a:cubicBezTo>
                  <a:cubicBezTo>
                    <a:pt x="14209" y="591"/>
                    <a:pt x="14187" y="597"/>
                    <a:pt x="14200" y="609"/>
                  </a:cubicBezTo>
                  <a:cubicBezTo>
                    <a:pt x="14244" y="618"/>
                    <a:pt x="14332" y="628"/>
                    <a:pt x="14422" y="663"/>
                  </a:cubicBezTo>
                  <a:cubicBezTo>
                    <a:pt x="14396" y="658"/>
                    <a:pt x="14375" y="654"/>
                    <a:pt x="14366" y="654"/>
                  </a:cubicBezTo>
                  <a:cubicBezTo>
                    <a:pt x="14360" y="654"/>
                    <a:pt x="14359" y="655"/>
                    <a:pt x="14367" y="660"/>
                  </a:cubicBezTo>
                  <a:cubicBezTo>
                    <a:pt x="14388" y="671"/>
                    <a:pt x="14459" y="689"/>
                    <a:pt x="14570" y="720"/>
                  </a:cubicBezTo>
                  <a:lnTo>
                    <a:pt x="14705" y="814"/>
                  </a:lnTo>
                  <a:lnTo>
                    <a:pt x="14747" y="811"/>
                  </a:lnTo>
                  <a:cubicBezTo>
                    <a:pt x="14747" y="811"/>
                    <a:pt x="14959" y="896"/>
                    <a:pt x="15172" y="980"/>
                  </a:cubicBezTo>
                  <a:cubicBezTo>
                    <a:pt x="15224" y="1001"/>
                    <a:pt x="15277" y="1022"/>
                    <a:pt x="15327" y="1042"/>
                  </a:cubicBezTo>
                  <a:cubicBezTo>
                    <a:pt x="15375" y="1067"/>
                    <a:pt x="15419" y="1090"/>
                    <a:pt x="15457" y="1109"/>
                  </a:cubicBezTo>
                  <a:cubicBezTo>
                    <a:pt x="15533" y="1149"/>
                    <a:pt x="15584" y="1175"/>
                    <a:pt x="15584" y="1175"/>
                  </a:cubicBezTo>
                  <a:cubicBezTo>
                    <a:pt x="16189" y="1414"/>
                    <a:pt x="16738" y="1613"/>
                    <a:pt x="17593" y="2219"/>
                  </a:cubicBezTo>
                  <a:cubicBezTo>
                    <a:pt x="17522" y="2178"/>
                    <a:pt x="17489" y="2163"/>
                    <a:pt x="17475" y="2163"/>
                  </a:cubicBezTo>
                  <a:cubicBezTo>
                    <a:pt x="17444" y="2163"/>
                    <a:pt x="17508" y="2232"/>
                    <a:pt x="17486" y="2247"/>
                  </a:cubicBezTo>
                  <a:cubicBezTo>
                    <a:pt x="17381" y="2151"/>
                    <a:pt x="17227" y="2018"/>
                    <a:pt x="17019" y="1911"/>
                  </a:cubicBezTo>
                  <a:cubicBezTo>
                    <a:pt x="16815" y="1797"/>
                    <a:pt x="16584" y="1670"/>
                    <a:pt x="16356" y="1526"/>
                  </a:cubicBezTo>
                  <a:lnTo>
                    <a:pt x="16356" y="1526"/>
                  </a:lnTo>
                  <a:cubicBezTo>
                    <a:pt x="16505" y="1621"/>
                    <a:pt x="16536" y="1649"/>
                    <a:pt x="16522" y="1649"/>
                  </a:cubicBezTo>
                  <a:cubicBezTo>
                    <a:pt x="16514" y="1649"/>
                    <a:pt x="16491" y="1639"/>
                    <a:pt x="16468" y="1628"/>
                  </a:cubicBezTo>
                  <a:lnTo>
                    <a:pt x="16468" y="1628"/>
                  </a:lnTo>
                  <a:cubicBezTo>
                    <a:pt x="16468" y="1628"/>
                    <a:pt x="16677" y="1744"/>
                    <a:pt x="16886" y="1861"/>
                  </a:cubicBezTo>
                  <a:cubicBezTo>
                    <a:pt x="16991" y="1919"/>
                    <a:pt x="17095" y="1978"/>
                    <a:pt x="17174" y="2022"/>
                  </a:cubicBezTo>
                  <a:cubicBezTo>
                    <a:pt x="17248" y="2073"/>
                    <a:pt x="17297" y="2107"/>
                    <a:pt x="17297" y="2107"/>
                  </a:cubicBezTo>
                  <a:cubicBezTo>
                    <a:pt x="17262" y="2119"/>
                    <a:pt x="17448" y="2247"/>
                    <a:pt x="17641" y="2407"/>
                  </a:cubicBezTo>
                  <a:cubicBezTo>
                    <a:pt x="17626" y="2388"/>
                    <a:pt x="17624" y="2379"/>
                    <a:pt x="17633" y="2379"/>
                  </a:cubicBezTo>
                  <a:cubicBezTo>
                    <a:pt x="17659" y="2379"/>
                    <a:pt x="17781" y="2462"/>
                    <a:pt x="17936" y="2573"/>
                  </a:cubicBezTo>
                  <a:cubicBezTo>
                    <a:pt x="18137" y="2724"/>
                    <a:pt x="18369" y="2953"/>
                    <a:pt x="18522" y="3075"/>
                  </a:cubicBezTo>
                  <a:cubicBezTo>
                    <a:pt x="18523" y="3080"/>
                    <a:pt x="18521" y="3083"/>
                    <a:pt x="18517" y="3083"/>
                  </a:cubicBezTo>
                  <a:cubicBezTo>
                    <a:pt x="18493" y="3083"/>
                    <a:pt x="18387" y="3005"/>
                    <a:pt x="18094" y="2734"/>
                  </a:cubicBezTo>
                  <a:lnTo>
                    <a:pt x="18094" y="2734"/>
                  </a:lnTo>
                  <a:cubicBezTo>
                    <a:pt x="18274" y="2927"/>
                    <a:pt x="18411" y="3028"/>
                    <a:pt x="18548" y="3128"/>
                  </a:cubicBezTo>
                  <a:cubicBezTo>
                    <a:pt x="18616" y="3178"/>
                    <a:pt x="18685" y="3227"/>
                    <a:pt x="18759" y="3289"/>
                  </a:cubicBezTo>
                  <a:cubicBezTo>
                    <a:pt x="18833" y="3349"/>
                    <a:pt x="18900" y="3434"/>
                    <a:pt x="18982" y="3534"/>
                  </a:cubicBezTo>
                  <a:cubicBezTo>
                    <a:pt x="18903" y="3448"/>
                    <a:pt x="18863" y="3400"/>
                    <a:pt x="18825" y="3372"/>
                  </a:cubicBezTo>
                  <a:lnTo>
                    <a:pt x="18825" y="3372"/>
                  </a:lnTo>
                  <a:cubicBezTo>
                    <a:pt x="19002" y="3544"/>
                    <a:pt x="19378" y="3973"/>
                    <a:pt x="19359" y="3973"/>
                  </a:cubicBezTo>
                  <a:cubicBezTo>
                    <a:pt x="19357" y="3973"/>
                    <a:pt x="19351" y="3968"/>
                    <a:pt x="19340" y="3959"/>
                  </a:cubicBezTo>
                  <a:lnTo>
                    <a:pt x="19261" y="3873"/>
                  </a:lnTo>
                  <a:lnTo>
                    <a:pt x="19261" y="3873"/>
                  </a:lnTo>
                  <a:cubicBezTo>
                    <a:pt x="19325" y="3945"/>
                    <a:pt x="19398" y="4026"/>
                    <a:pt x="19476" y="4113"/>
                  </a:cubicBezTo>
                  <a:cubicBezTo>
                    <a:pt x="19546" y="4208"/>
                    <a:pt x="19622" y="4308"/>
                    <a:pt x="19698" y="4412"/>
                  </a:cubicBezTo>
                  <a:cubicBezTo>
                    <a:pt x="19849" y="4621"/>
                    <a:pt x="20029" y="4830"/>
                    <a:pt x="20163" y="5043"/>
                  </a:cubicBezTo>
                  <a:cubicBezTo>
                    <a:pt x="20430" y="5473"/>
                    <a:pt x="20669" y="5825"/>
                    <a:pt x="20711" y="5868"/>
                  </a:cubicBezTo>
                  <a:cubicBezTo>
                    <a:pt x="20711" y="5868"/>
                    <a:pt x="20711" y="5868"/>
                    <a:pt x="20710" y="5868"/>
                  </a:cubicBezTo>
                  <a:cubicBezTo>
                    <a:pt x="20699" y="5868"/>
                    <a:pt x="20611" y="5803"/>
                    <a:pt x="20578" y="5772"/>
                  </a:cubicBezTo>
                  <a:lnTo>
                    <a:pt x="20578" y="5772"/>
                  </a:lnTo>
                  <a:cubicBezTo>
                    <a:pt x="20578" y="5772"/>
                    <a:pt x="20635" y="5839"/>
                    <a:pt x="20702" y="5950"/>
                  </a:cubicBezTo>
                  <a:cubicBezTo>
                    <a:pt x="20772" y="6059"/>
                    <a:pt x="20866" y="6205"/>
                    <a:pt x="20960" y="6352"/>
                  </a:cubicBezTo>
                  <a:cubicBezTo>
                    <a:pt x="21053" y="6499"/>
                    <a:pt x="21151" y="6646"/>
                    <a:pt x="21218" y="6760"/>
                  </a:cubicBezTo>
                  <a:cubicBezTo>
                    <a:pt x="21277" y="6877"/>
                    <a:pt x="21317" y="6953"/>
                    <a:pt x="21317" y="6953"/>
                  </a:cubicBezTo>
                  <a:cubicBezTo>
                    <a:pt x="21309" y="6944"/>
                    <a:pt x="21302" y="6940"/>
                    <a:pt x="21297" y="6940"/>
                  </a:cubicBezTo>
                  <a:cubicBezTo>
                    <a:pt x="21268" y="6940"/>
                    <a:pt x="21265" y="7042"/>
                    <a:pt x="21230" y="7042"/>
                  </a:cubicBezTo>
                  <a:cubicBezTo>
                    <a:pt x="21203" y="7042"/>
                    <a:pt x="21154" y="6977"/>
                    <a:pt x="21053" y="6741"/>
                  </a:cubicBezTo>
                  <a:lnTo>
                    <a:pt x="21053" y="6741"/>
                  </a:lnTo>
                  <a:cubicBezTo>
                    <a:pt x="21120" y="6912"/>
                    <a:pt x="21184" y="7131"/>
                    <a:pt x="21333" y="7488"/>
                  </a:cubicBezTo>
                  <a:cubicBezTo>
                    <a:pt x="21306" y="7401"/>
                    <a:pt x="21292" y="7273"/>
                    <a:pt x="21311" y="7273"/>
                  </a:cubicBezTo>
                  <a:cubicBezTo>
                    <a:pt x="21318" y="7273"/>
                    <a:pt x="21330" y="7290"/>
                    <a:pt x="21347" y="7333"/>
                  </a:cubicBezTo>
                  <a:cubicBezTo>
                    <a:pt x="21459" y="7784"/>
                    <a:pt x="21451" y="7649"/>
                    <a:pt x="21547" y="8190"/>
                  </a:cubicBezTo>
                  <a:lnTo>
                    <a:pt x="21547" y="8190"/>
                  </a:lnTo>
                  <a:cubicBezTo>
                    <a:pt x="21543" y="8159"/>
                    <a:pt x="21545" y="8145"/>
                    <a:pt x="21552" y="8145"/>
                  </a:cubicBezTo>
                  <a:cubicBezTo>
                    <a:pt x="21576" y="8145"/>
                    <a:pt x="21652" y="8299"/>
                    <a:pt x="21704" y="8509"/>
                  </a:cubicBezTo>
                  <a:cubicBezTo>
                    <a:pt x="21699" y="8498"/>
                    <a:pt x="21692" y="8495"/>
                    <a:pt x="21685" y="8495"/>
                  </a:cubicBezTo>
                  <a:cubicBezTo>
                    <a:pt x="21676" y="8495"/>
                    <a:pt x="21667" y="8499"/>
                    <a:pt x="21657" y="8499"/>
                  </a:cubicBezTo>
                  <a:cubicBezTo>
                    <a:pt x="21643" y="8499"/>
                    <a:pt x="21629" y="8491"/>
                    <a:pt x="21616" y="8455"/>
                  </a:cubicBezTo>
                  <a:lnTo>
                    <a:pt x="21616" y="8455"/>
                  </a:lnTo>
                  <a:cubicBezTo>
                    <a:pt x="21630" y="8496"/>
                    <a:pt x="21682" y="8646"/>
                    <a:pt x="21736" y="8795"/>
                  </a:cubicBezTo>
                  <a:cubicBezTo>
                    <a:pt x="21768" y="8925"/>
                    <a:pt x="21801" y="9054"/>
                    <a:pt x="21816" y="9116"/>
                  </a:cubicBezTo>
                  <a:lnTo>
                    <a:pt x="21816" y="9116"/>
                  </a:lnTo>
                  <a:cubicBezTo>
                    <a:pt x="21808" y="9087"/>
                    <a:pt x="21801" y="9075"/>
                    <a:pt x="21794" y="9075"/>
                  </a:cubicBezTo>
                  <a:cubicBezTo>
                    <a:pt x="21776" y="9075"/>
                    <a:pt x="21767" y="9185"/>
                    <a:pt x="21772" y="9299"/>
                  </a:cubicBezTo>
                  <a:cubicBezTo>
                    <a:pt x="21772" y="9295"/>
                    <a:pt x="21772" y="9293"/>
                    <a:pt x="21773" y="9293"/>
                  </a:cubicBezTo>
                  <a:cubicBezTo>
                    <a:pt x="21778" y="9293"/>
                    <a:pt x="21799" y="9437"/>
                    <a:pt x="21824" y="9609"/>
                  </a:cubicBezTo>
                  <a:cubicBezTo>
                    <a:pt x="21838" y="9705"/>
                    <a:pt x="21854" y="9809"/>
                    <a:pt x="21867" y="9902"/>
                  </a:cubicBezTo>
                  <a:cubicBezTo>
                    <a:pt x="21872" y="9996"/>
                    <a:pt x="21876" y="10077"/>
                    <a:pt x="21879" y="10126"/>
                  </a:cubicBezTo>
                  <a:cubicBezTo>
                    <a:pt x="21879" y="10126"/>
                    <a:pt x="21880" y="9985"/>
                    <a:pt x="21877" y="9892"/>
                  </a:cubicBezTo>
                  <a:lnTo>
                    <a:pt x="21877" y="9892"/>
                  </a:lnTo>
                  <a:cubicBezTo>
                    <a:pt x="21906" y="10254"/>
                    <a:pt x="21928" y="10446"/>
                    <a:pt x="21963" y="10637"/>
                  </a:cubicBezTo>
                  <a:cubicBezTo>
                    <a:pt x="21981" y="10740"/>
                    <a:pt x="21998" y="10843"/>
                    <a:pt x="22014" y="10972"/>
                  </a:cubicBezTo>
                  <a:cubicBezTo>
                    <a:pt x="22025" y="11101"/>
                    <a:pt x="22029" y="11258"/>
                    <a:pt x="22029" y="11466"/>
                  </a:cubicBezTo>
                  <a:cubicBezTo>
                    <a:pt x="22022" y="11417"/>
                    <a:pt x="22002" y="11357"/>
                    <a:pt x="21982" y="11357"/>
                  </a:cubicBezTo>
                  <a:cubicBezTo>
                    <a:pt x="21961" y="11357"/>
                    <a:pt x="21940" y="11424"/>
                    <a:pt x="21936" y="11641"/>
                  </a:cubicBezTo>
                  <a:cubicBezTo>
                    <a:pt x="21971" y="11836"/>
                    <a:pt x="22100" y="12504"/>
                    <a:pt x="22126" y="13244"/>
                  </a:cubicBezTo>
                  <a:lnTo>
                    <a:pt x="22107" y="13385"/>
                  </a:lnTo>
                  <a:lnTo>
                    <a:pt x="22128" y="13952"/>
                  </a:lnTo>
                  <a:cubicBezTo>
                    <a:pt x="22077" y="13599"/>
                    <a:pt x="21970" y="12607"/>
                    <a:pt x="21928" y="12067"/>
                  </a:cubicBezTo>
                  <a:cubicBezTo>
                    <a:pt x="21912" y="12382"/>
                    <a:pt x="21905" y="12154"/>
                    <a:pt x="21906" y="12626"/>
                  </a:cubicBezTo>
                  <a:cubicBezTo>
                    <a:pt x="21903" y="12652"/>
                    <a:pt x="21901" y="12664"/>
                    <a:pt x="21898" y="12664"/>
                  </a:cubicBezTo>
                  <a:cubicBezTo>
                    <a:pt x="21886" y="12664"/>
                    <a:pt x="21879" y="12347"/>
                    <a:pt x="21877" y="12230"/>
                  </a:cubicBezTo>
                  <a:lnTo>
                    <a:pt x="21866" y="13329"/>
                  </a:lnTo>
                  <a:cubicBezTo>
                    <a:pt x="21867" y="13328"/>
                    <a:pt x="21868" y="13327"/>
                    <a:pt x="21869" y="13327"/>
                  </a:cubicBezTo>
                  <a:cubicBezTo>
                    <a:pt x="21905" y="13327"/>
                    <a:pt x="21907" y="14129"/>
                    <a:pt x="21937" y="14129"/>
                  </a:cubicBezTo>
                  <a:cubicBezTo>
                    <a:pt x="21937" y="14129"/>
                    <a:pt x="21938" y="14129"/>
                    <a:pt x="21939" y="14128"/>
                  </a:cubicBezTo>
                  <a:lnTo>
                    <a:pt x="21898" y="12933"/>
                  </a:lnTo>
                  <a:cubicBezTo>
                    <a:pt x="21899" y="12932"/>
                    <a:pt x="21900" y="12931"/>
                    <a:pt x="21902" y="12931"/>
                  </a:cubicBezTo>
                  <a:cubicBezTo>
                    <a:pt x="21941" y="12931"/>
                    <a:pt x="22010" y="13648"/>
                    <a:pt x="22003" y="14402"/>
                  </a:cubicBezTo>
                  <a:cubicBezTo>
                    <a:pt x="22000" y="14447"/>
                    <a:pt x="21994" y="14464"/>
                    <a:pt x="21988" y="14464"/>
                  </a:cubicBezTo>
                  <a:cubicBezTo>
                    <a:pt x="21965" y="14464"/>
                    <a:pt x="21932" y="14271"/>
                    <a:pt x="21920" y="14271"/>
                  </a:cubicBezTo>
                  <a:cubicBezTo>
                    <a:pt x="21920" y="14271"/>
                    <a:pt x="21920" y="14271"/>
                    <a:pt x="21919" y="14271"/>
                  </a:cubicBezTo>
                  <a:cubicBezTo>
                    <a:pt x="21934" y="14373"/>
                    <a:pt x="21946" y="15010"/>
                    <a:pt x="21936" y="15081"/>
                  </a:cubicBezTo>
                  <a:lnTo>
                    <a:pt x="21914" y="14751"/>
                  </a:lnTo>
                  <a:lnTo>
                    <a:pt x="21914" y="14751"/>
                  </a:lnTo>
                  <a:cubicBezTo>
                    <a:pt x="21900" y="15185"/>
                    <a:pt x="21967" y="15459"/>
                    <a:pt x="21930" y="15979"/>
                  </a:cubicBezTo>
                  <a:cubicBezTo>
                    <a:pt x="21926" y="16159"/>
                    <a:pt x="21878" y="16517"/>
                    <a:pt x="21902" y="16547"/>
                  </a:cubicBezTo>
                  <a:cubicBezTo>
                    <a:pt x="21929" y="16369"/>
                    <a:pt x="21992" y="16278"/>
                    <a:pt x="22045" y="16278"/>
                  </a:cubicBezTo>
                  <a:cubicBezTo>
                    <a:pt x="22078" y="16278"/>
                    <a:pt x="22108" y="16316"/>
                    <a:pt x="22121" y="16393"/>
                  </a:cubicBezTo>
                  <a:cubicBezTo>
                    <a:pt x="22118" y="16455"/>
                    <a:pt x="22078" y="17337"/>
                    <a:pt x="22056" y="17542"/>
                  </a:cubicBezTo>
                  <a:cubicBezTo>
                    <a:pt x="22050" y="17593"/>
                    <a:pt x="22043" y="17613"/>
                    <a:pt x="22036" y="17613"/>
                  </a:cubicBezTo>
                  <a:cubicBezTo>
                    <a:pt x="22009" y="17613"/>
                    <a:pt x="21979" y="17296"/>
                    <a:pt x="21955" y="17296"/>
                  </a:cubicBezTo>
                  <a:cubicBezTo>
                    <a:pt x="21950" y="17296"/>
                    <a:pt x="21945" y="17311"/>
                    <a:pt x="21941" y="17349"/>
                  </a:cubicBezTo>
                  <a:cubicBezTo>
                    <a:pt x="21951" y="17360"/>
                    <a:pt x="21964" y="17525"/>
                    <a:pt x="21969" y="17592"/>
                  </a:cubicBezTo>
                  <a:cubicBezTo>
                    <a:pt x="21959" y="17781"/>
                    <a:pt x="21936" y="17514"/>
                    <a:pt x="21940" y="17924"/>
                  </a:cubicBezTo>
                  <a:cubicBezTo>
                    <a:pt x="21969" y="17972"/>
                    <a:pt x="21955" y="18372"/>
                    <a:pt x="21958" y="18372"/>
                  </a:cubicBezTo>
                  <a:cubicBezTo>
                    <a:pt x="21960" y="18372"/>
                    <a:pt x="21964" y="18305"/>
                    <a:pt x="21975" y="18118"/>
                  </a:cubicBezTo>
                  <a:lnTo>
                    <a:pt x="21975" y="18118"/>
                  </a:lnTo>
                  <a:cubicBezTo>
                    <a:pt x="21986" y="18519"/>
                    <a:pt x="21966" y="18545"/>
                    <a:pt x="21967" y="19016"/>
                  </a:cubicBezTo>
                  <a:cubicBezTo>
                    <a:pt x="21970" y="19000"/>
                    <a:pt x="21974" y="18992"/>
                    <a:pt x="21978" y="18992"/>
                  </a:cubicBezTo>
                  <a:cubicBezTo>
                    <a:pt x="22008" y="18992"/>
                    <a:pt x="22058" y="19484"/>
                    <a:pt x="22068" y="19842"/>
                  </a:cubicBezTo>
                  <a:cubicBezTo>
                    <a:pt x="22067" y="19839"/>
                    <a:pt x="22066" y="19838"/>
                    <a:pt x="22064" y="19838"/>
                  </a:cubicBezTo>
                  <a:cubicBezTo>
                    <a:pt x="22055" y="19838"/>
                    <a:pt x="22044" y="19912"/>
                    <a:pt x="22038" y="19951"/>
                  </a:cubicBezTo>
                  <a:cubicBezTo>
                    <a:pt x="22029" y="20774"/>
                    <a:pt x="22024" y="21217"/>
                    <a:pt x="22016" y="21983"/>
                  </a:cubicBezTo>
                  <a:cubicBezTo>
                    <a:pt x="22008" y="22042"/>
                    <a:pt x="21998" y="22305"/>
                    <a:pt x="21985" y="22305"/>
                  </a:cubicBezTo>
                  <a:cubicBezTo>
                    <a:pt x="21983" y="22305"/>
                    <a:pt x="21980" y="22294"/>
                    <a:pt x="21977" y="22267"/>
                  </a:cubicBezTo>
                  <a:lnTo>
                    <a:pt x="21977" y="22267"/>
                  </a:lnTo>
                  <a:cubicBezTo>
                    <a:pt x="21984" y="22377"/>
                    <a:pt x="21998" y="22478"/>
                    <a:pt x="21999" y="22715"/>
                  </a:cubicBezTo>
                  <a:cubicBezTo>
                    <a:pt x="21992" y="22804"/>
                    <a:pt x="21988" y="22838"/>
                    <a:pt x="21985" y="22838"/>
                  </a:cubicBezTo>
                  <a:cubicBezTo>
                    <a:pt x="21975" y="22838"/>
                    <a:pt x="21981" y="22460"/>
                    <a:pt x="21966" y="22460"/>
                  </a:cubicBezTo>
                  <a:cubicBezTo>
                    <a:pt x="21962" y="22460"/>
                    <a:pt x="21958" y="22482"/>
                    <a:pt x="21951" y="22536"/>
                  </a:cubicBezTo>
                  <a:cubicBezTo>
                    <a:pt x="21975" y="22566"/>
                    <a:pt x="21984" y="23148"/>
                    <a:pt x="21998" y="23486"/>
                  </a:cubicBezTo>
                  <a:cubicBezTo>
                    <a:pt x="22034" y="23381"/>
                    <a:pt x="22005" y="22707"/>
                    <a:pt x="21991" y="22369"/>
                  </a:cubicBezTo>
                  <a:cubicBezTo>
                    <a:pt x="21991" y="22369"/>
                    <a:pt x="21991" y="22369"/>
                    <a:pt x="21991" y="22369"/>
                  </a:cubicBezTo>
                  <a:cubicBezTo>
                    <a:pt x="22040" y="22369"/>
                    <a:pt x="22093" y="22956"/>
                    <a:pt x="22116" y="23756"/>
                  </a:cubicBezTo>
                  <a:cubicBezTo>
                    <a:pt x="22122" y="24084"/>
                    <a:pt x="22114" y="24148"/>
                    <a:pt x="22105" y="24148"/>
                  </a:cubicBezTo>
                  <a:cubicBezTo>
                    <a:pt x="22099" y="24148"/>
                    <a:pt x="22093" y="24121"/>
                    <a:pt x="22091" y="24121"/>
                  </a:cubicBezTo>
                  <a:cubicBezTo>
                    <a:pt x="22090" y="24121"/>
                    <a:pt x="22089" y="24127"/>
                    <a:pt x="22091" y="24144"/>
                  </a:cubicBezTo>
                  <a:cubicBezTo>
                    <a:pt x="22082" y="25341"/>
                    <a:pt x="22178" y="25163"/>
                    <a:pt x="22142" y="26158"/>
                  </a:cubicBezTo>
                  <a:cubicBezTo>
                    <a:pt x="22130" y="26299"/>
                    <a:pt x="22119" y="26342"/>
                    <a:pt x="22108" y="26342"/>
                  </a:cubicBezTo>
                  <a:cubicBezTo>
                    <a:pt x="22092" y="26342"/>
                    <a:pt x="22076" y="26249"/>
                    <a:pt x="22063" y="26249"/>
                  </a:cubicBezTo>
                  <a:cubicBezTo>
                    <a:pt x="22061" y="26249"/>
                    <a:pt x="22058" y="26253"/>
                    <a:pt x="22056" y="26262"/>
                  </a:cubicBezTo>
                  <a:cubicBezTo>
                    <a:pt x="22043" y="25745"/>
                    <a:pt x="22076" y="25466"/>
                    <a:pt x="22074" y="25114"/>
                  </a:cubicBezTo>
                  <a:lnTo>
                    <a:pt x="22074" y="25114"/>
                  </a:lnTo>
                  <a:lnTo>
                    <a:pt x="22060" y="25548"/>
                  </a:lnTo>
                  <a:cubicBezTo>
                    <a:pt x="22048" y="25382"/>
                    <a:pt x="22041" y="25036"/>
                    <a:pt x="22051" y="24846"/>
                  </a:cubicBezTo>
                  <a:lnTo>
                    <a:pt x="22051" y="24846"/>
                  </a:lnTo>
                  <a:cubicBezTo>
                    <a:pt x="22022" y="25178"/>
                    <a:pt x="22044" y="26868"/>
                    <a:pt x="22018" y="27792"/>
                  </a:cubicBezTo>
                  <a:cubicBezTo>
                    <a:pt x="22027" y="27926"/>
                    <a:pt x="22036" y="28141"/>
                    <a:pt x="22046" y="28141"/>
                  </a:cubicBezTo>
                  <a:cubicBezTo>
                    <a:pt x="22048" y="28141"/>
                    <a:pt x="22050" y="28130"/>
                    <a:pt x="22053" y="28106"/>
                  </a:cubicBezTo>
                  <a:lnTo>
                    <a:pt x="22048" y="27814"/>
                  </a:lnTo>
                  <a:cubicBezTo>
                    <a:pt x="22052" y="27774"/>
                    <a:pt x="22056" y="27758"/>
                    <a:pt x="22059" y="27758"/>
                  </a:cubicBezTo>
                  <a:cubicBezTo>
                    <a:pt x="22073" y="27758"/>
                    <a:pt x="22081" y="28091"/>
                    <a:pt x="22089" y="28091"/>
                  </a:cubicBezTo>
                  <a:cubicBezTo>
                    <a:pt x="22091" y="28091"/>
                    <a:pt x="22093" y="28064"/>
                    <a:pt x="22096" y="27993"/>
                  </a:cubicBezTo>
                  <a:cubicBezTo>
                    <a:pt x="22114" y="28386"/>
                    <a:pt x="22142" y="28825"/>
                    <a:pt x="22127" y="29377"/>
                  </a:cubicBezTo>
                  <a:lnTo>
                    <a:pt x="22093" y="29476"/>
                  </a:lnTo>
                  <a:lnTo>
                    <a:pt x="22093" y="29476"/>
                  </a:lnTo>
                  <a:cubicBezTo>
                    <a:pt x="22103" y="29431"/>
                    <a:pt x="22112" y="29111"/>
                    <a:pt x="22102" y="28965"/>
                  </a:cubicBezTo>
                  <a:lnTo>
                    <a:pt x="22102" y="28965"/>
                  </a:lnTo>
                  <a:cubicBezTo>
                    <a:pt x="22118" y="29195"/>
                    <a:pt x="22053" y="29811"/>
                    <a:pt x="22100" y="30063"/>
                  </a:cubicBezTo>
                  <a:lnTo>
                    <a:pt x="22125" y="29676"/>
                  </a:lnTo>
                  <a:cubicBezTo>
                    <a:pt x="22144" y="30070"/>
                    <a:pt x="22182" y="30556"/>
                    <a:pt x="22171" y="31045"/>
                  </a:cubicBezTo>
                  <a:cubicBezTo>
                    <a:pt x="22206" y="30823"/>
                    <a:pt x="22166" y="30933"/>
                    <a:pt x="22208" y="30585"/>
                  </a:cubicBezTo>
                  <a:lnTo>
                    <a:pt x="22208" y="30585"/>
                  </a:lnTo>
                  <a:cubicBezTo>
                    <a:pt x="22204" y="30612"/>
                    <a:pt x="22200" y="30624"/>
                    <a:pt x="22197" y="30624"/>
                  </a:cubicBezTo>
                  <a:cubicBezTo>
                    <a:pt x="22170" y="30624"/>
                    <a:pt x="22195" y="29724"/>
                    <a:pt x="22173" y="29724"/>
                  </a:cubicBezTo>
                  <a:cubicBezTo>
                    <a:pt x="22170" y="29724"/>
                    <a:pt x="22167" y="29736"/>
                    <a:pt x="22163" y="29763"/>
                  </a:cubicBezTo>
                  <a:lnTo>
                    <a:pt x="22163" y="29763"/>
                  </a:lnTo>
                  <a:cubicBezTo>
                    <a:pt x="22202" y="29434"/>
                    <a:pt x="22179" y="29177"/>
                    <a:pt x="22218" y="28734"/>
                  </a:cubicBezTo>
                  <a:lnTo>
                    <a:pt x="22218" y="28734"/>
                  </a:lnTo>
                  <a:cubicBezTo>
                    <a:pt x="22213" y="28741"/>
                    <a:pt x="22208" y="28773"/>
                    <a:pt x="22204" y="28773"/>
                  </a:cubicBezTo>
                  <a:cubicBezTo>
                    <a:pt x="22200" y="28773"/>
                    <a:pt x="22198" y="28720"/>
                    <a:pt x="22201" y="28489"/>
                  </a:cubicBezTo>
                  <a:cubicBezTo>
                    <a:pt x="22197" y="28471"/>
                    <a:pt x="22193" y="28427"/>
                    <a:pt x="22190" y="28399"/>
                  </a:cubicBezTo>
                  <a:cubicBezTo>
                    <a:pt x="22191" y="28387"/>
                    <a:pt x="22191" y="28383"/>
                    <a:pt x="22191" y="28371"/>
                  </a:cubicBezTo>
                  <a:lnTo>
                    <a:pt x="22191" y="28371"/>
                  </a:lnTo>
                  <a:cubicBezTo>
                    <a:pt x="22191" y="28380"/>
                    <a:pt x="22190" y="28386"/>
                    <a:pt x="22190" y="28394"/>
                  </a:cubicBezTo>
                  <a:cubicBezTo>
                    <a:pt x="22189" y="28386"/>
                    <a:pt x="22189" y="28381"/>
                    <a:pt x="22188" y="28381"/>
                  </a:cubicBezTo>
                  <a:lnTo>
                    <a:pt x="22188" y="28381"/>
                  </a:lnTo>
                  <a:cubicBezTo>
                    <a:pt x="22188" y="28381"/>
                    <a:pt x="22189" y="28387"/>
                    <a:pt x="22190" y="28402"/>
                  </a:cubicBezTo>
                  <a:cubicBezTo>
                    <a:pt x="22184" y="28501"/>
                    <a:pt x="22178" y="28580"/>
                    <a:pt x="22172" y="28612"/>
                  </a:cubicBezTo>
                  <a:cubicBezTo>
                    <a:pt x="22144" y="28407"/>
                    <a:pt x="22145" y="27755"/>
                    <a:pt x="22131" y="27535"/>
                  </a:cubicBezTo>
                  <a:cubicBezTo>
                    <a:pt x="22132" y="27467"/>
                    <a:pt x="22134" y="27445"/>
                    <a:pt x="22136" y="27445"/>
                  </a:cubicBezTo>
                  <a:cubicBezTo>
                    <a:pt x="22140" y="27445"/>
                    <a:pt x="22145" y="27535"/>
                    <a:pt x="22151" y="27535"/>
                  </a:cubicBezTo>
                  <a:cubicBezTo>
                    <a:pt x="22153" y="27535"/>
                    <a:pt x="22155" y="27526"/>
                    <a:pt x="22157" y="27503"/>
                  </a:cubicBezTo>
                  <a:lnTo>
                    <a:pt x="22136" y="27174"/>
                  </a:lnTo>
                  <a:cubicBezTo>
                    <a:pt x="22154" y="27151"/>
                    <a:pt x="22168" y="26856"/>
                    <a:pt x="22180" y="26856"/>
                  </a:cubicBezTo>
                  <a:cubicBezTo>
                    <a:pt x="22185" y="26856"/>
                    <a:pt x="22190" y="26919"/>
                    <a:pt x="22195" y="27100"/>
                  </a:cubicBezTo>
                  <a:lnTo>
                    <a:pt x="22196" y="26584"/>
                  </a:lnTo>
                  <a:cubicBezTo>
                    <a:pt x="22212" y="26280"/>
                    <a:pt x="22218" y="25861"/>
                    <a:pt x="22206" y="25603"/>
                  </a:cubicBezTo>
                  <a:cubicBezTo>
                    <a:pt x="22210" y="25410"/>
                    <a:pt x="22189" y="25137"/>
                    <a:pt x="22191" y="25137"/>
                  </a:cubicBezTo>
                  <a:lnTo>
                    <a:pt x="22191" y="25137"/>
                  </a:lnTo>
                  <a:cubicBezTo>
                    <a:pt x="22191" y="25137"/>
                    <a:pt x="22193" y="25156"/>
                    <a:pt x="22197" y="25200"/>
                  </a:cubicBezTo>
                  <a:lnTo>
                    <a:pt x="22181" y="24390"/>
                  </a:lnTo>
                  <a:lnTo>
                    <a:pt x="22188" y="24383"/>
                  </a:lnTo>
                  <a:cubicBezTo>
                    <a:pt x="22191" y="23583"/>
                    <a:pt x="22144" y="22737"/>
                    <a:pt x="22192" y="21824"/>
                  </a:cubicBezTo>
                  <a:cubicBezTo>
                    <a:pt x="22185" y="21554"/>
                    <a:pt x="22177" y="21276"/>
                    <a:pt x="22184" y="20826"/>
                  </a:cubicBezTo>
                  <a:lnTo>
                    <a:pt x="22207" y="20738"/>
                  </a:lnTo>
                  <a:cubicBezTo>
                    <a:pt x="22199" y="20392"/>
                    <a:pt x="22230" y="19700"/>
                    <a:pt x="22206" y="19553"/>
                  </a:cubicBezTo>
                  <a:cubicBezTo>
                    <a:pt x="22268" y="19179"/>
                    <a:pt x="22220" y="17875"/>
                    <a:pt x="22231" y="17268"/>
                  </a:cubicBezTo>
                  <a:lnTo>
                    <a:pt x="22201" y="17245"/>
                  </a:lnTo>
                  <a:cubicBezTo>
                    <a:pt x="22202" y="16826"/>
                    <a:pt x="22194" y="16425"/>
                    <a:pt x="22182" y="15907"/>
                  </a:cubicBezTo>
                  <a:lnTo>
                    <a:pt x="22155" y="15938"/>
                  </a:lnTo>
                  <a:cubicBezTo>
                    <a:pt x="22134" y="15490"/>
                    <a:pt x="22175" y="14787"/>
                    <a:pt x="22172" y="14079"/>
                  </a:cubicBezTo>
                  <a:lnTo>
                    <a:pt x="22172" y="14079"/>
                  </a:lnTo>
                  <a:cubicBezTo>
                    <a:pt x="22182" y="14128"/>
                    <a:pt x="22180" y="14307"/>
                    <a:pt x="22173" y="14434"/>
                  </a:cubicBezTo>
                  <a:cubicBezTo>
                    <a:pt x="22233" y="13588"/>
                    <a:pt x="22129" y="12649"/>
                    <a:pt x="22173" y="11882"/>
                  </a:cubicBezTo>
                  <a:cubicBezTo>
                    <a:pt x="22163" y="11691"/>
                    <a:pt x="22166" y="11553"/>
                    <a:pt x="22174" y="11419"/>
                  </a:cubicBezTo>
                  <a:cubicBezTo>
                    <a:pt x="22174" y="11436"/>
                    <a:pt x="22175" y="11453"/>
                    <a:pt x="22175" y="11466"/>
                  </a:cubicBezTo>
                  <a:cubicBezTo>
                    <a:pt x="22175" y="11446"/>
                    <a:pt x="22175" y="11418"/>
                    <a:pt x="22175" y="11388"/>
                  </a:cubicBezTo>
                  <a:cubicBezTo>
                    <a:pt x="22180" y="11304"/>
                    <a:pt x="22184" y="11216"/>
                    <a:pt x="22189" y="11122"/>
                  </a:cubicBezTo>
                  <a:lnTo>
                    <a:pt x="22189" y="11122"/>
                  </a:lnTo>
                  <a:cubicBezTo>
                    <a:pt x="22183" y="11202"/>
                    <a:pt x="22178" y="11279"/>
                    <a:pt x="22175" y="11346"/>
                  </a:cubicBezTo>
                  <a:cubicBezTo>
                    <a:pt x="22175" y="11198"/>
                    <a:pt x="22175" y="10975"/>
                    <a:pt x="22152" y="10752"/>
                  </a:cubicBezTo>
                  <a:lnTo>
                    <a:pt x="22176" y="10658"/>
                  </a:lnTo>
                  <a:cubicBezTo>
                    <a:pt x="22175" y="10639"/>
                    <a:pt x="22174" y="10625"/>
                    <a:pt x="22173" y="10607"/>
                  </a:cubicBezTo>
                  <a:cubicBezTo>
                    <a:pt x="22173" y="10495"/>
                    <a:pt x="22167" y="10452"/>
                    <a:pt x="22159" y="10452"/>
                  </a:cubicBezTo>
                  <a:cubicBezTo>
                    <a:pt x="22151" y="10452"/>
                    <a:pt x="22142" y="10492"/>
                    <a:pt x="22135" y="10549"/>
                  </a:cubicBezTo>
                  <a:cubicBezTo>
                    <a:pt x="22124" y="10439"/>
                    <a:pt x="22114" y="10336"/>
                    <a:pt x="22103" y="10258"/>
                  </a:cubicBezTo>
                  <a:cubicBezTo>
                    <a:pt x="22121" y="10168"/>
                    <a:pt x="22110" y="10023"/>
                    <a:pt x="22099" y="9871"/>
                  </a:cubicBezTo>
                  <a:cubicBezTo>
                    <a:pt x="22073" y="9719"/>
                    <a:pt x="22045" y="9561"/>
                    <a:pt x="22052" y="9438"/>
                  </a:cubicBezTo>
                  <a:cubicBezTo>
                    <a:pt x="22029" y="9366"/>
                    <a:pt x="21982" y="9091"/>
                    <a:pt x="21933" y="8822"/>
                  </a:cubicBezTo>
                  <a:cubicBezTo>
                    <a:pt x="21877" y="8596"/>
                    <a:pt x="21808" y="8377"/>
                    <a:pt x="21765" y="8284"/>
                  </a:cubicBezTo>
                  <a:lnTo>
                    <a:pt x="21765" y="8284"/>
                  </a:lnTo>
                  <a:cubicBezTo>
                    <a:pt x="21737" y="8166"/>
                    <a:pt x="21709" y="8048"/>
                    <a:pt x="21681" y="7934"/>
                  </a:cubicBezTo>
                  <a:cubicBezTo>
                    <a:pt x="21652" y="7817"/>
                    <a:pt x="21623" y="7704"/>
                    <a:pt x="21574" y="7604"/>
                  </a:cubicBezTo>
                  <a:lnTo>
                    <a:pt x="21573" y="7494"/>
                  </a:lnTo>
                  <a:lnTo>
                    <a:pt x="21342" y="7006"/>
                  </a:lnTo>
                  <a:cubicBezTo>
                    <a:pt x="21286" y="6814"/>
                    <a:pt x="21251" y="6689"/>
                    <a:pt x="21264" y="6689"/>
                  </a:cubicBezTo>
                  <a:cubicBezTo>
                    <a:pt x="21272" y="6689"/>
                    <a:pt x="21300" y="6739"/>
                    <a:pt x="21353" y="6853"/>
                  </a:cubicBezTo>
                  <a:cubicBezTo>
                    <a:pt x="21282" y="6670"/>
                    <a:pt x="21205" y="6554"/>
                    <a:pt x="21157" y="6458"/>
                  </a:cubicBezTo>
                  <a:cubicBezTo>
                    <a:pt x="21107" y="6363"/>
                    <a:pt x="21072" y="6296"/>
                    <a:pt x="21040" y="6232"/>
                  </a:cubicBezTo>
                  <a:cubicBezTo>
                    <a:pt x="20971" y="6106"/>
                    <a:pt x="20919" y="5986"/>
                    <a:pt x="20744" y="5702"/>
                  </a:cubicBezTo>
                  <a:lnTo>
                    <a:pt x="20744" y="5702"/>
                  </a:lnTo>
                  <a:lnTo>
                    <a:pt x="20782" y="5719"/>
                  </a:lnTo>
                  <a:cubicBezTo>
                    <a:pt x="20657" y="5515"/>
                    <a:pt x="20434" y="5206"/>
                    <a:pt x="20375" y="5074"/>
                  </a:cubicBezTo>
                  <a:cubicBezTo>
                    <a:pt x="20345" y="5015"/>
                    <a:pt x="20302" y="4934"/>
                    <a:pt x="20246" y="4837"/>
                  </a:cubicBezTo>
                  <a:cubicBezTo>
                    <a:pt x="20181" y="4747"/>
                    <a:pt x="20104" y="4640"/>
                    <a:pt x="20019" y="4521"/>
                  </a:cubicBezTo>
                  <a:cubicBezTo>
                    <a:pt x="19842" y="4288"/>
                    <a:pt x="19646" y="3988"/>
                    <a:pt x="19379" y="3714"/>
                  </a:cubicBezTo>
                  <a:cubicBezTo>
                    <a:pt x="19250" y="3573"/>
                    <a:pt x="19117" y="3427"/>
                    <a:pt x="18984" y="3279"/>
                  </a:cubicBezTo>
                  <a:cubicBezTo>
                    <a:pt x="18850" y="3130"/>
                    <a:pt x="18692" y="3004"/>
                    <a:pt x="18548" y="2867"/>
                  </a:cubicBezTo>
                  <a:cubicBezTo>
                    <a:pt x="18401" y="2731"/>
                    <a:pt x="18257" y="2598"/>
                    <a:pt x="18117" y="2470"/>
                  </a:cubicBezTo>
                  <a:cubicBezTo>
                    <a:pt x="17969" y="2353"/>
                    <a:pt x="17824" y="2240"/>
                    <a:pt x="17690" y="2133"/>
                  </a:cubicBezTo>
                  <a:lnTo>
                    <a:pt x="17690" y="2133"/>
                  </a:lnTo>
                  <a:cubicBezTo>
                    <a:pt x="17715" y="2166"/>
                    <a:pt x="17722" y="2179"/>
                    <a:pt x="17715" y="2179"/>
                  </a:cubicBezTo>
                  <a:cubicBezTo>
                    <a:pt x="17679" y="2179"/>
                    <a:pt x="17222" y="1753"/>
                    <a:pt x="17122" y="1753"/>
                  </a:cubicBezTo>
                  <a:cubicBezTo>
                    <a:pt x="17118" y="1753"/>
                    <a:pt x="17115" y="1753"/>
                    <a:pt x="17113" y="1754"/>
                  </a:cubicBezTo>
                  <a:cubicBezTo>
                    <a:pt x="17071" y="1716"/>
                    <a:pt x="16981" y="1652"/>
                    <a:pt x="16998" y="1652"/>
                  </a:cubicBezTo>
                  <a:cubicBezTo>
                    <a:pt x="17005" y="1652"/>
                    <a:pt x="17032" y="1664"/>
                    <a:pt x="17092" y="1696"/>
                  </a:cubicBezTo>
                  <a:cubicBezTo>
                    <a:pt x="16788" y="1521"/>
                    <a:pt x="16568" y="1376"/>
                    <a:pt x="16364" y="1256"/>
                  </a:cubicBezTo>
                  <a:cubicBezTo>
                    <a:pt x="16153" y="1151"/>
                    <a:pt x="15964" y="1061"/>
                    <a:pt x="15737" y="976"/>
                  </a:cubicBezTo>
                  <a:cubicBezTo>
                    <a:pt x="15722" y="965"/>
                    <a:pt x="15721" y="961"/>
                    <a:pt x="15728" y="961"/>
                  </a:cubicBezTo>
                  <a:cubicBezTo>
                    <a:pt x="15745" y="961"/>
                    <a:pt x="15818" y="990"/>
                    <a:pt x="15831" y="990"/>
                  </a:cubicBezTo>
                  <a:cubicBezTo>
                    <a:pt x="15835" y="990"/>
                    <a:pt x="15833" y="987"/>
                    <a:pt x="15822" y="980"/>
                  </a:cubicBezTo>
                  <a:cubicBezTo>
                    <a:pt x="15769" y="959"/>
                    <a:pt x="15616" y="896"/>
                    <a:pt x="15553" y="856"/>
                  </a:cubicBezTo>
                  <a:cubicBezTo>
                    <a:pt x="15541" y="848"/>
                    <a:pt x="15538" y="844"/>
                    <a:pt x="15541" y="844"/>
                  </a:cubicBezTo>
                  <a:cubicBezTo>
                    <a:pt x="15556" y="844"/>
                    <a:pt x="15673" y="896"/>
                    <a:pt x="15755" y="930"/>
                  </a:cubicBezTo>
                  <a:cubicBezTo>
                    <a:pt x="15434" y="767"/>
                    <a:pt x="15239" y="721"/>
                    <a:pt x="15126" y="698"/>
                  </a:cubicBezTo>
                  <a:cubicBezTo>
                    <a:pt x="15081" y="690"/>
                    <a:pt x="15048" y="686"/>
                    <a:pt x="15022" y="686"/>
                  </a:cubicBezTo>
                  <a:cubicBezTo>
                    <a:pt x="14983" y="686"/>
                    <a:pt x="14961" y="694"/>
                    <a:pt x="14941" y="702"/>
                  </a:cubicBezTo>
                  <a:cubicBezTo>
                    <a:pt x="14609" y="563"/>
                    <a:pt x="14443" y="484"/>
                    <a:pt x="14179" y="458"/>
                  </a:cubicBezTo>
                  <a:cubicBezTo>
                    <a:pt x="14108" y="430"/>
                    <a:pt x="14006" y="394"/>
                    <a:pt x="14036" y="394"/>
                  </a:cubicBezTo>
                  <a:cubicBezTo>
                    <a:pt x="14055" y="394"/>
                    <a:pt x="14127" y="409"/>
                    <a:pt x="14294" y="450"/>
                  </a:cubicBezTo>
                  <a:cubicBezTo>
                    <a:pt x="14174" y="417"/>
                    <a:pt x="13805" y="320"/>
                    <a:pt x="13465" y="228"/>
                  </a:cubicBezTo>
                  <a:cubicBezTo>
                    <a:pt x="13379" y="204"/>
                    <a:pt x="13295" y="187"/>
                    <a:pt x="13215" y="178"/>
                  </a:cubicBezTo>
                  <a:cubicBezTo>
                    <a:pt x="13135" y="168"/>
                    <a:pt x="13063" y="158"/>
                    <a:pt x="12999" y="149"/>
                  </a:cubicBezTo>
                  <a:cubicBezTo>
                    <a:pt x="12909" y="138"/>
                    <a:pt x="12840" y="131"/>
                    <a:pt x="12805" y="131"/>
                  </a:cubicBezTo>
                  <a:cubicBezTo>
                    <a:pt x="12791" y="131"/>
                    <a:pt x="12783" y="132"/>
                    <a:pt x="12781" y="134"/>
                  </a:cubicBezTo>
                  <a:cubicBezTo>
                    <a:pt x="12706" y="114"/>
                    <a:pt x="12437" y="80"/>
                    <a:pt x="12372" y="74"/>
                  </a:cubicBezTo>
                  <a:cubicBezTo>
                    <a:pt x="12234" y="47"/>
                    <a:pt x="12125" y="49"/>
                    <a:pt x="12034" y="42"/>
                  </a:cubicBezTo>
                  <a:cubicBezTo>
                    <a:pt x="11943" y="37"/>
                    <a:pt x="11868" y="33"/>
                    <a:pt x="11792" y="28"/>
                  </a:cubicBezTo>
                  <a:cubicBezTo>
                    <a:pt x="11642" y="21"/>
                    <a:pt x="11493" y="14"/>
                    <a:pt x="1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0398985" y="4975373"/>
              <a:ext cx="11721" cy="4077"/>
            </a:xfrm>
            <a:custGeom>
              <a:avLst/>
              <a:gdLst/>
              <a:ahLst/>
              <a:cxnLst/>
              <a:rect l="l" t="t" r="r" b="b"/>
              <a:pathLst>
                <a:path w="92" h="32" extrusionOk="0">
                  <a:moveTo>
                    <a:pt x="15" y="0"/>
                  </a:moveTo>
                  <a:cubicBezTo>
                    <a:pt x="1" y="0"/>
                    <a:pt x="19" y="9"/>
                    <a:pt x="92" y="31"/>
                  </a:cubicBezTo>
                  <a:cubicBezTo>
                    <a:pt x="59" y="18"/>
                    <a:pt x="51" y="11"/>
                    <a:pt x="44" y="4"/>
                  </a:cubicBezTo>
                  <a:cubicBezTo>
                    <a:pt x="30" y="2"/>
                    <a:pt x="20" y="0"/>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2162525" y="3739672"/>
              <a:ext cx="764" cy="5096"/>
            </a:xfrm>
            <a:custGeom>
              <a:avLst/>
              <a:gdLst/>
              <a:ahLst/>
              <a:cxnLst/>
              <a:rect l="l" t="t" r="r" b="b"/>
              <a:pathLst>
                <a:path w="6" h="40" extrusionOk="0">
                  <a:moveTo>
                    <a:pt x="2" y="0"/>
                  </a:moveTo>
                  <a:lnTo>
                    <a:pt x="1" y="19"/>
                  </a:lnTo>
                  <a:cubicBezTo>
                    <a:pt x="2" y="31"/>
                    <a:pt x="3" y="37"/>
                    <a:pt x="5" y="40"/>
                  </a:cubicBezTo>
                  <a:lnTo>
                    <a:pt x="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9418731" y="2815986"/>
              <a:ext cx="2038" cy="30322"/>
            </a:xfrm>
            <a:custGeom>
              <a:avLst/>
              <a:gdLst/>
              <a:ahLst/>
              <a:cxnLst/>
              <a:rect l="l" t="t" r="r" b="b"/>
              <a:pathLst>
                <a:path w="16" h="238" extrusionOk="0">
                  <a:moveTo>
                    <a:pt x="15" y="1"/>
                  </a:moveTo>
                  <a:cubicBezTo>
                    <a:pt x="8" y="1"/>
                    <a:pt x="2" y="59"/>
                    <a:pt x="0" y="237"/>
                  </a:cubicBezTo>
                  <a:cubicBezTo>
                    <a:pt x="5" y="115"/>
                    <a:pt x="10" y="46"/>
                    <a:pt x="16" y="1"/>
                  </a:cubicBezTo>
                  <a:cubicBezTo>
                    <a:pt x="16" y="1"/>
                    <a:pt x="15"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10800000">
              <a:off x="9402296" y="2020342"/>
              <a:ext cx="3185" cy="62683"/>
            </a:xfrm>
            <a:custGeom>
              <a:avLst/>
              <a:gdLst/>
              <a:ahLst/>
              <a:cxnLst/>
              <a:rect l="l" t="t" r="r" b="b"/>
              <a:pathLst>
                <a:path w="25" h="492" extrusionOk="0">
                  <a:moveTo>
                    <a:pt x="12" y="0"/>
                  </a:moveTo>
                  <a:cubicBezTo>
                    <a:pt x="4" y="0"/>
                    <a:pt x="0" y="114"/>
                    <a:pt x="4" y="263"/>
                  </a:cubicBezTo>
                  <a:cubicBezTo>
                    <a:pt x="10" y="355"/>
                    <a:pt x="13" y="492"/>
                    <a:pt x="20" y="492"/>
                  </a:cubicBezTo>
                  <a:cubicBezTo>
                    <a:pt x="21" y="492"/>
                    <a:pt x="23" y="487"/>
                    <a:pt x="24" y="475"/>
                  </a:cubicBezTo>
                  <a:lnTo>
                    <a:pt x="16" y="10"/>
                  </a:lnTo>
                  <a:cubicBezTo>
                    <a:pt x="14" y="4"/>
                    <a:pt x="13"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10800000">
              <a:off x="9413763" y="1993332"/>
              <a:ext cx="3567" cy="65614"/>
            </a:xfrm>
            <a:custGeom>
              <a:avLst/>
              <a:gdLst/>
              <a:ahLst/>
              <a:cxnLst/>
              <a:rect l="l" t="t" r="r" b="b"/>
              <a:pathLst>
                <a:path w="28" h="515" extrusionOk="0">
                  <a:moveTo>
                    <a:pt x="4" y="1"/>
                  </a:moveTo>
                  <a:cubicBezTo>
                    <a:pt x="1" y="1"/>
                    <a:pt x="0" y="65"/>
                    <a:pt x="1" y="251"/>
                  </a:cubicBezTo>
                  <a:cubicBezTo>
                    <a:pt x="8" y="284"/>
                    <a:pt x="14" y="515"/>
                    <a:pt x="20" y="515"/>
                  </a:cubicBezTo>
                  <a:cubicBezTo>
                    <a:pt x="23" y="515"/>
                    <a:pt x="25" y="468"/>
                    <a:pt x="28" y="336"/>
                  </a:cubicBezTo>
                  <a:cubicBezTo>
                    <a:pt x="21" y="305"/>
                    <a:pt x="9" y="1"/>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10800000">
              <a:off x="9400130" y="2892429"/>
              <a:ext cx="7899" cy="15161"/>
            </a:xfrm>
            <a:custGeom>
              <a:avLst/>
              <a:gdLst/>
              <a:ahLst/>
              <a:cxnLst/>
              <a:rect l="l" t="t" r="r" b="b"/>
              <a:pathLst>
                <a:path w="62" h="119" extrusionOk="0">
                  <a:moveTo>
                    <a:pt x="1" y="0"/>
                  </a:moveTo>
                  <a:lnTo>
                    <a:pt x="2" y="118"/>
                  </a:lnTo>
                  <a:lnTo>
                    <a:pt x="61" y="1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10800000">
              <a:off x="9420260" y="3610738"/>
              <a:ext cx="7899" cy="89183"/>
            </a:xfrm>
            <a:custGeom>
              <a:avLst/>
              <a:gdLst/>
              <a:ahLst/>
              <a:cxnLst/>
              <a:rect l="l" t="t" r="r" b="b"/>
              <a:pathLst>
                <a:path w="62" h="700" extrusionOk="0">
                  <a:moveTo>
                    <a:pt x="19" y="1"/>
                  </a:moveTo>
                  <a:cubicBezTo>
                    <a:pt x="14" y="1"/>
                    <a:pt x="8" y="18"/>
                    <a:pt x="0" y="56"/>
                  </a:cubicBezTo>
                  <a:cubicBezTo>
                    <a:pt x="11" y="598"/>
                    <a:pt x="48" y="184"/>
                    <a:pt x="35" y="679"/>
                  </a:cubicBezTo>
                  <a:cubicBezTo>
                    <a:pt x="36" y="694"/>
                    <a:pt x="38" y="700"/>
                    <a:pt x="39" y="700"/>
                  </a:cubicBezTo>
                  <a:cubicBezTo>
                    <a:pt x="47" y="700"/>
                    <a:pt x="50" y="385"/>
                    <a:pt x="58" y="385"/>
                  </a:cubicBezTo>
                  <a:cubicBezTo>
                    <a:pt x="59" y="385"/>
                    <a:pt x="60" y="391"/>
                    <a:pt x="62" y="406"/>
                  </a:cubicBezTo>
                  <a:cubicBezTo>
                    <a:pt x="42" y="159"/>
                    <a:pt x="35"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10800000">
              <a:off x="9419114" y="3626664"/>
              <a:ext cx="1274" cy="21659"/>
            </a:xfrm>
            <a:custGeom>
              <a:avLst/>
              <a:gdLst/>
              <a:ahLst/>
              <a:cxnLst/>
              <a:rect l="l" t="t" r="r" b="b"/>
              <a:pathLst>
                <a:path w="10" h="170" extrusionOk="0">
                  <a:moveTo>
                    <a:pt x="1" y="1"/>
                  </a:moveTo>
                  <a:lnTo>
                    <a:pt x="1" y="1"/>
                  </a:lnTo>
                  <a:cubicBezTo>
                    <a:pt x="4" y="54"/>
                    <a:pt x="7" y="110"/>
                    <a:pt x="10" y="170"/>
                  </a:cubicBezTo>
                  <a:cubicBezTo>
                    <a:pt x="6" y="75"/>
                    <a:pt x="3" y="2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0800000">
              <a:off x="11367009" y="4880966"/>
              <a:ext cx="35036" cy="15161"/>
            </a:xfrm>
            <a:custGeom>
              <a:avLst/>
              <a:gdLst/>
              <a:ahLst/>
              <a:cxnLst/>
              <a:rect l="l" t="t" r="r" b="b"/>
              <a:pathLst>
                <a:path w="275" h="119" extrusionOk="0">
                  <a:moveTo>
                    <a:pt x="274" y="1"/>
                  </a:moveTo>
                  <a:lnTo>
                    <a:pt x="274" y="1"/>
                  </a:lnTo>
                  <a:cubicBezTo>
                    <a:pt x="222" y="15"/>
                    <a:pt x="147" y="50"/>
                    <a:pt x="0" y="119"/>
                  </a:cubicBezTo>
                  <a:lnTo>
                    <a:pt x="254" y="20"/>
                  </a:lnTo>
                  <a:lnTo>
                    <a:pt x="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10800000">
              <a:off x="11838280" y="4530857"/>
              <a:ext cx="16563" cy="11594"/>
            </a:xfrm>
            <a:custGeom>
              <a:avLst/>
              <a:gdLst/>
              <a:ahLst/>
              <a:cxnLst/>
              <a:rect l="l" t="t" r="r" b="b"/>
              <a:pathLst>
                <a:path w="130" h="91" extrusionOk="0">
                  <a:moveTo>
                    <a:pt x="130" y="0"/>
                  </a:moveTo>
                  <a:lnTo>
                    <a:pt x="1" y="91"/>
                  </a:lnTo>
                  <a:lnTo>
                    <a:pt x="1" y="91"/>
                  </a:lnTo>
                  <a:lnTo>
                    <a:pt x="75" y="60"/>
                  </a:lnTo>
                  <a:lnTo>
                    <a:pt x="1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10800000">
              <a:off x="12064041" y="4095260"/>
              <a:ext cx="27010" cy="61919"/>
            </a:xfrm>
            <a:custGeom>
              <a:avLst/>
              <a:gdLst/>
              <a:ahLst/>
              <a:cxnLst/>
              <a:rect l="l" t="t" r="r" b="b"/>
              <a:pathLst>
                <a:path w="212" h="486" extrusionOk="0">
                  <a:moveTo>
                    <a:pt x="211" y="0"/>
                  </a:moveTo>
                  <a:lnTo>
                    <a:pt x="211" y="0"/>
                  </a:lnTo>
                  <a:cubicBezTo>
                    <a:pt x="204" y="21"/>
                    <a:pt x="196" y="43"/>
                    <a:pt x="188" y="65"/>
                  </a:cubicBezTo>
                  <a:lnTo>
                    <a:pt x="188" y="65"/>
                  </a:lnTo>
                  <a:cubicBezTo>
                    <a:pt x="196" y="44"/>
                    <a:pt x="203" y="23"/>
                    <a:pt x="211" y="0"/>
                  </a:cubicBezTo>
                  <a:close/>
                  <a:moveTo>
                    <a:pt x="188" y="65"/>
                  </a:moveTo>
                  <a:cubicBezTo>
                    <a:pt x="89" y="335"/>
                    <a:pt x="1" y="486"/>
                    <a:pt x="30" y="486"/>
                  </a:cubicBezTo>
                  <a:cubicBezTo>
                    <a:pt x="32" y="486"/>
                    <a:pt x="35" y="485"/>
                    <a:pt x="39" y="483"/>
                  </a:cubicBezTo>
                  <a:cubicBezTo>
                    <a:pt x="86" y="352"/>
                    <a:pt x="139" y="202"/>
                    <a:pt x="188" y="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10800000">
              <a:off x="11719538" y="4422691"/>
              <a:ext cx="12740" cy="17454"/>
            </a:xfrm>
            <a:custGeom>
              <a:avLst/>
              <a:gdLst/>
              <a:ahLst/>
              <a:cxnLst/>
              <a:rect l="l" t="t" r="r" b="b"/>
              <a:pathLst>
                <a:path w="100" h="137" extrusionOk="0">
                  <a:moveTo>
                    <a:pt x="100" y="0"/>
                  </a:moveTo>
                  <a:cubicBezTo>
                    <a:pt x="98" y="0"/>
                    <a:pt x="87" y="15"/>
                    <a:pt x="72" y="35"/>
                  </a:cubicBezTo>
                  <a:lnTo>
                    <a:pt x="72" y="35"/>
                  </a:lnTo>
                  <a:cubicBezTo>
                    <a:pt x="82" y="21"/>
                    <a:pt x="91" y="10"/>
                    <a:pt x="100" y="0"/>
                  </a:cubicBezTo>
                  <a:cubicBezTo>
                    <a:pt x="100" y="0"/>
                    <a:pt x="100" y="0"/>
                    <a:pt x="100" y="0"/>
                  </a:cubicBezTo>
                  <a:close/>
                  <a:moveTo>
                    <a:pt x="72" y="35"/>
                  </a:moveTo>
                  <a:lnTo>
                    <a:pt x="72" y="35"/>
                  </a:lnTo>
                  <a:cubicBezTo>
                    <a:pt x="64" y="47"/>
                    <a:pt x="54" y="60"/>
                    <a:pt x="43" y="75"/>
                  </a:cubicBezTo>
                  <a:lnTo>
                    <a:pt x="43" y="75"/>
                  </a:lnTo>
                  <a:cubicBezTo>
                    <a:pt x="53" y="61"/>
                    <a:pt x="63" y="47"/>
                    <a:pt x="72" y="35"/>
                  </a:cubicBezTo>
                  <a:close/>
                  <a:moveTo>
                    <a:pt x="43" y="75"/>
                  </a:moveTo>
                  <a:lnTo>
                    <a:pt x="43" y="75"/>
                  </a:lnTo>
                  <a:cubicBezTo>
                    <a:pt x="21" y="107"/>
                    <a:pt x="0" y="137"/>
                    <a:pt x="0" y="137"/>
                  </a:cubicBezTo>
                  <a:cubicBezTo>
                    <a:pt x="17" y="113"/>
                    <a:pt x="31" y="93"/>
                    <a:pt x="43" y="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10800000">
              <a:off x="11608696" y="4550605"/>
              <a:ext cx="5096" cy="5861"/>
            </a:xfrm>
            <a:custGeom>
              <a:avLst/>
              <a:gdLst/>
              <a:ahLst/>
              <a:cxnLst/>
              <a:rect l="l" t="t" r="r" b="b"/>
              <a:pathLst>
                <a:path w="40" h="46" extrusionOk="0">
                  <a:moveTo>
                    <a:pt x="39" y="1"/>
                  </a:moveTo>
                  <a:cubicBezTo>
                    <a:pt x="15" y="28"/>
                    <a:pt x="0" y="46"/>
                    <a:pt x="3" y="46"/>
                  </a:cubicBezTo>
                  <a:cubicBezTo>
                    <a:pt x="5" y="46"/>
                    <a:pt x="12" y="40"/>
                    <a:pt x="25" y="28"/>
                  </a:cubicBezTo>
                  <a:lnTo>
                    <a:pt x="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10800000">
              <a:off x="9552507" y="3555572"/>
              <a:ext cx="6752" cy="64340"/>
            </a:xfrm>
            <a:custGeom>
              <a:avLst/>
              <a:gdLst/>
              <a:ahLst/>
              <a:cxnLst/>
              <a:rect l="l" t="t" r="r" b="b"/>
              <a:pathLst>
                <a:path w="53" h="505" extrusionOk="0">
                  <a:moveTo>
                    <a:pt x="33" y="0"/>
                  </a:moveTo>
                  <a:cubicBezTo>
                    <a:pt x="32" y="0"/>
                    <a:pt x="31" y="1"/>
                    <a:pt x="29" y="2"/>
                  </a:cubicBezTo>
                  <a:lnTo>
                    <a:pt x="4" y="80"/>
                  </a:lnTo>
                  <a:cubicBezTo>
                    <a:pt x="9" y="256"/>
                    <a:pt x="6" y="390"/>
                    <a:pt x="1" y="505"/>
                  </a:cubicBezTo>
                  <a:cubicBezTo>
                    <a:pt x="21" y="266"/>
                    <a:pt x="53"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10800000">
              <a:off x="10379110" y="4816499"/>
              <a:ext cx="30068" cy="8791"/>
            </a:xfrm>
            <a:custGeom>
              <a:avLst/>
              <a:gdLst/>
              <a:ahLst/>
              <a:cxnLst/>
              <a:rect l="l" t="t" r="r" b="b"/>
              <a:pathLst>
                <a:path w="236" h="69" extrusionOk="0">
                  <a:moveTo>
                    <a:pt x="1" y="1"/>
                  </a:moveTo>
                  <a:lnTo>
                    <a:pt x="1" y="1"/>
                  </a:lnTo>
                  <a:cubicBezTo>
                    <a:pt x="22" y="11"/>
                    <a:pt x="45" y="22"/>
                    <a:pt x="68" y="32"/>
                  </a:cubicBezTo>
                  <a:cubicBezTo>
                    <a:pt x="128" y="46"/>
                    <a:pt x="184" y="57"/>
                    <a:pt x="236" y="68"/>
                  </a:cubicBezTo>
                  <a:cubicBezTo>
                    <a:pt x="165" y="48"/>
                    <a:pt x="85" y="2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10800000">
              <a:off x="10433767" y="4820067"/>
              <a:ext cx="40133" cy="12868"/>
            </a:xfrm>
            <a:custGeom>
              <a:avLst/>
              <a:gdLst/>
              <a:ahLst/>
              <a:cxnLst/>
              <a:rect l="l" t="t" r="r" b="b"/>
              <a:pathLst>
                <a:path w="315" h="101" extrusionOk="0">
                  <a:moveTo>
                    <a:pt x="0" y="0"/>
                  </a:moveTo>
                  <a:lnTo>
                    <a:pt x="0" y="0"/>
                  </a:lnTo>
                  <a:cubicBezTo>
                    <a:pt x="69" y="25"/>
                    <a:pt x="171" y="51"/>
                    <a:pt x="311" y="101"/>
                  </a:cubicBezTo>
                  <a:cubicBezTo>
                    <a:pt x="314" y="93"/>
                    <a:pt x="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a:off x="11991420" y="3623606"/>
              <a:ext cx="3440" cy="27010"/>
            </a:xfrm>
            <a:custGeom>
              <a:avLst/>
              <a:gdLst/>
              <a:ahLst/>
              <a:cxnLst/>
              <a:rect l="l" t="t" r="r" b="b"/>
              <a:pathLst>
                <a:path w="27" h="212" extrusionOk="0">
                  <a:moveTo>
                    <a:pt x="16" y="1"/>
                  </a:moveTo>
                  <a:cubicBezTo>
                    <a:pt x="13" y="1"/>
                    <a:pt x="8" y="14"/>
                    <a:pt x="4" y="14"/>
                  </a:cubicBezTo>
                  <a:cubicBezTo>
                    <a:pt x="3" y="14"/>
                    <a:pt x="2" y="13"/>
                    <a:pt x="1" y="11"/>
                  </a:cubicBezTo>
                  <a:lnTo>
                    <a:pt x="1" y="11"/>
                  </a:lnTo>
                  <a:lnTo>
                    <a:pt x="26" y="211"/>
                  </a:lnTo>
                  <a:cubicBezTo>
                    <a:pt x="26" y="35"/>
                    <a:pt x="22" y="1"/>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a:off x="9558112" y="2164055"/>
              <a:ext cx="4841" cy="68926"/>
            </a:xfrm>
            <a:custGeom>
              <a:avLst/>
              <a:gdLst/>
              <a:ahLst/>
              <a:cxnLst/>
              <a:rect l="l" t="t" r="r" b="b"/>
              <a:pathLst>
                <a:path w="38" h="541" extrusionOk="0">
                  <a:moveTo>
                    <a:pt x="38" y="0"/>
                  </a:moveTo>
                  <a:lnTo>
                    <a:pt x="38" y="0"/>
                  </a:lnTo>
                  <a:cubicBezTo>
                    <a:pt x="23" y="260"/>
                    <a:pt x="1" y="472"/>
                    <a:pt x="22" y="540"/>
                  </a:cubicBezTo>
                  <a:cubicBezTo>
                    <a:pt x="33" y="323"/>
                    <a:pt x="37" y="151"/>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a:off x="11701829" y="4493910"/>
              <a:ext cx="13887" cy="15798"/>
            </a:xfrm>
            <a:custGeom>
              <a:avLst/>
              <a:gdLst/>
              <a:ahLst/>
              <a:cxnLst/>
              <a:rect l="l" t="t" r="r" b="b"/>
              <a:pathLst>
                <a:path w="109" h="124" extrusionOk="0">
                  <a:moveTo>
                    <a:pt x="101" y="1"/>
                  </a:moveTo>
                  <a:cubicBezTo>
                    <a:pt x="100" y="1"/>
                    <a:pt x="98" y="1"/>
                    <a:pt x="96" y="3"/>
                  </a:cubicBezTo>
                  <a:cubicBezTo>
                    <a:pt x="28" y="85"/>
                    <a:pt x="1" y="123"/>
                    <a:pt x="8" y="124"/>
                  </a:cubicBezTo>
                  <a:cubicBezTo>
                    <a:pt x="71" y="49"/>
                    <a:pt x="108"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10800000">
              <a:off x="9555819" y="2232853"/>
              <a:ext cx="3185" cy="80010"/>
            </a:xfrm>
            <a:custGeom>
              <a:avLst/>
              <a:gdLst/>
              <a:ahLst/>
              <a:cxnLst/>
              <a:rect l="l" t="t" r="r" b="b"/>
              <a:pathLst>
                <a:path w="25" h="628" extrusionOk="0">
                  <a:moveTo>
                    <a:pt x="7" y="1"/>
                  </a:moveTo>
                  <a:cubicBezTo>
                    <a:pt x="5" y="39"/>
                    <a:pt x="3" y="76"/>
                    <a:pt x="1" y="115"/>
                  </a:cubicBezTo>
                  <a:cubicBezTo>
                    <a:pt x="5" y="273"/>
                    <a:pt x="9" y="433"/>
                    <a:pt x="7" y="627"/>
                  </a:cubicBezTo>
                  <a:cubicBezTo>
                    <a:pt x="18" y="433"/>
                    <a:pt x="24" y="213"/>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10800000">
              <a:off x="9578497" y="2515438"/>
              <a:ext cx="510" cy="4587"/>
            </a:xfrm>
            <a:custGeom>
              <a:avLst/>
              <a:gdLst/>
              <a:ahLst/>
              <a:cxnLst/>
              <a:rect l="l" t="t" r="r" b="b"/>
              <a:pathLst>
                <a:path w="4" h="36" extrusionOk="0">
                  <a:moveTo>
                    <a:pt x="4" y="0"/>
                  </a:moveTo>
                  <a:cubicBezTo>
                    <a:pt x="2" y="26"/>
                    <a:pt x="1" y="35"/>
                    <a:pt x="1" y="35"/>
                  </a:cubicBezTo>
                  <a:cubicBezTo>
                    <a:pt x="1" y="35"/>
                    <a:pt x="2" y="27"/>
                    <a:pt x="4" y="15"/>
                  </a:cubicBezTo>
                  <a:cubicBezTo>
                    <a:pt x="4" y="11"/>
                    <a:pt x="4" y="7"/>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10800000">
              <a:off x="12005435" y="2170043"/>
              <a:ext cx="1147" cy="16435"/>
            </a:xfrm>
            <a:custGeom>
              <a:avLst/>
              <a:gdLst/>
              <a:ahLst/>
              <a:cxnLst/>
              <a:rect l="l" t="t" r="r" b="b"/>
              <a:pathLst>
                <a:path w="9" h="129" extrusionOk="0">
                  <a:moveTo>
                    <a:pt x="2" y="0"/>
                  </a:moveTo>
                  <a:cubicBezTo>
                    <a:pt x="1" y="10"/>
                    <a:pt x="1" y="23"/>
                    <a:pt x="0" y="34"/>
                  </a:cubicBezTo>
                  <a:cubicBezTo>
                    <a:pt x="5" y="102"/>
                    <a:pt x="7" y="129"/>
                    <a:pt x="8" y="129"/>
                  </a:cubicBezTo>
                  <a:cubicBezTo>
                    <a:pt x="9" y="129"/>
                    <a:pt x="7" y="74"/>
                    <a:pt x="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10800000">
              <a:off x="9664241" y="4076149"/>
              <a:ext cx="1019" cy="2930"/>
            </a:xfrm>
            <a:custGeom>
              <a:avLst/>
              <a:gdLst/>
              <a:ahLst/>
              <a:cxnLst/>
              <a:rect l="l" t="t" r="r" b="b"/>
              <a:pathLst>
                <a:path w="8" h="23" extrusionOk="0">
                  <a:moveTo>
                    <a:pt x="0" y="0"/>
                  </a:moveTo>
                  <a:lnTo>
                    <a:pt x="0" y="5"/>
                  </a:lnTo>
                  <a:cubicBezTo>
                    <a:pt x="3" y="13"/>
                    <a:pt x="4" y="16"/>
                    <a:pt x="7" y="23"/>
                  </a:cubicBezTo>
                  <a:cubicBezTo>
                    <a:pt x="5" y="16"/>
                    <a:pt x="2" y="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10800000">
              <a:off x="9664623" y="4078952"/>
              <a:ext cx="28794" cy="66888"/>
            </a:xfrm>
            <a:custGeom>
              <a:avLst/>
              <a:gdLst/>
              <a:ahLst/>
              <a:cxnLst/>
              <a:rect l="l" t="t" r="r" b="b"/>
              <a:pathLst>
                <a:path w="226" h="525" extrusionOk="0">
                  <a:moveTo>
                    <a:pt x="1" y="0"/>
                  </a:moveTo>
                  <a:cubicBezTo>
                    <a:pt x="125" y="213"/>
                    <a:pt x="162" y="349"/>
                    <a:pt x="221" y="524"/>
                  </a:cubicBezTo>
                  <a:lnTo>
                    <a:pt x="225" y="319"/>
                  </a:lnTo>
                  <a:cubicBezTo>
                    <a:pt x="225" y="319"/>
                    <a:pt x="170" y="239"/>
                    <a:pt x="115" y="158"/>
                  </a:cubicBezTo>
                  <a:cubicBezTo>
                    <a:pt x="88" y="118"/>
                    <a:pt x="60" y="78"/>
                    <a:pt x="40" y="48"/>
                  </a:cubicBezTo>
                  <a:cubicBezTo>
                    <a:pt x="16" y="2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10800000">
              <a:off x="9549067" y="-631084"/>
              <a:ext cx="2493061" cy="5530778"/>
            </a:xfrm>
            <a:custGeom>
              <a:avLst/>
              <a:gdLst/>
              <a:ahLst/>
              <a:cxnLst/>
              <a:rect l="l" t="t" r="r" b="b"/>
              <a:pathLst>
                <a:path w="19568" h="43411" extrusionOk="0">
                  <a:moveTo>
                    <a:pt x="13289" y="808"/>
                  </a:moveTo>
                  <a:cubicBezTo>
                    <a:pt x="13395" y="842"/>
                    <a:pt x="13511" y="887"/>
                    <a:pt x="13632" y="959"/>
                  </a:cubicBezTo>
                  <a:cubicBezTo>
                    <a:pt x="13591" y="943"/>
                    <a:pt x="13540" y="921"/>
                    <a:pt x="13483" y="892"/>
                  </a:cubicBezTo>
                  <a:cubicBezTo>
                    <a:pt x="13426" y="867"/>
                    <a:pt x="13359" y="839"/>
                    <a:pt x="13289" y="808"/>
                  </a:cubicBezTo>
                  <a:close/>
                  <a:moveTo>
                    <a:pt x="14566" y="1488"/>
                  </a:moveTo>
                  <a:cubicBezTo>
                    <a:pt x="14585" y="1501"/>
                    <a:pt x="14605" y="1513"/>
                    <a:pt x="14624" y="1525"/>
                  </a:cubicBezTo>
                  <a:lnTo>
                    <a:pt x="14624" y="1525"/>
                  </a:lnTo>
                  <a:cubicBezTo>
                    <a:pt x="14607" y="1514"/>
                    <a:pt x="14588" y="1502"/>
                    <a:pt x="14566" y="1488"/>
                  </a:cubicBezTo>
                  <a:close/>
                  <a:moveTo>
                    <a:pt x="15206" y="1607"/>
                  </a:moveTo>
                  <a:cubicBezTo>
                    <a:pt x="15223" y="1617"/>
                    <a:pt x="15240" y="1627"/>
                    <a:pt x="15257" y="1638"/>
                  </a:cubicBezTo>
                  <a:cubicBezTo>
                    <a:pt x="15236" y="1624"/>
                    <a:pt x="15219" y="1615"/>
                    <a:pt x="15206" y="1607"/>
                  </a:cubicBezTo>
                  <a:close/>
                  <a:moveTo>
                    <a:pt x="4837" y="1608"/>
                  </a:moveTo>
                  <a:lnTo>
                    <a:pt x="4837" y="1608"/>
                  </a:lnTo>
                  <a:cubicBezTo>
                    <a:pt x="4742" y="1674"/>
                    <a:pt x="4550" y="1807"/>
                    <a:pt x="4472" y="1843"/>
                  </a:cubicBezTo>
                  <a:cubicBezTo>
                    <a:pt x="4563" y="1741"/>
                    <a:pt x="4663" y="1704"/>
                    <a:pt x="4837" y="1608"/>
                  </a:cubicBezTo>
                  <a:close/>
                  <a:moveTo>
                    <a:pt x="2892" y="3202"/>
                  </a:moveTo>
                  <a:cubicBezTo>
                    <a:pt x="2866" y="3231"/>
                    <a:pt x="2851" y="3248"/>
                    <a:pt x="2851" y="3248"/>
                  </a:cubicBezTo>
                  <a:cubicBezTo>
                    <a:pt x="2867" y="3231"/>
                    <a:pt x="2880" y="3216"/>
                    <a:pt x="2892" y="3202"/>
                  </a:cubicBezTo>
                  <a:close/>
                  <a:moveTo>
                    <a:pt x="16780" y="3263"/>
                  </a:moveTo>
                  <a:lnTo>
                    <a:pt x="16780" y="3263"/>
                  </a:lnTo>
                  <a:cubicBezTo>
                    <a:pt x="16817" y="3299"/>
                    <a:pt x="16865" y="3347"/>
                    <a:pt x="16915" y="3400"/>
                  </a:cubicBezTo>
                  <a:lnTo>
                    <a:pt x="16915" y="3400"/>
                  </a:lnTo>
                  <a:cubicBezTo>
                    <a:pt x="16848" y="3328"/>
                    <a:pt x="16814" y="3286"/>
                    <a:pt x="16780" y="3263"/>
                  </a:cubicBezTo>
                  <a:close/>
                  <a:moveTo>
                    <a:pt x="2536" y="3602"/>
                  </a:moveTo>
                  <a:lnTo>
                    <a:pt x="2532" y="3607"/>
                  </a:lnTo>
                  <a:cubicBezTo>
                    <a:pt x="2533" y="3605"/>
                    <a:pt x="2535" y="3604"/>
                    <a:pt x="2536" y="3602"/>
                  </a:cubicBezTo>
                  <a:close/>
                  <a:moveTo>
                    <a:pt x="19240" y="7859"/>
                  </a:moveTo>
                  <a:cubicBezTo>
                    <a:pt x="19242" y="7859"/>
                    <a:pt x="19244" y="7871"/>
                    <a:pt x="19252" y="7915"/>
                  </a:cubicBezTo>
                  <a:lnTo>
                    <a:pt x="19252" y="7915"/>
                  </a:lnTo>
                  <a:cubicBezTo>
                    <a:pt x="19246" y="7900"/>
                    <a:pt x="19241" y="7889"/>
                    <a:pt x="19236" y="7882"/>
                  </a:cubicBezTo>
                  <a:cubicBezTo>
                    <a:pt x="19239" y="7878"/>
                    <a:pt x="19239" y="7859"/>
                    <a:pt x="19240" y="7859"/>
                  </a:cubicBezTo>
                  <a:close/>
                  <a:moveTo>
                    <a:pt x="19083" y="8058"/>
                  </a:moveTo>
                  <a:cubicBezTo>
                    <a:pt x="19084" y="8063"/>
                    <a:pt x="19085" y="8067"/>
                    <a:pt x="19086" y="8071"/>
                  </a:cubicBezTo>
                  <a:lnTo>
                    <a:pt x="19086" y="8071"/>
                  </a:lnTo>
                  <a:cubicBezTo>
                    <a:pt x="19084" y="8063"/>
                    <a:pt x="19083" y="8058"/>
                    <a:pt x="19083" y="8058"/>
                  </a:cubicBezTo>
                  <a:close/>
                  <a:moveTo>
                    <a:pt x="382" y="12436"/>
                  </a:moveTo>
                  <a:lnTo>
                    <a:pt x="383" y="12477"/>
                  </a:lnTo>
                  <a:cubicBezTo>
                    <a:pt x="382" y="12463"/>
                    <a:pt x="382" y="12449"/>
                    <a:pt x="382" y="12436"/>
                  </a:cubicBezTo>
                  <a:close/>
                  <a:moveTo>
                    <a:pt x="372" y="17575"/>
                  </a:moveTo>
                  <a:cubicBezTo>
                    <a:pt x="372" y="17593"/>
                    <a:pt x="372" y="17611"/>
                    <a:pt x="372" y="17628"/>
                  </a:cubicBezTo>
                  <a:lnTo>
                    <a:pt x="372" y="17628"/>
                  </a:lnTo>
                  <a:cubicBezTo>
                    <a:pt x="372" y="17609"/>
                    <a:pt x="372" y="17591"/>
                    <a:pt x="372" y="17575"/>
                  </a:cubicBezTo>
                  <a:close/>
                  <a:moveTo>
                    <a:pt x="97" y="22917"/>
                  </a:moveTo>
                  <a:cubicBezTo>
                    <a:pt x="101" y="23045"/>
                    <a:pt x="101" y="23086"/>
                    <a:pt x="99" y="23086"/>
                  </a:cubicBezTo>
                  <a:cubicBezTo>
                    <a:pt x="97" y="23086"/>
                    <a:pt x="93" y="23055"/>
                    <a:pt x="90" y="23024"/>
                  </a:cubicBezTo>
                  <a:lnTo>
                    <a:pt x="97" y="22917"/>
                  </a:lnTo>
                  <a:close/>
                  <a:moveTo>
                    <a:pt x="19484" y="24266"/>
                  </a:moveTo>
                  <a:cubicBezTo>
                    <a:pt x="19485" y="24266"/>
                    <a:pt x="19482" y="24340"/>
                    <a:pt x="19478" y="24442"/>
                  </a:cubicBezTo>
                  <a:cubicBezTo>
                    <a:pt x="19478" y="24437"/>
                    <a:pt x="19477" y="24433"/>
                    <a:pt x="19477" y="24429"/>
                  </a:cubicBezTo>
                  <a:cubicBezTo>
                    <a:pt x="19482" y="24312"/>
                    <a:pt x="19484" y="24266"/>
                    <a:pt x="19484" y="24266"/>
                  </a:cubicBezTo>
                  <a:close/>
                  <a:moveTo>
                    <a:pt x="81" y="29420"/>
                  </a:moveTo>
                  <a:cubicBezTo>
                    <a:pt x="79" y="29427"/>
                    <a:pt x="78" y="29437"/>
                    <a:pt x="76" y="29451"/>
                  </a:cubicBezTo>
                  <a:cubicBezTo>
                    <a:pt x="78" y="29441"/>
                    <a:pt x="79" y="29431"/>
                    <a:pt x="81" y="29420"/>
                  </a:cubicBezTo>
                  <a:close/>
                  <a:moveTo>
                    <a:pt x="350" y="33429"/>
                  </a:moveTo>
                  <a:cubicBezTo>
                    <a:pt x="349" y="33438"/>
                    <a:pt x="349" y="33452"/>
                    <a:pt x="349" y="33468"/>
                  </a:cubicBezTo>
                  <a:lnTo>
                    <a:pt x="349" y="33468"/>
                  </a:lnTo>
                  <a:lnTo>
                    <a:pt x="350" y="33429"/>
                  </a:lnTo>
                  <a:close/>
                  <a:moveTo>
                    <a:pt x="9861" y="0"/>
                  </a:moveTo>
                  <a:lnTo>
                    <a:pt x="10000" y="13"/>
                  </a:lnTo>
                  <a:cubicBezTo>
                    <a:pt x="9800" y="39"/>
                    <a:pt x="9581" y="22"/>
                    <a:pt x="9174" y="47"/>
                  </a:cubicBezTo>
                  <a:lnTo>
                    <a:pt x="9185" y="42"/>
                  </a:lnTo>
                  <a:cubicBezTo>
                    <a:pt x="9179" y="42"/>
                    <a:pt x="9173" y="42"/>
                    <a:pt x="9167" y="42"/>
                  </a:cubicBezTo>
                  <a:cubicBezTo>
                    <a:pt x="8714" y="42"/>
                    <a:pt x="8617" y="79"/>
                    <a:pt x="8520" y="93"/>
                  </a:cubicBezTo>
                  <a:cubicBezTo>
                    <a:pt x="8422" y="112"/>
                    <a:pt x="8327" y="129"/>
                    <a:pt x="7867" y="181"/>
                  </a:cubicBezTo>
                  <a:lnTo>
                    <a:pt x="7922" y="201"/>
                  </a:lnTo>
                  <a:cubicBezTo>
                    <a:pt x="7884" y="231"/>
                    <a:pt x="7686" y="275"/>
                    <a:pt x="7431" y="326"/>
                  </a:cubicBezTo>
                  <a:cubicBezTo>
                    <a:pt x="7176" y="377"/>
                    <a:pt x="6861" y="431"/>
                    <a:pt x="6617" y="546"/>
                  </a:cubicBezTo>
                  <a:lnTo>
                    <a:pt x="6802" y="495"/>
                  </a:lnTo>
                  <a:lnTo>
                    <a:pt x="6802" y="495"/>
                  </a:lnTo>
                  <a:cubicBezTo>
                    <a:pt x="6669" y="555"/>
                    <a:pt x="6471" y="605"/>
                    <a:pt x="6270" y="653"/>
                  </a:cubicBezTo>
                  <a:cubicBezTo>
                    <a:pt x="6170" y="678"/>
                    <a:pt x="6067" y="698"/>
                    <a:pt x="5975" y="726"/>
                  </a:cubicBezTo>
                  <a:cubicBezTo>
                    <a:pt x="5885" y="758"/>
                    <a:pt x="5802" y="790"/>
                    <a:pt x="5735" y="819"/>
                  </a:cubicBezTo>
                  <a:cubicBezTo>
                    <a:pt x="5727" y="822"/>
                    <a:pt x="5723" y="824"/>
                    <a:pt x="5721" y="824"/>
                  </a:cubicBezTo>
                  <a:cubicBezTo>
                    <a:pt x="5712" y="824"/>
                    <a:pt x="5833" y="762"/>
                    <a:pt x="5902" y="725"/>
                  </a:cubicBezTo>
                  <a:lnTo>
                    <a:pt x="5902" y="725"/>
                  </a:lnTo>
                  <a:cubicBezTo>
                    <a:pt x="5188" y="1029"/>
                    <a:pt x="5827" y="802"/>
                    <a:pt x="5312" y="1060"/>
                  </a:cubicBezTo>
                  <a:cubicBezTo>
                    <a:pt x="5301" y="1064"/>
                    <a:pt x="5293" y="1065"/>
                    <a:pt x="5288" y="1065"/>
                  </a:cubicBezTo>
                  <a:cubicBezTo>
                    <a:pt x="5264" y="1065"/>
                    <a:pt x="5292" y="1036"/>
                    <a:pt x="5271" y="1036"/>
                  </a:cubicBezTo>
                  <a:cubicBezTo>
                    <a:pt x="5253" y="1036"/>
                    <a:pt x="5203" y="1056"/>
                    <a:pt x="5063" y="1128"/>
                  </a:cubicBezTo>
                  <a:cubicBezTo>
                    <a:pt x="4976" y="1171"/>
                    <a:pt x="4743" y="1332"/>
                    <a:pt x="4474" y="1511"/>
                  </a:cubicBezTo>
                  <a:cubicBezTo>
                    <a:pt x="4334" y="1596"/>
                    <a:pt x="4206" y="1712"/>
                    <a:pt x="4074" y="1811"/>
                  </a:cubicBezTo>
                  <a:cubicBezTo>
                    <a:pt x="3943" y="1910"/>
                    <a:pt x="3816" y="2004"/>
                    <a:pt x="3704" y="2075"/>
                  </a:cubicBezTo>
                  <a:cubicBezTo>
                    <a:pt x="3755" y="2046"/>
                    <a:pt x="3807" y="2017"/>
                    <a:pt x="3819" y="2017"/>
                  </a:cubicBezTo>
                  <a:cubicBezTo>
                    <a:pt x="3831" y="2017"/>
                    <a:pt x="3804" y="2045"/>
                    <a:pt x="3702" y="2129"/>
                  </a:cubicBezTo>
                  <a:cubicBezTo>
                    <a:pt x="3395" y="2395"/>
                    <a:pt x="2827" y="2817"/>
                    <a:pt x="2628" y="3139"/>
                  </a:cubicBezTo>
                  <a:cubicBezTo>
                    <a:pt x="2591" y="3173"/>
                    <a:pt x="2575" y="3185"/>
                    <a:pt x="2570" y="3185"/>
                  </a:cubicBezTo>
                  <a:cubicBezTo>
                    <a:pt x="2569" y="3185"/>
                    <a:pt x="2569" y="3185"/>
                    <a:pt x="2569" y="3185"/>
                  </a:cubicBezTo>
                  <a:cubicBezTo>
                    <a:pt x="2349" y="3410"/>
                    <a:pt x="1949" y="3991"/>
                    <a:pt x="1855" y="4155"/>
                  </a:cubicBezTo>
                  <a:cubicBezTo>
                    <a:pt x="1788" y="4195"/>
                    <a:pt x="1696" y="4324"/>
                    <a:pt x="1595" y="4491"/>
                  </a:cubicBezTo>
                  <a:cubicBezTo>
                    <a:pt x="1493" y="4658"/>
                    <a:pt x="1374" y="4860"/>
                    <a:pt x="1267" y="5057"/>
                  </a:cubicBezTo>
                  <a:cubicBezTo>
                    <a:pt x="1088" y="5456"/>
                    <a:pt x="927" y="5823"/>
                    <a:pt x="882" y="5823"/>
                  </a:cubicBezTo>
                  <a:cubicBezTo>
                    <a:pt x="880" y="5823"/>
                    <a:pt x="879" y="5822"/>
                    <a:pt x="878" y="5822"/>
                  </a:cubicBezTo>
                  <a:cubicBezTo>
                    <a:pt x="878" y="5822"/>
                    <a:pt x="850" y="5875"/>
                    <a:pt x="822" y="5961"/>
                  </a:cubicBezTo>
                  <a:cubicBezTo>
                    <a:pt x="791" y="6046"/>
                    <a:pt x="750" y="6160"/>
                    <a:pt x="710" y="6273"/>
                  </a:cubicBezTo>
                  <a:cubicBezTo>
                    <a:pt x="628" y="6500"/>
                    <a:pt x="546" y="6726"/>
                    <a:pt x="546" y="6726"/>
                  </a:cubicBezTo>
                  <a:lnTo>
                    <a:pt x="546" y="6700"/>
                  </a:lnTo>
                  <a:cubicBezTo>
                    <a:pt x="375" y="7291"/>
                    <a:pt x="348" y="7511"/>
                    <a:pt x="317" y="7723"/>
                  </a:cubicBezTo>
                  <a:cubicBezTo>
                    <a:pt x="306" y="7777"/>
                    <a:pt x="301" y="7795"/>
                    <a:pt x="298" y="7795"/>
                  </a:cubicBezTo>
                  <a:cubicBezTo>
                    <a:pt x="294" y="7795"/>
                    <a:pt x="296" y="7753"/>
                    <a:pt x="295" y="7745"/>
                  </a:cubicBezTo>
                  <a:lnTo>
                    <a:pt x="295" y="7745"/>
                  </a:lnTo>
                  <a:cubicBezTo>
                    <a:pt x="218" y="8188"/>
                    <a:pt x="176" y="8432"/>
                    <a:pt x="147" y="8660"/>
                  </a:cubicBezTo>
                  <a:cubicBezTo>
                    <a:pt x="140" y="8889"/>
                    <a:pt x="141" y="9101"/>
                    <a:pt x="145" y="9476"/>
                  </a:cubicBezTo>
                  <a:lnTo>
                    <a:pt x="111" y="9554"/>
                  </a:lnTo>
                  <a:cubicBezTo>
                    <a:pt x="119" y="9757"/>
                    <a:pt x="63" y="10840"/>
                    <a:pt x="96" y="11712"/>
                  </a:cubicBezTo>
                  <a:cubicBezTo>
                    <a:pt x="92" y="11704"/>
                    <a:pt x="87" y="11686"/>
                    <a:pt x="82" y="11617"/>
                  </a:cubicBezTo>
                  <a:lnTo>
                    <a:pt x="82" y="11617"/>
                  </a:lnTo>
                  <a:cubicBezTo>
                    <a:pt x="116" y="12598"/>
                    <a:pt x="0" y="13967"/>
                    <a:pt x="107" y="14326"/>
                  </a:cubicBezTo>
                  <a:lnTo>
                    <a:pt x="134" y="14975"/>
                  </a:lnTo>
                  <a:cubicBezTo>
                    <a:pt x="136" y="14704"/>
                    <a:pt x="142" y="14621"/>
                    <a:pt x="149" y="14621"/>
                  </a:cubicBezTo>
                  <a:cubicBezTo>
                    <a:pt x="161" y="14621"/>
                    <a:pt x="176" y="14832"/>
                    <a:pt x="188" y="14832"/>
                  </a:cubicBezTo>
                  <a:cubicBezTo>
                    <a:pt x="192" y="14832"/>
                    <a:pt x="195" y="14811"/>
                    <a:pt x="198" y="14755"/>
                  </a:cubicBezTo>
                  <a:lnTo>
                    <a:pt x="198" y="14755"/>
                  </a:lnTo>
                  <a:cubicBezTo>
                    <a:pt x="203" y="14999"/>
                    <a:pt x="183" y="15349"/>
                    <a:pt x="170" y="15349"/>
                  </a:cubicBezTo>
                  <a:cubicBezTo>
                    <a:pt x="165" y="15349"/>
                    <a:pt x="162" y="15306"/>
                    <a:pt x="160" y="15202"/>
                  </a:cubicBezTo>
                  <a:lnTo>
                    <a:pt x="166" y="15138"/>
                  </a:lnTo>
                  <a:cubicBezTo>
                    <a:pt x="162" y="15129"/>
                    <a:pt x="159" y="15125"/>
                    <a:pt x="157" y="15125"/>
                  </a:cubicBezTo>
                  <a:cubicBezTo>
                    <a:pt x="115" y="15125"/>
                    <a:pt x="143" y="16157"/>
                    <a:pt x="109" y="16157"/>
                  </a:cubicBezTo>
                  <a:cubicBezTo>
                    <a:pt x="109" y="16157"/>
                    <a:pt x="108" y="16157"/>
                    <a:pt x="108" y="16157"/>
                  </a:cubicBezTo>
                  <a:lnTo>
                    <a:pt x="108" y="16157"/>
                  </a:lnTo>
                  <a:cubicBezTo>
                    <a:pt x="111" y="17806"/>
                    <a:pt x="80" y="19414"/>
                    <a:pt x="77" y="20958"/>
                  </a:cubicBezTo>
                  <a:lnTo>
                    <a:pt x="120" y="20780"/>
                  </a:lnTo>
                  <a:lnTo>
                    <a:pt x="118" y="21319"/>
                  </a:lnTo>
                  <a:cubicBezTo>
                    <a:pt x="114" y="21379"/>
                    <a:pt x="107" y="21422"/>
                    <a:pt x="101" y="21422"/>
                  </a:cubicBezTo>
                  <a:cubicBezTo>
                    <a:pt x="93" y="21422"/>
                    <a:pt x="85" y="21344"/>
                    <a:pt x="87" y="21124"/>
                  </a:cubicBezTo>
                  <a:lnTo>
                    <a:pt x="87" y="21124"/>
                  </a:lnTo>
                  <a:cubicBezTo>
                    <a:pt x="62" y="21326"/>
                    <a:pt x="107" y="21769"/>
                    <a:pt x="116" y="21780"/>
                  </a:cubicBezTo>
                  <a:cubicBezTo>
                    <a:pt x="112" y="21985"/>
                    <a:pt x="106" y="22056"/>
                    <a:pt x="100" y="22056"/>
                  </a:cubicBezTo>
                  <a:cubicBezTo>
                    <a:pt x="86" y="22056"/>
                    <a:pt x="71" y="21682"/>
                    <a:pt x="66" y="21682"/>
                  </a:cubicBezTo>
                  <a:cubicBezTo>
                    <a:pt x="66" y="21682"/>
                    <a:pt x="65" y="21693"/>
                    <a:pt x="65" y="21716"/>
                  </a:cubicBezTo>
                  <a:lnTo>
                    <a:pt x="68" y="22030"/>
                  </a:lnTo>
                  <a:lnTo>
                    <a:pt x="73" y="21959"/>
                  </a:lnTo>
                  <a:cubicBezTo>
                    <a:pt x="91" y="22213"/>
                    <a:pt x="109" y="22235"/>
                    <a:pt x="107" y="22698"/>
                  </a:cubicBezTo>
                  <a:cubicBezTo>
                    <a:pt x="99" y="22990"/>
                    <a:pt x="80" y="22847"/>
                    <a:pt x="78" y="22962"/>
                  </a:cubicBezTo>
                  <a:cubicBezTo>
                    <a:pt x="77" y="22962"/>
                    <a:pt x="76" y="22971"/>
                    <a:pt x="75" y="22999"/>
                  </a:cubicBezTo>
                  <a:cubicBezTo>
                    <a:pt x="76" y="23026"/>
                    <a:pt x="76" y="23070"/>
                    <a:pt x="77" y="23140"/>
                  </a:cubicBezTo>
                  <a:lnTo>
                    <a:pt x="74" y="23817"/>
                  </a:lnTo>
                  <a:lnTo>
                    <a:pt x="108" y="23547"/>
                  </a:lnTo>
                  <a:cubicBezTo>
                    <a:pt x="120" y="23762"/>
                    <a:pt x="114" y="23997"/>
                    <a:pt x="124" y="23997"/>
                  </a:cubicBezTo>
                  <a:cubicBezTo>
                    <a:pt x="127" y="23997"/>
                    <a:pt x="134" y="23963"/>
                    <a:pt x="144" y="23881"/>
                  </a:cubicBezTo>
                  <a:lnTo>
                    <a:pt x="144" y="23881"/>
                  </a:lnTo>
                  <a:cubicBezTo>
                    <a:pt x="86" y="24359"/>
                    <a:pt x="123" y="26406"/>
                    <a:pt x="105" y="26686"/>
                  </a:cubicBezTo>
                  <a:cubicBezTo>
                    <a:pt x="130" y="27108"/>
                    <a:pt x="130" y="27524"/>
                    <a:pt x="127" y="28039"/>
                  </a:cubicBezTo>
                  <a:cubicBezTo>
                    <a:pt x="130" y="27984"/>
                    <a:pt x="138" y="27939"/>
                    <a:pt x="147" y="27939"/>
                  </a:cubicBezTo>
                  <a:cubicBezTo>
                    <a:pt x="158" y="27939"/>
                    <a:pt x="170" y="28023"/>
                    <a:pt x="168" y="28279"/>
                  </a:cubicBezTo>
                  <a:cubicBezTo>
                    <a:pt x="161" y="28266"/>
                    <a:pt x="156" y="28260"/>
                    <a:pt x="151" y="28260"/>
                  </a:cubicBezTo>
                  <a:cubicBezTo>
                    <a:pt x="96" y="28260"/>
                    <a:pt x="126" y="29068"/>
                    <a:pt x="81" y="29420"/>
                  </a:cubicBezTo>
                  <a:lnTo>
                    <a:pt x="81" y="29420"/>
                  </a:lnTo>
                  <a:cubicBezTo>
                    <a:pt x="82" y="29412"/>
                    <a:pt x="84" y="29408"/>
                    <a:pt x="85" y="29408"/>
                  </a:cubicBezTo>
                  <a:cubicBezTo>
                    <a:pt x="105" y="29408"/>
                    <a:pt x="95" y="30311"/>
                    <a:pt x="121" y="30311"/>
                  </a:cubicBezTo>
                  <a:cubicBezTo>
                    <a:pt x="126" y="30311"/>
                    <a:pt x="131" y="30281"/>
                    <a:pt x="139" y="30211"/>
                  </a:cubicBezTo>
                  <a:lnTo>
                    <a:pt x="139" y="30211"/>
                  </a:lnTo>
                  <a:cubicBezTo>
                    <a:pt x="136" y="30373"/>
                    <a:pt x="130" y="30398"/>
                    <a:pt x="123" y="30398"/>
                  </a:cubicBezTo>
                  <a:cubicBezTo>
                    <a:pt x="119" y="30398"/>
                    <a:pt x="116" y="30393"/>
                    <a:pt x="112" y="30393"/>
                  </a:cubicBezTo>
                  <a:cubicBezTo>
                    <a:pt x="105" y="30393"/>
                    <a:pt x="98" y="30411"/>
                    <a:pt x="91" y="30515"/>
                  </a:cubicBezTo>
                  <a:cubicBezTo>
                    <a:pt x="121" y="31398"/>
                    <a:pt x="70" y="32460"/>
                    <a:pt x="81" y="33552"/>
                  </a:cubicBezTo>
                  <a:cubicBezTo>
                    <a:pt x="82" y="33552"/>
                    <a:pt x="82" y="33553"/>
                    <a:pt x="83" y="33553"/>
                  </a:cubicBezTo>
                  <a:cubicBezTo>
                    <a:pt x="89" y="33553"/>
                    <a:pt x="96" y="33499"/>
                    <a:pt x="104" y="33499"/>
                  </a:cubicBezTo>
                  <a:cubicBezTo>
                    <a:pt x="110" y="33499"/>
                    <a:pt x="116" y="33526"/>
                    <a:pt x="122" y="33619"/>
                  </a:cubicBezTo>
                  <a:lnTo>
                    <a:pt x="71" y="34196"/>
                  </a:lnTo>
                  <a:cubicBezTo>
                    <a:pt x="76" y="34411"/>
                    <a:pt x="131" y="34394"/>
                    <a:pt x="95" y="34787"/>
                  </a:cubicBezTo>
                  <a:cubicBezTo>
                    <a:pt x="100" y="34755"/>
                    <a:pt x="106" y="34713"/>
                    <a:pt x="112" y="34713"/>
                  </a:cubicBezTo>
                  <a:cubicBezTo>
                    <a:pt x="115" y="34713"/>
                    <a:pt x="119" y="34734"/>
                    <a:pt x="120" y="34793"/>
                  </a:cubicBezTo>
                  <a:cubicBezTo>
                    <a:pt x="69" y="36931"/>
                    <a:pt x="161" y="39160"/>
                    <a:pt x="66" y="41331"/>
                  </a:cubicBezTo>
                  <a:cubicBezTo>
                    <a:pt x="73" y="41225"/>
                    <a:pt x="78" y="41183"/>
                    <a:pt x="82" y="41183"/>
                  </a:cubicBezTo>
                  <a:cubicBezTo>
                    <a:pt x="88" y="41183"/>
                    <a:pt x="89" y="41314"/>
                    <a:pt x="90" y="41458"/>
                  </a:cubicBezTo>
                  <a:cubicBezTo>
                    <a:pt x="91" y="41408"/>
                    <a:pt x="94" y="41393"/>
                    <a:pt x="99" y="41393"/>
                  </a:cubicBezTo>
                  <a:cubicBezTo>
                    <a:pt x="106" y="41393"/>
                    <a:pt x="116" y="41436"/>
                    <a:pt x="125" y="41436"/>
                  </a:cubicBezTo>
                  <a:cubicBezTo>
                    <a:pt x="126" y="41436"/>
                    <a:pt x="127" y="41435"/>
                    <a:pt x="129" y="41432"/>
                  </a:cubicBezTo>
                  <a:lnTo>
                    <a:pt x="129" y="41432"/>
                  </a:lnTo>
                  <a:lnTo>
                    <a:pt x="90" y="42341"/>
                  </a:lnTo>
                  <a:cubicBezTo>
                    <a:pt x="129" y="42507"/>
                    <a:pt x="93" y="43315"/>
                    <a:pt x="130" y="43410"/>
                  </a:cubicBezTo>
                  <a:lnTo>
                    <a:pt x="123" y="43122"/>
                  </a:lnTo>
                  <a:lnTo>
                    <a:pt x="123" y="43122"/>
                  </a:lnTo>
                  <a:cubicBezTo>
                    <a:pt x="131" y="43188"/>
                    <a:pt x="139" y="43216"/>
                    <a:pt x="147" y="43216"/>
                  </a:cubicBezTo>
                  <a:cubicBezTo>
                    <a:pt x="185" y="43216"/>
                    <a:pt x="228" y="42641"/>
                    <a:pt x="273" y="42641"/>
                  </a:cubicBezTo>
                  <a:cubicBezTo>
                    <a:pt x="275" y="42641"/>
                    <a:pt x="277" y="42642"/>
                    <a:pt x="278" y="42643"/>
                  </a:cubicBezTo>
                  <a:cubicBezTo>
                    <a:pt x="228" y="42214"/>
                    <a:pt x="352" y="41513"/>
                    <a:pt x="280" y="40810"/>
                  </a:cubicBezTo>
                  <a:cubicBezTo>
                    <a:pt x="283" y="40776"/>
                    <a:pt x="285" y="40763"/>
                    <a:pt x="287" y="40763"/>
                  </a:cubicBezTo>
                  <a:cubicBezTo>
                    <a:pt x="294" y="40763"/>
                    <a:pt x="299" y="40875"/>
                    <a:pt x="307" y="40875"/>
                  </a:cubicBezTo>
                  <a:cubicBezTo>
                    <a:pt x="309" y="40875"/>
                    <a:pt x="310" y="40870"/>
                    <a:pt x="312" y="40859"/>
                  </a:cubicBezTo>
                  <a:cubicBezTo>
                    <a:pt x="288" y="40681"/>
                    <a:pt x="282" y="40467"/>
                    <a:pt x="294" y="40067"/>
                  </a:cubicBezTo>
                  <a:lnTo>
                    <a:pt x="294" y="40067"/>
                  </a:lnTo>
                  <a:lnTo>
                    <a:pt x="300" y="40112"/>
                  </a:lnTo>
                  <a:cubicBezTo>
                    <a:pt x="294" y="38992"/>
                    <a:pt x="317" y="38511"/>
                    <a:pt x="334" y="37252"/>
                  </a:cubicBezTo>
                  <a:lnTo>
                    <a:pt x="334" y="37252"/>
                  </a:lnTo>
                  <a:lnTo>
                    <a:pt x="305" y="37345"/>
                  </a:lnTo>
                  <a:cubicBezTo>
                    <a:pt x="309" y="37075"/>
                    <a:pt x="318" y="37018"/>
                    <a:pt x="325" y="36892"/>
                  </a:cubicBezTo>
                  <a:cubicBezTo>
                    <a:pt x="320" y="36852"/>
                    <a:pt x="316" y="36835"/>
                    <a:pt x="313" y="36835"/>
                  </a:cubicBezTo>
                  <a:cubicBezTo>
                    <a:pt x="294" y="36835"/>
                    <a:pt x="310" y="37417"/>
                    <a:pt x="289" y="37417"/>
                  </a:cubicBezTo>
                  <a:cubicBezTo>
                    <a:pt x="286" y="37417"/>
                    <a:pt x="282" y="37403"/>
                    <a:pt x="276" y="37369"/>
                  </a:cubicBezTo>
                  <a:cubicBezTo>
                    <a:pt x="333" y="37010"/>
                    <a:pt x="277" y="35461"/>
                    <a:pt x="342" y="35219"/>
                  </a:cubicBezTo>
                  <a:cubicBezTo>
                    <a:pt x="342" y="35085"/>
                    <a:pt x="338" y="35050"/>
                    <a:pt x="334" y="35050"/>
                  </a:cubicBezTo>
                  <a:cubicBezTo>
                    <a:pt x="329" y="35050"/>
                    <a:pt x="322" y="35094"/>
                    <a:pt x="317" y="35094"/>
                  </a:cubicBezTo>
                  <a:cubicBezTo>
                    <a:pt x="312" y="35094"/>
                    <a:pt x="309" y="35058"/>
                    <a:pt x="309" y="34925"/>
                  </a:cubicBezTo>
                  <a:lnTo>
                    <a:pt x="326" y="34815"/>
                  </a:lnTo>
                  <a:lnTo>
                    <a:pt x="304" y="34709"/>
                  </a:lnTo>
                  <a:cubicBezTo>
                    <a:pt x="308" y="34437"/>
                    <a:pt x="330" y="34299"/>
                    <a:pt x="345" y="34289"/>
                  </a:cubicBezTo>
                  <a:lnTo>
                    <a:pt x="345" y="34289"/>
                  </a:lnTo>
                  <a:cubicBezTo>
                    <a:pt x="343" y="34356"/>
                    <a:pt x="349" y="34477"/>
                    <a:pt x="350" y="34547"/>
                  </a:cubicBezTo>
                  <a:cubicBezTo>
                    <a:pt x="369" y="34222"/>
                    <a:pt x="347" y="33652"/>
                    <a:pt x="349" y="33468"/>
                  </a:cubicBezTo>
                  <a:lnTo>
                    <a:pt x="349" y="33468"/>
                  </a:lnTo>
                  <a:lnTo>
                    <a:pt x="339" y="33829"/>
                  </a:lnTo>
                  <a:cubicBezTo>
                    <a:pt x="322" y="32694"/>
                    <a:pt x="346" y="31306"/>
                    <a:pt x="310" y="30210"/>
                  </a:cubicBezTo>
                  <a:lnTo>
                    <a:pt x="297" y="30292"/>
                  </a:lnTo>
                  <a:cubicBezTo>
                    <a:pt x="272" y="29456"/>
                    <a:pt x="311" y="29622"/>
                    <a:pt x="300" y="28702"/>
                  </a:cubicBezTo>
                  <a:lnTo>
                    <a:pt x="300" y="28702"/>
                  </a:lnTo>
                  <a:lnTo>
                    <a:pt x="303" y="28736"/>
                  </a:lnTo>
                  <a:cubicBezTo>
                    <a:pt x="290" y="28551"/>
                    <a:pt x="283" y="28305"/>
                    <a:pt x="284" y="28054"/>
                  </a:cubicBezTo>
                  <a:lnTo>
                    <a:pt x="284" y="28054"/>
                  </a:lnTo>
                  <a:cubicBezTo>
                    <a:pt x="287" y="28089"/>
                    <a:pt x="289" y="28104"/>
                    <a:pt x="292" y="28104"/>
                  </a:cubicBezTo>
                  <a:cubicBezTo>
                    <a:pt x="302" y="28104"/>
                    <a:pt x="312" y="27841"/>
                    <a:pt x="322" y="27841"/>
                  </a:cubicBezTo>
                  <a:cubicBezTo>
                    <a:pt x="325" y="27841"/>
                    <a:pt x="328" y="27863"/>
                    <a:pt x="332" y="27922"/>
                  </a:cubicBezTo>
                  <a:cubicBezTo>
                    <a:pt x="306" y="27013"/>
                    <a:pt x="311" y="27472"/>
                    <a:pt x="262" y="26872"/>
                  </a:cubicBezTo>
                  <a:lnTo>
                    <a:pt x="284" y="26733"/>
                  </a:lnTo>
                  <a:cubicBezTo>
                    <a:pt x="264" y="26529"/>
                    <a:pt x="254" y="26512"/>
                    <a:pt x="249" y="26053"/>
                  </a:cubicBezTo>
                  <a:lnTo>
                    <a:pt x="249" y="26053"/>
                  </a:lnTo>
                  <a:cubicBezTo>
                    <a:pt x="253" y="26142"/>
                    <a:pt x="257" y="26173"/>
                    <a:pt x="261" y="26173"/>
                  </a:cubicBezTo>
                  <a:cubicBezTo>
                    <a:pt x="270" y="26173"/>
                    <a:pt x="279" y="26036"/>
                    <a:pt x="289" y="26036"/>
                  </a:cubicBezTo>
                  <a:cubicBezTo>
                    <a:pt x="294" y="26036"/>
                    <a:pt x="300" y="26072"/>
                    <a:pt x="307" y="26182"/>
                  </a:cubicBezTo>
                  <a:cubicBezTo>
                    <a:pt x="354" y="25218"/>
                    <a:pt x="258" y="24749"/>
                    <a:pt x="329" y="24307"/>
                  </a:cubicBezTo>
                  <a:cubicBezTo>
                    <a:pt x="319" y="24241"/>
                    <a:pt x="312" y="24214"/>
                    <a:pt x="307" y="24214"/>
                  </a:cubicBezTo>
                  <a:cubicBezTo>
                    <a:pt x="278" y="24214"/>
                    <a:pt x="290" y="24926"/>
                    <a:pt x="284" y="24926"/>
                  </a:cubicBezTo>
                  <a:cubicBezTo>
                    <a:pt x="283" y="24926"/>
                    <a:pt x="283" y="24916"/>
                    <a:pt x="281" y="24894"/>
                  </a:cubicBezTo>
                  <a:cubicBezTo>
                    <a:pt x="278" y="24925"/>
                    <a:pt x="275" y="24938"/>
                    <a:pt x="272" y="24938"/>
                  </a:cubicBezTo>
                  <a:cubicBezTo>
                    <a:pt x="255" y="24938"/>
                    <a:pt x="237" y="24484"/>
                    <a:pt x="242" y="24226"/>
                  </a:cubicBezTo>
                  <a:cubicBezTo>
                    <a:pt x="243" y="23919"/>
                    <a:pt x="320" y="23703"/>
                    <a:pt x="319" y="22927"/>
                  </a:cubicBezTo>
                  <a:lnTo>
                    <a:pt x="319" y="22927"/>
                  </a:lnTo>
                  <a:cubicBezTo>
                    <a:pt x="320" y="23004"/>
                    <a:pt x="321" y="23010"/>
                    <a:pt x="323" y="23087"/>
                  </a:cubicBezTo>
                  <a:cubicBezTo>
                    <a:pt x="339" y="22797"/>
                    <a:pt x="302" y="22519"/>
                    <a:pt x="328" y="22163"/>
                  </a:cubicBezTo>
                  <a:cubicBezTo>
                    <a:pt x="291" y="21965"/>
                    <a:pt x="330" y="21701"/>
                    <a:pt x="282" y="21645"/>
                  </a:cubicBezTo>
                  <a:lnTo>
                    <a:pt x="282" y="21645"/>
                  </a:lnTo>
                  <a:lnTo>
                    <a:pt x="294" y="22355"/>
                  </a:lnTo>
                  <a:cubicBezTo>
                    <a:pt x="281" y="21952"/>
                    <a:pt x="226" y="21574"/>
                    <a:pt x="253" y="20911"/>
                  </a:cubicBezTo>
                  <a:lnTo>
                    <a:pt x="253" y="20911"/>
                  </a:lnTo>
                  <a:cubicBezTo>
                    <a:pt x="262" y="20962"/>
                    <a:pt x="275" y="21160"/>
                    <a:pt x="281" y="21296"/>
                  </a:cubicBezTo>
                  <a:cubicBezTo>
                    <a:pt x="296" y="21101"/>
                    <a:pt x="272" y="20922"/>
                    <a:pt x="287" y="20721"/>
                  </a:cubicBezTo>
                  <a:lnTo>
                    <a:pt x="287" y="20721"/>
                  </a:lnTo>
                  <a:cubicBezTo>
                    <a:pt x="334" y="20778"/>
                    <a:pt x="297" y="21584"/>
                    <a:pt x="333" y="22016"/>
                  </a:cubicBezTo>
                  <a:cubicBezTo>
                    <a:pt x="349" y="21838"/>
                    <a:pt x="313" y="21370"/>
                    <a:pt x="333" y="21370"/>
                  </a:cubicBezTo>
                  <a:cubicBezTo>
                    <a:pt x="336" y="21370"/>
                    <a:pt x="342" y="21384"/>
                    <a:pt x="349" y="21416"/>
                  </a:cubicBezTo>
                  <a:cubicBezTo>
                    <a:pt x="285" y="21104"/>
                    <a:pt x="357" y="20653"/>
                    <a:pt x="308" y="20128"/>
                  </a:cubicBezTo>
                  <a:lnTo>
                    <a:pt x="308" y="20128"/>
                  </a:lnTo>
                  <a:lnTo>
                    <a:pt x="337" y="20163"/>
                  </a:lnTo>
                  <a:cubicBezTo>
                    <a:pt x="332" y="20080"/>
                    <a:pt x="318" y="19908"/>
                    <a:pt x="319" y="19755"/>
                  </a:cubicBezTo>
                  <a:lnTo>
                    <a:pt x="319" y="19755"/>
                  </a:lnTo>
                  <a:lnTo>
                    <a:pt x="356" y="20032"/>
                  </a:lnTo>
                  <a:cubicBezTo>
                    <a:pt x="324" y="19607"/>
                    <a:pt x="383" y="19213"/>
                    <a:pt x="366" y="18806"/>
                  </a:cubicBezTo>
                  <a:lnTo>
                    <a:pt x="366" y="18806"/>
                  </a:lnTo>
                  <a:cubicBezTo>
                    <a:pt x="367" y="19194"/>
                    <a:pt x="360" y="19268"/>
                    <a:pt x="350" y="19268"/>
                  </a:cubicBezTo>
                  <a:cubicBezTo>
                    <a:pt x="344" y="19268"/>
                    <a:pt x="337" y="19239"/>
                    <a:pt x="330" y="19239"/>
                  </a:cubicBezTo>
                  <a:cubicBezTo>
                    <a:pt x="324" y="19239"/>
                    <a:pt x="317" y="19264"/>
                    <a:pt x="312" y="19358"/>
                  </a:cubicBezTo>
                  <a:cubicBezTo>
                    <a:pt x="275" y="18322"/>
                    <a:pt x="382" y="18739"/>
                    <a:pt x="372" y="17628"/>
                  </a:cubicBezTo>
                  <a:lnTo>
                    <a:pt x="372" y="17628"/>
                  </a:lnTo>
                  <a:cubicBezTo>
                    <a:pt x="372" y="17769"/>
                    <a:pt x="361" y="17999"/>
                    <a:pt x="351" y="17999"/>
                  </a:cubicBezTo>
                  <a:cubicBezTo>
                    <a:pt x="348" y="17999"/>
                    <a:pt x="345" y="17977"/>
                    <a:pt x="342" y="17924"/>
                  </a:cubicBezTo>
                  <a:cubicBezTo>
                    <a:pt x="348" y="17700"/>
                    <a:pt x="358" y="17404"/>
                    <a:pt x="374" y="17267"/>
                  </a:cubicBezTo>
                  <a:cubicBezTo>
                    <a:pt x="372" y="17015"/>
                    <a:pt x="368" y="16938"/>
                    <a:pt x="363" y="16938"/>
                  </a:cubicBezTo>
                  <a:cubicBezTo>
                    <a:pt x="356" y="16938"/>
                    <a:pt x="346" y="17131"/>
                    <a:pt x="337" y="17131"/>
                  </a:cubicBezTo>
                  <a:cubicBezTo>
                    <a:pt x="334" y="17131"/>
                    <a:pt x="330" y="17110"/>
                    <a:pt x="328" y="17054"/>
                  </a:cubicBezTo>
                  <a:cubicBezTo>
                    <a:pt x="361" y="16788"/>
                    <a:pt x="313" y="16671"/>
                    <a:pt x="302" y="16328"/>
                  </a:cubicBezTo>
                  <a:lnTo>
                    <a:pt x="331" y="16326"/>
                  </a:lnTo>
                  <a:cubicBezTo>
                    <a:pt x="349" y="15436"/>
                    <a:pt x="271" y="16091"/>
                    <a:pt x="294" y="15290"/>
                  </a:cubicBezTo>
                  <a:lnTo>
                    <a:pt x="294" y="15290"/>
                  </a:lnTo>
                  <a:lnTo>
                    <a:pt x="333" y="15628"/>
                  </a:lnTo>
                  <a:lnTo>
                    <a:pt x="323" y="15211"/>
                  </a:lnTo>
                  <a:lnTo>
                    <a:pt x="355" y="15297"/>
                  </a:lnTo>
                  <a:cubicBezTo>
                    <a:pt x="332" y="14843"/>
                    <a:pt x="338" y="14701"/>
                    <a:pt x="347" y="14256"/>
                  </a:cubicBezTo>
                  <a:lnTo>
                    <a:pt x="347" y="14256"/>
                  </a:lnTo>
                  <a:cubicBezTo>
                    <a:pt x="343" y="14277"/>
                    <a:pt x="338" y="14287"/>
                    <a:pt x="334" y="14287"/>
                  </a:cubicBezTo>
                  <a:cubicBezTo>
                    <a:pt x="315" y="14287"/>
                    <a:pt x="295" y="14120"/>
                    <a:pt x="294" y="13805"/>
                  </a:cubicBezTo>
                  <a:cubicBezTo>
                    <a:pt x="299" y="13719"/>
                    <a:pt x="304" y="13703"/>
                    <a:pt x="308" y="13703"/>
                  </a:cubicBezTo>
                  <a:cubicBezTo>
                    <a:pt x="310" y="13703"/>
                    <a:pt x="312" y="13709"/>
                    <a:pt x="314" y="13709"/>
                  </a:cubicBezTo>
                  <a:cubicBezTo>
                    <a:pt x="318" y="13709"/>
                    <a:pt x="319" y="13671"/>
                    <a:pt x="317" y="13397"/>
                  </a:cubicBezTo>
                  <a:lnTo>
                    <a:pt x="317" y="13397"/>
                  </a:lnTo>
                  <a:cubicBezTo>
                    <a:pt x="335" y="13522"/>
                    <a:pt x="357" y="13661"/>
                    <a:pt x="331" y="13904"/>
                  </a:cubicBezTo>
                  <a:cubicBezTo>
                    <a:pt x="341" y="13929"/>
                    <a:pt x="349" y="14029"/>
                    <a:pt x="358" y="14054"/>
                  </a:cubicBezTo>
                  <a:cubicBezTo>
                    <a:pt x="378" y="13764"/>
                    <a:pt x="362" y="13327"/>
                    <a:pt x="362" y="13124"/>
                  </a:cubicBezTo>
                  <a:lnTo>
                    <a:pt x="362" y="13124"/>
                  </a:lnTo>
                  <a:cubicBezTo>
                    <a:pt x="361" y="13202"/>
                    <a:pt x="359" y="13295"/>
                    <a:pt x="355" y="13343"/>
                  </a:cubicBezTo>
                  <a:lnTo>
                    <a:pt x="316" y="12534"/>
                  </a:lnTo>
                  <a:cubicBezTo>
                    <a:pt x="320" y="12491"/>
                    <a:pt x="323" y="12474"/>
                    <a:pt x="326" y="12474"/>
                  </a:cubicBezTo>
                  <a:cubicBezTo>
                    <a:pt x="333" y="12474"/>
                    <a:pt x="338" y="12541"/>
                    <a:pt x="344" y="12608"/>
                  </a:cubicBezTo>
                  <a:cubicBezTo>
                    <a:pt x="341" y="12443"/>
                    <a:pt x="328" y="12331"/>
                    <a:pt x="325" y="12090"/>
                  </a:cubicBezTo>
                  <a:lnTo>
                    <a:pt x="325" y="12090"/>
                  </a:lnTo>
                  <a:cubicBezTo>
                    <a:pt x="347" y="12149"/>
                    <a:pt x="371" y="12138"/>
                    <a:pt x="382" y="12436"/>
                  </a:cubicBezTo>
                  <a:lnTo>
                    <a:pt x="382" y="12436"/>
                  </a:lnTo>
                  <a:lnTo>
                    <a:pt x="357" y="11707"/>
                  </a:lnTo>
                  <a:cubicBezTo>
                    <a:pt x="366" y="11662"/>
                    <a:pt x="381" y="11393"/>
                    <a:pt x="390" y="11393"/>
                  </a:cubicBezTo>
                  <a:cubicBezTo>
                    <a:pt x="392" y="11393"/>
                    <a:pt x="393" y="11398"/>
                    <a:pt x="394" y="11411"/>
                  </a:cubicBezTo>
                  <a:cubicBezTo>
                    <a:pt x="407" y="10983"/>
                    <a:pt x="349" y="10363"/>
                    <a:pt x="366" y="9796"/>
                  </a:cubicBezTo>
                  <a:cubicBezTo>
                    <a:pt x="363" y="9766"/>
                    <a:pt x="355" y="9707"/>
                    <a:pt x="357" y="9588"/>
                  </a:cubicBezTo>
                  <a:cubicBezTo>
                    <a:pt x="376" y="9326"/>
                    <a:pt x="393" y="9079"/>
                    <a:pt x="411" y="8821"/>
                  </a:cubicBezTo>
                  <a:cubicBezTo>
                    <a:pt x="414" y="8691"/>
                    <a:pt x="439" y="8561"/>
                    <a:pt x="459" y="8423"/>
                  </a:cubicBezTo>
                  <a:cubicBezTo>
                    <a:pt x="477" y="8286"/>
                    <a:pt x="496" y="8141"/>
                    <a:pt x="511" y="7986"/>
                  </a:cubicBezTo>
                  <a:cubicBezTo>
                    <a:pt x="511" y="7986"/>
                    <a:pt x="535" y="7901"/>
                    <a:pt x="558" y="7816"/>
                  </a:cubicBezTo>
                  <a:cubicBezTo>
                    <a:pt x="568" y="7774"/>
                    <a:pt x="582" y="7732"/>
                    <a:pt x="595" y="7701"/>
                  </a:cubicBezTo>
                  <a:cubicBezTo>
                    <a:pt x="607" y="7670"/>
                    <a:pt x="616" y="7649"/>
                    <a:pt x="616" y="7649"/>
                  </a:cubicBezTo>
                  <a:cubicBezTo>
                    <a:pt x="641" y="7542"/>
                    <a:pt x="646" y="7507"/>
                    <a:pt x="641" y="7507"/>
                  </a:cubicBezTo>
                  <a:cubicBezTo>
                    <a:pt x="631" y="7507"/>
                    <a:pt x="582" y="7645"/>
                    <a:pt x="569" y="7645"/>
                  </a:cubicBezTo>
                  <a:cubicBezTo>
                    <a:pt x="560" y="7645"/>
                    <a:pt x="571" y="7570"/>
                    <a:pt x="632" y="7312"/>
                  </a:cubicBezTo>
                  <a:cubicBezTo>
                    <a:pt x="700" y="7020"/>
                    <a:pt x="721" y="6978"/>
                    <a:pt x="734" y="6978"/>
                  </a:cubicBezTo>
                  <a:cubicBezTo>
                    <a:pt x="739" y="6978"/>
                    <a:pt x="743" y="6985"/>
                    <a:pt x="748" y="6985"/>
                  </a:cubicBezTo>
                  <a:cubicBezTo>
                    <a:pt x="755" y="6985"/>
                    <a:pt x="764" y="6973"/>
                    <a:pt x="781" y="6921"/>
                  </a:cubicBezTo>
                  <a:cubicBezTo>
                    <a:pt x="805" y="6781"/>
                    <a:pt x="868" y="6596"/>
                    <a:pt x="933" y="6380"/>
                  </a:cubicBezTo>
                  <a:cubicBezTo>
                    <a:pt x="968" y="6272"/>
                    <a:pt x="1007" y="6157"/>
                    <a:pt x="1050" y="6040"/>
                  </a:cubicBezTo>
                  <a:cubicBezTo>
                    <a:pt x="1091" y="5921"/>
                    <a:pt x="1161" y="5810"/>
                    <a:pt x="1224" y="5693"/>
                  </a:cubicBezTo>
                  <a:lnTo>
                    <a:pt x="1224" y="5693"/>
                  </a:lnTo>
                  <a:cubicBezTo>
                    <a:pt x="1156" y="5854"/>
                    <a:pt x="1083" y="5972"/>
                    <a:pt x="1036" y="6128"/>
                  </a:cubicBezTo>
                  <a:cubicBezTo>
                    <a:pt x="1036" y="6128"/>
                    <a:pt x="1073" y="6035"/>
                    <a:pt x="1119" y="5946"/>
                  </a:cubicBezTo>
                  <a:lnTo>
                    <a:pt x="1216" y="5770"/>
                  </a:lnTo>
                  <a:lnTo>
                    <a:pt x="1216" y="5770"/>
                  </a:lnTo>
                  <a:cubicBezTo>
                    <a:pt x="1120" y="5992"/>
                    <a:pt x="1066" y="6194"/>
                    <a:pt x="1034" y="6289"/>
                  </a:cubicBezTo>
                  <a:cubicBezTo>
                    <a:pt x="1022" y="6330"/>
                    <a:pt x="1016" y="6353"/>
                    <a:pt x="1019" y="6353"/>
                  </a:cubicBezTo>
                  <a:cubicBezTo>
                    <a:pt x="1024" y="6353"/>
                    <a:pt x="1045" y="6310"/>
                    <a:pt x="1091" y="6212"/>
                  </a:cubicBezTo>
                  <a:cubicBezTo>
                    <a:pt x="1079" y="6192"/>
                    <a:pt x="1099" y="6087"/>
                    <a:pt x="1154" y="5948"/>
                  </a:cubicBezTo>
                  <a:cubicBezTo>
                    <a:pt x="1213" y="5812"/>
                    <a:pt x="1296" y="5636"/>
                    <a:pt x="1381" y="5461"/>
                  </a:cubicBezTo>
                  <a:cubicBezTo>
                    <a:pt x="1422" y="5373"/>
                    <a:pt x="1463" y="5285"/>
                    <a:pt x="1503" y="5203"/>
                  </a:cubicBezTo>
                  <a:cubicBezTo>
                    <a:pt x="1543" y="5120"/>
                    <a:pt x="1591" y="5049"/>
                    <a:pt x="1625" y="4982"/>
                  </a:cubicBezTo>
                  <a:cubicBezTo>
                    <a:pt x="1697" y="4852"/>
                    <a:pt x="1742" y="4758"/>
                    <a:pt x="1733" y="4735"/>
                  </a:cubicBezTo>
                  <a:lnTo>
                    <a:pt x="1885" y="4518"/>
                  </a:lnTo>
                  <a:lnTo>
                    <a:pt x="1885" y="4518"/>
                  </a:lnTo>
                  <a:cubicBezTo>
                    <a:pt x="1846" y="4583"/>
                    <a:pt x="1840" y="4594"/>
                    <a:pt x="1803" y="4658"/>
                  </a:cubicBezTo>
                  <a:cubicBezTo>
                    <a:pt x="1951" y="4448"/>
                    <a:pt x="1989" y="4359"/>
                    <a:pt x="2046" y="4259"/>
                  </a:cubicBezTo>
                  <a:cubicBezTo>
                    <a:pt x="2099" y="4158"/>
                    <a:pt x="2162" y="4039"/>
                    <a:pt x="2366" y="3775"/>
                  </a:cubicBezTo>
                  <a:cubicBezTo>
                    <a:pt x="2463" y="3644"/>
                    <a:pt x="2556" y="3555"/>
                    <a:pt x="2567" y="3555"/>
                  </a:cubicBezTo>
                  <a:cubicBezTo>
                    <a:pt x="2572" y="3555"/>
                    <a:pt x="2564" y="3569"/>
                    <a:pt x="2536" y="3602"/>
                  </a:cubicBezTo>
                  <a:lnTo>
                    <a:pt x="2536" y="3602"/>
                  </a:lnTo>
                  <a:lnTo>
                    <a:pt x="2865" y="3211"/>
                  </a:lnTo>
                  <a:cubicBezTo>
                    <a:pt x="2908" y="3166"/>
                    <a:pt x="2930" y="3145"/>
                    <a:pt x="2934" y="3145"/>
                  </a:cubicBezTo>
                  <a:cubicBezTo>
                    <a:pt x="2938" y="3145"/>
                    <a:pt x="2923" y="3166"/>
                    <a:pt x="2892" y="3202"/>
                  </a:cubicBezTo>
                  <a:lnTo>
                    <a:pt x="2892" y="3202"/>
                  </a:lnTo>
                  <a:cubicBezTo>
                    <a:pt x="2941" y="3148"/>
                    <a:pt x="3027" y="3052"/>
                    <a:pt x="3114" y="2956"/>
                  </a:cubicBezTo>
                  <a:cubicBezTo>
                    <a:pt x="3259" y="2822"/>
                    <a:pt x="3403" y="2689"/>
                    <a:pt x="3403" y="2689"/>
                  </a:cubicBezTo>
                  <a:lnTo>
                    <a:pt x="3403" y="2689"/>
                  </a:lnTo>
                  <a:lnTo>
                    <a:pt x="3401" y="2695"/>
                  </a:lnTo>
                  <a:cubicBezTo>
                    <a:pt x="3475" y="2610"/>
                    <a:pt x="3652" y="2423"/>
                    <a:pt x="3739" y="2333"/>
                  </a:cubicBezTo>
                  <a:cubicBezTo>
                    <a:pt x="3779" y="2305"/>
                    <a:pt x="3795" y="2295"/>
                    <a:pt x="3798" y="2295"/>
                  </a:cubicBezTo>
                  <a:lnTo>
                    <a:pt x="3798" y="2295"/>
                  </a:lnTo>
                  <a:cubicBezTo>
                    <a:pt x="3806" y="2295"/>
                    <a:pt x="3696" y="2382"/>
                    <a:pt x="3709" y="2382"/>
                  </a:cubicBezTo>
                  <a:cubicBezTo>
                    <a:pt x="3710" y="2382"/>
                    <a:pt x="3711" y="2381"/>
                    <a:pt x="3714" y="2380"/>
                  </a:cubicBezTo>
                  <a:cubicBezTo>
                    <a:pt x="3714" y="2380"/>
                    <a:pt x="3733" y="2359"/>
                    <a:pt x="3763" y="2333"/>
                  </a:cubicBezTo>
                  <a:cubicBezTo>
                    <a:pt x="3795" y="2306"/>
                    <a:pt x="3837" y="2272"/>
                    <a:pt x="3880" y="2237"/>
                  </a:cubicBezTo>
                  <a:cubicBezTo>
                    <a:pt x="3964" y="2168"/>
                    <a:pt x="4049" y="2099"/>
                    <a:pt x="4049" y="2099"/>
                  </a:cubicBezTo>
                  <a:cubicBezTo>
                    <a:pt x="4074" y="2086"/>
                    <a:pt x="4087" y="2080"/>
                    <a:pt x="4093" y="2080"/>
                  </a:cubicBezTo>
                  <a:cubicBezTo>
                    <a:pt x="4120" y="2080"/>
                    <a:pt x="3885" y="2264"/>
                    <a:pt x="3690" y="2427"/>
                  </a:cubicBezTo>
                  <a:cubicBezTo>
                    <a:pt x="3866" y="2320"/>
                    <a:pt x="3944" y="2274"/>
                    <a:pt x="4055" y="2174"/>
                  </a:cubicBezTo>
                  <a:cubicBezTo>
                    <a:pt x="4112" y="2126"/>
                    <a:pt x="4180" y="2068"/>
                    <a:pt x="4279" y="1991"/>
                  </a:cubicBezTo>
                  <a:cubicBezTo>
                    <a:pt x="4380" y="1915"/>
                    <a:pt x="4507" y="1815"/>
                    <a:pt x="4705" y="1717"/>
                  </a:cubicBezTo>
                  <a:lnTo>
                    <a:pt x="4705" y="1717"/>
                  </a:lnTo>
                  <a:cubicBezTo>
                    <a:pt x="4705" y="1717"/>
                    <a:pt x="4618" y="1772"/>
                    <a:pt x="4531" y="1827"/>
                  </a:cubicBezTo>
                  <a:cubicBezTo>
                    <a:pt x="4448" y="1888"/>
                    <a:pt x="4369" y="1952"/>
                    <a:pt x="4369" y="1952"/>
                  </a:cubicBezTo>
                  <a:cubicBezTo>
                    <a:pt x="4429" y="1924"/>
                    <a:pt x="4487" y="1885"/>
                    <a:pt x="4552" y="1849"/>
                  </a:cubicBezTo>
                  <a:cubicBezTo>
                    <a:pt x="4618" y="1815"/>
                    <a:pt x="4688" y="1777"/>
                    <a:pt x="4762" y="1735"/>
                  </a:cubicBezTo>
                  <a:cubicBezTo>
                    <a:pt x="4911" y="1651"/>
                    <a:pt x="5079" y="1551"/>
                    <a:pt x="5283" y="1444"/>
                  </a:cubicBezTo>
                  <a:lnTo>
                    <a:pt x="5283" y="1444"/>
                  </a:lnTo>
                  <a:cubicBezTo>
                    <a:pt x="5209" y="1476"/>
                    <a:pt x="4784" y="1694"/>
                    <a:pt x="4736" y="1694"/>
                  </a:cubicBezTo>
                  <a:cubicBezTo>
                    <a:pt x="4719" y="1694"/>
                    <a:pt x="4746" y="1669"/>
                    <a:pt x="4846" y="1603"/>
                  </a:cubicBezTo>
                  <a:cubicBezTo>
                    <a:pt x="4965" y="1541"/>
                    <a:pt x="5113" y="1444"/>
                    <a:pt x="5329" y="1308"/>
                  </a:cubicBezTo>
                  <a:cubicBezTo>
                    <a:pt x="5330" y="1311"/>
                    <a:pt x="5333" y="1312"/>
                    <a:pt x="5338" y="1312"/>
                  </a:cubicBezTo>
                  <a:cubicBezTo>
                    <a:pt x="5384" y="1312"/>
                    <a:pt x="5590" y="1206"/>
                    <a:pt x="5846" y="1082"/>
                  </a:cubicBezTo>
                  <a:lnTo>
                    <a:pt x="5846" y="1082"/>
                  </a:lnTo>
                  <a:lnTo>
                    <a:pt x="5842" y="1125"/>
                  </a:lnTo>
                  <a:cubicBezTo>
                    <a:pt x="5990" y="1047"/>
                    <a:pt x="6058" y="1007"/>
                    <a:pt x="6108" y="973"/>
                  </a:cubicBezTo>
                  <a:cubicBezTo>
                    <a:pt x="6162" y="944"/>
                    <a:pt x="6198" y="922"/>
                    <a:pt x="6289" y="880"/>
                  </a:cubicBezTo>
                  <a:cubicBezTo>
                    <a:pt x="6642" y="754"/>
                    <a:pt x="6725" y="755"/>
                    <a:pt x="6816" y="749"/>
                  </a:cubicBezTo>
                  <a:cubicBezTo>
                    <a:pt x="6983" y="692"/>
                    <a:pt x="7016" y="676"/>
                    <a:pt x="6997" y="676"/>
                  </a:cubicBezTo>
                  <a:cubicBezTo>
                    <a:pt x="6972" y="676"/>
                    <a:pt x="6864" y="701"/>
                    <a:pt x="6838" y="701"/>
                  </a:cubicBezTo>
                  <a:cubicBezTo>
                    <a:pt x="6815" y="701"/>
                    <a:pt x="6857" y="681"/>
                    <a:pt x="7080" y="606"/>
                  </a:cubicBezTo>
                  <a:cubicBezTo>
                    <a:pt x="7324" y="551"/>
                    <a:pt x="7530" y="497"/>
                    <a:pt x="7747" y="437"/>
                  </a:cubicBezTo>
                  <a:cubicBezTo>
                    <a:pt x="7854" y="402"/>
                    <a:pt x="7969" y="384"/>
                    <a:pt x="8092" y="361"/>
                  </a:cubicBezTo>
                  <a:cubicBezTo>
                    <a:pt x="8214" y="337"/>
                    <a:pt x="8347" y="312"/>
                    <a:pt x="8494" y="284"/>
                  </a:cubicBezTo>
                  <a:cubicBezTo>
                    <a:pt x="8571" y="275"/>
                    <a:pt x="8611" y="272"/>
                    <a:pt x="8629" y="272"/>
                  </a:cubicBezTo>
                  <a:cubicBezTo>
                    <a:pt x="8685" y="272"/>
                    <a:pt x="8495" y="308"/>
                    <a:pt x="8547" y="308"/>
                  </a:cubicBezTo>
                  <a:cubicBezTo>
                    <a:pt x="8551" y="308"/>
                    <a:pt x="8556" y="308"/>
                    <a:pt x="8563" y="308"/>
                  </a:cubicBezTo>
                  <a:cubicBezTo>
                    <a:pt x="8563" y="308"/>
                    <a:pt x="8833" y="236"/>
                    <a:pt x="8864" y="236"/>
                  </a:cubicBezTo>
                  <a:cubicBezTo>
                    <a:pt x="8865" y="236"/>
                    <a:pt x="8866" y="236"/>
                    <a:pt x="8866" y="237"/>
                  </a:cubicBezTo>
                  <a:cubicBezTo>
                    <a:pt x="8876" y="237"/>
                    <a:pt x="8884" y="236"/>
                    <a:pt x="8891" y="236"/>
                  </a:cubicBezTo>
                  <a:cubicBezTo>
                    <a:pt x="8937" y="236"/>
                    <a:pt x="8917" y="245"/>
                    <a:pt x="8906" y="249"/>
                  </a:cubicBezTo>
                  <a:cubicBezTo>
                    <a:pt x="9168" y="225"/>
                    <a:pt x="8925" y="211"/>
                    <a:pt x="9337" y="180"/>
                  </a:cubicBezTo>
                  <a:cubicBezTo>
                    <a:pt x="9370" y="168"/>
                    <a:pt x="9463" y="160"/>
                    <a:pt x="9590" y="160"/>
                  </a:cubicBezTo>
                  <a:cubicBezTo>
                    <a:pt x="9671" y="160"/>
                    <a:pt x="9765" y="163"/>
                    <a:pt x="9867" y="171"/>
                  </a:cubicBezTo>
                  <a:cubicBezTo>
                    <a:pt x="10090" y="195"/>
                    <a:pt x="10346" y="220"/>
                    <a:pt x="10577" y="220"/>
                  </a:cubicBezTo>
                  <a:cubicBezTo>
                    <a:pt x="10617" y="220"/>
                    <a:pt x="10657" y="219"/>
                    <a:pt x="10696" y="218"/>
                  </a:cubicBezTo>
                  <a:lnTo>
                    <a:pt x="10696" y="218"/>
                  </a:lnTo>
                  <a:cubicBezTo>
                    <a:pt x="10820" y="235"/>
                    <a:pt x="10632" y="238"/>
                    <a:pt x="10669" y="254"/>
                  </a:cubicBezTo>
                  <a:cubicBezTo>
                    <a:pt x="11017" y="278"/>
                    <a:pt x="11166" y="305"/>
                    <a:pt x="11300" y="316"/>
                  </a:cubicBezTo>
                  <a:cubicBezTo>
                    <a:pt x="11367" y="321"/>
                    <a:pt x="11430" y="327"/>
                    <a:pt x="11513" y="335"/>
                  </a:cubicBezTo>
                  <a:cubicBezTo>
                    <a:pt x="11596" y="342"/>
                    <a:pt x="11698" y="347"/>
                    <a:pt x="11840" y="377"/>
                  </a:cubicBezTo>
                  <a:lnTo>
                    <a:pt x="12309" y="523"/>
                  </a:lnTo>
                  <a:cubicBezTo>
                    <a:pt x="12186" y="481"/>
                    <a:pt x="12166" y="465"/>
                    <a:pt x="12209" y="465"/>
                  </a:cubicBezTo>
                  <a:cubicBezTo>
                    <a:pt x="12226" y="465"/>
                    <a:pt x="12253" y="467"/>
                    <a:pt x="12287" y="472"/>
                  </a:cubicBezTo>
                  <a:cubicBezTo>
                    <a:pt x="12408" y="488"/>
                    <a:pt x="12625" y="519"/>
                    <a:pt x="12819" y="585"/>
                  </a:cubicBezTo>
                  <a:cubicBezTo>
                    <a:pt x="12702" y="526"/>
                    <a:pt x="12602" y="476"/>
                    <a:pt x="12530" y="455"/>
                  </a:cubicBezTo>
                  <a:lnTo>
                    <a:pt x="12530" y="455"/>
                  </a:lnTo>
                  <a:cubicBezTo>
                    <a:pt x="12530" y="455"/>
                    <a:pt x="12570" y="465"/>
                    <a:pt x="12629" y="478"/>
                  </a:cubicBezTo>
                  <a:cubicBezTo>
                    <a:pt x="12688" y="497"/>
                    <a:pt x="12766" y="523"/>
                    <a:pt x="12843" y="549"/>
                  </a:cubicBezTo>
                  <a:cubicBezTo>
                    <a:pt x="12997" y="600"/>
                    <a:pt x="13152" y="651"/>
                    <a:pt x="13152" y="651"/>
                  </a:cubicBezTo>
                  <a:cubicBezTo>
                    <a:pt x="13186" y="666"/>
                    <a:pt x="13190" y="672"/>
                    <a:pt x="13174" y="672"/>
                  </a:cubicBezTo>
                  <a:cubicBezTo>
                    <a:pt x="13156" y="672"/>
                    <a:pt x="13110" y="664"/>
                    <a:pt x="13053" y="652"/>
                  </a:cubicBezTo>
                  <a:lnTo>
                    <a:pt x="13053" y="652"/>
                  </a:lnTo>
                  <a:cubicBezTo>
                    <a:pt x="13095" y="664"/>
                    <a:pt x="13136" y="675"/>
                    <a:pt x="13168" y="684"/>
                  </a:cubicBezTo>
                  <a:cubicBezTo>
                    <a:pt x="13280" y="733"/>
                    <a:pt x="13299" y="750"/>
                    <a:pt x="13269" y="750"/>
                  </a:cubicBezTo>
                  <a:cubicBezTo>
                    <a:pt x="13241" y="750"/>
                    <a:pt x="13174" y="736"/>
                    <a:pt x="13097" y="719"/>
                  </a:cubicBezTo>
                  <a:cubicBezTo>
                    <a:pt x="13025" y="684"/>
                    <a:pt x="12954" y="650"/>
                    <a:pt x="12885" y="616"/>
                  </a:cubicBezTo>
                  <a:cubicBezTo>
                    <a:pt x="12777" y="594"/>
                    <a:pt x="12674" y="574"/>
                    <a:pt x="12627" y="574"/>
                  </a:cubicBezTo>
                  <a:cubicBezTo>
                    <a:pt x="12605" y="574"/>
                    <a:pt x="12596" y="578"/>
                    <a:pt x="12604" y="589"/>
                  </a:cubicBezTo>
                  <a:cubicBezTo>
                    <a:pt x="12645" y="599"/>
                    <a:pt x="12722" y="624"/>
                    <a:pt x="12806" y="651"/>
                  </a:cubicBezTo>
                  <a:cubicBezTo>
                    <a:pt x="12782" y="646"/>
                    <a:pt x="12763" y="643"/>
                    <a:pt x="12754" y="643"/>
                  </a:cubicBezTo>
                  <a:cubicBezTo>
                    <a:pt x="12748" y="643"/>
                    <a:pt x="12747" y="645"/>
                    <a:pt x="12754" y="649"/>
                  </a:cubicBezTo>
                  <a:cubicBezTo>
                    <a:pt x="12774" y="660"/>
                    <a:pt x="12839" y="676"/>
                    <a:pt x="12942" y="704"/>
                  </a:cubicBezTo>
                  <a:lnTo>
                    <a:pt x="13065" y="793"/>
                  </a:lnTo>
                  <a:lnTo>
                    <a:pt x="13104" y="790"/>
                  </a:lnTo>
                  <a:cubicBezTo>
                    <a:pt x="13104" y="790"/>
                    <a:pt x="13153" y="809"/>
                    <a:pt x="13226" y="839"/>
                  </a:cubicBezTo>
                  <a:cubicBezTo>
                    <a:pt x="13299" y="870"/>
                    <a:pt x="13398" y="903"/>
                    <a:pt x="13493" y="951"/>
                  </a:cubicBezTo>
                  <a:cubicBezTo>
                    <a:pt x="13679" y="1047"/>
                    <a:pt x="13866" y="1144"/>
                    <a:pt x="13866" y="1144"/>
                  </a:cubicBezTo>
                  <a:cubicBezTo>
                    <a:pt x="14005" y="1199"/>
                    <a:pt x="14142" y="1252"/>
                    <a:pt x="14281" y="1306"/>
                  </a:cubicBezTo>
                  <a:cubicBezTo>
                    <a:pt x="14415" y="1374"/>
                    <a:pt x="14552" y="1443"/>
                    <a:pt x="14696" y="1516"/>
                  </a:cubicBezTo>
                  <a:cubicBezTo>
                    <a:pt x="14841" y="1593"/>
                    <a:pt x="15002" y="1667"/>
                    <a:pt x="15165" y="1772"/>
                  </a:cubicBezTo>
                  <a:cubicBezTo>
                    <a:pt x="15326" y="1881"/>
                    <a:pt x="15501" y="2004"/>
                    <a:pt x="15698" y="2144"/>
                  </a:cubicBezTo>
                  <a:cubicBezTo>
                    <a:pt x="15633" y="2107"/>
                    <a:pt x="15601" y="2094"/>
                    <a:pt x="15587" y="2094"/>
                  </a:cubicBezTo>
                  <a:cubicBezTo>
                    <a:pt x="15556" y="2094"/>
                    <a:pt x="15615" y="2160"/>
                    <a:pt x="15592" y="2175"/>
                  </a:cubicBezTo>
                  <a:cubicBezTo>
                    <a:pt x="15500" y="2082"/>
                    <a:pt x="15348" y="1973"/>
                    <a:pt x="15172" y="1851"/>
                  </a:cubicBezTo>
                  <a:cubicBezTo>
                    <a:pt x="15013" y="1738"/>
                    <a:pt x="14814" y="1643"/>
                    <a:pt x="14624" y="1525"/>
                  </a:cubicBezTo>
                  <a:lnTo>
                    <a:pt x="14624" y="1525"/>
                  </a:lnTo>
                  <a:cubicBezTo>
                    <a:pt x="14713" y="1583"/>
                    <a:pt x="14730" y="1601"/>
                    <a:pt x="14719" y="1601"/>
                  </a:cubicBezTo>
                  <a:cubicBezTo>
                    <a:pt x="14711" y="1601"/>
                    <a:pt x="14689" y="1593"/>
                    <a:pt x="14668" y="1582"/>
                  </a:cubicBezTo>
                  <a:lnTo>
                    <a:pt x="14668" y="1582"/>
                  </a:lnTo>
                  <a:cubicBezTo>
                    <a:pt x="14668" y="1582"/>
                    <a:pt x="14861" y="1689"/>
                    <a:pt x="15054" y="1795"/>
                  </a:cubicBezTo>
                  <a:cubicBezTo>
                    <a:pt x="15237" y="1921"/>
                    <a:pt x="15418" y="2046"/>
                    <a:pt x="15418" y="2046"/>
                  </a:cubicBezTo>
                  <a:cubicBezTo>
                    <a:pt x="15385" y="2058"/>
                    <a:pt x="15556" y="2176"/>
                    <a:pt x="15732" y="2324"/>
                  </a:cubicBezTo>
                  <a:cubicBezTo>
                    <a:pt x="15721" y="2303"/>
                    <a:pt x="15720" y="2293"/>
                    <a:pt x="15729" y="2293"/>
                  </a:cubicBezTo>
                  <a:cubicBezTo>
                    <a:pt x="15789" y="2293"/>
                    <a:pt x="16286" y="2758"/>
                    <a:pt x="16524" y="2965"/>
                  </a:cubicBezTo>
                  <a:cubicBezTo>
                    <a:pt x="16524" y="2970"/>
                    <a:pt x="16522" y="2973"/>
                    <a:pt x="16519" y="2973"/>
                  </a:cubicBezTo>
                  <a:cubicBezTo>
                    <a:pt x="16510" y="2973"/>
                    <a:pt x="16490" y="2959"/>
                    <a:pt x="16451" y="2927"/>
                  </a:cubicBezTo>
                  <a:cubicBezTo>
                    <a:pt x="16391" y="2883"/>
                    <a:pt x="16292" y="2798"/>
                    <a:pt x="16131" y="2649"/>
                  </a:cubicBezTo>
                  <a:lnTo>
                    <a:pt x="16131" y="2649"/>
                  </a:lnTo>
                  <a:cubicBezTo>
                    <a:pt x="16463" y="2998"/>
                    <a:pt x="16630" y="3033"/>
                    <a:pt x="16923" y="3409"/>
                  </a:cubicBezTo>
                  <a:lnTo>
                    <a:pt x="16923" y="3409"/>
                  </a:lnTo>
                  <a:cubicBezTo>
                    <a:pt x="16920" y="3406"/>
                    <a:pt x="16918" y="3403"/>
                    <a:pt x="16915" y="3400"/>
                  </a:cubicBezTo>
                  <a:lnTo>
                    <a:pt x="16915" y="3400"/>
                  </a:lnTo>
                  <a:cubicBezTo>
                    <a:pt x="16918" y="3404"/>
                    <a:pt x="16921" y="3407"/>
                    <a:pt x="16924" y="3410"/>
                  </a:cubicBezTo>
                  <a:cubicBezTo>
                    <a:pt x="16924" y="3410"/>
                    <a:pt x="16923" y="3409"/>
                    <a:pt x="16923" y="3409"/>
                  </a:cubicBezTo>
                  <a:lnTo>
                    <a:pt x="16923" y="3409"/>
                  </a:lnTo>
                  <a:cubicBezTo>
                    <a:pt x="16992" y="3481"/>
                    <a:pt x="17065" y="3563"/>
                    <a:pt x="17122" y="3636"/>
                  </a:cubicBezTo>
                  <a:cubicBezTo>
                    <a:pt x="17201" y="3747"/>
                    <a:pt x="17258" y="3833"/>
                    <a:pt x="17250" y="3833"/>
                  </a:cubicBezTo>
                  <a:cubicBezTo>
                    <a:pt x="17248" y="3833"/>
                    <a:pt x="17243" y="3828"/>
                    <a:pt x="17234" y="3818"/>
                  </a:cubicBezTo>
                  <a:lnTo>
                    <a:pt x="17169" y="3732"/>
                  </a:lnTo>
                  <a:lnTo>
                    <a:pt x="17169" y="3732"/>
                  </a:lnTo>
                  <a:cubicBezTo>
                    <a:pt x="17275" y="3876"/>
                    <a:pt x="17408" y="4055"/>
                    <a:pt x="17551" y="4247"/>
                  </a:cubicBezTo>
                  <a:cubicBezTo>
                    <a:pt x="17627" y="4339"/>
                    <a:pt x="17686" y="4446"/>
                    <a:pt x="17751" y="4550"/>
                  </a:cubicBezTo>
                  <a:cubicBezTo>
                    <a:pt x="17815" y="4653"/>
                    <a:pt x="17879" y="4756"/>
                    <a:pt x="17940" y="4855"/>
                  </a:cubicBezTo>
                  <a:cubicBezTo>
                    <a:pt x="18003" y="4953"/>
                    <a:pt x="18062" y="5048"/>
                    <a:pt x="18118" y="5135"/>
                  </a:cubicBezTo>
                  <a:cubicBezTo>
                    <a:pt x="18165" y="5226"/>
                    <a:pt x="18209" y="5309"/>
                    <a:pt x="18247" y="5382"/>
                  </a:cubicBezTo>
                  <a:cubicBezTo>
                    <a:pt x="18324" y="5525"/>
                    <a:pt x="18381" y="5621"/>
                    <a:pt x="18404" y="5639"/>
                  </a:cubicBezTo>
                  <a:cubicBezTo>
                    <a:pt x="18404" y="5640"/>
                    <a:pt x="18403" y="5640"/>
                    <a:pt x="18402" y="5640"/>
                  </a:cubicBezTo>
                  <a:cubicBezTo>
                    <a:pt x="18389" y="5640"/>
                    <a:pt x="18307" y="5579"/>
                    <a:pt x="18281" y="5547"/>
                  </a:cubicBezTo>
                  <a:lnTo>
                    <a:pt x="18281" y="5547"/>
                  </a:lnTo>
                  <a:cubicBezTo>
                    <a:pt x="18281" y="5547"/>
                    <a:pt x="18325" y="5614"/>
                    <a:pt x="18392" y="5714"/>
                  </a:cubicBezTo>
                  <a:cubicBezTo>
                    <a:pt x="18457" y="5815"/>
                    <a:pt x="18550" y="5948"/>
                    <a:pt x="18619" y="6093"/>
                  </a:cubicBezTo>
                  <a:cubicBezTo>
                    <a:pt x="18769" y="6379"/>
                    <a:pt x="18919" y="6666"/>
                    <a:pt x="18919" y="6666"/>
                  </a:cubicBezTo>
                  <a:cubicBezTo>
                    <a:pt x="18911" y="6656"/>
                    <a:pt x="18904" y="6653"/>
                    <a:pt x="18898" y="6653"/>
                  </a:cubicBezTo>
                  <a:cubicBezTo>
                    <a:pt x="18870" y="6653"/>
                    <a:pt x="18863" y="6744"/>
                    <a:pt x="18829" y="6744"/>
                  </a:cubicBezTo>
                  <a:cubicBezTo>
                    <a:pt x="18801" y="6744"/>
                    <a:pt x="18754" y="6683"/>
                    <a:pt x="18663" y="6464"/>
                  </a:cubicBezTo>
                  <a:lnTo>
                    <a:pt x="18663" y="6464"/>
                  </a:lnTo>
                  <a:cubicBezTo>
                    <a:pt x="18714" y="6625"/>
                    <a:pt x="18791" y="6819"/>
                    <a:pt x="18885" y="7162"/>
                  </a:cubicBezTo>
                  <a:cubicBezTo>
                    <a:pt x="18868" y="7080"/>
                    <a:pt x="18870" y="6960"/>
                    <a:pt x="18888" y="6960"/>
                  </a:cubicBezTo>
                  <a:cubicBezTo>
                    <a:pt x="18895" y="6960"/>
                    <a:pt x="18905" y="6977"/>
                    <a:pt x="18917" y="7018"/>
                  </a:cubicBezTo>
                  <a:cubicBezTo>
                    <a:pt x="18974" y="7453"/>
                    <a:pt x="18978" y="7316"/>
                    <a:pt x="19049" y="7846"/>
                  </a:cubicBezTo>
                  <a:cubicBezTo>
                    <a:pt x="19044" y="7799"/>
                    <a:pt x="19048" y="7778"/>
                    <a:pt x="19057" y="7778"/>
                  </a:cubicBezTo>
                  <a:cubicBezTo>
                    <a:pt x="19080" y="7778"/>
                    <a:pt x="19138" y="7925"/>
                    <a:pt x="19167" y="8123"/>
                  </a:cubicBezTo>
                  <a:cubicBezTo>
                    <a:pt x="19162" y="8112"/>
                    <a:pt x="19156" y="8109"/>
                    <a:pt x="19148" y="8109"/>
                  </a:cubicBezTo>
                  <a:cubicBezTo>
                    <a:pt x="19141" y="8109"/>
                    <a:pt x="19132" y="8112"/>
                    <a:pt x="19123" y="8112"/>
                  </a:cubicBezTo>
                  <a:cubicBezTo>
                    <a:pt x="19110" y="8112"/>
                    <a:pt x="19096" y="8105"/>
                    <a:pt x="19086" y="8071"/>
                  </a:cubicBezTo>
                  <a:lnTo>
                    <a:pt x="19086" y="8071"/>
                  </a:lnTo>
                  <a:cubicBezTo>
                    <a:pt x="19096" y="8113"/>
                    <a:pt x="19132" y="8252"/>
                    <a:pt x="19167" y="8390"/>
                  </a:cubicBezTo>
                  <a:cubicBezTo>
                    <a:pt x="19188" y="8473"/>
                    <a:pt x="19209" y="8556"/>
                    <a:pt x="19225" y="8619"/>
                  </a:cubicBezTo>
                  <a:cubicBezTo>
                    <a:pt x="19243" y="8682"/>
                    <a:pt x="19246" y="8725"/>
                    <a:pt x="19246" y="8725"/>
                  </a:cubicBezTo>
                  <a:cubicBezTo>
                    <a:pt x="19238" y="8671"/>
                    <a:pt x="19229" y="8649"/>
                    <a:pt x="19221" y="8649"/>
                  </a:cubicBezTo>
                  <a:cubicBezTo>
                    <a:pt x="19203" y="8649"/>
                    <a:pt x="19186" y="8749"/>
                    <a:pt x="19177" y="8854"/>
                  </a:cubicBezTo>
                  <a:cubicBezTo>
                    <a:pt x="19177" y="8850"/>
                    <a:pt x="19178" y="8848"/>
                    <a:pt x="19178" y="8848"/>
                  </a:cubicBezTo>
                  <a:cubicBezTo>
                    <a:pt x="19188" y="8848"/>
                    <a:pt x="19206" y="9450"/>
                    <a:pt x="19221" y="9621"/>
                  </a:cubicBezTo>
                  <a:lnTo>
                    <a:pt x="19222" y="9333"/>
                  </a:lnTo>
                  <a:cubicBezTo>
                    <a:pt x="19243" y="9715"/>
                    <a:pt x="19253" y="9910"/>
                    <a:pt x="19281" y="10101"/>
                  </a:cubicBezTo>
                  <a:cubicBezTo>
                    <a:pt x="19304" y="10291"/>
                    <a:pt x="19330" y="10482"/>
                    <a:pt x="19328" y="10867"/>
                  </a:cubicBezTo>
                  <a:cubicBezTo>
                    <a:pt x="19321" y="10822"/>
                    <a:pt x="19301" y="10766"/>
                    <a:pt x="19281" y="10766"/>
                  </a:cubicBezTo>
                  <a:cubicBezTo>
                    <a:pt x="19260" y="10766"/>
                    <a:pt x="19240" y="10827"/>
                    <a:pt x="19235" y="11029"/>
                  </a:cubicBezTo>
                  <a:cubicBezTo>
                    <a:pt x="19269" y="11208"/>
                    <a:pt x="19398" y="11823"/>
                    <a:pt x="19425" y="12506"/>
                  </a:cubicBezTo>
                  <a:lnTo>
                    <a:pt x="19406" y="12636"/>
                  </a:lnTo>
                  <a:lnTo>
                    <a:pt x="19427" y="13160"/>
                  </a:lnTo>
                  <a:cubicBezTo>
                    <a:pt x="19376" y="12834"/>
                    <a:pt x="19268" y="11920"/>
                    <a:pt x="19226" y="11420"/>
                  </a:cubicBezTo>
                  <a:cubicBezTo>
                    <a:pt x="19211" y="11711"/>
                    <a:pt x="19204" y="11501"/>
                    <a:pt x="19205" y="11937"/>
                  </a:cubicBezTo>
                  <a:cubicBezTo>
                    <a:pt x="19202" y="11961"/>
                    <a:pt x="19199" y="11972"/>
                    <a:pt x="19197" y="11972"/>
                  </a:cubicBezTo>
                  <a:cubicBezTo>
                    <a:pt x="19184" y="11972"/>
                    <a:pt x="19178" y="11679"/>
                    <a:pt x="19176" y="11571"/>
                  </a:cubicBezTo>
                  <a:lnTo>
                    <a:pt x="19165" y="12585"/>
                  </a:lnTo>
                  <a:cubicBezTo>
                    <a:pt x="19166" y="12584"/>
                    <a:pt x="19167" y="12583"/>
                    <a:pt x="19168" y="12583"/>
                  </a:cubicBezTo>
                  <a:cubicBezTo>
                    <a:pt x="19204" y="12583"/>
                    <a:pt x="19205" y="13322"/>
                    <a:pt x="19235" y="13322"/>
                  </a:cubicBezTo>
                  <a:cubicBezTo>
                    <a:pt x="19236" y="13322"/>
                    <a:pt x="19237" y="13322"/>
                    <a:pt x="19237" y="13321"/>
                  </a:cubicBezTo>
                  <a:lnTo>
                    <a:pt x="19196" y="12220"/>
                  </a:lnTo>
                  <a:cubicBezTo>
                    <a:pt x="19198" y="12219"/>
                    <a:pt x="19199" y="12218"/>
                    <a:pt x="19200" y="12218"/>
                  </a:cubicBezTo>
                  <a:cubicBezTo>
                    <a:pt x="19241" y="12218"/>
                    <a:pt x="19309" y="12879"/>
                    <a:pt x="19302" y="13575"/>
                  </a:cubicBezTo>
                  <a:cubicBezTo>
                    <a:pt x="19299" y="13616"/>
                    <a:pt x="19293" y="13632"/>
                    <a:pt x="19287" y="13632"/>
                  </a:cubicBezTo>
                  <a:cubicBezTo>
                    <a:pt x="19265" y="13632"/>
                    <a:pt x="19230" y="13453"/>
                    <a:pt x="19219" y="13453"/>
                  </a:cubicBezTo>
                  <a:cubicBezTo>
                    <a:pt x="19219" y="13453"/>
                    <a:pt x="19218" y="13453"/>
                    <a:pt x="19218" y="13453"/>
                  </a:cubicBezTo>
                  <a:cubicBezTo>
                    <a:pt x="19232" y="13547"/>
                    <a:pt x="19245" y="14135"/>
                    <a:pt x="19234" y="14201"/>
                  </a:cubicBezTo>
                  <a:lnTo>
                    <a:pt x="19213" y="13895"/>
                  </a:lnTo>
                  <a:lnTo>
                    <a:pt x="19213" y="13895"/>
                  </a:lnTo>
                  <a:cubicBezTo>
                    <a:pt x="19198" y="14296"/>
                    <a:pt x="19266" y="14549"/>
                    <a:pt x="19228" y="15029"/>
                  </a:cubicBezTo>
                  <a:cubicBezTo>
                    <a:pt x="19226" y="15195"/>
                    <a:pt x="19177" y="15525"/>
                    <a:pt x="19201" y="15553"/>
                  </a:cubicBezTo>
                  <a:cubicBezTo>
                    <a:pt x="19228" y="15389"/>
                    <a:pt x="19291" y="15305"/>
                    <a:pt x="19343" y="15305"/>
                  </a:cubicBezTo>
                  <a:cubicBezTo>
                    <a:pt x="19377" y="15305"/>
                    <a:pt x="19407" y="15339"/>
                    <a:pt x="19420" y="15410"/>
                  </a:cubicBezTo>
                  <a:cubicBezTo>
                    <a:pt x="19417" y="15468"/>
                    <a:pt x="19377" y="16281"/>
                    <a:pt x="19354" y="16470"/>
                  </a:cubicBezTo>
                  <a:cubicBezTo>
                    <a:pt x="19348" y="16517"/>
                    <a:pt x="19342" y="16536"/>
                    <a:pt x="19335" y="16536"/>
                  </a:cubicBezTo>
                  <a:cubicBezTo>
                    <a:pt x="19308" y="16536"/>
                    <a:pt x="19278" y="16243"/>
                    <a:pt x="19254" y="16243"/>
                  </a:cubicBezTo>
                  <a:cubicBezTo>
                    <a:pt x="19249" y="16243"/>
                    <a:pt x="19244" y="16258"/>
                    <a:pt x="19239" y="16293"/>
                  </a:cubicBezTo>
                  <a:cubicBezTo>
                    <a:pt x="19250" y="16303"/>
                    <a:pt x="19263" y="16455"/>
                    <a:pt x="19267" y="16517"/>
                  </a:cubicBezTo>
                  <a:cubicBezTo>
                    <a:pt x="19258" y="16690"/>
                    <a:pt x="19234" y="16444"/>
                    <a:pt x="19238" y="16824"/>
                  </a:cubicBezTo>
                  <a:cubicBezTo>
                    <a:pt x="19268" y="16868"/>
                    <a:pt x="19254" y="17236"/>
                    <a:pt x="19257" y="17236"/>
                  </a:cubicBezTo>
                  <a:cubicBezTo>
                    <a:pt x="19258" y="17236"/>
                    <a:pt x="19262" y="17174"/>
                    <a:pt x="19273" y="17002"/>
                  </a:cubicBezTo>
                  <a:lnTo>
                    <a:pt x="19273" y="17002"/>
                  </a:lnTo>
                  <a:cubicBezTo>
                    <a:pt x="19285" y="17372"/>
                    <a:pt x="19265" y="17396"/>
                    <a:pt x="19266" y="17830"/>
                  </a:cubicBezTo>
                  <a:cubicBezTo>
                    <a:pt x="19269" y="17815"/>
                    <a:pt x="19273" y="17808"/>
                    <a:pt x="19276" y="17808"/>
                  </a:cubicBezTo>
                  <a:cubicBezTo>
                    <a:pt x="19306" y="17808"/>
                    <a:pt x="19357" y="18262"/>
                    <a:pt x="19367" y="18591"/>
                  </a:cubicBezTo>
                  <a:cubicBezTo>
                    <a:pt x="19365" y="18589"/>
                    <a:pt x="19364" y="18588"/>
                    <a:pt x="19363" y="18588"/>
                  </a:cubicBezTo>
                  <a:cubicBezTo>
                    <a:pt x="19353" y="18588"/>
                    <a:pt x="19342" y="18657"/>
                    <a:pt x="19337" y="18693"/>
                  </a:cubicBezTo>
                  <a:cubicBezTo>
                    <a:pt x="19328" y="19452"/>
                    <a:pt x="19323" y="19860"/>
                    <a:pt x="19314" y="20566"/>
                  </a:cubicBezTo>
                  <a:cubicBezTo>
                    <a:pt x="19307" y="20620"/>
                    <a:pt x="19297" y="20863"/>
                    <a:pt x="19284" y="20863"/>
                  </a:cubicBezTo>
                  <a:cubicBezTo>
                    <a:pt x="19281" y="20863"/>
                    <a:pt x="19278" y="20853"/>
                    <a:pt x="19275" y="20828"/>
                  </a:cubicBezTo>
                  <a:lnTo>
                    <a:pt x="19275" y="20828"/>
                  </a:lnTo>
                  <a:cubicBezTo>
                    <a:pt x="19283" y="20930"/>
                    <a:pt x="19297" y="21023"/>
                    <a:pt x="19298" y="21242"/>
                  </a:cubicBezTo>
                  <a:cubicBezTo>
                    <a:pt x="19291" y="21324"/>
                    <a:pt x="19287" y="21356"/>
                    <a:pt x="19284" y="21356"/>
                  </a:cubicBezTo>
                  <a:cubicBezTo>
                    <a:pt x="19274" y="21356"/>
                    <a:pt x="19280" y="21006"/>
                    <a:pt x="19265" y="21006"/>
                  </a:cubicBezTo>
                  <a:cubicBezTo>
                    <a:pt x="19262" y="21006"/>
                    <a:pt x="19257" y="21026"/>
                    <a:pt x="19251" y="21077"/>
                  </a:cubicBezTo>
                  <a:cubicBezTo>
                    <a:pt x="19273" y="21104"/>
                    <a:pt x="19283" y="21642"/>
                    <a:pt x="19297" y="21952"/>
                  </a:cubicBezTo>
                  <a:cubicBezTo>
                    <a:pt x="19333" y="21856"/>
                    <a:pt x="19304" y="21234"/>
                    <a:pt x="19290" y="20922"/>
                  </a:cubicBezTo>
                  <a:cubicBezTo>
                    <a:pt x="19290" y="20922"/>
                    <a:pt x="19290" y="20922"/>
                    <a:pt x="19290" y="20922"/>
                  </a:cubicBezTo>
                  <a:cubicBezTo>
                    <a:pt x="19339" y="20922"/>
                    <a:pt x="19391" y="21464"/>
                    <a:pt x="19415" y="22202"/>
                  </a:cubicBezTo>
                  <a:cubicBezTo>
                    <a:pt x="19421" y="22504"/>
                    <a:pt x="19412" y="22563"/>
                    <a:pt x="19403" y="22563"/>
                  </a:cubicBezTo>
                  <a:cubicBezTo>
                    <a:pt x="19397" y="22563"/>
                    <a:pt x="19391" y="22538"/>
                    <a:pt x="19389" y="22538"/>
                  </a:cubicBezTo>
                  <a:cubicBezTo>
                    <a:pt x="19388" y="22538"/>
                    <a:pt x="19388" y="22544"/>
                    <a:pt x="19389" y="22559"/>
                  </a:cubicBezTo>
                  <a:cubicBezTo>
                    <a:pt x="19381" y="23664"/>
                    <a:pt x="19476" y="23499"/>
                    <a:pt x="19440" y="24417"/>
                  </a:cubicBezTo>
                  <a:cubicBezTo>
                    <a:pt x="19429" y="24547"/>
                    <a:pt x="19418" y="24586"/>
                    <a:pt x="19407" y="24586"/>
                  </a:cubicBezTo>
                  <a:cubicBezTo>
                    <a:pt x="19391" y="24586"/>
                    <a:pt x="19376" y="24501"/>
                    <a:pt x="19362" y="24501"/>
                  </a:cubicBezTo>
                  <a:cubicBezTo>
                    <a:pt x="19360" y="24501"/>
                    <a:pt x="19357" y="24505"/>
                    <a:pt x="19354" y="24514"/>
                  </a:cubicBezTo>
                  <a:cubicBezTo>
                    <a:pt x="19342" y="24036"/>
                    <a:pt x="19375" y="23778"/>
                    <a:pt x="19374" y="23454"/>
                  </a:cubicBezTo>
                  <a:lnTo>
                    <a:pt x="19374" y="23454"/>
                  </a:lnTo>
                  <a:lnTo>
                    <a:pt x="19358" y="23854"/>
                  </a:lnTo>
                  <a:cubicBezTo>
                    <a:pt x="19348" y="23701"/>
                    <a:pt x="19340" y="23382"/>
                    <a:pt x="19349" y="23208"/>
                  </a:cubicBezTo>
                  <a:lnTo>
                    <a:pt x="19349" y="23208"/>
                  </a:lnTo>
                  <a:cubicBezTo>
                    <a:pt x="19320" y="23513"/>
                    <a:pt x="19343" y="25072"/>
                    <a:pt x="19317" y="25924"/>
                  </a:cubicBezTo>
                  <a:cubicBezTo>
                    <a:pt x="19326" y="26048"/>
                    <a:pt x="19335" y="26246"/>
                    <a:pt x="19345" y="26246"/>
                  </a:cubicBezTo>
                  <a:cubicBezTo>
                    <a:pt x="19347" y="26246"/>
                    <a:pt x="19349" y="26236"/>
                    <a:pt x="19351" y="26214"/>
                  </a:cubicBezTo>
                  <a:lnTo>
                    <a:pt x="19347" y="25944"/>
                  </a:lnTo>
                  <a:cubicBezTo>
                    <a:pt x="19351" y="25908"/>
                    <a:pt x="19354" y="25893"/>
                    <a:pt x="19357" y="25893"/>
                  </a:cubicBezTo>
                  <a:cubicBezTo>
                    <a:pt x="19371" y="25893"/>
                    <a:pt x="19380" y="26200"/>
                    <a:pt x="19387" y="26200"/>
                  </a:cubicBezTo>
                  <a:cubicBezTo>
                    <a:pt x="19390" y="26200"/>
                    <a:pt x="19392" y="26175"/>
                    <a:pt x="19394" y="26110"/>
                  </a:cubicBezTo>
                  <a:cubicBezTo>
                    <a:pt x="19413" y="26472"/>
                    <a:pt x="19441" y="26877"/>
                    <a:pt x="19426" y="27385"/>
                  </a:cubicBezTo>
                  <a:lnTo>
                    <a:pt x="19392" y="27477"/>
                  </a:lnTo>
                  <a:lnTo>
                    <a:pt x="19392" y="27477"/>
                  </a:lnTo>
                  <a:cubicBezTo>
                    <a:pt x="19402" y="27436"/>
                    <a:pt x="19411" y="27142"/>
                    <a:pt x="19400" y="27006"/>
                  </a:cubicBezTo>
                  <a:lnTo>
                    <a:pt x="19400" y="27006"/>
                  </a:lnTo>
                  <a:cubicBezTo>
                    <a:pt x="19417" y="27218"/>
                    <a:pt x="19352" y="27786"/>
                    <a:pt x="19399" y="28018"/>
                  </a:cubicBezTo>
                  <a:lnTo>
                    <a:pt x="19424" y="27661"/>
                  </a:lnTo>
                  <a:cubicBezTo>
                    <a:pt x="19443" y="28025"/>
                    <a:pt x="19481" y="28473"/>
                    <a:pt x="19470" y="28924"/>
                  </a:cubicBezTo>
                  <a:cubicBezTo>
                    <a:pt x="19505" y="28719"/>
                    <a:pt x="19466" y="28821"/>
                    <a:pt x="19507" y="28500"/>
                  </a:cubicBezTo>
                  <a:lnTo>
                    <a:pt x="19507" y="28500"/>
                  </a:lnTo>
                  <a:cubicBezTo>
                    <a:pt x="19503" y="28525"/>
                    <a:pt x="19499" y="28536"/>
                    <a:pt x="19496" y="28536"/>
                  </a:cubicBezTo>
                  <a:cubicBezTo>
                    <a:pt x="19469" y="28536"/>
                    <a:pt x="19495" y="27706"/>
                    <a:pt x="19472" y="27706"/>
                  </a:cubicBezTo>
                  <a:cubicBezTo>
                    <a:pt x="19469" y="27706"/>
                    <a:pt x="19466" y="27717"/>
                    <a:pt x="19462" y="27742"/>
                  </a:cubicBezTo>
                  <a:lnTo>
                    <a:pt x="19462" y="27742"/>
                  </a:lnTo>
                  <a:cubicBezTo>
                    <a:pt x="19501" y="27438"/>
                    <a:pt x="19477" y="27201"/>
                    <a:pt x="19517" y="26793"/>
                  </a:cubicBezTo>
                  <a:lnTo>
                    <a:pt x="19517" y="26793"/>
                  </a:lnTo>
                  <a:cubicBezTo>
                    <a:pt x="19512" y="26799"/>
                    <a:pt x="19507" y="26829"/>
                    <a:pt x="19503" y="26829"/>
                  </a:cubicBezTo>
                  <a:cubicBezTo>
                    <a:pt x="19499" y="26829"/>
                    <a:pt x="19496" y="26780"/>
                    <a:pt x="19500" y="26567"/>
                  </a:cubicBezTo>
                  <a:cubicBezTo>
                    <a:pt x="19497" y="26550"/>
                    <a:pt x="19492" y="26510"/>
                    <a:pt x="19490" y="26484"/>
                  </a:cubicBezTo>
                  <a:cubicBezTo>
                    <a:pt x="19490" y="26473"/>
                    <a:pt x="19490" y="26469"/>
                    <a:pt x="19491" y="26459"/>
                  </a:cubicBezTo>
                  <a:lnTo>
                    <a:pt x="19491" y="26459"/>
                  </a:lnTo>
                  <a:cubicBezTo>
                    <a:pt x="19490" y="26466"/>
                    <a:pt x="19490" y="26472"/>
                    <a:pt x="19489" y="26479"/>
                  </a:cubicBezTo>
                  <a:cubicBezTo>
                    <a:pt x="19488" y="26472"/>
                    <a:pt x="19487" y="26467"/>
                    <a:pt x="19487" y="26467"/>
                  </a:cubicBezTo>
                  <a:lnTo>
                    <a:pt x="19487" y="26467"/>
                  </a:lnTo>
                  <a:cubicBezTo>
                    <a:pt x="19487" y="26467"/>
                    <a:pt x="19488" y="26473"/>
                    <a:pt x="19489" y="26487"/>
                  </a:cubicBezTo>
                  <a:cubicBezTo>
                    <a:pt x="19484" y="26578"/>
                    <a:pt x="19477" y="26650"/>
                    <a:pt x="19470" y="26680"/>
                  </a:cubicBezTo>
                  <a:cubicBezTo>
                    <a:pt x="19443" y="26492"/>
                    <a:pt x="19444" y="25890"/>
                    <a:pt x="19429" y="25686"/>
                  </a:cubicBezTo>
                  <a:cubicBezTo>
                    <a:pt x="19431" y="25625"/>
                    <a:pt x="19433" y="25604"/>
                    <a:pt x="19435" y="25604"/>
                  </a:cubicBezTo>
                  <a:cubicBezTo>
                    <a:pt x="19439" y="25604"/>
                    <a:pt x="19444" y="25687"/>
                    <a:pt x="19450" y="25687"/>
                  </a:cubicBezTo>
                  <a:cubicBezTo>
                    <a:pt x="19452" y="25687"/>
                    <a:pt x="19454" y="25679"/>
                    <a:pt x="19456" y="25658"/>
                  </a:cubicBezTo>
                  <a:lnTo>
                    <a:pt x="19434" y="25353"/>
                  </a:lnTo>
                  <a:cubicBezTo>
                    <a:pt x="19453" y="25333"/>
                    <a:pt x="19466" y="25061"/>
                    <a:pt x="19478" y="25061"/>
                  </a:cubicBezTo>
                  <a:cubicBezTo>
                    <a:pt x="19484" y="25061"/>
                    <a:pt x="19489" y="25119"/>
                    <a:pt x="19494" y="25287"/>
                  </a:cubicBezTo>
                  <a:lnTo>
                    <a:pt x="19495" y="24810"/>
                  </a:lnTo>
                  <a:cubicBezTo>
                    <a:pt x="19510" y="24529"/>
                    <a:pt x="19516" y="24143"/>
                    <a:pt x="19505" y="23906"/>
                  </a:cubicBezTo>
                  <a:cubicBezTo>
                    <a:pt x="19510" y="23727"/>
                    <a:pt x="19488" y="23475"/>
                    <a:pt x="19490" y="23475"/>
                  </a:cubicBezTo>
                  <a:lnTo>
                    <a:pt x="19490" y="23475"/>
                  </a:lnTo>
                  <a:cubicBezTo>
                    <a:pt x="19490" y="23475"/>
                    <a:pt x="19492" y="23493"/>
                    <a:pt x="19497" y="23533"/>
                  </a:cubicBezTo>
                  <a:lnTo>
                    <a:pt x="19480" y="22787"/>
                  </a:lnTo>
                  <a:lnTo>
                    <a:pt x="19487" y="22780"/>
                  </a:lnTo>
                  <a:cubicBezTo>
                    <a:pt x="19490" y="22043"/>
                    <a:pt x="19443" y="21262"/>
                    <a:pt x="19491" y="20419"/>
                  </a:cubicBezTo>
                  <a:cubicBezTo>
                    <a:pt x="19485" y="20171"/>
                    <a:pt x="19475" y="19915"/>
                    <a:pt x="19484" y="19500"/>
                  </a:cubicBezTo>
                  <a:lnTo>
                    <a:pt x="19506" y="19419"/>
                  </a:lnTo>
                  <a:cubicBezTo>
                    <a:pt x="19499" y="19100"/>
                    <a:pt x="19530" y="18462"/>
                    <a:pt x="19505" y="18325"/>
                  </a:cubicBezTo>
                  <a:cubicBezTo>
                    <a:pt x="19568" y="17981"/>
                    <a:pt x="19519" y="16779"/>
                    <a:pt x="19530" y="16218"/>
                  </a:cubicBezTo>
                  <a:lnTo>
                    <a:pt x="19500" y="16196"/>
                  </a:lnTo>
                  <a:cubicBezTo>
                    <a:pt x="19502" y="15811"/>
                    <a:pt x="19493" y="15440"/>
                    <a:pt x="19481" y="14963"/>
                  </a:cubicBezTo>
                  <a:lnTo>
                    <a:pt x="19455" y="14991"/>
                  </a:lnTo>
                  <a:cubicBezTo>
                    <a:pt x="19433" y="14579"/>
                    <a:pt x="19473" y="13930"/>
                    <a:pt x="19471" y="13277"/>
                  </a:cubicBezTo>
                  <a:lnTo>
                    <a:pt x="19471" y="13277"/>
                  </a:lnTo>
                  <a:cubicBezTo>
                    <a:pt x="19480" y="13321"/>
                    <a:pt x="19478" y="13487"/>
                    <a:pt x="19472" y="13604"/>
                  </a:cubicBezTo>
                  <a:cubicBezTo>
                    <a:pt x="19532" y="12824"/>
                    <a:pt x="19428" y="11958"/>
                    <a:pt x="19472" y="11251"/>
                  </a:cubicBezTo>
                  <a:cubicBezTo>
                    <a:pt x="19462" y="11076"/>
                    <a:pt x="19466" y="10948"/>
                    <a:pt x="19472" y="10823"/>
                  </a:cubicBezTo>
                  <a:cubicBezTo>
                    <a:pt x="19473" y="10840"/>
                    <a:pt x="19473" y="10855"/>
                    <a:pt x="19473" y="10868"/>
                  </a:cubicBezTo>
                  <a:cubicBezTo>
                    <a:pt x="19474" y="10849"/>
                    <a:pt x="19474" y="10822"/>
                    <a:pt x="19474" y="10796"/>
                  </a:cubicBezTo>
                  <a:cubicBezTo>
                    <a:pt x="19478" y="10718"/>
                    <a:pt x="19484" y="10637"/>
                    <a:pt x="19489" y="10551"/>
                  </a:cubicBezTo>
                  <a:lnTo>
                    <a:pt x="19489" y="10551"/>
                  </a:lnTo>
                  <a:cubicBezTo>
                    <a:pt x="19481" y="10624"/>
                    <a:pt x="19476" y="10694"/>
                    <a:pt x="19474" y="10757"/>
                  </a:cubicBezTo>
                  <a:cubicBezTo>
                    <a:pt x="19473" y="10620"/>
                    <a:pt x="19470" y="10414"/>
                    <a:pt x="19464" y="10211"/>
                  </a:cubicBezTo>
                  <a:lnTo>
                    <a:pt x="19492" y="10126"/>
                  </a:lnTo>
                  <a:cubicBezTo>
                    <a:pt x="19492" y="10109"/>
                    <a:pt x="19492" y="10095"/>
                    <a:pt x="19492" y="10079"/>
                  </a:cubicBezTo>
                  <a:cubicBezTo>
                    <a:pt x="19497" y="9977"/>
                    <a:pt x="19493" y="9938"/>
                    <a:pt x="19485" y="9938"/>
                  </a:cubicBezTo>
                  <a:cubicBezTo>
                    <a:pt x="19478" y="9938"/>
                    <a:pt x="19466" y="9974"/>
                    <a:pt x="19456" y="10026"/>
                  </a:cubicBezTo>
                  <a:cubicBezTo>
                    <a:pt x="19452" y="9923"/>
                    <a:pt x="19447" y="9830"/>
                    <a:pt x="19439" y="9758"/>
                  </a:cubicBezTo>
                  <a:cubicBezTo>
                    <a:pt x="19489" y="9597"/>
                    <a:pt x="19400" y="9224"/>
                    <a:pt x="19440" y="9000"/>
                  </a:cubicBezTo>
                  <a:cubicBezTo>
                    <a:pt x="19420" y="8932"/>
                    <a:pt x="19421" y="8674"/>
                    <a:pt x="19364" y="8425"/>
                  </a:cubicBezTo>
                  <a:cubicBezTo>
                    <a:pt x="19324" y="8214"/>
                    <a:pt x="19284" y="8005"/>
                    <a:pt x="19252" y="7917"/>
                  </a:cubicBezTo>
                  <a:lnTo>
                    <a:pt x="19252" y="7917"/>
                  </a:lnTo>
                  <a:cubicBezTo>
                    <a:pt x="19232" y="7691"/>
                    <a:pt x="19170" y="7475"/>
                    <a:pt x="19108" y="7282"/>
                  </a:cubicBezTo>
                  <a:lnTo>
                    <a:pt x="19120" y="7179"/>
                  </a:lnTo>
                  <a:cubicBezTo>
                    <a:pt x="19120" y="7179"/>
                    <a:pt x="19076" y="7063"/>
                    <a:pt x="19034" y="6946"/>
                  </a:cubicBezTo>
                  <a:cubicBezTo>
                    <a:pt x="19013" y="6887"/>
                    <a:pt x="18991" y="6829"/>
                    <a:pt x="18976" y="6785"/>
                  </a:cubicBezTo>
                  <a:cubicBezTo>
                    <a:pt x="18955" y="6743"/>
                    <a:pt x="18942" y="6714"/>
                    <a:pt x="18942" y="6714"/>
                  </a:cubicBezTo>
                  <a:cubicBezTo>
                    <a:pt x="18892" y="6537"/>
                    <a:pt x="18861" y="6423"/>
                    <a:pt x="18874" y="6423"/>
                  </a:cubicBezTo>
                  <a:cubicBezTo>
                    <a:pt x="18882" y="6423"/>
                    <a:pt x="18908" y="6469"/>
                    <a:pt x="18959" y="6576"/>
                  </a:cubicBezTo>
                  <a:cubicBezTo>
                    <a:pt x="18664" y="5911"/>
                    <a:pt x="18760" y="6020"/>
                    <a:pt x="18450" y="5486"/>
                  </a:cubicBezTo>
                  <a:lnTo>
                    <a:pt x="18450" y="5486"/>
                  </a:lnTo>
                  <a:lnTo>
                    <a:pt x="18484" y="5503"/>
                  </a:lnTo>
                  <a:cubicBezTo>
                    <a:pt x="18386" y="5304"/>
                    <a:pt x="18213" y="5000"/>
                    <a:pt x="18152" y="4884"/>
                  </a:cubicBezTo>
                  <a:cubicBezTo>
                    <a:pt x="18097" y="4773"/>
                    <a:pt x="17992" y="4587"/>
                    <a:pt x="17853" y="4354"/>
                  </a:cubicBezTo>
                  <a:cubicBezTo>
                    <a:pt x="17790" y="4234"/>
                    <a:pt x="17693" y="4118"/>
                    <a:pt x="17600" y="3989"/>
                  </a:cubicBezTo>
                  <a:cubicBezTo>
                    <a:pt x="17505" y="3859"/>
                    <a:pt x="17402" y="3723"/>
                    <a:pt x="17298" y="3582"/>
                  </a:cubicBezTo>
                  <a:cubicBezTo>
                    <a:pt x="17195" y="3438"/>
                    <a:pt x="17061" y="3312"/>
                    <a:pt x="16941" y="3172"/>
                  </a:cubicBezTo>
                  <a:cubicBezTo>
                    <a:pt x="16816" y="3037"/>
                    <a:pt x="16697" y="2894"/>
                    <a:pt x="16565" y="2764"/>
                  </a:cubicBezTo>
                  <a:cubicBezTo>
                    <a:pt x="16431" y="2639"/>
                    <a:pt x="16299" y="2515"/>
                    <a:pt x="16170" y="2395"/>
                  </a:cubicBezTo>
                  <a:cubicBezTo>
                    <a:pt x="16043" y="2276"/>
                    <a:pt x="15923" y="2155"/>
                    <a:pt x="15795" y="2061"/>
                  </a:cubicBezTo>
                  <a:lnTo>
                    <a:pt x="15795" y="2061"/>
                  </a:lnTo>
                  <a:cubicBezTo>
                    <a:pt x="15818" y="2091"/>
                    <a:pt x="15824" y="2104"/>
                    <a:pt x="15818" y="2104"/>
                  </a:cubicBezTo>
                  <a:cubicBezTo>
                    <a:pt x="15781" y="2104"/>
                    <a:pt x="15343" y="1697"/>
                    <a:pt x="15273" y="1697"/>
                  </a:cubicBezTo>
                  <a:cubicBezTo>
                    <a:pt x="15272" y="1697"/>
                    <a:pt x="15271" y="1697"/>
                    <a:pt x="15270" y="1697"/>
                  </a:cubicBezTo>
                  <a:cubicBezTo>
                    <a:pt x="15237" y="1657"/>
                    <a:pt x="15159" y="1592"/>
                    <a:pt x="15173" y="1592"/>
                  </a:cubicBezTo>
                  <a:cubicBezTo>
                    <a:pt x="15177" y="1592"/>
                    <a:pt x="15187" y="1597"/>
                    <a:pt x="15206" y="1607"/>
                  </a:cubicBezTo>
                  <a:lnTo>
                    <a:pt x="15206" y="1607"/>
                  </a:lnTo>
                  <a:cubicBezTo>
                    <a:pt x="14685" y="1295"/>
                    <a:pt x="14435" y="1085"/>
                    <a:pt x="14020" y="947"/>
                  </a:cubicBezTo>
                  <a:cubicBezTo>
                    <a:pt x="14006" y="936"/>
                    <a:pt x="14006" y="932"/>
                    <a:pt x="14012" y="932"/>
                  </a:cubicBezTo>
                  <a:cubicBezTo>
                    <a:pt x="14030" y="932"/>
                    <a:pt x="14096" y="958"/>
                    <a:pt x="14108" y="958"/>
                  </a:cubicBezTo>
                  <a:cubicBezTo>
                    <a:pt x="14112" y="958"/>
                    <a:pt x="14111" y="955"/>
                    <a:pt x="14101" y="949"/>
                  </a:cubicBezTo>
                  <a:cubicBezTo>
                    <a:pt x="14051" y="929"/>
                    <a:pt x="13908" y="872"/>
                    <a:pt x="13851" y="834"/>
                  </a:cubicBezTo>
                  <a:cubicBezTo>
                    <a:pt x="13840" y="826"/>
                    <a:pt x="13837" y="822"/>
                    <a:pt x="13841" y="822"/>
                  </a:cubicBezTo>
                  <a:cubicBezTo>
                    <a:pt x="13855" y="822"/>
                    <a:pt x="13963" y="870"/>
                    <a:pt x="14039" y="900"/>
                  </a:cubicBezTo>
                  <a:cubicBezTo>
                    <a:pt x="13639" y="703"/>
                    <a:pt x="13465" y="661"/>
                    <a:pt x="13377" y="661"/>
                  </a:cubicBezTo>
                  <a:cubicBezTo>
                    <a:pt x="13333" y="661"/>
                    <a:pt x="13310" y="671"/>
                    <a:pt x="13291" y="678"/>
                  </a:cubicBezTo>
                  <a:cubicBezTo>
                    <a:pt x="12985" y="545"/>
                    <a:pt x="12828" y="484"/>
                    <a:pt x="12591" y="440"/>
                  </a:cubicBezTo>
                  <a:cubicBezTo>
                    <a:pt x="12525" y="414"/>
                    <a:pt x="12432" y="378"/>
                    <a:pt x="12460" y="378"/>
                  </a:cubicBezTo>
                  <a:cubicBezTo>
                    <a:pt x="12477" y="378"/>
                    <a:pt x="12544" y="392"/>
                    <a:pt x="12697" y="434"/>
                  </a:cubicBezTo>
                  <a:cubicBezTo>
                    <a:pt x="12588" y="394"/>
                    <a:pt x="12248" y="309"/>
                    <a:pt x="11932" y="225"/>
                  </a:cubicBezTo>
                  <a:cubicBezTo>
                    <a:pt x="11853" y="204"/>
                    <a:pt x="11776" y="183"/>
                    <a:pt x="11703" y="168"/>
                  </a:cubicBezTo>
                  <a:cubicBezTo>
                    <a:pt x="11631" y="158"/>
                    <a:pt x="11562" y="149"/>
                    <a:pt x="11505" y="141"/>
                  </a:cubicBezTo>
                  <a:cubicBezTo>
                    <a:pt x="11423" y="131"/>
                    <a:pt x="11361" y="125"/>
                    <a:pt x="11328" y="125"/>
                  </a:cubicBezTo>
                  <a:cubicBezTo>
                    <a:pt x="11314" y="125"/>
                    <a:pt x="11305" y="126"/>
                    <a:pt x="11303" y="128"/>
                  </a:cubicBezTo>
                  <a:cubicBezTo>
                    <a:pt x="11233" y="109"/>
                    <a:pt x="10986" y="78"/>
                    <a:pt x="10924" y="73"/>
                  </a:cubicBezTo>
                  <a:cubicBezTo>
                    <a:pt x="10861" y="63"/>
                    <a:pt x="10804" y="54"/>
                    <a:pt x="10754" y="46"/>
                  </a:cubicBezTo>
                  <a:cubicBezTo>
                    <a:pt x="10702" y="43"/>
                    <a:pt x="10656" y="41"/>
                    <a:pt x="10613" y="38"/>
                  </a:cubicBezTo>
                  <a:cubicBezTo>
                    <a:pt x="10529" y="33"/>
                    <a:pt x="10460" y="30"/>
                    <a:pt x="10390" y="26"/>
                  </a:cubicBezTo>
                  <a:cubicBezTo>
                    <a:pt x="10252" y="19"/>
                    <a:pt x="10113" y="12"/>
                    <a:pt x="9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10800000">
              <a:off x="10430964" y="4820576"/>
              <a:ext cx="10320" cy="4587"/>
            </a:xfrm>
            <a:custGeom>
              <a:avLst/>
              <a:gdLst/>
              <a:ahLst/>
              <a:cxnLst/>
              <a:rect l="l" t="t" r="r" b="b"/>
              <a:pathLst>
                <a:path w="81" h="36" extrusionOk="0">
                  <a:moveTo>
                    <a:pt x="11" y="0"/>
                  </a:moveTo>
                  <a:cubicBezTo>
                    <a:pt x="0" y="0"/>
                    <a:pt x="19" y="8"/>
                    <a:pt x="81" y="35"/>
                  </a:cubicBezTo>
                  <a:cubicBezTo>
                    <a:pt x="52" y="20"/>
                    <a:pt x="45" y="12"/>
                    <a:pt x="39" y="4"/>
                  </a:cubicBezTo>
                  <a:cubicBezTo>
                    <a:pt x="25" y="2"/>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1994733" y="3649215"/>
              <a:ext cx="764" cy="4969"/>
            </a:xfrm>
            <a:custGeom>
              <a:avLst/>
              <a:gdLst/>
              <a:ahLst/>
              <a:cxnLst/>
              <a:rect l="l" t="t" r="r" b="b"/>
              <a:pathLst>
                <a:path w="6" h="39" extrusionOk="0">
                  <a:moveTo>
                    <a:pt x="0" y="1"/>
                  </a:moveTo>
                  <a:lnTo>
                    <a:pt x="0" y="19"/>
                  </a:lnTo>
                  <a:cubicBezTo>
                    <a:pt x="3" y="30"/>
                    <a:pt x="4" y="35"/>
                    <a:pt x="6" y="3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9590855" y="2796238"/>
              <a:ext cx="2038" cy="27774"/>
            </a:xfrm>
            <a:custGeom>
              <a:avLst/>
              <a:gdLst/>
              <a:ahLst/>
              <a:cxnLst/>
              <a:rect l="l" t="t" r="r" b="b"/>
              <a:pathLst>
                <a:path w="16" h="218" extrusionOk="0">
                  <a:moveTo>
                    <a:pt x="14" y="0"/>
                  </a:moveTo>
                  <a:cubicBezTo>
                    <a:pt x="8" y="0"/>
                    <a:pt x="2" y="55"/>
                    <a:pt x="0" y="218"/>
                  </a:cubicBezTo>
                  <a:cubicBezTo>
                    <a:pt x="5" y="106"/>
                    <a:pt x="10" y="43"/>
                    <a:pt x="15" y="1"/>
                  </a:cubicBezTo>
                  <a:cubicBezTo>
                    <a:pt x="15" y="0"/>
                    <a:pt x="15"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9574420" y="2062258"/>
              <a:ext cx="3185" cy="57842"/>
            </a:xfrm>
            <a:custGeom>
              <a:avLst/>
              <a:gdLst/>
              <a:ahLst/>
              <a:cxnLst/>
              <a:rect l="l" t="t" r="r" b="b"/>
              <a:pathLst>
                <a:path w="25" h="454" extrusionOk="0">
                  <a:moveTo>
                    <a:pt x="12" y="0"/>
                  </a:moveTo>
                  <a:cubicBezTo>
                    <a:pt x="5" y="0"/>
                    <a:pt x="1" y="106"/>
                    <a:pt x="4" y="242"/>
                  </a:cubicBezTo>
                  <a:cubicBezTo>
                    <a:pt x="9" y="328"/>
                    <a:pt x="13" y="453"/>
                    <a:pt x="20" y="453"/>
                  </a:cubicBezTo>
                  <a:cubicBezTo>
                    <a:pt x="22" y="453"/>
                    <a:pt x="23" y="448"/>
                    <a:pt x="25" y="438"/>
                  </a:cubicBezTo>
                  <a:lnTo>
                    <a:pt x="16" y="9"/>
                  </a:lnTo>
                  <a:cubicBezTo>
                    <a:pt x="15" y="3"/>
                    <a:pt x="14"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9585887" y="2037414"/>
              <a:ext cx="3567" cy="60517"/>
            </a:xfrm>
            <a:custGeom>
              <a:avLst/>
              <a:gdLst/>
              <a:ahLst/>
              <a:cxnLst/>
              <a:rect l="l" t="t" r="r" b="b"/>
              <a:pathLst>
                <a:path w="28" h="475" extrusionOk="0">
                  <a:moveTo>
                    <a:pt x="4" y="1"/>
                  </a:moveTo>
                  <a:cubicBezTo>
                    <a:pt x="2" y="1"/>
                    <a:pt x="0" y="60"/>
                    <a:pt x="1" y="232"/>
                  </a:cubicBezTo>
                  <a:cubicBezTo>
                    <a:pt x="8" y="262"/>
                    <a:pt x="14" y="475"/>
                    <a:pt x="20" y="475"/>
                  </a:cubicBezTo>
                  <a:cubicBezTo>
                    <a:pt x="22" y="475"/>
                    <a:pt x="25" y="432"/>
                    <a:pt x="27" y="310"/>
                  </a:cubicBezTo>
                  <a:cubicBezTo>
                    <a:pt x="21" y="281"/>
                    <a:pt x="10" y="1"/>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9572127" y="2866566"/>
              <a:ext cx="7899" cy="14015"/>
            </a:xfrm>
            <a:custGeom>
              <a:avLst/>
              <a:gdLst/>
              <a:ahLst/>
              <a:cxnLst/>
              <a:rect l="l" t="t" r="r" b="b"/>
              <a:pathLst>
                <a:path w="62" h="110" extrusionOk="0">
                  <a:moveTo>
                    <a:pt x="1" y="1"/>
                  </a:moveTo>
                  <a:lnTo>
                    <a:pt x="1" y="109"/>
                  </a:lnTo>
                  <a:lnTo>
                    <a:pt x="61" y="9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9592384" y="3528944"/>
              <a:ext cx="7899" cy="82941"/>
            </a:xfrm>
            <a:custGeom>
              <a:avLst/>
              <a:gdLst/>
              <a:ahLst/>
              <a:cxnLst/>
              <a:rect l="l" t="t" r="r" b="b"/>
              <a:pathLst>
                <a:path w="62" h="651" extrusionOk="0">
                  <a:moveTo>
                    <a:pt x="37" y="1"/>
                  </a:moveTo>
                  <a:cubicBezTo>
                    <a:pt x="32" y="1"/>
                    <a:pt x="25" y="17"/>
                    <a:pt x="15" y="52"/>
                  </a:cubicBezTo>
                  <a:cubicBezTo>
                    <a:pt x="1" y="560"/>
                    <a:pt x="52" y="172"/>
                    <a:pt x="35" y="631"/>
                  </a:cubicBezTo>
                  <a:cubicBezTo>
                    <a:pt x="36" y="644"/>
                    <a:pt x="37" y="650"/>
                    <a:pt x="39" y="650"/>
                  </a:cubicBezTo>
                  <a:cubicBezTo>
                    <a:pt x="48" y="650"/>
                    <a:pt x="50" y="359"/>
                    <a:pt x="58" y="359"/>
                  </a:cubicBezTo>
                  <a:cubicBezTo>
                    <a:pt x="59" y="359"/>
                    <a:pt x="60" y="365"/>
                    <a:pt x="61" y="378"/>
                  </a:cubicBezTo>
                  <a:cubicBezTo>
                    <a:pt x="50" y="149"/>
                    <a:pt x="52" y="1"/>
                    <a:pt x="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9591238" y="3543723"/>
              <a:ext cx="1274" cy="20003"/>
            </a:xfrm>
            <a:custGeom>
              <a:avLst/>
              <a:gdLst/>
              <a:ahLst/>
              <a:cxnLst/>
              <a:rect l="l" t="t" r="r" b="b"/>
              <a:pathLst>
                <a:path w="10" h="157" extrusionOk="0">
                  <a:moveTo>
                    <a:pt x="0" y="0"/>
                  </a:moveTo>
                  <a:cubicBezTo>
                    <a:pt x="3" y="49"/>
                    <a:pt x="6" y="102"/>
                    <a:pt x="9" y="157"/>
                  </a:cubicBezTo>
                  <a:cubicBezTo>
                    <a:pt x="6" y="68"/>
                    <a:pt x="3" y="2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11319487" y="4729482"/>
              <a:ext cx="32361" cy="14015"/>
            </a:xfrm>
            <a:custGeom>
              <a:avLst/>
              <a:gdLst/>
              <a:ahLst/>
              <a:cxnLst/>
              <a:rect l="l" t="t" r="r" b="b"/>
              <a:pathLst>
                <a:path w="254" h="110" extrusionOk="0">
                  <a:moveTo>
                    <a:pt x="253" y="0"/>
                  </a:moveTo>
                  <a:lnTo>
                    <a:pt x="253" y="0"/>
                  </a:lnTo>
                  <a:cubicBezTo>
                    <a:pt x="204" y="14"/>
                    <a:pt x="136" y="46"/>
                    <a:pt x="0" y="109"/>
                  </a:cubicBezTo>
                  <a:lnTo>
                    <a:pt x="235" y="20"/>
                  </a:lnTo>
                  <a:lnTo>
                    <a:pt x="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10800000">
              <a:off x="11741324" y="4392241"/>
              <a:ext cx="14269" cy="11721"/>
            </a:xfrm>
            <a:custGeom>
              <a:avLst/>
              <a:gdLst/>
              <a:ahLst/>
              <a:cxnLst/>
              <a:rect l="l" t="t" r="r" b="b"/>
              <a:pathLst>
                <a:path w="112" h="92" extrusionOk="0">
                  <a:moveTo>
                    <a:pt x="112" y="0"/>
                  </a:moveTo>
                  <a:lnTo>
                    <a:pt x="1" y="91"/>
                  </a:lnTo>
                  <a:lnTo>
                    <a:pt x="67" y="60"/>
                  </a:lnTo>
                  <a:lnTo>
                    <a:pt x="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10800000">
              <a:off x="11929756" y="3980723"/>
              <a:ext cx="19748" cy="58606"/>
            </a:xfrm>
            <a:custGeom>
              <a:avLst/>
              <a:gdLst/>
              <a:ahLst/>
              <a:cxnLst/>
              <a:rect l="l" t="t" r="r" b="b"/>
              <a:pathLst>
                <a:path w="155" h="460" extrusionOk="0">
                  <a:moveTo>
                    <a:pt x="154" y="1"/>
                  </a:moveTo>
                  <a:lnTo>
                    <a:pt x="154" y="1"/>
                  </a:lnTo>
                  <a:cubicBezTo>
                    <a:pt x="131" y="54"/>
                    <a:pt x="114" y="112"/>
                    <a:pt x="99" y="173"/>
                  </a:cubicBezTo>
                  <a:lnTo>
                    <a:pt x="99" y="173"/>
                  </a:lnTo>
                  <a:cubicBezTo>
                    <a:pt x="116" y="121"/>
                    <a:pt x="135" y="64"/>
                    <a:pt x="154" y="1"/>
                  </a:cubicBezTo>
                  <a:close/>
                  <a:moveTo>
                    <a:pt x="99" y="173"/>
                  </a:moveTo>
                  <a:cubicBezTo>
                    <a:pt x="39" y="355"/>
                    <a:pt x="1" y="459"/>
                    <a:pt x="22" y="459"/>
                  </a:cubicBezTo>
                  <a:cubicBezTo>
                    <a:pt x="24" y="459"/>
                    <a:pt x="27" y="458"/>
                    <a:pt x="30" y="456"/>
                  </a:cubicBezTo>
                  <a:cubicBezTo>
                    <a:pt x="57" y="369"/>
                    <a:pt x="75" y="269"/>
                    <a:pt x="99" y="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10800000">
              <a:off x="11623475" y="4281526"/>
              <a:ext cx="11212" cy="16435"/>
            </a:xfrm>
            <a:custGeom>
              <a:avLst/>
              <a:gdLst/>
              <a:ahLst/>
              <a:cxnLst/>
              <a:rect l="l" t="t" r="r" b="b"/>
              <a:pathLst>
                <a:path w="88" h="129" extrusionOk="0">
                  <a:moveTo>
                    <a:pt x="88" y="1"/>
                  </a:moveTo>
                  <a:lnTo>
                    <a:pt x="71" y="24"/>
                  </a:lnTo>
                  <a:lnTo>
                    <a:pt x="71" y="24"/>
                  </a:lnTo>
                  <a:cubicBezTo>
                    <a:pt x="77" y="16"/>
                    <a:pt x="83" y="8"/>
                    <a:pt x="88" y="1"/>
                  </a:cubicBezTo>
                  <a:close/>
                  <a:moveTo>
                    <a:pt x="71" y="24"/>
                  </a:moveTo>
                  <a:cubicBezTo>
                    <a:pt x="54" y="50"/>
                    <a:pt x="31" y="84"/>
                    <a:pt x="0" y="129"/>
                  </a:cubicBezTo>
                  <a:lnTo>
                    <a:pt x="71" y="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0800000">
              <a:off x="11529705" y="4404726"/>
              <a:ext cx="4077" cy="5988"/>
            </a:xfrm>
            <a:custGeom>
              <a:avLst/>
              <a:gdLst/>
              <a:ahLst/>
              <a:cxnLst/>
              <a:rect l="l" t="t" r="r" b="b"/>
              <a:pathLst>
                <a:path w="32" h="47" extrusionOk="0">
                  <a:moveTo>
                    <a:pt x="32" y="1"/>
                  </a:moveTo>
                  <a:lnTo>
                    <a:pt x="32" y="1"/>
                  </a:lnTo>
                  <a:cubicBezTo>
                    <a:pt x="12" y="29"/>
                    <a:pt x="1" y="47"/>
                    <a:pt x="3" y="47"/>
                  </a:cubicBezTo>
                  <a:cubicBezTo>
                    <a:pt x="5" y="47"/>
                    <a:pt x="11" y="41"/>
                    <a:pt x="21" y="29"/>
                  </a:cubicBezTo>
                  <a:lnTo>
                    <a:pt x="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0800000">
              <a:off x="9724631" y="3471740"/>
              <a:ext cx="6752" cy="58861"/>
            </a:xfrm>
            <a:custGeom>
              <a:avLst/>
              <a:gdLst/>
              <a:ahLst/>
              <a:cxnLst/>
              <a:rect l="l" t="t" r="r" b="b"/>
              <a:pathLst>
                <a:path w="53" h="462" extrusionOk="0">
                  <a:moveTo>
                    <a:pt x="33" y="1"/>
                  </a:moveTo>
                  <a:cubicBezTo>
                    <a:pt x="32" y="1"/>
                    <a:pt x="31" y="1"/>
                    <a:pt x="30" y="3"/>
                  </a:cubicBezTo>
                  <a:lnTo>
                    <a:pt x="4" y="73"/>
                  </a:lnTo>
                  <a:cubicBezTo>
                    <a:pt x="8" y="234"/>
                    <a:pt x="5" y="357"/>
                    <a:pt x="0" y="462"/>
                  </a:cubicBezTo>
                  <a:cubicBezTo>
                    <a:pt x="21" y="244"/>
                    <a:pt x="52" y="1"/>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0800000">
              <a:off x="10415293" y="4661957"/>
              <a:ext cx="27519" cy="8027"/>
            </a:xfrm>
            <a:custGeom>
              <a:avLst/>
              <a:gdLst/>
              <a:ahLst/>
              <a:cxnLst/>
              <a:rect l="l" t="t" r="r" b="b"/>
              <a:pathLst>
                <a:path w="216" h="63" extrusionOk="0">
                  <a:moveTo>
                    <a:pt x="0" y="1"/>
                  </a:moveTo>
                  <a:lnTo>
                    <a:pt x="0" y="1"/>
                  </a:lnTo>
                  <a:cubicBezTo>
                    <a:pt x="20" y="11"/>
                    <a:pt x="40" y="21"/>
                    <a:pt x="61" y="31"/>
                  </a:cubicBezTo>
                  <a:cubicBezTo>
                    <a:pt x="116" y="43"/>
                    <a:pt x="169" y="53"/>
                    <a:pt x="216" y="62"/>
                  </a:cubicBezTo>
                  <a:cubicBezTo>
                    <a:pt x="151" y="44"/>
                    <a:pt x="77" y="2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10800000">
              <a:off x="10466383" y="4664123"/>
              <a:ext cx="35673" cy="13887"/>
            </a:xfrm>
            <a:custGeom>
              <a:avLst/>
              <a:gdLst/>
              <a:ahLst/>
              <a:cxnLst/>
              <a:rect l="l" t="t" r="r" b="b"/>
              <a:pathLst>
                <a:path w="280" h="109" extrusionOk="0">
                  <a:moveTo>
                    <a:pt x="1" y="0"/>
                  </a:moveTo>
                  <a:cubicBezTo>
                    <a:pt x="1" y="0"/>
                    <a:pt x="18" y="5"/>
                    <a:pt x="45" y="14"/>
                  </a:cubicBezTo>
                  <a:cubicBezTo>
                    <a:pt x="46" y="15"/>
                    <a:pt x="46" y="15"/>
                    <a:pt x="47" y="15"/>
                  </a:cubicBezTo>
                  <a:lnTo>
                    <a:pt x="47" y="15"/>
                  </a:lnTo>
                  <a:cubicBezTo>
                    <a:pt x="30" y="9"/>
                    <a:pt x="15" y="4"/>
                    <a:pt x="1" y="0"/>
                  </a:cubicBezTo>
                  <a:close/>
                  <a:moveTo>
                    <a:pt x="47" y="15"/>
                  </a:moveTo>
                  <a:cubicBezTo>
                    <a:pt x="106" y="36"/>
                    <a:pt x="182" y="67"/>
                    <a:pt x="280" y="109"/>
                  </a:cubicBezTo>
                  <a:cubicBezTo>
                    <a:pt x="280" y="109"/>
                    <a:pt x="211" y="79"/>
                    <a:pt x="141" y="49"/>
                  </a:cubicBezTo>
                  <a:cubicBezTo>
                    <a:pt x="108" y="33"/>
                    <a:pt x="73" y="22"/>
                    <a:pt x="47"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11819296" y="3534041"/>
              <a:ext cx="3567" cy="24589"/>
            </a:xfrm>
            <a:custGeom>
              <a:avLst/>
              <a:gdLst/>
              <a:ahLst/>
              <a:cxnLst/>
              <a:rect l="l" t="t" r="r" b="b"/>
              <a:pathLst>
                <a:path w="28" h="193" extrusionOk="0">
                  <a:moveTo>
                    <a:pt x="17" y="0"/>
                  </a:moveTo>
                  <a:cubicBezTo>
                    <a:pt x="14" y="0"/>
                    <a:pt x="9" y="12"/>
                    <a:pt x="5" y="12"/>
                  </a:cubicBezTo>
                  <a:cubicBezTo>
                    <a:pt x="3" y="12"/>
                    <a:pt x="2" y="11"/>
                    <a:pt x="1" y="9"/>
                  </a:cubicBezTo>
                  <a:lnTo>
                    <a:pt x="1" y="9"/>
                  </a:lnTo>
                  <a:lnTo>
                    <a:pt x="28" y="193"/>
                  </a:lnTo>
                  <a:cubicBezTo>
                    <a:pt x="28" y="31"/>
                    <a:pt x="23"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9730237" y="2197562"/>
              <a:ext cx="4714" cy="63065"/>
            </a:xfrm>
            <a:custGeom>
              <a:avLst/>
              <a:gdLst/>
              <a:ahLst/>
              <a:cxnLst/>
              <a:rect l="l" t="t" r="r" b="b"/>
              <a:pathLst>
                <a:path w="37" h="495" extrusionOk="0">
                  <a:moveTo>
                    <a:pt x="36" y="1"/>
                  </a:moveTo>
                  <a:lnTo>
                    <a:pt x="36" y="1"/>
                  </a:lnTo>
                  <a:cubicBezTo>
                    <a:pt x="22" y="240"/>
                    <a:pt x="1" y="432"/>
                    <a:pt x="21" y="495"/>
                  </a:cubicBezTo>
                  <a:cubicBezTo>
                    <a:pt x="31" y="297"/>
                    <a:pt x="35" y="139"/>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11614939" y="4349815"/>
              <a:ext cx="11212" cy="15543"/>
            </a:xfrm>
            <a:custGeom>
              <a:avLst/>
              <a:gdLst/>
              <a:ahLst/>
              <a:cxnLst/>
              <a:rect l="l" t="t" r="r" b="b"/>
              <a:pathLst>
                <a:path w="88" h="122" extrusionOk="0">
                  <a:moveTo>
                    <a:pt x="82" y="1"/>
                  </a:moveTo>
                  <a:cubicBezTo>
                    <a:pt x="81" y="1"/>
                    <a:pt x="80" y="1"/>
                    <a:pt x="78" y="3"/>
                  </a:cubicBezTo>
                  <a:cubicBezTo>
                    <a:pt x="20" y="82"/>
                    <a:pt x="0" y="121"/>
                    <a:pt x="6" y="122"/>
                  </a:cubicBezTo>
                  <a:cubicBezTo>
                    <a:pt x="56" y="46"/>
                    <a:pt x="88"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9727943" y="2260500"/>
              <a:ext cx="3185" cy="73258"/>
            </a:xfrm>
            <a:custGeom>
              <a:avLst/>
              <a:gdLst/>
              <a:ahLst/>
              <a:cxnLst/>
              <a:rect l="l" t="t" r="r" b="b"/>
              <a:pathLst>
                <a:path w="25" h="575" extrusionOk="0">
                  <a:moveTo>
                    <a:pt x="6" y="1"/>
                  </a:moveTo>
                  <a:cubicBezTo>
                    <a:pt x="4" y="36"/>
                    <a:pt x="2" y="70"/>
                    <a:pt x="0" y="106"/>
                  </a:cubicBezTo>
                  <a:cubicBezTo>
                    <a:pt x="5" y="251"/>
                    <a:pt x="9" y="397"/>
                    <a:pt x="6" y="575"/>
                  </a:cubicBezTo>
                  <a:cubicBezTo>
                    <a:pt x="18" y="397"/>
                    <a:pt x="25" y="195"/>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10800000">
              <a:off x="9750494" y="2519260"/>
              <a:ext cx="637" cy="4204"/>
            </a:xfrm>
            <a:custGeom>
              <a:avLst/>
              <a:gdLst/>
              <a:ahLst/>
              <a:cxnLst/>
              <a:rect l="l" t="t" r="r" b="b"/>
              <a:pathLst>
                <a:path w="5" h="33" extrusionOk="0">
                  <a:moveTo>
                    <a:pt x="5" y="1"/>
                  </a:moveTo>
                  <a:cubicBezTo>
                    <a:pt x="2" y="24"/>
                    <a:pt x="1" y="33"/>
                    <a:pt x="1" y="33"/>
                  </a:cubicBezTo>
                  <a:cubicBezTo>
                    <a:pt x="1" y="33"/>
                    <a:pt x="3" y="25"/>
                    <a:pt x="5" y="14"/>
                  </a:cubicBezTo>
                  <a:cubicBezTo>
                    <a:pt x="5" y="10"/>
                    <a:pt x="5" y="6"/>
                    <a:pt x="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10800000">
              <a:off x="11833311" y="2202913"/>
              <a:ext cx="1274" cy="15161"/>
            </a:xfrm>
            <a:custGeom>
              <a:avLst/>
              <a:gdLst/>
              <a:ahLst/>
              <a:cxnLst/>
              <a:rect l="l" t="t" r="r" b="b"/>
              <a:pathLst>
                <a:path w="10" h="119" extrusionOk="0">
                  <a:moveTo>
                    <a:pt x="4" y="1"/>
                  </a:moveTo>
                  <a:cubicBezTo>
                    <a:pt x="3" y="10"/>
                    <a:pt x="2" y="21"/>
                    <a:pt x="1" y="33"/>
                  </a:cubicBezTo>
                  <a:cubicBezTo>
                    <a:pt x="5" y="94"/>
                    <a:pt x="8" y="119"/>
                    <a:pt x="8" y="119"/>
                  </a:cubicBezTo>
                  <a:cubicBezTo>
                    <a:pt x="10" y="119"/>
                    <a:pt x="7" y="68"/>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10800000">
              <a:off x="9801329" y="3953585"/>
              <a:ext cx="764" cy="2930"/>
            </a:xfrm>
            <a:custGeom>
              <a:avLst/>
              <a:gdLst/>
              <a:ahLst/>
              <a:cxnLst/>
              <a:rect l="l" t="t" r="r" b="b"/>
              <a:pathLst>
                <a:path w="6" h="23" extrusionOk="0">
                  <a:moveTo>
                    <a:pt x="2" y="1"/>
                  </a:moveTo>
                  <a:lnTo>
                    <a:pt x="1" y="7"/>
                  </a:lnTo>
                  <a:cubicBezTo>
                    <a:pt x="3" y="13"/>
                    <a:pt x="5" y="16"/>
                    <a:pt x="6" y="23"/>
                  </a:cubicBezTo>
                  <a:cubicBezTo>
                    <a:pt x="5" y="16"/>
                    <a:pt x="3" y="7"/>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10800000">
              <a:off x="9798271" y="3956388"/>
              <a:ext cx="25354" cy="62556"/>
            </a:xfrm>
            <a:custGeom>
              <a:avLst/>
              <a:gdLst/>
              <a:ahLst/>
              <a:cxnLst/>
              <a:rect l="l" t="t" r="r" b="b"/>
              <a:pathLst>
                <a:path w="199" h="491" extrusionOk="0">
                  <a:moveTo>
                    <a:pt x="0" y="1"/>
                  </a:moveTo>
                  <a:cubicBezTo>
                    <a:pt x="113" y="199"/>
                    <a:pt x="135" y="327"/>
                    <a:pt x="171" y="491"/>
                  </a:cubicBezTo>
                  <a:lnTo>
                    <a:pt x="198" y="302"/>
                  </a:lnTo>
                  <a:cubicBezTo>
                    <a:pt x="198" y="302"/>
                    <a:pt x="187" y="283"/>
                    <a:pt x="171" y="254"/>
                  </a:cubicBezTo>
                  <a:cubicBezTo>
                    <a:pt x="154" y="224"/>
                    <a:pt x="134" y="185"/>
                    <a:pt x="105" y="150"/>
                  </a:cubicBezTo>
                  <a:cubicBezTo>
                    <a:pt x="53" y="75"/>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rot="10800000">
              <a:off x="9721191" y="-362259"/>
              <a:ext cx="2148685" cy="5105246"/>
            </a:xfrm>
            <a:custGeom>
              <a:avLst/>
              <a:gdLst/>
              <a:ahLst/>
              <a:cxnLst/>
              <a:rect l="l" t="t" r="r" b="b"/>
              <a:pathLst>
                <a:path w="16865" h="40071" extrusionOk="0">
                  <a:moveTo>
                    <a:pt x="11072" y="421"/>
                  </a:moveTo>
                  <a:cubicBezTo>
                    <a:pt x="11081" y="424"/>
                    <a:pt x="11088" y="427"/>
                    <a:pt x="11095" y="429"/>
                  </a:cubicBezTo>
                  <a:cubicBezTo>
                    <a:pt x="11087" y="426"/>
                    <a:pt x="11080" y="424"/>
                    <a:pt x="11072" y="421"/>
                  </a:cubicBezTo>
                  <a:close/>
                  <a:moveTo>
                    <a:pt x="11628" y="786"/>
                  </a:moveTo>
                  <a:cubicBezTo>
                    <a:pt x="11721" y="828"/>
                    <a:pt x="11824" y="878"/>
                    <a:pt x="11936" y="940"/>
                  </a:cubicBezTo>
                  <a:cubicBezTo>
                    <a:pt x="11859" y="914"/>
                    <a:pt x="11750" y="857"/>
                    <a:pt x="11628" y="786"/>
                  </a:cubicBezTo>
                  <a:close/>
                  <a:moveTo>
                    <a:pt x="12865" y="1537"/>
                  </a:moveTo>
                  <a:lnTo>
                    <a:pt x="12865" y="1537"/>
                  </a:lnTo>
                  <a:cubicBezTo>
                    <a:pt x="12866" y="1538"/>
                    <a:pt x="12866" y="1538"/>
                    <a:pt x="12866" y="1538"/>
                  </a:cubicBezTo>
                  <a:lnTo>
                    <a:pt x="12866" y="1538"/>
                  </a:lnTo>
                  <a:cubicBezTo>
                    <a:pt x="12866" y="1538"/>
                    <a:pt x="12866" y="1537"/>
                    <a:pt x="12865" y="1537"/>
                  </a:cubicBezTo>
                  <a:close/>
                  <a:moveTo>
                    <a:pt x="3939" y="1560"/>
                  </a:moveTo>
                  <a:cubicBezTo>
                    <a:pt x="3852" y="1622"/>
                    <a:pt x="3696" y="1769"/>
                    <a:pt x="3623" y="1800"/>
                  </a:cubicBezTo>
                  <a:cubicBezTo>
                    <a:pt x="3702" y="1704"/>
                    <a:pt x="3783" y="1654"/>
                    <a:pt x="3939" y="1560"/>
                  </a:cubicBezTo>
                  <a:close/>
                  <a:moveTo>
                    <a:pt x="2241" y="3087"/>
                  </a:moveTo>
                  <a:lnTo>
                    <a:pt x="2193" y="3140"/>
                  </a:lnTo>
                  <a:cubicBezTo>
                    <a:pt x="2212" y="3119"/>
                    <a:pt x="2228" y="3101"/>
                    <a:pt x="2241" y="3087"/>
                  </a:cubicBezTo>
                  <a:close/>
                  <a:moveTo>
                    <a:pt x="15051" y="3612"/>
                  </a:moveTo>
                  <a:lnTo>
                    <a:pt x="15109" y="3689"/>
                  </a:lnTo>
                  <a:lnTo>
                    <a:pt x="15109" y="3689"/>
                  </a:lnTo>
                  <a:cubicBezTo>
                    <a:pt x="15090" y="3662"/>
                    <a:pt x="15071" y="3636"/>
                    <a:pt x="15051" y="3612"/>
                  </a:cubicBezTo>
                  <a:close/>
                  <a:moveTo>
                    <a:pt x="16670" y="7511"/>
                  </a:moveTo>
                  <a:cubicBezTo>
                    <a:pt x="16671" y="7511"/>
                    <a:pt x="16673" y="7523"/>
                    <a:pt x="16675" y="7564"/>
                  </a:cubicBezTo>
                  <a:lnTo>
                    <a:pt x="16675" y="7564"/>
                  </a:lnTo>
                  <a:cubicBezTo>
                    <a:pt x="16671" y="7550"/>
                    <a:pt x="16667" y="7539"/>
                    <a:pt x="16663" y="7532"/>
                  </a:cubicBezTo>
                  <a:cubicBezTo>
                    <a:pt x="16667" y="7528"/>
                    <a:pt x="16668" y="7511"/>
                    <a:pt x="16670" y="7511"/>
                  </a:cubicBezTo>
                  <a:close/>
                  <a:moveTo>
                    <a:pt x="16492" y="7681"/>
                  </a:moveTo>
                  <a:cubicBezTo>
                    <a:pt x="16493" y="7685"/>
                    <a:pt x="16493" y="7689"/>
                    <a:pt x="16494" y="7692"/>
                  </a:cubicBezTo>
                  <a:lnTo>
                    <a:pt x="16494" y="7692"/>
                  </a:lnTo>
                  <a:lnTo>
                    <a:pt x="16492" y="7681"/>
                  </a:lnTo>
                  <a:close/>
                  <a:moveTo>
                    <a:pt x="382" y="11742"/>
                  </a:moveTo>
                  <a:lnTo>
                    <a:pt x="382" y="11744"/>
                  </a:lnTo>
                  <a:cubicBezTo>
                    <a:pt x="382" y="11743"/>
                    <a:pt x="382" y="11742"/>
                    <a:pt x="382" y="11742"/>
                  </a:cubicBezTo>
                  <a:close/>
                  <a:moveTo>
                    <a:pt x="371" y="16412"/>
                  </a:moveTo>
                  <a:cubicBezTo>
                    <a:pt x="371" y="16428"/>
                    <a:pt x="371" y="16445"/>
                    <a:pt x="372" y="16461"/>
                  </a:cubicBezTo>
                  <a:lnTo>
                    <a:pt x="372" y="16461"/>
                  </a:lnTo>
                  <a:cubicBezTo>
                    <a:pt x="372" y="16442"/>
                    <a:pt x="371" y="16426"/>
                    <a:pt x="371" y="16412"/>
                  </a:cubicBezTo>
                  <a:close/>
                  <a:moveTo>
                    <a:pt x="96" y="21304"/>
                  </a:moveTo>
                  <a:cubicBezTo>
                    <a:pt x="101" y="21421"/>
                    <a:pt x="100" y="21458"/>
                    <a:pt x="98" y="21458"/>
                  </a:cubicBezTo>
                  <a:cubicBezTo>
                    <a:pt x="96" y="21458"/>
                    <a:pt x="92" y="21429"/>
                    <a:pt x="89" y="21401"/>
                  </a:cubicBezTo>
                  <a:lnTo>
                    <a:pt x="96" y="21304"/>
                  </a:lnTo>
                  <a:close/>
                  <a:moveTo>
                    <a:pt x="16781" y="22538"/>
                  </a:moveTo>
                  <a:lnTo>
                    <a:pt x="16781" y="22538"/>
                  </a:lnTo>
                  <a:cubicBezTo>
                    <a:pt x="16781" y="22538"/>
                    <a:pt x="16779" y="22606"/>
                    <a:pt x="16776" y="22699"/>
                  </a:cubicBezTo>
                  <a:cubicBezTo>
                    <a:pt x="16775" y="22695"/>
                    <a:pt x="16775" y="22692"/>
                    <a:pt x="16774" y="22688"/>
                  </a:cubicBezTo>
                  <a:cubicBezTo>
                    <a:pt x="16779" y="22581"/>
                    <a:pt x="16781" y="22538"/>
                    <a:pt x="16781" y="22538"/>
                  </a:cubicBezTo>
                  <a:close/>
                  <a:moveTo>
                    <a:pt x="16698" y="25047"/>
                  </a:moveTo>
                  <a:cubicBezTo>
                    <a:pt x="16698" y="25048"/>
                    <a:pt x="16698" y="25049"/>
                    <a:pt x="16698" y="25050"/>
                  </a:cubicBezTo>
                  <a:lnTo>
                    <a:pt x="16698" y="25050"/>
                  </a:lnTo>
                  <a:cubicBezTo>
                    <a:pt x="16698" y="25049"/>
                    <a:pt x="16698" y="25048"/>
                    <a:pt x="16698" y="25047"/>
                  </a:cubicBezTo>
                  <a:close/>
                  <a:moveTo>
                    <a:pt x="80" y="27259"/>
                  </a:moveTo>
                  <a:cubicBezTo>
                    <a:pt x="79" y="27265"/>
                    <a:pt x="77" y="27275"/>
                    <a:pt x="76" y="27287"/>
                  </a:cubicBezTo>
                  <a:cubicBezTo>
                    <a:pt x="77" y="27278"/>
                    <a:pt x="79" y="27269"/>
                    <a:pt x="80" y="27259"/>
                  </a:cubicBezTo>
                  <a:close/>
                  <a:moveTo>
                    <a:pt x="349" y="30929"/>
                  </a:moveTo>
                  <a:lnTo>
                    <a:pt x="349" y="30929"/>
                  </a:lnTo>
                  <a:cubicBezTo>
                    <a:pt x="349" y="30938"/>
                    <a:pt x="349" y="30950"/>
                    <a:pt x="348" y="30965"/>
                  </a:cubicBezTo>
                  <a:lnTo>
                    <a:pt x="348" y="30965"/>
                  </a:lnTo>
                  <a:lnTo>
                    <a:pt x="349" y="30929"/>
                  </a:lnTo>
                  <a:close/>
                  <a:moveTo>
                    <a:pt x="8502" y="1"/>
                  </a:moveTo>
                  <a:lnTo>
                    <a:pt x="8630" y="13"/>
                  </a:lnTo>
                  <a:cubicBezTo>
                    <a:pt x="8446" y="41"/>
                    <a:pt x="8245" y="22"/>
                    <a:pt x="7872" y="46"/>
                  </a:cubicBezTo>
                  <a:lnTo>
                    <a:pt x="7883" y="41"/>
                  </a:lnTo>
                  <a:lnTo>
                    <a:pt x="7883" y="41"/>
                  </a:lnTo>
                  <a:cubicBezTo>
                    <a:pt x="7668" y="43"/>
                    <a:pt x="7538" y="46"/>
                    <a:pt x="7451" y="63"/>
                  </a:cubicBezTo>
                  <a:cubicBezTo>
                    <a:pt x="7364" y="75"/>
                    <a:pt x="7319" y="85"/>
                    <a:pt x="7273" y="93"/>
                  </a:cubicBezTo>
                  <a:cubicBezTo>
                    <a:pt x="7184" y="113"/>
                    <a:pt x="7095" y="118"/>
                    <a:pt x="6676" y="179"/>
                  </a:cubicBezTo>
                  <a:lnTo>
                    <a:pt x="6726" y="195"/>
                  </a:lnTo>
                  <a:cubicBezTo>
                    <a:pt x="6694" y="235"/>
                    <a:pt x="6512" y="272"/>
                    <a:pt x="6278" y="318"/>
                  </a:cubicBezTo>
                  <a:cubicBezTo>
                    <a:pt x="6161" y="344"/>
                    <a:pt x="6029" y="361"/>
                    <a:pt x="5902" y="400"/>
                  </a:cubicBezTo>
                  <a:cubicBezTo>
                    <a:pt x="5775" y="442"/>
                    <a:pt x="5648" y="487"/>
                    <a:pt x="5535" y="534"/>
                  </a:cubicBezTo>
                  <a:lnTo>
                    <a:pt x="5707" y="489"/>
                  </a:lnTo>
                  <a:lnTo>
                    <a:pt x="5707" y="489"/>
                  </a:lnTo>
                  <a:cubicBezTo>
                    <a:pt x="5585" y="544"/>
                    <a:pt x="5402" y="589"/>
                    <a:pt x="5217" y="631"/>
                  </a:cubicBezTo>
                  <a:cubicBezTo>
                    <a:pt x="5036" y="684"/>
                    <a:pt x="4855" y="746"/>
                    <a:pt x="4731" y="800"/>
                  </a:cubicBezTo>
                  <a:cubicBezTo>
                    <a:pt x="4724" y="803"/>
                    <a:pt x="4720" y="804"/>
                    <a:pt x="4718" y="804"/>
                  </a:cubicBezTo>
                  <a:cubicBezTo>
                    <a:pt x="4708" y="804"/>
                    <a:pt x="4820" y="747"/>
                    <a:pt x="4883" y="712"/>
                  </a:cubicBezTo>
                  <a:lnTo>
                    <a:pt x="4883" y="712"/>
                  </a:lnTo>
                  <a:cubicBezTo>
                    <a:pt x="4228" y="994"/>
                    <a:pt x="4812" y="776"/>
                    <a:pt x="4350" y="1033"/>
                  </a:cubicBezTo>
                  <a:cubicBezTo>
                    <a:pt x="4340" y="1037"/>
                    <a:pt x="4333" y="1038"/>
                    <a:pt x="4328" y="1038"/>
                  </a:cubicBezTo>
                  <a:cubicBezTo>
                    <a:pt x="4308" y="1038"/>
                    <a:pt x="4330" y="1010"/>
                    <a:pt x="4312" y="1010"/>
                  </a:cubicBezTo>
                  <a:cubicBezTo>
                    <a:pt x="4296" y="1010"/>
                    <a:pt x="4251" y="1030"/>
                    <a:pt x="4126" y="1105"/>
                  </a:cubicBezTo>
                  <a:cubicBezTo>
                    <a:pt x="4086" y="1125"/>
                    <a:pt x="4012" y="1171"/>
                    <a:pt x="3918" y="1235"/>
                  </a:cubicBezTo>
                  <a:cubicBezTo>
                    <a:pt x="3871" y="1266"/>
                    <a:pt x="3819" y="1302"/>
                    <a:pt x="3763" y="1340"/>
                  </a:cubicBezTo>
                  <a:cubicBezTo>
                    <a:pt x="3707" y="1379"/>
                    <a:pt x="3654" y="1427"/>
                    <a:pt x="3596" y="1474"/>
                  </a:cubicBezTo>
                  <a:cubicBezTo>
                    <a:pt x="3367" y="1665"/>
                    <a:pt x="3097" y="1863"/>
                    <a:pt x="2913" y="2021"/>
                  </a:cubicBezTo>
                  <a:cubicBezTo>
                    <a:pt x="2958" y="1991"/>
                    <a:pt x="3004" y="1960"/>
                    <a:pt x="3015" y="1960"/>
                  </a:cubicBezTo>
                  <a:cubicBezTo>
                    <a:pt x="3025" y="1960"/>
                    <a:pt x="3003" y="1989"/>
                    <a:pt x="2918" y="2075"/>
                  </a:cubicBezTo>
                  <a:cubicBezTo>
                    <a:pt x="2849" y="2138"/>
                    <a:pt x="2765" y="2211"/>
                    <a:pt x="2675" y="2287"/>
                  </a:cubicBezTo>
                  <a:cubicBezTo>
                    <a:pt x="2630" y="2325"/>
                    <a:pt x="2583" y="2364"/>
                    <a:pt x="2535" y="2404"/>
                  </a:cubicBezTo>
                  <a:lnTo>
                    <a:pt x="2404" y="2537"/>
                  </a:lnTo>
                  <a:cubicBezTo>
                    <a:pt x="2231" y="2717"/>
                    <a:pt x="2058" y="2892"/>
                    <a:pt x="1969" y="3039"/>
                  </a:cubicBezTo>
                  <a:cubicBezTo>
                    <a:pt x="1938" y="3074"/>
                    <a:pt x="1923" y="3086"/>
                    <a:pt x="1919" y="3086"/>
                  </a:cubicBezTo>
                  <a:cubicBezTo>
                    <a:pt x="1836" y="3204"/>
                    <a:pt x="1703" y="3394"/>
                    <a:pt x="1577" y="3574"/>
                  </a:cubicBezTo>
                  <a:cubicBezTo>
                    <a:pt x="1456" y="3756"/>
                    <a:pt x="1367" y="3942"/>
                    <a:pt x="1331" y="4020"/>
                  </a:cubicBezTo>
                  <a:cubicBezTo>
                    <a:pt x="1275" y="4064"/>
                    <a:pt x="1191" y="4183"/>
                    <a:pt x="1098" y="4337"/>
                  </a:cubicBezTo>
                  <a:cubicBezTo>
                    <a:pt x="1019" y="4498"/>
                    <a:pt x="931" y="4693"/>
                    <a:pt x="848" y="4882"/>
                  </a:cubicBezTo>
                  <a:cubicBezTo>
                    <a:pt x="756" y="5067"/>
                    <a:pt x="706" y="5258"/>
                    <a:pt x="653" y="5394"/>
                  </a:cubicBezTo>
                  <a:cubicBezTo>
                    <a:pt x="605" y="5524"/>
                    <a:pt x="567" y="5608"/>
                    <a:pt x="545" y="5608"/>
                  </a:cubicBezTo>
                  <a:cubicBezTo>
                    <a:pt x="544" y="5608"/>
                    <a:pt x="543" y="5607"/>
                    <a:pt x="542" y="5607"/>
                  </a:cubicBezTo>
                  <a:cubicBezTo>
                    <a:pt x="542" y="5607"/>
                    <a:pt x="459" y="5812"/>
                    <a:pt x="413" y="6029"/>
                  </a:cubicBezTo>
                  <a:cubicBezTo>
                    <a:pt x="360" y="6244"/>
                    <a:pt x="305" y="6458"/>
                    <a:pt x="305" y="6458"/>
                  </a:cubicBezTo>
                  <a:lnTo>
                    <a:pt x="302" y="6433"/>
                  </a:lnTo>
                  <a:cubicBezTo>
                    <a:pt x="285" y="6501"/>
                    <a:pt x="266" y="6564"/>
                    <a:pt x="254" y="6623"/>
                  </a:cubicBezTo>
                  <a:cubicBezTo>
                    <a:pt x="245" y="6682"/>
                    <a:pt x="238" y="6736"/>
                    <a:pt x="231" y="6786"/>
                  </a:cubicBezTo>
                  <a:cubicBezTo>
                    <a:pt x="216" y="6887"/>
                    <a:pt x="206" y="6971"/>
                    <a:pt x="199" y="7043"/>
                  </a:cubicBezTo>
                  <a:cubicBezTo>
                    <a:pt x="184" y="7188"/>
                    <a:pt x="180" y="7287"/>
                    <a:pt x="176" y="7386"/>
                  </a:cubicBezTo>
                  <a:cubicBezTo>
                    <a:pt x="166" y="7437"/>
                    <a:pt x="161" y="7452"/>
                    <a:pt x="159" y="7452"/>
                  </a:cubicBezTo>
                  <a:cubicBezTo>
                    <a:pt x="154" y="7452"/>
                    <a:pt x="155" y="7415"/>
                    <a:pt x="154" y="7408"/>
                  </a:cubicBezTo>
                  <a:cubicBezTo>
                    <a:pt x="117" y="7819"/>
                    <a:pt x="106" y="8045"/>
                    <a:pt x="98" y="8255"/>
                  </a:cubicBezTo>
                  <a:cubicBezTo>
                    <a:pt x="99" y="8464"/>
                    <a:pt x="114" y="8654"/>
                    <a:pt x="136" y="8996"/>
                  </a:cubicBezTo>
                  <a:lnTo>
                    <a:pt x="106" y="9066"/>
                  </a:lnTo>
                  <a:cubicBezTo>
                    <a:pt x="124" y="9252"/>
                    <a:pt x="60" y="10245"/>
                    <a:pt x="95" y="11043"/>
                  </a:cubicBezTo>
                  <a:cubicBezTo>
                    <a:pt x="91" y="11035"/>
                    <a:pt x="86" y="11019"/>
                    <a:pt x="82" y="10956"/>
                  </a:cubicBezTo>
                  <a:lnTo>
                    <a:pt x="82" y="10956"/>
                  </a:lnTo>
                  <a:cubicBezTo>
                    <a:pt x="116" y="11854"/>
                    <a:pt x="1" y="13107"/>
                    <a:pt x="107" y="13436"/>
                  </a:cubicBezTo>
                  <a:lnTo>
                    <a:pt x="133" y="14030"/>
                  </a:lnTo>
                  <a:cubicBezTo>
                    <a:pt x="136" y="13783"/>
                    <a:pt x="141" y="13707"/>
                    <a:pt x="149" y="13707"/>
                  </a:cubicBezTo>
                  <a:cubicBezTo>
                    <a:pt x="160" y="13707"/>
                    <a:pt x="175" y="13900"/>
                    <a:pt x="187" y="13900"/>
                  </a:cubicBezTo>
                  <a:cubicBezTo>
                    <a:pt x="191" y="13900"/>
                    <a:pt x="195" y="13880"/>
                    <a:pt x="198" y="13828"/>
                  </a:cubicBezTo>
                  <a:lnTo>
                    <a:pt x="198" y="13828"/>
                  </a:lnTo>
                  <a:cubicBezTo>
                    <a:pt x="202" y="14052"/>
                    <a:pt x="182" y="14373"/>
                    <a:pt x="169" y="14373"/>
                  </a:cubicBezTo>
                  <a:cubicBezTo>
                    <a:pt x="165" y="14373"/>
                    <a:pt x="161" y="14334"/>
                    <a:pt x="160" y="14238"/>
                  </a:cubicBezTo>
                  <a:lnTo>
                    <a:pt x="165" y="14180"/>
                  </a:lnTo>
                  <a:cubicBezTo>
                    <a:pt x="162" y="14172"/>
                    <a:pt x="159" y="14168"/>
                    <a:pt x="156" y="14168"/>
                  </a:cubicBezTo>
                  <a:cubicBezTo>
                    <a:pt x="114" y="14168"/>
                    <a:pt x="143" y="15113"/>
                    <a:pt x="109" y="15113"/>
                  </a:cubicBezTo>
                  <a:cubicBezTo>
                    <a:pt x="108" y="15113"/>
                    <a:pt x="108" y="15113"/>
                    <a:pt x="107" y="15113"/>
                  </a:cubicBezTo>
                  <a:lnTo>
                    <a:pt x="107" y="15113"/>
                  </a:lnTo>
                  <a:cubicBezTo>
                    <a:pt x="111" y="16623"/>
                    <a:pt x="80" y="18094"/>
                    <a:pt x="77" y="19509"/>
                  </a:cubicBezTo>
                  <a:lnTo>
                    <a:pt x="120" y="19346"/>
                  </a:lnTo>
                  <a:lnTo>
                    <a:pt x="118" y="19839"/>
                  </a:lnTo>
                  <a:cubicBezTo>
                    <a:pt x="113" y="19895"/>
                    <a:pt x="107" y="19935"/>
                    <a:pt x="100" y="19935"/>
                  </a:cubicBezTo>
                  <a:cubicBezTo>
                    <a:pt x="92" y="19935"/>
                    <a:pt x="85" y="19863"/>
                    <a:pt x="86" y="19661"/>
                  </a:cubicBezTo>
                  <a:lnTo>
                    <a:pt x="86" y="19661"/>
                  </a:lnTo>
                  <a:cubicBezTo>
                    <a:pt x="61" y="19847"/>
                    <a:pt x="106" y="20252"/>
                    <a:pt x="116" y="20262"/>
                  </a:cubicBezTo>
                  <a:cubicBezTo>
                    <a:pt x="111" y="20450"/>
                    <a:pt x="105" y="20515"/>
                    <a:pt x="99" y="20515"/>
                  </a:cubicBezTo>
                  <a:cubicBezTo>
                    <a:pt x="85" y="20515"/>
                    <a:pt x="70" y="20173"/>
                    <a:pt x="66" y="20173"/>
                  </a:cubicBezTo>
                  <a:cubicBezTo>
                    <a:pt x="65" y="20173"/>
                    <a:pt x="65" y="20183"/>
                    <a:pt x="64" y="20204"/>
                  </a:cubicBezTo>
                  <a:lnTo>
                    <a:pt x="67" y="20492"/>
                  </a:lnTo>
                  <a:lnTo>
                    <a:pt x="73" y="20426"/>
                  </a:lnTo>
                  <a:cubicBezTo>
                    <a:pt x="90" y="20659"/>
                    <a:pt x="108" y="20679"/>
                    <a:pt x="106" y="21103"/>
                  </a:cubicBezTo>
                  <a:cubicBezTo>
                    <a:pt x="98" y="21370"/>
                    <a:pt x="80" y="21240"/>
                    <a:pt x="79" y="21346"/>
                  </a:cubicBezTo>
                  <a:cubicBezTo>
                    <a:pt x="79" y="21346"/>
                    <a:pt x="79" y="21346"/>
                    <a:pt x="78" y="21346"/>
                  </a:cubicBezTo>
                  <a:cubicBezTo>
                    <a:pt x="77" y="21346"/>
                    <a:pt x="76" y="21355"/>
                    <a:pt x="76" y="21378"/>
                  </a:cubicBezTo>
                  <a:cubicBezTo>
                    <a:pt x="76" y="21403"/>
                    <a:pt x="77" y="21443"/>
                    <a:pt x="77" y="21507"/>
                  </a:cubicBezTo>
                  <a:lnTo>
                    <a:pt x="74" y="22128"/>
                  </a:lnTo>
                  <a:lnTo>
                    <a:pt x="107" y="21880"/>
                  </a:lnTo>
                  <a:cubicBezTo>
                    <a:pt x="119" y="22078"/>
                    <a:pt x="113" y="22293"/>
                    <a:pt x="123" y="22293"/>
                  </a:cubicBezTo>
                  <a:cubicBezTo>
                    <a:pt x="127" y="22293"/>
                    <a:pt x="133" y="22262"/>
                    <a:pt x="143" y="22187"/>
                  </a:cubicBezTo>
                  <a:lnTo>
                    <a:pt x="143" y="22187"/>
                  </a:lnTo>
                  <a:cubicBezTo>
                    <a:pt x="85" y="22625"/>
                    <a:pt x="123" y="24498"/>
                    <a:pt x="104" y="24755"/>
                  </a:cubicBezTo>
                  <a:cubicBezTo>
                    <a:pt x="129" y="25140"/>
                    <a:pt x="129" y="25522"/>
                    <a:pt x="126" y="25993"/>
                  </a:cubicBezTo>
                  <a:cubicBezTo>
                    <a:pt x="129" y="25944"/>
                    <a:pt x="138" y="25903"/>
                    <a:pt x="146" y="25903"/>
                  </a:cubicBezTo>
                  <a:cubicBezTo>
                    <a:pt x="158" y="25903"/>
                    <a:pt x="169" y="25979"/>
                    <a:pt x="167" y="26213"/>
                  </a:cubicBezTo>
                  <a:cubicBezTo>
                    <a:pt x="161" y="26202"/>
                    <a:pt x="156" y="26196"/>
                    <a:pt x="151" y="26196"/>
                  </a:cubicBezTo>
                  <a:cubicBezTo>
                    <a:pt x="95" y="26196"/>
                    <a:pt x="126" y="26937"/>
                    <a:pt x="80" y="27259"/>
                  </a:cubicBezTo>
                  <a:lnTo>
                    <a:pt x="80" y="27259"/>
                  </a:lnTo>
                  <a:cubicBezTo>
                    <a:pt x="82" y="27251"/>
                    <a:pt x="83" y="27248"/>
                    <a:pt x="84" y="27248"/>
                  </a:cubicBezTo>
                  <a:cubicBezTo>
                    <a:pt x="105" y="27248"/>
                    <a:pt x="94" y="28075"/>
                    <a:pt x="120" y="28075"/>
                  </a:cubicBezTo>
                  <a:cubicBezTo>
                    <a:pt x="125" y="28075"/>
                    <a:pt x="131" y="28048"/>
                    <a:pt x="138" y="27984"/>
                  </a:cubicBezTo>
                  <a:lnTo>
                    <a:pt x="138" y="27984"/>
                  </a:lnTo>
                  <a:cubicBezTo>
                    <a:pt x="136" y="28131"/>
                    <a:pt x="130" y="28154"/>
                    <a:pt x="122" y="28154"/>
                  </a:cubicBezTo>
                  <a:cubicBezTo>
                    <a:pt x="119" y="28154"/>
                    <a:pt x="115" y="28149"/>
                    <a:pt x="111" y="28149"/>
                  </a:cubicBezTo>
                  <a:cubicBezTo>
                    <a:pt x="104" y="28149"/>
                    <a:pt x="97" y="28166"/>
                    <a:pt x="90" y="28261"/>
                  </a:cubicBezTo>
                  <a:cubicBezTo>
                    <a:pt x="121" y="29070"/>
                    <a:pt x="71" y="30042"/>
                    <a:pt x="81" y="31042"/>
                  </a:cubicBezTo>
                  <a:cubicBezTo>
                    <a:pt x="81" y="31043"/>
                    <a:pt x="82" y="31043"/>
                    <a:pt x="82" y="31043"/>
                  </a:cubicBezTo>
                  <a:cubicBezTo>
                    <a:pt x="88" y="31043"/>
                    <a:pt x="96" y="30994"/>
                    <a:pt x="104" y="30994"/>
                  </a:cubicBezTo>
                  <a:cubicBezTo>
                    <a:pt x="110" y="30994"/>
                    <a:pt x="116" y="31019"/>
                    <a:pt x="122" y="31105"/>
                  </a:cubicBezTo>
                  <a:lnTo>
                    <a:pt x="71" y="31632"/>
                  </a:lnTo>
                  <a:cubicBezTo>
                    <a:pt x="76" y="31830"/>
                    <a:pt x="130" y="31813"/>
                    <a:pt x="94" y="32174"/>
                  </a:cubicBezTo>
                  <a:cubicBezTo>
                    <a:pt x="100" y="32144"/>
                    <a:pt x="106" y="32105"/>
                    <a:pt x="111" y="32105"/>
                  </a:cubicBezTo>
                  <a:cubicBezTo>
                    <a:pt x="115" y="32105"/>
                    <a:pt x="118" y="32125"/>
                    <a:pt x="120" y="32179"/>
                  </a:cubicBezTo>
                  <a:cubicBezTo>
                    <a:pt x="69" y="34137"/>
                    <a:pt x="161" y="36179"/>
                    <a:pt x="65" y="38166"/>
                  </a:cubicBezTo>
                  <a:cubicBezTo>
                    <a:pt x="73" y="38069"/>
                    <a:pt x="78" y="38030"/>
                    <a:pt x="81" y="38030"/>
                  </a:cubicBezTo>
                  <a:cubicBezTo>
                    <a:pt x="87" y="38030"/>
                    <a:pt x="88" y="38150"/>
                    <a:pt x="89" y="38282"/>
                  </a:cubicBezTo>
                  <a:cubicBezTo>
                    <a:pt x="91" y="38237"/>
                    <a:pt x="94" y="38222"/>
                    <a:pt x="99" y="38222"/>
                  </a:cubicBezTo>
                  <a:cubicBezTo>
                    <a:pt x="106" y="38222"/>
                    <a:pt x="116" y="38262"/>
                    <a:pt x="125" y="38262"/>
                  </a:cubicBezTo>
                  <a:cubicBezTo>
                    <a:pt x="126" y="38262"/>
                    <a:pt x="128" y="38261"/>
                    <a:pt x="129" y="38258"/>
                  </a:cubicBezTo>
                  <a:lnTo>
                    <a:pt x="129" y="38258"/>
                  </a:lnTo>
                  <a:lnTo>
                    <a:pt x="89" y="39091"/>
                  </a:lnTo>
                  <a:cubicBezTo>
                    <a:pt x="129" y="39243"/>
                    <a:pt x="92" y="39983"/>
                    <a:pt x="129" y="40070"/>
                  </a:cubicBezTo>
                  <a:lnTo>
                    <a:pt x="123" y="39807"/>
                  </a:lnTo>
                  <a:lnTo>
                    <a:pt x="123" y="39807"/>
                  </a:lnTo>
                  <a:cubicBezTo>
                    <a:pt x="130" y="39867"/>
                    <a:pt x="138" y="39892"/>
                    <a:pt x="147" y="39892"/>
                  </a:cubicBezTo>
                  <a:cubicBezTo>
                    <a:pt x="184" y="39892"/>
                    <a:pt x="227" y="39365"/>
                    <a:pt x="272" y="39365"/>
                  </a:cubicBezTo>
                  <a:cubicBezTo>
                    <a:pt x="274" y="39365"/>
                    <a:pt x="276" y="39366"/>
                    <a:pt x="278" y="39368"/>
                  </a:cubicBezTo>
                  <a:cubicBezTo>
                    <a:pt x="227" y="38975"/>
                    <a:pt x="351" y="38332"/>
                    <a:pt x="280" y="37689"/>
                  </a:cubicBezTo>
                  <a:cubicBezTo>
                    <a:pt x="282" y="37658"/>
                    <a:pt x="284" y="37646"/>
                    <a:pt x="287" y="37646"/>
                  </a:cubicBezTo>
                  <a:cubicBezTo>
                    <a:pt x="293" y="37646"/>
                    <a:pt x="299" y="37748"/>
                    <a:pt x="307" y="37748"/>
                  </a:cubicBezTo>
                  <a:cubicBezTo>
                    <a:pt x="308" y="37748"/>
                    <a:pt x="310" y="37744"/>
                    <a:pt x="312" y="37733"/>
                  </a:cubicBezTo>
                  <a:cubicBezTo>
                    <a:pt x="287" y="37570"/>
                    <a:pt x="282" y="37373"/>
                    <a:pt x="293" y="37008"/>
                  </a:cubicBezTo>
                  <a:lnTo>
                    <a:pt x="293" y="37008"/>
                  </a:lnTo>
                  <a:lnTo>
                    <a:pt x="299" y="37049"/>
                  </a:lnTo>
                  <a:cubicBezTo>
                    <a:pt x="293" y="36024"/>
                    <a:pt x="317" y="35583"/>
                    <a:pt x="333" y="34431"/>
                  </a:cubicBezTo>
                  <a:lnTo>
                    <a:pt x="333" y="34431"/>
                  </a:lnTo>
                  <a:lnTo>
                    <a:pt x="305" y="34516"/>
                  </a:lnTo>
                  <a:cubicBezTo>
                    <a:pt x="308" y="34269"/>
                    <a:pt x="318" y="34217"/>
                    <a:pt x="325" y="34101"/>
                  </a:cubicBezTo>
                  <a:cubicBezTo>
                    <a:pt x="319" y="34064"/>
                    <a:pt x="315" y="34048"/>
                    <a:pt x="312" y="34048"/>
                  </a:cubicBezTo>
                  <a:cubicBezTo>
                    <a:pt x="294" y="34048"/>
                    <a:pt x="310" y="34582"/>
                    <a:pt x="289" y="34582"/>
                  </a:cubicBezTo>
                  <a:cubicBezTo>
                    <a:pt x="285" y="34582"/>
                    <a:pt x="281" y="34568"/>
                    <a:pt x="276" y="34537"/>
                  </a:cubicBezTo>
                  <a:cubicBezTo>
                    <a:pt x="332" y="34208"/>
                    <a:pt x="277" y="32790"/>
                    <a:pt x="341" y="32569"/>
                  </a:cubicBezTo>
                  <a:cubicBezTo>
                    <a:pt x="341" y="32446"/>
                    <a:pt x="338" y="32414"/>
                    <a:pt x="333" y="32414"/>
                  </a:cubicBezTo>
                  <a:cubicBezTo>
                    <a:pt x="328" y="32414"/>
                    <a:pt x="322" y="32454"/>
                    <a:pt x="317" y="32454"/>
                  </a:cubicBezTo>
                  <a:cubicBezTo>
                    <a:pt x="312" y="32454"/>
                    <a:pt x="309" y="32422"/>
                    <a:pt x="309" y="32299"/>
                  </a:cubicBezTo>
                  <a:lnTo>
                    <a:pt x="327" y="32199"/>
                  </a:lnTo>
                  <a:lnTo>
                    <a:pt x="304" y="32102"/>
                  </a:lnTo>
                  <a:cubicBezTo>
                    <a:pt x="307" y="31852"/>
                    <a:pt x="330" y="31726"/>
                    <a:pt x="344" y="31717"/>
                  </a:cubicBezTo>
                  <a:lnTo>
                    <a:pt x="344" y="31717"/>
                  </a:lnTo>
                  <a:cubicBezTo>
                    <a:pt x="342" y="31777"/>
                    <a:pt x="348" y="31889"/>
                    <a:pt x="349" y="31954"/>
                  </a:cubicBezTo>
                  <a:cubicBezTo>
                    <a:pt x="368" y="31656"/>
                    <a:pt x="346" y="31133"/>
                    <a:pt x="348" y="30965"/>
                  </a:cubicBezTo>
                  <a:lnTo>
                    <a:pt x="348" y="30965"/>
                  </a:lnTo>
                  <a:lnTo>
                    <a:pt x="338" y="31295"/>
                  </a:lnTo>
                  <a:cubicBezTo>
                    <a:pt x="322" y="30256"/>
                    <a:pt x="345" y="28986"/>
                    <a:pt x="309" y="27982"/>
                  </a:cubicBezTo>
                  <a:lnTo>
                    <a:pt x="296" y="28057"/>
                  </a:lnTo>
                  <a:cubicBezTo>
                    <a:pt x="272" y="27290"/>
                    <a:pt x="310" y="27443"/>
                    <a:pt x="299" y="26600"/>
                  </a:cubicBezTo>
                  <a:lnTo>
                    <a:pt x="299" y="26600"/>
                  </a:lnTo>
                  <a:lnTo>
                    <a:pt x="303" y="26631"/>
                  </a:lnTo>
                  <a:cubicBezTo>
                    <a:pt x="290" y="26463"/>
                    <a:pt x="283" y="26237"/>
                    <a:pt x="285" y="26007"/>
                  </a:cubicBezTo>
                  <a:lnTo>
                    <a:pt x="285" y="26007"/>
                  </a:lnTo>
                  <a:cubicBezTo>
                    <a:pt x="287" y="26040"/>
                    <a:pt x="290" y="26053"/>
                    <a:pt x="292" y="26053"/>
                  </a:cubicBezTo>
                  <a:cubicBezTo>
                    <a:pt x="302" y="26053"/>
                    <a:pt x="312" y="25812"/>
                    <a:pt x="322" y="25812"/>
                  </a:cubicBezTo>
                  <a:cubicBezTo>
                    <a:pt x="325" y="25812"/>
                    <a:pt x="329" y="25832"/>
                    <a:pt x="332" y="25886"/>
                  </a:cubicBezTo>
                  <a:cubicBezTo>
                    <a:pt x="305" y="25054"/>
                    <a:pt x="312" y="25475"/>
                    <a:pt x="262" y="24925"/>
                  </a:cubicBezTo>
                  <a:lnTo>
                    <a:pt x="284" y="24798"/>
                  </a:lnTo>
                  <a:cubicBezTo>
                    <a:pt x="264" y="24611"/>
                    <a:pt x="254" y="24596"/>
                    <a:pt x="248" y="24176"/>
                  </a:cubicBezTo>
                  <a:lnTo>
                    <a:pt x="248" y="24176"/>
                  </a:lnTo>
                  <a:cubicBezTo>
                    <a:pt x="252" y="24257"/>
                    <a:pt x="257" y="24285"/>
                    <a:pt x="261" y="24285"/>
                  </a:cubicBezTo>
                  <a:cubicBezTo>
                    <a:pt x="270" y="24285"/>
                    <a:pt x="279" y="24160"/>
                    <a:pt x="289" y="24160"/>
                  </a:cubicBezTo>
                  <a:cubicBezTo>
                    <a:pt x="294" y="24160"/>
                    <a:pt x="300" y="24193"/>
                    <a:pt x="306" y="24292"/>
                  </a:cubicBezTo>
                  <a:cubicBezTo>
                    <a:pt x="355" y="23411"/>
                    <a:pt x="258" y="22982"/>
                    <a:pt x="328" y="22577"/>
                  </a:cubicBezTo>
                  <a:cubicBezTo>
                    <a:pt x="319" y="22516"/>
                    <a:pt x="312" y="22491"/>
                    <a:pt x="306" y="22491"/>
                  </a:cubicBezTo>
                  <a:cubicBezTo>
                    <a:pt x="278" y="22491"/>
                    <a:pt x="289" y="23144"/>
                    <a:pt x="284" y="23144"/>
                  </a:cubicBezTo>
                  <a:cubicBezTo>
                    <a:pt x="284" y="23144"/>
                    <a:pt x="283" y="23135"/>
                    <a:pt x="282" y="23114"/>
                  </a:cubicBezTo>
                  <a:cubicBezTo>
                    <a:pt x="279" y="23142"/>
                    <a:pt x="276" y="23155"/>
                    <a:pt x="272" y="23155"/>
                  </a:cubicBezTo>
                  <a:cubicBezTo>
                    <a:pt x="254" y="23155"/>
                    <a:pt x="237" y="22738"/>
                    <a:pt x="242" y="22502"/>
                  </a:cubicBezTo>
                  <a:cubicBezTo>
                    <a:pt x="244" y="22220"/>
                    <a:pt x="320" y="22022"/>
                    <a:pt x="319" y="21313"/>
                  </a:cubicBezTo>
                  <a:lnTo>
                    <a:pt x="319" y="21313"/>
                  </a:lnTo>
                  <a:cubicBezTo>
                    <a:pt x="321" y="21384"/>
                    <a:pt x="321" y="21389"/>
                    <a:pt x="323" y="21459"/>
                  </a:cubicBezTo>
                  <a:cubicBezTo>
                    <a:pt x="338" y="21194"/>
                    <a:pt x="301" y="20939"/>
                    <a:pt x="327" y="20614"/>
                  </a:cubicBezTo>
                  <a:cubicBezTo>
                    <a:pt x="290" y="20431"/>
                    <a:pt x="329" y="20190"/>
                    <a:pt x="282" y="20138"/>
                  </a:cubicBezTo>
                  <a:lnTo>
                    <a:pt x="282" y="20138"/>
                  </a:lnTo>
                  <a:lnTo>
                    <a:pt x="293" y="20789"/>
                  </a:lnTo>
                  <a:cubicBezTo>
                    <a:pt x="281" y="20420"/>
                    <a:pt x="226" y="20073"/>
                    <a:pt x="252" y="19466"/>
                  </a:cubicBezTo>
                  <a:lnTo>
                    <a:pt x="252" y="19466"/>
                  </a:lnTo>
                  <a:cubicBezTo>
                    <a:pt x="262" y="19513"/>
                    <a:pt x="275" y="19694"/>
                    <a:pt x="281" y="19819"/>
                  </a:cubicBezTo>
                  <a:cubicBezTo>
                    <a:pt x="295" y="19641"/>
                    <a:pt x="273" y="19477"/>
                    <a:pt x="286" y="19292"/>
                  </a:cubicBezTo>
                  <a:lnTo>
                    <a:pt x="286" y="19292"/>
                  </a:lnTo>
                  <a:cubicBezTo>
                    <a:pt x="333" y="19344"/>
                    <a:pt x="296" y="20082"/>
                    <a:pt x="332" y="20478"/>
                  </a:cubicBezTo>
                  <a:cubicBezTo>
                    <a:pt x="349" y="20316"/>
                    <a:pt x="312" y="19887"/>
                    <a:pt x="333" y="19887"/>
                  </a:cubicBezTo>
                  <a:cubicBezTo>
                    <a:pt x="337" y="19887"/>
                    <a:pt x="342" y="19900"/>
                    <a:pt x="349" y="19929"/>
                  </a:cubicBezTo>
                  <a:cubicBezTo>
                    <a:pt x="285" y="19644"/>
                    <a:pt x="358" y="19229"/>
                    <a:pt x="307" y="18750"/>
                  </a:cubicBezTo>
                  <a:lnTo>
                    <a:pt x="307" y="18750"/>
                  </a:lnTo>
                  <a:lnTo>
                    <a:pt x="336" y="18781"/>
                  </a:lnTo>
                  <a:cubicBezTo>
                    <a:pt x="331" y="18705"/>
                    <a:pt x="319" y="18548"/>
                    <a:pt x="319" y="18408"/>
                  </a:cubicBezTo>
                  <a:lnTo>
                    <a:pt x="319" y="18408"/>
                  </a:lnTo>
                  <a:lnTo>
                    <a:pt x="356" y="18661"/>
                  </a:lnTo>
                  <a:cubicBezTo>
                    <a:pt x="325" y="18272"/>
                    <a:pt x="382" y="17912"/>
                    <a:pt x="366" y="17539"/>
                  </a:cubicBezTo>
                  <a:lnTo>
                    <a:pt x="366" y="17539"/>
                  </a:lnTo>
                  <a:cubicBezTo>
                    <a:pt x="366" y="17894"/>
                    <a:pt x="359" y="17962"/>
                    <a:pt x="350" y="17962"/>
                  </a:cubicBezTo>
                  <a:cubicBezTo>
                    <a:pt x="344" y="17962"/>
                    <a:pt x="337" y="17936"/>
                    <a:pt x="330" y="17936"/>
                  </a:cubicBezTo>
                  <a:cubicBezTo>
                    <a:pt x="323" y="17936"/>
                    <a:pt x="317" y="17958"/>
                    <a:pt x="312" y="18044"/>
                  </a:cubicBezTo>
                  <a:cubicBezTo>
                    <a:pt x="274" y="17095"/>
                    <a:pt x="381" y="17477"/>
                    <a:pt x="372" y="16461"/>
                  </a:cubicBezTo>
                  <a:lnTo>
                    <a:pt x="372" y="16461"/>
                  </a:lnTo>
                  <a:cubicBezTo>
                    <a:pt x="371" y="16590"/>
                    <a:pt x="361" y="16800"/>
                    <a:pt x="350" y="16800"/>
                  </a:cubicBezTo>
                  <a:cubicBezTo>
                    <a:pt x="347" y="16800"/>
                    <a:pt x="344" y="16780"/>
                    <a:pt x="341" y="16732"/>
                  </a:cubicBezTo>
                  <a:cubicBezTo>
                    <a:pt x="347" y="16527"/>
                    <a:pt x="358" y="16255"/>
                    <a:pt x="373" y="16129"/>
                  </a:cubicBezTo>
                  <a:cubicBezTo>
                    <a:pt x="371" y="15899"/>
                    <a:pt x="367" y="15828"/>
                    <a:pt x="363" y="15828"/>
                  </a:cubicBezTo>
                  <a:cubicBezTo>
                    <a:pt x="355" y="15828"/>
                    <a:pt x="345" y="16005"/>
                    <a:pt x="336" y="16005"/>
                  </a:cubicBezTo>
                  <a:cubicBezTo>
                    <a:pt x="333" y="16005"/>
                    <a:pt x="330" y="15985"/>
                    <a:pt x="327" y="15934"/>
                  </a:cubicBezTo>
                  <a:cubicBezTo>
                    <a:pt x="361" y="15691"/>
                    <a:pt x="313" y="15583"/>
                    <a:pt x="301" y="15271"/>
                  </a:cubicBezTo>
                  <a:lnTo>
                    <a:pt x="330" y="15268"/>
                  </a:lnTo>
                  <a:cubicBezTo>
                    <a:pt x="348" y="14453"/>
                    <a:pt x="270" y="15052"/>
                    <a:pt x="293" y="14319"/>
                  </a:cubicBezTo>
                  <a:lnTo>
                    <a:pt x="293" y="14319"/>
                  </a:lnTo>
                  <a:lnTo>
                    <a:pt x="332" y="14629"/>
                  </a:lnTo>
                  <a:lnTo>
                    <a:pt x="322" y="14246"/>
                  </a:lnTo>
                  <a:lnTo>
                    <a:pt x="355" y="14325"/>
                  </a:lnTo>
                  <a:cubicBezTo>
                    <a:pt x="331" y="13909"/>
                    <a:pt x="337" y="13780"/>
                    <a:pt x="346" y="13373"/>
                  </a:cubicBezTo>
                  <a:lnTo>
                    <a:pt x="346" y="13373"/>
                  </a:lnTo>
                  <a:cubicBezTo>
                    <a:pt x="342" y="13391"/>
                    <a:pt x="338" y="13401"/>
                    <a:pt x="333" y="13401"/>
                  </a:cubicBezTo>
                  <a:cubicBezTo>
                    <a:pt x="315" y="13401"/>
                    <a:pt x="294" y="13248"/>
                    <a:pt x="293" y="12959"/>
                  </a:cubicBezTo>
                  <a:cubicBezTo>
                    <a:pt x="299" y="12881"/>
                    <a:pt x="303" y="12866"/>
                    <a:pt x="307" y="12866"/>
                  </a:cubicBezTo>
                  <a:cubicBezTo>
                    <a:pt x="310" y="12866"/>
                    <a:pt x="312" y="12872"/>
                    <a:pt x="313" y="12872"/>
                  </a:cubicBezTo>
                  <a:cubicBezTo>
                    <a:pt x="317" y="12872"/>
                    <a:pt x="319" y="12836"/>
                    <a:pt x="317" y="12585"/>
                  </a:cubicBezTo>
                  <a:lnTo>
                    <a:pt x="317" y="12585"/>
                  </a:lnTo>
                  <a:cubicBezTo>
                    <a:pt x="334" y="12700"/>
                    <a:pt x="357" y="12827"/>
                    <a:pt x="330" y="13050"/>
                  </a:cubicBezTo>
                  <a:cubicBezTo>
                    <a:pt x="339" y="13072"/>
                    <a:pt x="348" y="13164"/>
                    <a:pt x="358" y="13187"/>
                  </a:cubicBezTo>
                  <a:cubicBezTo>
                    <a:pt x="377" y="12922"/>
                    <a:pt x="362" y="12522"/>
                    <a:pt x="362" y="12336"/>
                  </a:cubicBezTo>
                  <a:lnTo>
                    <a:pt x="362" y="12336"/>
                  </a:lnTo>
                  <a:cubicBezTo>
                    <a:pt x="361" y="12408"/>
                    <a:pt x="359" y="12493"/>
                    <a:pt x="355" y="12536"/>
                  </a:cubicBezTo>
                  <a:lnTo>
                    <a:pt x="316" y="11795"/>
                  </a:lnTo>
                  <a:cubicBezTo>
                    <a:pt x="319" y="11756"/>
                    <a:pt x="322" y="11741"/>
                    <a:pt x="326" y="11741"/>
                  </a:cubicBezTo>
                  <a:cubicBezTo>
                    <a:pt x="332" y="11741"/>
                    <a:pt x="338" y="11802"/>
                    <a:pt x="343" y="11862"/>
                  </a:cubicBezTo>
                  <a:cubicBezTo>
                    <a:pt x="340" y="11713"/>
                    <a:pt x="327" y="11609"/>
                    <a:pt x="325" y="11388"/>
                  </a:cubicBezTo>
                  <a:lnTo>
                    <a:pt x="325" y="11388"/>
                  </a:lnTo>
                  <a:cubicBezTo>
                    <a:pt x="347" y="11445"/>
                    <a:pt x="371" y="11432"/>
                    <a:pt x="382" y="11742"/>
                  </a:cubicBezTo>
                  <a:lnTo>
                    <a:pt x="382" y="11742"/>
                  </a:lnTo>
                  <a:lnTo>
                    <a:pt x="357" y="11038"/>
                  </a:lnTo>
                  <a:cubicBezTo>
                    <a:pt x="366" y="10997"/>
                    <a:pt x="380" y="10750"/>
                    <a:pt x="389" y="10750"/>
                  </a:cubicBezTo>
                  <a:cubicBezTo>
                    <a:pt x="390" y="10750"/>
                    <a:pt x="391" y="10755"/>
                    <a:pt x="393" y="10766"/>
                  </a:cubicBezTo>
                  <a:cubicBezTo>
                    <a:pt x="407" y="10376"/>
                    <a:pt x="348" y="9807"/>
                    <a:pt x="366" y="9288"/>
                  </a:cubicBezTo>
                  <a:cubicBezTo>
                    <a:pt x="362" y="9261"/>
                    <a:pt x="358" y="9207"/>
                    <a:pt x="354" y="9096"/>
                  </a:cubicBezTo>
                  <a:cubicBezTo>
                    <a:pt x="359" y="8853"/>
                    <a:pt x="364" y="8622"/>
                    <a:pt x="369" y="8380"/>
                  </a:cubicBezTo>
                  <a:cubicBezTo>
                    <a:pt x="376" y="8141"/>
                    <a:pt x="394" y="7898"/>
                    <a:pt x="390" y="7611"/>
                  </a:cubicBezTo>
                  <a:cubicBezTo>
                    <a:pt x="390" y="7611"/>
                    <a:pt x="403" y="7532"/>
                    <a:pt x="420" y="7454"/>
                  </a:cubicBezTo>
                  <a:cubicBezTo>
                    <a:pt x="443" y="7376"/>
                    <a:pt x="465" y="7297"/>
                    <a:pt x="465" y="7297"/>
                  </a:cubicBezTo>
                  <a:cubicBezTo>
                    <a:pt x="478" y="7198"/>
                    <a:pt x="479" y="7165"/>
                    <a:pt x="474" y="7165"/>
                  </a:cubicBezTo>
                  <a:cubicBezTo>
                    <a:pt x="465" y="7165"/>
                    <a:pt x="431" y="7296"/>
                    <a:pt x="419" y="7296"/>
                  </a:cubicBezTo>
                  <a:cubicBezTo>
                    <a:pt x="410" y="7296"/>
                    <a:pt x="412" y="7227"/>
                    <a:pt x="444" y="6987"/>
                  </a:cubicBezTo>
                  <a:cubicBezTo>
                    <a:pt x="480" y="6713"/>
                    <a:pt x="495" y="6675"/>
                    <a:pt x="507" y="6675"/>
                  </a:cubicBezTo>
                  <a:cubicBezTo>
                    <a:pt x="512" y="6675"/>
                    <a:pt x="517" y="6681"/>
                    <a:pt x="522" y="6681"/>
                  </a:cubicBezTo>
                  <a:cubicBezTo>
                    <a:pt x="530" y="6681"/>
                    <a:pt x="539" y="6670"/>
                    <a:pt x="552" y="6621"/>
                  </a:cubicBezTo>
                  <a:cubicBezTo>
                    <a:pt x="604" y="6370"/>
                    <a:pt x="646" y="5906"/>
                    <a:pt x="863" y="5471"/>
                  </a:cubicBezTo>
                  <a:lnTo>
                    <a:pt x="863" y="5471"/>
                  </a:lnTo>
                  <a:cubicBezTo>
                    <a:pt x="816" y="5622"/>
                    <a:pt x="767" y="5738"/>
                    <a:pt x="719" y="5879"/>
                  </a:cubicBezTo>
                  <a:lnTo>
                    <a:pt x="866" y="5541"/>
                  </a:lnTo>
                  <a:lnTo>
                    <a:pt x="866" y="5541"/>
                  </a:lnTo>
                  <a:cubicBezTo>
                    <a:pt x="774" y="5842"/>
                    <a:pt x="715" y="6086"/>
                    <a:pt x="727" y="6086"/>
                  </a:cubicBezTo>
                  <a:cubicBezTo>
                    <a:pt x="732" y="6086"/>
                    <a:pt x="749" y="6045"/>
                    <a:pt x="781" y="5952"/>
                  </a:cubicBezTo>
                  <a:cubicBezTo>
                    <a:pt x="744" y="5914"/>
                    <a:pt x="870" y="5581"/>
                    <a:pt x="988" y="5247"/>
                  </a:cubicBezTo>
                  <a:cubicBezTo>
                    <a:pt x="1125" y="4920"/>
                    <a:pt x="1288" y="4605"/>
                    <a:pt x="1260" y="4561"/>
                  </a:cubicBezTo>
                  <a:cubicBezTo>
                    <a:pt x="1260" y="4561"/>
                    <a:pt x="1290" y="4509"/>
                    <a:pt x="1319" y="4457"/>
                  </a:cubicBezTo>
                  <a:lnTo>
                    <a:pt x="1389" y="4356"/>
                  </a:lnTo>
                  <a:lnTo>
                    <a:pt x="1389" y="4356"/>
                  </a:lnTo>
                  <a:cubicBezTo>
                    <a:pt x="1354" y="4417"/>
                    <a:pt x="1347" y="4425"/>
                    <a:pt x="1317" y="4487"/>
                  </a:cubicBezTo>
                  <a:cubicBezTo>
                    <a:pt x="1450" y="4292"/>
                    <a:pt x="1488" y="4214"/>
                    <a:pt x="1524" y="4114"/>
                  </a:cubicBezTo>
                  <a:cubicBezTo>
                    <a:pt x="1544" y="4065"/>
                    <a:pt x="1565" y="4012"/>
                    <a:pt x="1601" y="3938"/>
                  </a:cubicBezTo>
                  <a:cubicBezTo>
                    <a:pt x="1639" y="3866"/>
                    <a:pt x="1684" y="3768"/>
                    <a:pt x="1783" y="3651"/>
                  </a:cubicBezTo>
                  <a:cubicBezTo>
                    <a:pt x="1876" y="3533"/>
                    <a:pt x="1952" y="3443"/>
                    <a:pt x="1961" y="3443"/>
                  </a:cubicBezTo>
                  <a:cubicBezTo>
                    <a:pt x="1965" y="3443"/>
                    <a:pt x="1957" y="3458"/>
                    <a:pt x="1934" y="3494"/>
                  </a:cubicBezTo>
                  <a:cubicBezTo>
                    <a:pt x="1934" y="3494"/>
                    <a:pt x="2000" y="3396"/>
                    <a:pt x="2067" y="3299"/>
                  </a:cubicBezTo>
                  <a:cubicBezTo>
                    <a:pt x="2101" y="3251"/>
                    <a:pt x="2133" y="3202"/>
                    <a:pt x="2159" y="3165"/>
                  </a:cubicBezTo>
                  <a:cubicBezTo>
                    <a:pt x="2184" y="3128"/>
                    <a:pt x="2204" y="3106"/>
                    <a:pt x="2204" y="3106"/>
                  </a:cubicBezTo>
                  <a:cubicBezTo>
                    <a:pt x="2243" y="3064"/>
                    <a:pt x="2264" y="3046"/>
                    <a:pt x="2268" y="3046"/>
                  </a:cubicBezTo>
                  <a:cubicBezTo>
                    <a:pt x="2272" y="3046"/>
                    <a:pt x="2262" y="3061"/>
                    <a:pt x="2241" y="3087"/>
                  </a:cubicBezTo>
                  <a:lnTo>
                    <a:pt x="2241" y="3087"/>
                  </a:lnTo>
                  <a:lnTo>
                    <a:pt x="2672" y="2604"/>
                  </a:lnTo>
                  <a:lnTo>
                    <a:pt x="2670" y="2609"/>
                  </a:lnTo>
                  <a:cubicBezTo>
                    <a:pt x="2730" y="2525"/>
                    <a:pt x="2894" y="2359"/>
                    <a:pt x="2972" y="2275"/>
                  </a:cubicBezTo>
                  <a:cubicBezTo>
                    <a:pt x="3007" y="2246"/>
                    <a:pt x="3021" y="2236"/>
                    <a:pt x="3024" y="2236"/>
                  </a:cubicBezTo>
                  <a:cubicBezTo>
                    <a:pt x="3029" y="2236"/>
                    <a:pt x="2938" y="2320"/>
                    <a:pt x="2947" y="2320"/>
                  </a:cubicBezTo>
                  <a:cubicBezTo>
                    <a:pt x="2947" y="2320"/>
                    <a:pt x="2949" y="2319"/>
                    <a:pt x="2952" y="2318"/>
                  </a:cubicBezTo>
                  <a:lnTo>
                    <a:pt x="3235" y="2035"/>
                  </a:lnTo>
                  <a:cubicBezTo>
                    <a:pt x="3256" y="2021"/>
                    <a:pt x="3268" y="2014"/>
                    <a:pt x="3272" y="2014"/>
                  </a:cubicBezTo>
                  <a:cubicBezTo>
                    <a:pt x="3298" y="2014"/>
                    <a:pt x="3104" y="2206"/>
                    <a:pt x="2930" y="2362"/>
                  </a:cubicBezTo>
                  <a:cubicBezTo>
                    <a:pt x="3095" y="2266"/>
                    <a:pt x="3153" y="2208"/>
                    <a:pt x="3247" y="2109"/>
                  </a:cubicBezTo>
                  <a:cubicBezTo>
                    <a:pt x="3343" y="2012"/>
                    <a:pt x="3493" y="1893"/>
                    <a:pt x="3826" y="1671"/>
                  </a:cubicBezTo>
                  <a:lnTo>
                    <a:pt x="3826" y="1671"/>
                  </a:lnTo>
                  <a:lnTo>
                    <a:pt x="3532" y="1904"/>
                  </a:lnTo>
                  <a:cubicBezTo>
                    <a:pt x="3643" y="1849"/>
                    <a:pt x="3752" y="1775"/>
                    <a:pt x="3881" y="1686"/>
                  </a:cubicBezTo>
                  <a:cubicBezTo>
                    <a:pt x="4008" y="1598"/>
                    <a:pt x="4168" y="1517"/>
                    <a:pt x="4353" y="1418"/>
                  </a:cubicBezTo>
                  <a:lnTo>
                    <a:pt x="4353" y="1418"/>
                  </a:lnTo>
                  <a:cubicBezTo>
                    <a:pt x="4306" y="1440"/>
                    <a:pt x="4119" y="1527"/>
                    <a:pt x="3983" y="1591"/>
                  </a:cubicBezTo>
                  <a:cubicBezTo>
                    <a:pt x="3916" y="1618"/>
                    <a:pt x="3868" y="1647"/>
                    <a:pt x="3853" y="1647"/>
                  </a:cubicBezTo>
                  <a:cubicBezTo>
                    <a:pt x="3852" y="1647"/>
                    <a:pt x="3852" y="1647"/>
                    <a:pt x="3852" y="1647"/>
                  </a:cubicBezTo>
                  <a:cubicBezTo>
                    <a:pt x="3852" y="1647"/>
                    <a:pt x="3851" y="1647"/>
                    <a:pt x="3851" y="1647"/>
                  </a:cubicBezTo>
                  <a:cubicBezTo>
                    <a:pt x="3841" y="1647"/>
                    <a:pt x="3861" y="1614"/>
                    <a:pt x="3948" y="1556"/>
                  </a:cubicBezTo>
                  <a:cubicBezTo>
                    <a:pt x="4056" y="1498"/>
                    <a:pt x="4194" y="1418"/>
                    <a:pt x="4386" y="1282"/>
                  </a:cubicBezTo>
                  <a:cubicBezTo>
                    <a:pt x="4387" y="1284"/>
                    <a:pt x="4390" y="1285"/>
                    <a:pt x="4393" y="1285"/>
                  </a:cubicBezTo>
                  <a:cubicBezTo>
                    <a:pt x="4411" y="1285"/>
                    <a:pt x="4459" y="1261"/>
                    <a:pt x="4526" y="1222"/>
                  </a:cubicBezTo>
                  <a:cubicBezTo>
                    <a:pt x="4605" y="1174"/>
                    <a:pt x="4722" y="1123"/>
                    <a:pt x="4850" y="1059"/>
                  </a:cubicBezTo>
                  <a:lnTo>
                    <a:pt x="4850" y="1059"/>
                  </a:lnTo>
                  <a:lnTo>
                    <a:pt x="4849" y="1101"/>
                  </a:lnTo>
                  <a:cubicBezTo>
                    <a:pt x="5119" y="958"/>
                    <a:pt x="5091" y="951"/>
                    <a:pt x="5246" y="857"/>
                  </a:cubicBezTo>
                  <a:cubicBezTo>
                    <a:pt x="5568" y="737"/>
                    <a:pt x="5646" y="744"/>
                    <a:pt x="5729" y="739"/>
                  </a:cubicBezTo>
                  <a:cubicBezTo>
                    <a:pt x="5880" y="685"/>
                    <a:pt x="5911" y="670"/>
                    <a:pt x="5894" y="670"/>
                  </a:cubicBezTo>
                  <a:cubicBezTo>
                    <a:pt x="5873" y="670"/>
                    <a:pt x="5779" y="693"/>
                    <a:pt x="5751" y="693"/>
                  </a:cubicBezTo>
                  <a:cubicBezTo>
                    <a:pt x="5725" y="693"/>
                    <a:pt x="5758" y="673"/>
                    <a:pt x="5966" y="594"/>
                  </a:cubicBezTo>
                  <a:cubicBezTo>
                    <a:pt x="6186" y="534"/>
                    <a:pt x="6376" y="493"/>
                    <a:pt x="6573" y="434"/>
                  </a:cubicBezTo>
                  <a:cubicBezTo>
                    <a:pt x="6769" y="370"/>
                    <a:pt x="6983" y="336"/>
                    <a:pt x="7253" y="282"/>
                  </a:cubicBezTo>
                  <a:cubicBezTo>
                    <a:pt x="7321" y="275"/>
                    <a:pt x="7358" y="272"/>
                    <a:pt x="7374" y="272"/>
                  </a:cubicBezTo>
                  <a:cubicBezTo>
                    <a:pt x="7431" y="272"/>
                    <a:pt x="7248" y="308"/>
                    <a:pt x="7303" y="308"/>
                  </a:cubicBezTo>
                  <a:cubicBezTo>
                    <a:pt x="7306" y="308"/>
                    <a:pt x="7310" y="307"/>
                    <a:pt x="7315" y="307"/>
                  </a:cubicBezTo>
                  <a:lnTo>
                    <a:pt x="7592" y="234"/>
                  </a:lnTo>
                  <a:cubicBezTo>
                    <a:pt x="7601" y="234"/>
                    <a:pt x="7608" y="234"/>
                    <a:pt x="7615" y="234"/>
                  </a:cubicBezTo>
                  <a:cubicBezTo>
                    <a:pt x="7657" y="234"/>
                    <a:pt x="7639" y="242"/>
                    <a:pt x="7629" y="247"/>
                  </a:cubicBezTo>
                  <a:cubicBezTo>
                    <a:pt x="7868" y="223"/>
                    <a:pt x="7646" y="209"/>
                    <a:pt x="8022" y="179"/>
                  </a:cubicBezTo>
                  <a:cubicBezTo>
                    <a:pt x="8051" y="167"/>
                    <a:pt x="8132" y="160"/>
                    <a:pt x="8241" y="160"/>
                  </a:cubicBezTo>
                  <a:cubicBezTo>
                    <a:pt x="8318" y="160"/>
                    <a:pt x="8409" y="164"/>
                    <a:pt x="8507" y="172"/>
                  </a:cubicBezTo>
                  <a:cubicBezTo>
                    <a:pt x="8710" y="195"/>
                    <a:pt x="8945" y="218"/>
                    <a:pt x="9155" y="218"/>
                  </a:cubicBezTo>
                  <a:cubicBezTo>
                    <a:pt x="9192" y="218"/>
                    <a:pt x="9228" y="217"/>
                    <a:pt x="9264" y="216"/>
                  </a:cubicBezTo>
                  <a:lnTo>
                    <a:pt x="9264" y="216"/>
                  </a:lnTo>
                  <a:cubicBezTo>
                    <a:pt x="9376" y="245"/>
                    <a:pt x="9206" y="231"/>
                    <a:pt x="9239" y="252"/>
                  </a:cubicBezTo>
                  <a:cubicBezTo>
                    <a:pt x="9558" y="285"/>
                    <a:pt x="9693" y="298"/>
                    <a:pt x="9816" y="310"/>
                  </a:cubicBezTo>
                  <a:cubicBezTo>
                    <a:pt x="9939" y="322"/>
                    <a:pt x="10049" y="324"/>
                    <a:pt x="10308" y="375"/>
                  </a:cubicBezTo>
                  <a:lnTo>
                    <a:pt x="10737" y="510"/>
                  </a:lnTo>
                  <a:cubicBezTo>
                    <a:pt x="10619" y="471"/>
                    <a:pt x="10605" y="454"/>
                    <a:pt x="10653" y="454"/>
                  </a:cubicBezTo>
                  <a:cubicBezTo>
                    <a:pt x="10732" y="454"/>
                    <a:pt x="10980" y="501"/>
                    <a:pt x="11202" y="575"/>
                  </a:cubicBezTo>
                  <a:cubicBezTo>
                    <a:pt x="11094" y="521"/>
                    <a:pt x="11001" y="475"/>
                    <a:pt x="10942" y="446"/>
                  </a:cubicBezTo>
                  <a:lnTo>
                    <a:pt x="10942" y="446"/>
                  </a:lnTo>
                  <a:lnTo>
                    <a:pt x="11510" y="632"/>
                  </a:lnTo>
                  <a:cubicBezTo>
                    <a:pt x="11541" y="647"/>
                    <a:pt x="11544" y="652"/>
                    <a:pt x="11528" y="652"/>
                  </a:cubicBezTo>
                  <a:cubicBezTo>
                    <a:pt x="11510" y="652"/>
                    <a:pt x="11469" y="645"/>
                    <a:pt x="11418" y="635"/>
                  </a:cubicBezTo>
                  <a:lnTo>
                    <a:pt x="11418" y="635"/>
                  </a:lnTo>
                  <a:cubicBezTo>
                    <a:pt x="11457" y="646"/>
                    <a:pt x="11494" y="657"/>
                    <a:pt x="11523" y="664"/>
                  </a:cubicBezTo>
                  <a:cubicBezTo>
                    <a:pt x="11628" y="711"/>
                    <a:pt x="11644" y="727"/>
                    <a:pt x="11612" y="727"/>
                  </a:cubicBezTo>
                  <a:cubicBezTo>
                    <a:pt x="11585" y="727"/>
                    <a:pt x="11524" y="715"/>
                    <a:pt x="11455" y="700"/>
                  </a:cubicBezTo>
                  <a:cubicBezTo>
                    <a:pt x="11390" y="668"/>
                    <a:pt x="11325" y="636"/>
                    <a:pt x="11262" y="604"/>
                  </a:cubicBezTo>
                  <a:cubicBezTo>
                    <a:pt x="11167" y="586"/>
                    <a:pt x="11075" y="569"/>
                    <a:pt x="11030" y="569"/>
                  </a:cubicBezTo>
                  <a:cubicBezTo>
                    <a:pt x="11006" y="569"/>
                    <a:pt x="10995" y="574"/>
                    <a:pt x="11002" y="585"/>
                  </a:cubicBezTo>
                  <a:cubicBezTo>
                    <a:pt x="11039" y="593"/>
                    <a:pt x="11110" y="616"/>
                    <a:pt x="11186" y="641"/>
                  </a:cubicBezTo>
                  <a:cubicBezTo>
                    <a:pt x="11165" y="637"/>
                    <a:pt x="11148" y="635"/>
                    <a:pt x="11140" y="635"/>
                  </a:cubicBezTo>
                  <a:cubicBezTo>
                    <a:pt x="11133" y="635"/>
                    <a:pt x="11132" y="636"/>
                    <a:pt x="11139" y="640"/>
                  </a:cubicBezTo>
                  <a:cubicBezTo>
                    <a:pt x="11157" y="652"/>
                    <a:pt x="11218" y="664"/>
                    <a:pt x="11311" y="689"/>
                  </a:cubicBezTo>
                  <a:lnTo>
                    <a:pt x="11422" y="774"/>
                  </a:lnTo>
                  <a:lnTo>
                    <a:pt x="11459" y="770"/>
                  </a:lnTo>
                  <a:cubicBezTo>
                    <a:pt x="11459" y="770"/>
                    <a:pt x="11503" y="787"/>
                    <a:pt x="11569" y="815"/>
                  </a:cubicBezTo>
                  <a:cubicBezTo>
                    <a:pt x="11634" y="847"/>
                    <a:pt x="11719" y="893"/>
                    <a:pt x="11804" y="937"/>
                  </a:cubicBezTo>
                  <a:cubicBezTo>
                    <a:pt x="11974" y="1026"/>
                    <a:pt x="12145" y="1115"/>
                    <a:pt x="12145" y="1115"/>
                  </a:cubicBezTo>
                  <a:cubicBezTo>
                    <a:pt x="12276" y="1160"/>
                    <a:pt x="12392" y="1223"/>
                    <a:pt x="12515" y="1283"/>
                  </a:cubicBezTo>
                  <a:cubicBezTo>
                    <a:pt x="12638" y="1344"/>
                    <a:pt x="12763" y="1406"/>
                    <a:pt x="12897" y="1473"/>
                  </a:cubicBezTo>
                  <a:cubicBezTo>
                    <a:pt x="13034" y="1536"/>
                    <a:pt x="13161" y="1636"/>
                    <a:pt x="13310" y="1731"/>
                  </a:cubicBezTo>
                  <a:cubicBezTo>
                    <a:pt x="13456" y="1834"/>
                    <a:pt x="13627" y="1933"/>
                    <a:pt x="13788" y="2086"/>
                  </a:cubicBezTo>
                  <a:cubicBezTo>
                    <a:pt x="13731" y="2047"/>
                    <a:pt x="13703" y="2033"/>
                    <a:pt x="13690" y="2033"/>
                  </a:cubicBezTo>
                  <a:cubicBezTo>
                    <a:pt x="13663" y="2033"/>
                    <a:pt x="13710" y="2099"/>
                    <a:pt x="13688" y="2113"/>
                  </a:cubicBezTo>
                  <a:cubicBezTo>
                    <a:pt x="13616" y="2012"/>
                    <a:pt x="13474" y="1919"/>
                    <a:pt x="13313" y="1806"/>
                  </a:cubicBezTo>
                  <a:cubicBezTo>
                    <a:pt x="13148" y="1697"/>
                    <a:pt x="12971" y="1562"/>
                    <a:pt x="12774" y="1450"/>
                  </a:cubicBezTo>
                  <a:lnTo>
                    <a:pt x="12774" y="1450"/>
                  </a:lnTo>
                  <a:cubicBezTo>
                    <a:pt x="12902" y="1530"/>
                    <a:pt x="12926" y="1554"/>
                    <a:pt x="12912" y="1554"/>
                  </a:cubicBezTo>
                  <a:cubicBezTo>
                    <a:pt x="12905" y="1554"/>
                    <a:pt x="12885" y="1547"/>
                    <a:pt x="12866" y="1538"/>
                  </a:cubicBezTo>
                  <a:lnTo>
                    <a:pt x="12866" y="1538"/>
                  </a:lnTo>
                  <a:cubicBezTo>
                    <a:pt x="12870" y="1540"/>
                    <a:pt x="12915" y="1561"/>
                    <a:pt x="12974" y="1601"/>
                  </a:cubicBezTo>
                  <a:cubicBezTo>
                    <a:pt x="13036" y="1643"/>
                    <a:pt x="13120" y="1701"/>
                    <a:pt x="13203" y="1757"/>
                  </a:cubicBezTo>
                  <a:cubicBezTo>
                    <a:pt x="13370" y="1871"/>
                    <a:pt x="13537" y="1985"/>
                    <a:pt x="13537" y="1985"/>
                  </a:cubicBezTo>
                  <a:cubicBezTo>
                    <a:pt x="13506" y="1993"/>
                    <a:pt x="13655" y="2111"/>
                    <a:pt x="13801" y="2263"/>
                  </a:cubicBezTo>
                  <a:cubicBezTo>
                    <a:pt x="13791" y="2245"/>
                    <a:pt x="13791" y="2236"/>
                    <a:pt x="13799" y="2236"/>
                  </a:cubicBezTo>
                  <a:cubicBezTo>
                    <a:pt x="13822" y="2236"/>
                    <a:pt x="13919" y="2316"/>
                    <a:pt x="14039" y="2420"/>
                  </a:cubicBezTo>
                  <a:cubicBezTo>
                    <a:pt x="14079" y="2455"/>
                    <a:pt x="14123" y="2493"/>
                    <a:pt x="14166" y="2531"/>
                  </a:cubicBezTo>
                  <a:cubicBezTo>
                    <a:pt x="14206" y="2574"/>
                    <a:pt x="14247" y="2617"/>
                    <a:pt x="14286" y="2658"/>
                  </a:cubicBezTo>
                  <a:cubicBezTo>
                    <a:pt x="14365" y="2743"/>
                    <a:pt x="14439" y="2822"/>
                    <a:pt x="14499" y="2881"/>
                  </a:cubicBezTo>
                  <a:cubicBezTo>
                    <a:pt x="14499" y="2885"/>
                    <a:pt x="14497" y="2888"/>
                    <a:pt x="14493" y="2888"/>
                  </a:cubicBezTo>
                  <a:cubicBezTo>
                    <a:pt x="14471" y="2888"/>
                    <a:pt x="14387" y="2816"/>
                    <a:pt x="14164" y="2565"/>
                  </a:cubicBezTo>
                  <a:lnTo>
                    <a:pt x="14164" y="2565"/>
                  </a:lnTo>
                  <a:cubicBezTo>
                    <a:pt x="14297" y="2743"/>
                    <a:pt x="14404" y="2837"/>
                    <a:pt x="14513" y="2930"/>
                  </a:cubicBezTo>
                  <a:cubicBezTo>
                    <a:pt x="14624" y="3022"/>
                    <a:pt x="14737" y="3112"/>
                    <a:pt x="14847" y="3303"/>
                  </a:cubicBezTo>
                  <a:cubicBezTo>
                    <a:pt x="14788" y="3224"/>
                    <a:pt x="14758" y="3180"/>
                    <a:pt x="14727" y="3155"/>
                  </a:cubicBezTo>
                  <a:lnTo>
                    <a:pt x="14727" y="3155"/>
                  </a:lnTo>
                  <a:cubicBezTo>
                    <a:pt x="14864" y="3312"/>
                    <a:pt x="15144" y="3703"/>
                    <a:pt x="15126" y="3703"/>
                  </a:cubicBezTo>
                  <a:cubicBezTo>
                    <a:pt x="15124" y="3703"/>
                    <a:pt x="15119" y="3699"/>
                    <a:pt x="15110" y="3690"/>
                  </a:cubicBezTo>
                  <a:lnTo>
                    <a:pt x="15109" y="3689"/>
                  </a:lnTo>
                  <a:lnTo>
                    <a:pt x="15109" y="3689"/>
                  </a:lnTo>
                  <a:cubicBezTo>
                    <a:pt x="15192" y="3807"/>
                    <a:pt x="15274" y="3954"/>
                    <a:pt x="15366" y="4104"/>
                  </a:cubicBezTo>
                  <a:cubicBezTo>
                    <a:pt x="15424" y="4196"/>
                    <a:pt x="15482" y="4292"/>
                    <a:pt x="15541" y="4387"/>
                  </a:cubicBezTo>
                  <a:cubicBezTo>
                    <a:pt x="15597" y="4483"/>
                    <a:pt x="15641" y="4585"/>
                    <a:pt x="15690" y="4679"/>
                  </a:cubicBezTo>
                  <a:cubicBezTo>
                    <a:pt x="15784" y="4871"/>
                    <a:pt x="15881" y="5041"/>
                    <a:pt x="15942" y="5177"/>
                  </a:cubicBezTo>
                  <a:cubicBezTo>
                    <a:pt x="16000" y="5314"/>
                    <a:pt x="16044" y="5406"/>
                    <a:pt x="16064" y="5424"/>
                  </a:cubicBezTo>
                  <a:cubicBezTo>
                    <a:pt x="16064" y="5425"/>
                    <a:pt x="16064" y="5425"/>
                    <a:pt x="16063" y="5425"/>
                  </a:cubicBezTo>
                  <a:cubicBezTo>
                    <a:pt x="16051" y="5425"/>
                    <a:pt x="15977" y="5363"/>
                    <a:pt x="15956" y="5332"/>
                  </a:cubicBezTo>
                  <a:lnTo>
                    <a:pt x="15956" y="5332"/>
                  </a:lnTo>
                  <a:cubicBezTo>
                    <a:pt x="15956" y="5332"/>
                    <a:pt x="16095" y="5592"/>
                    <a:pt x="16235" y="5851"/>
                  </a:cubicBezTo>
                  <a:cubicBezTo>
                    <a:pt x="16350" y="6124"/>
                    <a:pt x="16464" y="6398"/>
                    <a:pt x="16464" y="6398"/>
                  </a:cubicBezTo>
                  <a:cubicBezTo>
                    <a:pt x="16457" y="6388"/>
                    <a:pt x="16451" y="6384"/>
                    <a:pt x="16445" y="6384"/>
                  </a:cubicBezTo>
                  <a:cubicBezTo>
                    <a:pt x="16417" y="6384"/>
                    <a:pt x="16400" y="6464"/>
                    <a:pt x="16367" y="6464"/>
                  </a:cubicBezTo>
                  <a:cubicBezTo>
                    <a:pt x="16339" y="6464"/>
                    <a:pt x="16300" y="6407"/>
                    <a:pt x="16236" y="6196"/>
                  </a:cubicBezTo>
                  <a:lnTo>
                    <a:pt x="16236" y="6196"/>
                  </a:lnTo>
                  <a:cubicBezTo>
                    <a:pt x="16252" y="6271"/>
                    <a:pt x="16271" y="6355"/>
                    <a:pt x="16297" y="6460"/>
                  </a:cubicBezTo>
                  <a:cubicBezTo>
                    <a:pt x="16325" y="6565"/>
                    <a:pt x="16360" y="6689"/>
                    <a:pt x="16386" y="6849"/>
                  </a:cubicBezTo>
                  <a:cubicBezTo>
                    <a:pt x="16379" y="6773"/>
                    <a:pt x="16394" y="6664"/>
                    <a:pt x="16412" y="6664"/>
                  </a:cubicBezTo>
                  <a:cubicBezTo>
                    <a:pt x="16419" y="6664"/>
                    <a:pt x="16427" y="6679"/>
                    <a:pt x="16434" y="6718"/>
                  </a:cubicBezTo>
                  <a:cubicBezTo>
                    <a:pt x="16445" y="7120"/>
                    <a:pt x="16452" y="6997"/>
                    <a:pt x="16481" y="7484"/>
                  </a:cubicBezTo>
                  <a:cubicBezTo>
                    <a:pt x="16479" y="7442"/>
                    <a:pt x="16483" y="7423"/>
                    <a:pt x="16492" y="7423"/>
                  </a:cubicBezTo>
                  <a:cubicBezTo>
                    <a:pt x="16499" y="7423"/>
                    <a:pt x="16509" y="7437"/>
                    <a:pt x="16522" y="7461"/>
                  </a:cubicBezTo>
                  <a:cubicBezTo>
                    <a:pt x="16542" y="7515"/>
                    <a:pt x="16564" y="7621"/>
                    <a:pt x="16569" y="7746"/>
                  </a:cubicBezTo>
                  <a:cubicBezTo>
                    <a:pt x="16565" y="7734"/>
                    <a:pt x="16558" y="7732"/>
                    <a:pt x="16549" y="7732"/>
                  </a:cubicBezTo>
                  <a:cubicBezTo>
                    <a:pt x="16543" y="7732"/>
                    <a:pt x="16537" y="7733"/>
                    <a:pt x="16530" y="7733"/>
                  </a:cubicBezTo>
                  <a:cubicBezTo>
                    <a:pt x="16515" y="7733"/>
                    <a:pt x="16501" y="7727"/>
                    <a:pt x="16494" y="7692"/>
                  </a:cubicBezTo>
                  <a:lnTo>
                    <a:pt x="16494" y="7692"/>
                  </a:lnTo>
                  <a:lnTo>
                    <a:pt x="16585" y="8273"/>
                  </a:lnTo>
                  <a:lnTo>
                    <a:pt x="16585" y="8273"/>
                  </a:lnTo>
                  <a:cubicBezTo>
                    <a:pt x="16579" y="8243"/>
                    <a:pt x="16573" y="8230"/>
                    <a:pt x="16566" y="8230"/>
                  </a:cubicBezTo>
                  <a:cubicBezTo>
                    <a:pt x="16548" y="8230"/>
                    <a:pt x="16528" y="8320"/>
                    <a:pt x="16515" y="8415"/>
                  </a:cubicBezTo>
                  <a:cubicBezTo>
                    <a:pt x="16515" y="8412"/>
                    <a:pt x="16516" y="8410"/>
                    <a:pt x="16516" y="8410"/>
                  </a:cubicBezTo>
                  <a:lnTo>
                    <a:pt x="16516" y="8410"/>
                  </a:lnTo>
                  <a:cubicBezTo>
                    <a:pt x="16526" y="8410"/>
                    <a:pt x="16513" y="8968"/>
                    <a:pt x="16520" y="9128"/>
                  </a:cubicBezTo>
                  <a:lnTo>
                    <a:pt x="16535" y="8860"/>
                  </a:lnTo>
                  <a:lnTo>
                    <a:pt x="16535" y="8860"/>
                  </a:lnTo>
                  <a:cubicBezTo>
                    <a:pt x="16525" y="9572"/>
                    <a:pt x="16628" y="9563"/>
                    <a:pt x="16624" y="10269"/>
                  </a:cubicBezTo>
                  <a:cubicBezTo>
                    <a:pt x="16618" y="10227"/>
                    <a:pt x="16598" y="10176"/>
                    <a:pt x="16578" y="10176"/>
                  </a:cubicBezTo>
                  <a:cubicBezTo>
                    <a:pt x="16557" y="10176"/>
                    <a:pt x="16536" y="10233"/>
                    <a:pt x="16532" y="10417"/>
                  </a:cubicBezTo>
                  <a:cubicBezTo>
                    <a:pt x="16566" y="10581"/>
                    <a:pt x="16696" y="11145"/>
                    <a:pt x="16722" y="11769"/>
                  </a:cubicBezTo>
                  <a:lnTo>
                    <a:pt x="16702" y="11889"/>
                  </a:lnTo>
                  <a:lnTo>
                    <a:pt x="16725" y="12368"/>
                  </a:lnTo>
                  <a:cubicBezTo>
                    <a:pt x="16674" y="12070"/>
                    <a:pt x="16566" y="11233"/>
                    <a:pt x="16524" y="10776"/>
                  </a:cubicBezTo>
                  <a:cubicBezTo>
                    <a:pt x="16508" y="11042"/>
                    <a:pt x="16500" y="10849"/>
                    <a:pt x="16502" y="11248"/>
                  </a:cubicBezTo>
                  <a:cubicBezTo>
                    <a:pt x="16499" y="11271"/>
                    <a:pt x="16497" y="11280"/>
                    <a:pt x="16494" y="11280"/>
                  </a:cubicBezTo>
                  <a:cubicBezTo>
                    <a:pt x="16481" y="11280"/>
                    <a:pt x="16474" y="11012"/>
                    <a:pt x="16474" y="10914"/>
                  </a:cubicBezTo>
                  <a:lnTo>
                    <a:pt x="16461" y="11842"/>
                  </a:lnTo>
                  <a:cubicBezTo>
                    <a:pt x="16462" y="11841"/>
                    <a:pt x="16463" y="11840"/>
                    <a:pt x="16464" y="11840"/>
                  </a:cubicBezTo>
                  <a:cubicBezTo>
                    <a:pt x="16500" y="11840"/>
                    <a:pt x="16502" y="12518"/>
                    <a:pt x="16533" y="12518"/>
                  </a:cubicBezTo>
                  <a:cubicBezTo>
                    <a:pt x="16534" y="12518"/>
                    <a:pt x="16534" y="12517"/>
                    <a:pt x="16535" y="12517"/>
                  </a:cubicBezTo>
                  <a:lnTo>
                    <a:pt x="16493" y="11508"/>
                  </a:lnTo>
                  <a:cubicBezTo>
                    <a:pt x="16494" y="11506"/>
                    <a:pt x="16496" y="11506"/>
                    <a:pt x="16497" y="11506"/>
                  </a:cubicBezTo>
                  <a:cubicBezTo>
                    <a:pt x="16538" y="11506"/>
                    <a:pt x="16606" y="12112"/>
                    <a:pt x="16600" y="12748"/>
                  </a:cubicBezTo>
                  <a:cubicBezTo>
                    <a:pt x="16596" y="12786"/>
                    <a:pt x="16590" y="12800"/>
                    <a:pt x="16584" y="12800"/>
                  </a:cubicBezTo>
                  <a:cubicBezTo>
                    <a:pt x="16562" y="12800"/>
                    <a:pt x="16528" y="12637"/>
                    <a:pt x="16517" y="12637"/>
                  </a:cubicBezTo>
                  <a:cubicBezTo>
                    <a:pt x="16516" y="12637"/>
                    <a:pt x="16516" y="12637"/>
                    <a:pt x="16516" y="12638"/>
                  </a:cubicBezTo>
                  <a:cubicBezTo>
                    <a:pt x="16529" y="12723"/>
                    <a:pt x="16541" y="13262"/>
                    <a:pt x="16532" y="13322"/>
                  </a:cubicBezTo>
                  <a:lnTo>
                    <a:pt x="16510" y="13043"/>
                  </a:lnTo>
                  <a:lnTo>
                    <a:pt x="16510" y="13043"/>
                  </a:lnTo>
                  <a:cubicBezTo>
                    <a:pt x="16495" y="13409"/>
                    <a:pt x="16563" y="13640"/>
                    <a:pt x="16525" y="14080"/>
                  </a:cubicBezTo>
                  <a:cubicBezTo>
                    <a:pt x="16523" y="14232"/>
                    <a:pt x="16475" y="14534"/>
                    <a:pt x="16497" y="14560"/>
                  </a:cubicBezTo>
                  <a:cubicBezTo>
                    <a:pt x="16525" y="14409"/>
                    <a:pt x="16588" y="14332"/>
                    <a:pt x="16640" y="14332"/>
                  </a:cubicBezTo>
                  <a:cubicBezTo>
                    <a:pt x="16674" y="14332"/>
                    <a:pt x="16704" y="14364"/>
                    <a:pt x="16718" y="14429"/>
                  </a:cubicBezTo>
                  <a:cubicBezTo>
                    <a:pt x="16715" y="14482"/>
                    <a:pt x="16674" y="15227"/>
                    <a:pt x="16652" y="15400"/>
                  </a:cubicBezTo>
                  <a:cubicBezTo>
                    <a:pt x="16646" y="15443"/>
                    <a:pt x="16639" y="15460"/>
                    <a:pt x="16632" y="15460"/>
                  </a:cubicBezTo>
                  <a:cubicBezTo>
                    <a:pt x="16606" y="15460"/>
                    <a:pt x="16575" y="15192"/>
                    <a:pt x="16551" y="15192"/>
                  </a:cubicBezTo>
                  <a:cubicBezTo>
                    <a:pt x="16546" y="15192"/>
                    <a:pt x="16541" y="15205"/>
                    <a:pt x="16536" y="15237"/>
                  </a:cubicBezTo>
                  <a:cubicBezTo>
                    <a:pt x="16547" y="15247"/>
                    <a:pt x="16561" y="15384"/>
                    <a:pt x="16565" y="15442"/>
                  </a:cubicBezTo>
                  <a:cubicBezTo>
                    <a:pt x="16556" y="15602"/>
                    <a:pt x="16531" y="15376"/>
                    <a:pt x="16536" y="15723"/>
                  </a:cubicBezTo>
                  <a:cubicBezTo>
                    <a:pt x="16564" y="15764"/>
                    <a:pt x="16551" y="16100"/>
                    <a:pt x="16554" y="16100"/>
                  </a:cubicBezTo>
                  <a:cubicBezTo>
                    <a:pt x="16555" y="16100"/>
                    <a:pt x="16559" y="16043"/>
                    <a:pt x="16570" y="15886"/>
                  </a:cubicBezTo>
                  <a:lnTo>
                    <a:pt x="16570" y="15886"/>
                  </a:lnTo>
                  <a:cubicBezTo>
                    <a:pt x="16581" y="16225"/>
                    <a:pt x="16562" y="16247"/>
                    <a:pt x="16564" y="16645"/>
                  </a:cubicBezTo>
                  <a:cubicBezTo>
                    <a:pt x="16567" y="16631"/>
                    <a:pt x="16570" y="16624"/>
                    <a:pt x="16574" y="16624"/>
                  </a:cubicBezTo>
                  <a:cubicBezTo>
                    <a:pt x="16603" y="16624"/>
                    <a:pt x="16653" y="17040"/>
                    <a:pt x="16664" y="17342"/>
                  </a:cubicBezTo>
                  <a:cubicBezTo>
                    <a:pt x="16663" y="17340"/>
                    <a:pt x="16662" y="17339"/>
                    <a:pt x="16660" y="17339"/>
                  </a:cubicBezTo>
                  <a:cubicBezTo>
                    <a:pt x="16650" y="17339"/>
                    <a:pt x="16639" y="17402"/>
                    <a:pt x="16634" y="17435"/>
                  </a:cubicBezTo>
                  <a:cubicBezTo>
                    <a:pt x="16630" y="18130"/>
                    <a:pt x="16612" y="18503"/>
                    <a:pt x="16612" y="19150"/>
                  </a:cubicBezTo>
                  <a:cubicBezTo>
                    <a:pt x="16604" y="19201"/>
                    <a:pt x="16594" y="19423"/>
                    <a:pt x="16582" y="19423"/>
                  </a:cubicBezTo>
                  <a:cubicBezTo>
                    <a:pt x="16579" y="19423"/>
                    <a:pt x="16576" y="19413"/>
                    <a:pt x="16573" y="19390"/>
                  </a:cubicBezTo>
                  <a:lnTo>
                    <a:pt x="16573" y="19390"/>
                  </a:lnTo>
                  <a:cubicBezTo>
                    <a:pt x="16580" y="19484"/>
                    <a:pt x="16594" y="19569"/>
                    <a:pt x="16595" y="19769"/>
                  </a:cubicBezTo>
                  <a:cubicBezTo>
                    <a:pt x="16588" y="19844"/>
                    <a:pt x="16583" y="19873"/>
                    <a:pt x="16581" y="19873"/>
                  </a:cubicBezTo>
                  <a:cubicBezTo>
                    <a:pt x="16571" y="19873"/>
                    <a:pt x="16577" y="19553"/>
                    <a:pt x="16562" y="19553"/>
                  </a:cubicBezTo>
                  <a:cubicBezTo>
                    <a:pt x="16559" y="19553"/>
                    <a:pt x="16554" y="19572"/>
                    <a:pt x="16547" y="19618"/>
                  </a:cubicBezTo>
                  <a:cubicBezTo>
                    <a:pt x="16571" y="19643"/>
                    <a:pt x="16580" y="20135"/>
                    <a:pt x="16595" y="20420"/>
                  </a:cubicBezTo>
                  <a:cubicBezTo>
                    <a:pt x="16630" y="20332"/>
                    <a:pt x="16602" y="19762"/>
                    <a:pt x="16586" y="19477"/>
                  </a:cubicBezTo>
                  <a:cubicBezTo>
                    <a:pt x="16586" y="19477"/>
                    <a:pt x="16586" y="19477"/>
                    <a:pt x="16587" y="19477"/>
                  </a:cubicBezTo>
                  <a:cubicBezTo>
                    <a:pt x="16637" y="19477"/>
                    <a:pt x="16689" y="19972"/>
                    <a:pt x="16711" y="20648"/>
                  </a:cubicBezTo>
                  <a:cubicBezTo>
                    <a:pt x="16718" y="20925"/>
                    <a:pt x="16709" y="20979"/>
                    <a:pt x="16700" y="20979"/>
                  </a:cubicBezTo>
                  <a:cubicBezTo>
                    <a:pt x="16695" y="20979"/>
                    <a:pt x="16689" y="20956"/>
                    <a:pt x="16687" y="20956"/>
                  </a:cubicBezTo>
                  <a:lnTo>
                    <a:pt x="16687" y="20956"/>
                  </a:lnTo>
                  <a:cubicBezTo>
                    <a:pt x="16686" y="20956"/>
                    <a:pt x="16686" y="20961"/>
                    <a:pt x="16687" y="20976"/>
                  </a:cubicBezTo>
                  <a:cubicBezTo>
                    <a:pt x="16678" y="21986"/>
                    <a:pt x="16774" y="21837"/>
                    <a:pt x="16737" y="22677"/>
                  </a:cubicBezTo>
                  <a:cubicBezTo>
                    <a:pt x="16726" y="22796"/>
                    <a:pt x="16715" y="22832"/>
                    <a:pt x="16704" y="22832"/>
                  </a:cubicBezTo>
                  <a:cubicBezTo>
                    <a:pt x="16688" y="22832"/>
                    <a:pt x="16673" y="22753"/>
                    <a:pt x="16660" y="22753"/>
                  </a:cubicBezTo>
                  <a:cubicBezTo>
                    <a:pt x="16657" y="22753"/>
                    <a:pt x="16654" y="22757"/>
                    <a:pt x="16652" y="22765"/>
                  </a:cubicBezTo>
                  <a:cubicBezTo>
                    <a:pt x="16640" y="22327"/>
                    <a:pt x="16671" y="22092"/>
                    <a:pt x="16670" y="21795"/>
                  </a:cubicBezTo>
                  <a:lnTo>
                    <a:pt x="16670" y="21795"/>
                  </a:lnTo>
                  <a:lnTo>
                    <a:pt x="16655" y="22161"/>
                  </a:lnTo>
                  <a:cubicBezTo>
                    <a:pt x="16645" y="22021"/>
                    <a:pt x="16637" y="21729"/>
                    <a:pt x="16646" y="21569"/>
                  </a:cubicBezTo>
                  <a:lnTo>
                    <a:pt x="16646" y="21569"/>
                  </a:lnTo>
                  <a:cubicBezTo>
                    <a:pt x="16617" y="21848"/>
                    <a:pt x="16641" y="23276"/>
                    <a:pt x="16614" y="24058"/>
                  </a:cubicBezTo>
                  <a:cubicBezTo>
                    <a:pt x="16623" y="24171"/>
                    <a:pt x="16632" y="24352"/>
                    <a:pt x="16642" y="24352"/>
                  </a:cubicBezTo>
                  <a:cubicBezTo>
                    <a:pt x="16644" y="24352"/>
                    <a:pt x="16646" y="24343"/>
                    <a:pt x="16649" y="24322"/>
                  </a:cubicBezTo>
                  <a:lnTo>
                    <a:pt x="16644" y="24075"/>
                  </a:lnTo>
                  <a:cubicBezTo>
                    <a:pt x="16648" y="24042"/>
                    <a:pt x="16651" y="24029"/>
                    <a:pt x="16654" y="24029"/>
                  </a:cubicBezTo>
                  <a:cubicBezTo>
                    <a:pt x="16668" y="24029"/>
                    <a:pt x="16677" y="24310"/>
                    <a:pt x="16685" y="24310"/>
                  </a:cubicBezTo>
                  <a:cubicBezTo>
                    <a:pt x="16687" y="24310"/>
                    <a:pt x="16690" y="24286"/>
                    <a:pt x="16692" y="24227"/>
                  </a:cubicBezTo>
                  <a:cubicBezTo>
                    <a:pt x="16709" y="24558"/>
                    <a:pt x="16738" y="24929"/>
                    <a:pt x="16724" y="25396"/>
                  </a:cubicBezTo>
                  <a:lnTo>
                    <a:pt x="16689" y="25478"/>
                  </a:lnTo>
                  <a:lnTo>
                    <a:pt x="16689" y="25478"/>
                  </a:lnTo>
                  <a:cubicBezTo>
                    <a:pt x="16699" y="25438"/>
                    <a:pt x="16708" y="25174"/>
                    <a:pt x="16698" y="25050"/>
                  </a:cubicBezTo>
                  <a:lnTo>
                    <a:pt x="16698" y="25050"/>
                  </a:lnTo>
                  <a:cubicBezTo>
                    <a:pt x="16713" y="25247"/>
                    <a:pt x="16649" y="25763"/>
                    <a:pt x="16696" y="25975"/>
                  </a:cubicBezTo>
                  <a:lnTo>
                    <a:pt x="16722" y="25648"/>
                  </a:lnTo>
                  <a:cubicBezTo>
                    <a:pt x="16739" y="25981"/>
                    <a:pt x="16778" y="26391"/>
                    <a:pt x="16767" y="26804"/>
                  </a:cubicBezTo>
                  <a:cubicBezTo>
                    <a:pt x="16803" y="26617"/>
                    <a:pt x="16763" y="26709"/>
                    <a:pt x="16805" y="26416"/>
                  </a:cubicBezTo>
                  <a:lnTo>
                    <a:pt x="16805" y="26416"/>
                  </a:lnTo>
                  <a:cubicBezTo>
                    <a:pt x="16800" y="26439"/>
                    <a:pt x="16796" y="26449"/>
                    <a:pt x="16793" y="26449"/>
                  </a:cubicBezTo>
                  <a:cubicBezTo>
                    <a:pt x="16766" y="26449"/>
                    <a:pt x="16791" y="25688"/>
                    <a:pt x="16769" y="25688"/>
                  </a:cubicBezTo>
                  <a:cubicBezTo>
                    <a:pt x="16766" y="25688"/>
                    <a:pt x="16763" y="25699"/>
                    <a:pt x="16758" y="25722"/>
                  </a:cubicBezTo>
                  <a:lnTo>
                    <a:pt x="16758" y="25722"/>
                  </a:lnTo>
                  <a:cubicBezTo>
                    <a:pt x="16798" y="25443"/>
                    <a:pt x="16774" y="25227"/>
                    <a:pt x="16814" y="24852"/>
                  </a:cubicBezTo>
                  <a:lnTo>
                    <a:pt x="16814" y="24852"/>
                  </a:lnTo>
                  <a:cubicBezTo>
                    <a:pt x="16809" y="24858"/>
                    <a:pt x="16804" y="24885"/>
                    <a:pt x="16800" y="24885"/>
                  </a:cubicBezTo>
                  <a:cubicBezTo>
                    <a:pt x="16796" y="24885"/>
                    <a:pt x="16794" y="24840"/>
                    <a:pt x="16797" y="24646"/>
                  </a:cubicBezTo>
                  <a:cubicBezTo>
                    <a:pt x="16793" y="24630"/>
                    <a:pt x="16789" y="24593"/>
                    <a:pt x="16786" y="24569"/>
                  </a:cubicBezTo>
                  <a:cubicBezTo>
                    <a:pt x="16786" y="24559"/>
                    <a:pt x="16787" y="24556"/>
                    <a:pt x="16787" y="24546"/>
                  </a:cubicBezTo>
                  <a:lnTo>
                    <a:pt x="16787" y="24546"/>
                  </a:lnTo>
                  <a:cubicBezTo>
                    <a:pt x="16786" y="24553"/>
                    <a:pt x="16786" y="24558"/>
                    <a:pt x="16785" y="24565"/>
                  </a:cubicBezTo>
                  <a:cubicBezTo>
                    <a:pt x="16785" y="24558"/>
                    <a:pt x="16785" y="24554"/>
                    <a:pt x="16785" y="24554"/>
                  </a:cubicBezTo>
                  <a:lnTo>
                    <a:pt x="16785" y="24554"/>
                  </a:lnTo>
                  <a:cubicBezTo>
                    <a:pt x="16784" y="24554"/>
                    <a:pt x="16785" y="24560"/>
                    <a:pt x="16785" y="24572"/>
                  </a:cubicBezTo>
                  <a:cubicBezTo>
                    <a:pt x="16780" y="24655"/>
                    <a:pt x="16774" y="24722"/>
                    <a:pt x="16767" y="24750"/>
                  </a:cubicBezTo>
                  <a:cubicBezTo>
                    <a:pt x="16739" y="24576"/>
                    <a:pt x="16740" y="24026"/>
                    <a:pt x="16726" y="23839"/>
                  </a:cubicBezTo>
                  <a:cubicBezTo>
                    <a:pt x="16728" y="23782"/>
                    <a:pt x="16729" y="23763"/>
                    <a:pt x="16731" y="23763"/>
                  </a:cubicBezTo>
                  <a:cubicBezTo>
                    <a:pt x="16736" y="23763"/>
                    <a:pt x="16740" y="23839"/>
                    <a:pt x="16746" y="23839"/>
                  </a:cubicBezTo>
                  <a:cubicBezTo>
                    <a:pt x="16748" y="23839"/>
                    <a:pt x="16750" y="23832"/>
                    <a:pt x="16752" y="23813"/>
                  </a:cubicBezTo>
                  <a:lnTo>
                    <a:pt x="16731" y="23535"/>
                  </a:lnTo>
                  <a:cubicBezTo>
                    <a:pt x="16749" y="23516"/>
                    <a:pt x="16763" y="23267"/>
                    <a:pt x="16775" y="23267"/>
                  </a:cubicBezTo>
                  <a:cubicBezTo>
                    <a:pt x="16781" y="23267"/>
                    <a:pt x="16786" y="23320"/>
                    <a:pt x="16791" y="23473"/>
                  </a:cubicBezTo>
                  <a:lnTo>
                    <a:pt x="16792" y="23036"/>
                  </a:lnTo>
                  <a:cubicBezTo>
                    <a:pt x="16807" y="22779"/>
                    <a:pt x="16813" y="22426"/>
                    <a:pt x="16802" y="22208"/>
                  </a:cubicBezTo>
                  <a:cubicBezTo>
                    <a:pt x="16807" y="22045"/>
                    <a:pt x="16786" y="21815"/>
                    <a:pt x="16787" y="21815"/>
                  </a:cubicBezTo>
                  <a:lnTo>
                    <a:pt x="16787" y="21815"/>
                  </a:lnTo>
                  <a:cubicBezTo>
                    <a:pt x="16787" y="21815"/>
                    <a:pt x="16789" y="21830"/>
                    <a:pt x="16793" y="21868"/>
                  </a:cubicBezTo>
                  <a:lnTo>
                    <a:pt x="16777" y="21184"/>
                  </a:lnTo>
                  <a:lnTo>
                    <a:pt x="16783" y="21178"/>
                  </a:lnTo>
                  <a:cubicBezTo>
                    <a:pt x="16787" y="20502"/>
                    <a:pt x="16739" y="19788"/>
                    <a:pt x="16787" y="19016"/>
                  </a:cubicBezTo>
                  <a:cubicBezTo>
                    <a:pt x="16781" y="18789"/>
                    <a:pt x="16773" y="18554"/>
                    <a:pt x="16780" y="18173"/>
                  </a:cubicBezTo>
                  <a:lnTo>
                    <a:pt x="16803" y="18100"/>
                  </a:lnTo>
                  <a:cubicBezTo>
                    <a:pt x="16796" y="17807"/>
                    <a:pt x="16826" y="17224"/>
                    <a:pt x="16803" y="17098"/>
                  </a:cubicBezTo>
                  <a:cubicBezTo>
                    <a:pt x="16864" y="16783"/>
                    <a:pt x="16816" y="15682"/>
                    <a:pt x="16827" y="15169"/>
                  </a:cubicBezTo>
                  <a:lnTo>
                    <a:pt x="16797" y="15150"/>
                  </a:lnTo>
                  <a:cubicBezTo>
                    <a:pt x="16799" y="14796"/>
                    <a:pt x="16790" y="14457"/>
                    <a:pt x="16778" y="14019"/>
                  </a:cubicBezTo>
                  <a:lnTo>
                    <a:pt x="16751" y="14045"/>
                  </a:lnTo>
                  <a:cubicBezTo>
                    <a:pt x="16730" y="13668"/>
                    <a:pt x="16770" y="13073"/>
                    <a:pt x="16768" y="12476"/>
                  </a:cubicBezTo>
                  <a:lnTo>
                    <a:pt x="16768" y="12476"/>
                  </a:lnTo>
                  <a:cubicBezTo>
                    <a:pt x="16778" y="12517"/>
                    <a:pt x="16775" y="12668"/>
                    <a:pt x="16769" y="12775"/>
                  </a:cubicBezTo>
                  <a:cubicBezTo>
                    <a:pt x="16829" y="12061"/>
                    <a:pt x="16726" y="11269"/>
                    <a:pt x="16769" y="10621"/>
                  </a:cubicBezTo>
                  <a:cubicBezTo>
                    <a:pt x="16760" y="10459"/>
                    <a:pt x="16763" y="10342"/>
                    <a:pt x="16770" y="10229"/>
                  </a:cubicBezTo>
                  <a:cubicBezTo>
                    <a:pt x="16770" y="10243"/>
                    <a:pt x="16771" y="10257"/>
                    <a:pt x="16771" y="10269"/>
                  </a:cubicBezTo>
                  <a:cubicBezTo>
                    <a:pt x="16771" y="10253"/>
                    <a:pt x="16771" y="10227"/>
                    <a:pt x="16771" y="10202"/>
                  </a:cubicBezTo>
                  <a:cubicBezTo>
                    <a:pt x="16776" y="10132"/>
                    <a:pt x="16780" y="10057"/>
                    <a:pt x="16785" y="9979"/>
                  </a:cubicBezTo>
                  <a:lnTo>
                    <a:pt x="16785" y="9979"/>
                  </a:lnTo>
                  <a:cubicBezTo>
                    <a:pt x="16779" y="10046"/>
                    <a:pt x="16774" y="10110"/>
                    <a:pt x="16771" y="10167"/>
                  </a:cubicBezTo>
                  <a:cubicBezTo>
                    <a:pt x="16771" y="10043"/>
                    <a:pt x="16768" y="9854"/>
                    <a:pt x="16761" y="9668"/>
                  </a:cubicBezTo>
                  <a:lnTo>
                    <a:pt x="16789" y="9589"/>
                  </a:lnTo>
                  <a:cubicBezTo>
                    <a:pt x="16788" y="9574"/>
                    <a:pt x="16788" y="9563"/>
                    <a:pt x="16788" y="9546"/>
                  </a:cubicBezTo>
                  <a:cubicBezTo>
                    <a:pt x="16794" y="9454"/>
                    <a:pt x="16790" y="9418"/>
                    <a:pt x="16782" y="9418"/>
                  </a:cubicBezTo>
                  <a:cubicBezTo>
                    <a:pt x="16775" y="9418"/>
                    <a:pt x="16764" y="9450"/>
                    <a:pt x="16753" y="9498"/>
                  </a:cubicBezTo>
                  <a:cubicBezTo>
                    <a:pt x="16748" y="9405"/>
                    <a:pt x="16743" y="9319"/>
                    <a:pt x="16736" y="9253"/>
                  </a:cubicBezTo>
                  <a:cubicBezTo>
                    <a:pt x="16782" y="9105"/>
                    <a:pt x="16721" y="8767"/>
                    <a:pt x="16770" y="8566"/>
                  </a:cubicBezTo>
                  <a:cubicBezTo>
                    <a:pt x="16759" y="8454"/>
                    <a:pt x="16724" y="7748"/>
                    <a:pt x="16676" y="7566"/>
                  </a:cubicBezTo>
                  <a:lnTo>
                    <a:pt x="16676" y="7566"/>
                  </a:lnTo>
                  <a:cubicBezTo>
                    <a:pt x="16676" y="7463"/>
                    <a:pt x="16662" y="7361"/>
                    <a:pt x="16647" y="7263"/>
                  </a:cubicBezTo>
                  <a:cubicBezTo>
                    <a:pt x="16633" y="7162"/>
                    <a:pt x="16615" y="7065"/>
                    <a:pt x="16595" y="6974"/>
                  </a:cubicBezTo>
                  <a:lnTo>
                    <a:pt x="16616" y="6880"/>
                  </a:lnTo>
                  <a:cubicBezTo>
                    <a:pt x="16616" y="6880"/>
                    <a:pt x="16587" y="6770"/>
                    <a:pt x="16558" y="6659"/>
                  </a:cubicBezTo>
                  <a:cubicBezTo>
                    <a:pt x="16545" y="6604"/>
                    <a:pt x="16520" y="6551"/>
                    <a:pt x="16506" y="6510"/>
                  </a:cubicBezTo>
                  <a:cubicBezTo>
                    <a:pt x="16492" y="6470"/>
                    <a:pt x="16482" y="6444"/>
                    <a:pt x="16482" y="6444"/>
                  </a:cubicBezTo>
                  <a:cubicBezTo>
                    <a:pt x="16453" y="6278"/>
                    <a:pt x="16436" y="6170"/>
                    <a:pt x="16448" y="6170"/>
                  </a:cubicBezTo>
                  <a:cubicBezTo>
                    <a:pt x="16456" y="6170"/>
                    <a:pt x="16476" y="6215"/>
                    <a:pt x="16514" y="6317"/>
                  </a:cubicBezTo>
                  <a:cubicBezTo>
                    <a:pt x="16312" y="5682"/>
                    <a:pt x="16358" y="5799"/>
                    <a:pt x="16128" y="5283"/>
                  </a:cubicBezTo>
                  <a:lnTo>
                    <a:pt x="16128" y="5283"/>
                  </a:lnTo>
                  <a:lnTo>
                    <a:pt x="16159" y="5300"/>
                  </a:lnTo>
                  <a:cubicBezTo>
                    <a:pt x="16099" y="5106"/>
                    <a:pt x="15925" y="4832"/>
                    <a:pt x="15890" y="4715"/>
                  </a:cubicBezTo>
                  <a:cubicBezTo>
                    <a:pt x="15871" y="4662"/>
                    <a:pt x="15841" y="4590"/>
                    <a:pt x="15803" y="4504"/>
                  </a:cubicBezTo>
                  <a:cubicBezTo>
                    <a:pt x="15766" y="4418"/>
                    <a:pt x="15722" y="4315"/>
                    <a:pt x="15654" y="4211"/>
                  </a:cubicBezTo>
                  <a:cubicBezTo>
                    <a:pt x="15591" y="4103"/>
                    <a:pt x="15520" y="3985"/>
                    <a:pt x="15445" y="3859"/>
                  </a:cubicBezTo>
                  <a:cubicBezTo>
                    <a:pt x="15407" y="3796"/>
                    <a:pt x="15368" y="3732"/>
                    <a:pt x="15328" y="3665"/>
                  </a:cubicBezTo>
                  <a:cubicBezTo>
                    <a:pt x="15285" y="3599"/>
                    <a:pt x="15235" y="3538"/>
                    <a:pt x="15188" y="3472"/>
                  </a:cubicBezTo>
                  <a:cubicBezTo>
                    <a:pt x="15091" y="3343"/>
                    <a:pt x="14991" y="3209"/>
                    <a:pt x="14890" y="3072"/>
                  </a:cubicBezTo>
                  <a:cubicBezTo>
                    <a:pt x="14790" y="2937"/>
                    <a:pt x="14667" y="2817"/>
                    <a:pt x="14557" y="2689"/>
                  </a:cubicBezTo>
                  <a:cubicBezTo>
                    <a:pt x="14441" y="2567"/>
                    <a:pt x="14342" y="2431"/>
                    <a:pt x="14220" y="2326"/>
                  </a:cubicBezTo>
                  <a:cubicBezTo>
                    <a:pt x="14104" y="2214"/>
                    <a:pt x="13992" y="2108"/>
                    <a:pt x="13887" y="2007"/>
                  </a:cubicBezTo>
                  <a:lnTo>
                    <a:pt x="13887" y="2007"/>
                  </a:lnTo>
                  <a:cubicBezTo>
                    <a:pt x="13905" y="2037"/>
                    <a:pt x="13909" y="2050"/>
                    <a:pt x="13904" y="2050"/>
                  </a:cubicBezTo>
                  <a:cubicBezTo>
                    <a:pt x="13890" y="2050"/>
                    <a:pt x="13818" y="1977"/>
                    <a:pt x="13735" y="1891"/>
                  </a:cubicBezTo>
                  <a:cubicBezTo>
                    <a:pt x="13613" y="1781"/>
                    <a:pt x="13459" y="1657"/>
                    <a:pt x="13420" y="1657"/>
                  </a:cubicBezTo>
                  <a:cubicBezTo>
                    <a:pt x="13419" y="1657"/>
                    <a:pt x="13418" y="1657"/>
                    <a:pt x="13417" y="1657"/>
                  </a:cubicBezTo>
                  <a:cubicBezTo>
                    <a:pt x="13386" y="1620"/>
                    <a:pt x="13317" y="1558"/>
                    <a:pt x="13331" y="1558"/>
                  </a:cubicBezTo>
                  <a:cubicBezTo>
                    <a:pt x="13337" y="1558"/>
                    <a:pt x="13360" y="1570"/>
                    <a:pt x="13408" y="1601"/>
                  </a:cubicBezTo>
                  <a:cubicBezTo>
                    <a:pt x="13287" y="1515"/>
                    <a:pt x="13182" y="1437"/>
                    <a:pt x="13088" y="1366"/>
                  </a:cubicBezTo>
                  <a:cubicBezTo>
                    <a:pt x="12989" y="1304"/>
                    <a:pt x="12898" y="1247"/>
                    <a:pt x="12814" y="1194"/>
                  </a:cubicBezTo>
                  <a:cubicBezTo>
                    <a:pt x="12642" y="1091"/>
                    <a:pt x="12496" y="987"/>
                    <a:pt x="12302" y="918"/>
                  </a:cubicBezTo>
                  <a:cubicBezTo>
                    <a:pt x="12289" y="908"/>
                    <a:pt x="12289" y="904"/>
                    <a:pt x="12296" y="904"/>
                  </a:cubicBezTo>
                  <a:cubicBezTo>
                    <a:pt x="12313" y="904"/>
                    <a:pt x="12373" y="927"/>
                    <a:pt x="12384" y="927"/>
                  </a:cubicBezTo>
                  <a:cubicBezTo>
                    <a:pt x="12388" y="927"/>
                    <a:pt x="12387" y="925"/>
                    <a:pt x="12377" y="918"/>
                  </a:cubicBezTo>
                  <a:cubicBezTo>
                    <a:pt x="12333" y="900"/>
                    <a:pt x="12200" y="848"/>
                    <a:pt x="12149" y="813"/>
                  </a:cubicBezTo>
                  <a:cubicBezTo>
                    <a:pt x="12138" y="805"/>
                    <a:pt x="12136" y="802"/>
                    <a:pt x="12140" y="802"/>
                  </a:cubicBezTo>
                  <a:cubicBezTo>
                    <a:pt x="12154" y="802"/>
                    <a:pt x="12253" y="846"/>
                    <a:pt x="12322" y="873"/>
                  </a:cubicBezTo>
                  <a:cubicBezTo>
                    <a:pt x="11927" y="685"/>
                    <a:pt x="11777" y="641"/>
                    <a:pt x="11702" y="641"/>
                  </a:cubicBezTo>
                  <a:cubicBezTo>
                    <a:pt x="11673" y="641"/>
                    <a:pt x="11655" y="648"/>
                    <a:pt x="11638" y="656"/>
                  </a:cubicBezTo>
                  <a:cubicBezTo>
                    <a:pt x="11360" y="530"/>
                    <a:pt x="11215" y="479"/>
                    <a:pt x="10997" y="433"/>
                  </a:cubicBezTo>
                  <a:cubicBezTo>
                    <a:pt x="10940" y="403"/>
                    <a:pt x="10859" y="363"/>
                    <a:pt x="10880" y="363"/>
                  </a:cubicBezTo>
                  <a:cubicBezTo>
                    <a:pt x="10894" y="363"/>
                    <a:pt x="10948" y="378"/>
                    <a:pt x="11072" y="421"/>
                  </a:cubicBezTo>
                  <a:lnTo>
                    <a:pt x="11072" y="421"/>
                  </a:lnTo>
                  <a:cubicBezTo>
                    <a:pt x="11018" y="401"/>
                    <a:pt x="10931" y="361"/>
                    <a:pt x="10821" y="333"/>
                  </a:cubicBezTo>
                  <a:cubicBezTo>
                    <a:pt x="10694" y="299"/>
                    <a:pt x="10543" y="259"/>
                    <a:pt x="10400" y="221"/>
                  </a:cubicBezTo>
                  <a:cubicBezTo>
                    <a:pt x="10165" y="151"/>
                    <a:pt x="9938" y="120"/>
                    <a:pt x="9856" y="120"/>
                  </a:cubicBezTo>
                  <a:cubicBezTo>
                    <a:pt x="9837" y="120"/>
                    <a:pt x="9826" y="122"/>
                    <a:pt x="9823" y="125"/>
                  </a:cubicBezTo>
                  <a:cubicBezTo>
                    <a:pt x="9760" y="105"/>
                    <a:pt x="9532" y="77"/>
                    <a:pt x="9477" y="73"/>
                  </a:cubicBezTo>
                  <a:cubicBezTo>
                    <a:pt x="9244" y="29"/>
                    <a:pt x="9114" y="33"/>
                    <a:pt x="8988" y="24"/>
                  </a:cubicBezTo>
                  <a:cubicBezTo>
                    <a:pt x="8860" y="18"/>
                    <a:pt x="8733" y="12"/>
                    <a:pt x="8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rot="10800000">
              <a:off x="10463325" y="4664633"/>
              <a:ext cx="9428" cy="4587"/>
            </a:xfrm>
            <a:custGeom>
              <a:avLst/>
              <a:gdLst/>
              <a:ahLst/>
              <a:cxnLst/>
              <a:rect l="l" t="t" r="r" b="b"/>
              <a:pathLst>
                <a:path w="74" h="36" extrusionOk="0">
                  <a:moveTo>
                    <a:pt x="11" y="1"/>
                  </a:moveTo>
                  <a:cubicBezTo>
                    <a:pt x="0" y="1"/>
                    <a:pt x="16" y="10"/>
                    <a:pt x="73" y="36"/>
                  </a:cubicBezTo>
                  <a:cubicBezTo>
                    <a:pt x="47" y="20"/>
                    <a:pt x="41" y="12"/>
                    <a:pt x="35" y="5"/>
                  </a:cubicBezTo>
                  <a:cubicBezTo>
                    <a:pt x="24" y="2"/>
                    <a:pt x="15"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10800000">
              <a:off x="11822736" y="3557356"/>
              <a:ext cx="764" cy="4587"/>
            </a:xfrm>
            <a:custGeom>
              <a:avLst/>
              <a:gdLst/>
              <a:ahLst/>
              <a:cxnLst/>
              <a:rect l="l" t="t" r="r" b="b"/>
              <a:pathLst>
                <a:path w="6" h="36" extrusionOk="0">
                  <a:moveTo>
                    <a:pt x="2" y="0"/>
                  </a:moveTo>
                  <a:lnTo>
                    <a:pt x="1" y="18"/>
                  </a:lnTo>
                  <a:cubicBezTo>
                    <a:pt x="3" y="27"/>
                    <a:pt x="5" y="32"/>
                    <a:pt x="6" y="35"/>
                  </a:cubicBezTo>
                  <a:lnTo>
                    <a:pt x="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10800000">
              <a:off x="9762980" y="2776236"/>
              <a:ext cx="2038" cy="25608"/>
            </a:xfrm>
            <a:custGeom>
              <a:avLst/>
              <a:gdLst/>
              <a:ahLst/>
              <a:cxnLst/>
              <a:rect l="l" t="t" r="r" b="b"/>
              <a:pathLst>
                <a:path w="16" h="201" extrusionOk="0">
                  <a:moveTo>
                    <a:pt x="14" y="0"/>
                  </a:moveTo>
                  <a:cubicBezTo>
                    <a:pt x="8" y="0"/>
                    <a:pt x="3" y="50"/>
                    <a:pt x="1" y="201"/>
                  </a:cubicBezTo>
                  <a:cubicBezTo>
                    <a:pt x="5" y="97"/>
                    <a:pt x="10" y="40"/>
                    <a:pt x="15" y="1"/>
                  </a:cubicBezTo>
                  <a:cubicBezTo>
                    <a:pt x="15" y="1"/>
                    <a:pt x="15"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10800000">
              <a:off x="9746544" y="2104174"/>
              <a:ext cx="3185" cy="53000"/>
            </a:xfrm>
            <a:custGeom>
              <a:avLst/>
              <a:gdLst/>
              <a:ahLst/>
              <a:cxnLst/>
              <a:rect l="l" t="t" r="r" b="b"/>
              <a:pathLst>
                <a:path w="25" h="416" extrusionOk="0">
                  <a:moveTo>
                    <a:pt x="12" y="0"/>
                  </a:moveTo>
                  <a:cubicBezTo>
                    <a:pt x="4" y="0"/>
                    <a:pt x="0" y="97"/>
                    <a:pt x="4" y="222"/>
                  </a:cubicBezTo>
                  <a:cubicBezTo>
                    <a:pt x="10" y="300"/>
                    <a:pt x="14" y="416"/>
                    <a:pt x="20" y="416"/>
                  </a:cubicBezTo>
                  <a:cubicBezTo>
                    <a:pt x="21" y="416"/>
                    <a:pt x="23" y="411"/>
                    <a:pt x="24" y="402"/>
                  </a:cubicBezTo>
                  <a:lnTo>
                    <a:pt x="16" y="9"/>
                  </a:lnTo>
                  <a:cubicBezTo>
                    <a:pt x="15" y="3"/>
                    <a:pt x="13"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10800000">
              <a:off x="9757883" y="2081369"/>
              <a:ext cx="3695" cy="55549"/>
            </a:xfrm>
            <a:custGeom>
              <a:avLst/>
              <a:gdLst/>
              <a:ahLst/>
              <a:cxnLst/>
              <a:rect l="l" t="t" r="r" b="b"/>
              <a:pathLst>
                <a:path w="29" h="436" extrusionOk="0">
                  <a:moveTo>
                    <a:pt x="4" y="0"/>
                  </a:moveTo>
                  <a:cubicBezTo>
                    <a:pt x="2" y="0"/>
                    <a:pt x="0" y="55"/>
                    <a:pt x="1" y="212"/>
                  </a:cubicBezTo>
                  <a:cubicBezTo>
                    <a:pt x="8" y="240"/>
                    <a:pt x="14" y="435"/>
                    <a:pt x="20" y="435"/>
                  </a:cubicBezTo>
                  <a:cubicBezTo>
                    <a:pt x="23" y="435"/>
                    <a:pt x="26" y="396"/>
                    <a:pt x="28" y="285"/>
                  </a:cubicBezTo>
                  <a:cubicBezTo>
                    <a:pt x="21" y="257"/>
                    <a:pt x="10" y="0"/>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10800000">
              <a:off x="9744378" y="2840830"/>
              <a:ext cx="7772" cy="12868"/>
            </a:xfrm>
            <a:custGeom>
              <a:avLst/>
              <a:gdLst/>
              <a:ahLst/>
              <a:cxnLst/>
              <a:rect l="l" t="t" r="r" b="b"/>
              <a:pathLst>
                <a:path w="61" h="101" extrusionOk="0">
                  <a:moveTo>
                    <a:pt x="0" y="1"/>
                  </a:moveTo>
                  <a:lnTo>
                    <a:pt x="1" y="100"/>
                  </a:lnTo>
                  <a:lnTo>
                    <a:pt x="61" y="8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rot="10800000">
              <a:off x="9764508" y="3447405"/>
              <a:ext cx="7772" cy="75806"/>
            </a:xfrm>
            <a:custGeom>
              <a:avLst/>
              <a:gdLst/>
              <a:ahLst/>
              <a:cxnLst/>
              <a:rect l="l" t="t" r="r" b="b"/>
              <a:pathLst>
                <a:path w="61" h="595" extrusionOk="0">
                  <a:moveTo>
                    <a:pt x="36" y="0"/>
                  </a:moveTo>
                  <a:cubicBezTo>
                    <a:pt x="31" y="0"/>
                    <a:pt x="24" y="15"/>
                    <a:pt x="15" y="47"/>
                  </a:cubicBezTo>
                  <a:cubicBezTo>
                    <a:pt x="0" y="513"/>
                    <a:pt x="52" y="158"/>
                    <a:pt x="33" y="577"/>
                  </a:cubicBezTo>
                  <a:cubicBezTo>
                    <a:pt x="35" y="589"/>
                    <a:pt x="36" y="595"/>
                    <a:pt x="37" y="595"/>
                  </a:cubicBezTo>
                  <a:cubicBezTo>
                    <a:pt x="47" y="595"/>
                    <a:pt x="49" y="329"/>
                    <a:pt x="57" y="329"/>
                  </a:cubicBezTo>
                  <a:cubicBezTo>
                    <a:pt x="58" y="329"/>
                    <a:pt x="59" y="334"/>
                    <a:pt x="61" y="347"/>
                  </a:cubicBezTo>
                  <a:cubicBezTo>
                    <a:pt x="49" y="136"/>
                    <a:pt x="5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9763234" y="3460655"/>
              <a:ext cx="1401" cy="18474"/>
            </a:xfrm>
            <a:custGeom>
              <a:avLst/>
              <a:gdLst/>
              <a:ahLst/>
              <a:cxnLst/>
              <a:rect l="l" t="t" r="r" b="b"/>
              <a:pathLst>
                <a:path w="11" h="145" extrusionOk="0">
                  <a:moveTo>
                    <a:pt x="1" y="1"/>
                  </a:moveTo>
                  <a:cubicBezTo>
                    <a:pt x="3" y="45"/>
                    <a:pt x="6" y="93"/>
                    <a:pt x="10" y="144"/>
                  </a:cubicBezTo>
                  <a:cubicBezTo>
                    <a:pt x="6" y="62"/>
                    <a:pt x="3" y="2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10800000">
              <a:off x="11271964" y="4576723"/>
              <a:ext cx="28666" cy="14142"/>
            </a:xfrm>
            <a:custGeom>
              <a:avLst/>
              <a:gdLst/>
              <a:ahLst/>
              <a:cxnLst/>
              <a:rect l="l" t="t" r="r" b="b"/>
              <a:pathLst>
                <a:path w="225" h="111" extrusionOk="0">
                  <a:moveTo>
                    <a:pt x="225" y="0"/>
                  </a:moveTo>
                  <a:lnTo>
                    <a:pt x="225" y="0"/>
                  </a:lnTo>
                  <a:cubicBezTo>
                    <a:pt x="180" y="10"/>
                    <a:pt x="116" y="38"/>
                    <a:pt x="0" y="111"/>
                  </a:cubicBezTo>
                  <a:lnTo>
                    <a:pt x="103" y="61"/>
                  </a:lnTo>
                  <a:cubicBezTo>
                    <a:pt x="154" y="35"/>
                    <a:pt x="209" y="17"/>
                    <a:pt x="209" y="17"/>
                  </a:cubicBezTo>
                  <a:lnTo>
                    <a:pt x="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11642458" y="4253114"/>
              <a:ext cx="12740" cy="11212"/>
            </a:xfrm>
            <a:custGeom>
              <a:avLst/>
              <a:gdLst/>
              <a:ahLst/>
              <a:cxnLst/>
              <a:rect l="l" t="t" r="r" b="b"/>
              <a:pathLst>
                <a:path w="100" h="88" extrusionOk="0">
                  <a:moveTo>
                    <a:pt x="100" y="0"/>
                  </a:moveTo>
                  <a:cubicBezTo>
                    <a:pt x="100" y="0"/>
                    <a:pt x="72" y="20"/>
                    <a:pt x="49" y="42"/>
                  </a:cubicBezTo>
                  <a:cubicBezTo>
                    <a:pt x="24" y="65"/>
                    <a:pt x="0" y="87"/>
                    <a:pt x="0" y="87"/>
                  </a:cubicBezTo>
                  <a:lnTo>
                    <a:pt x="60" y="55"/>
                  </a:lnTo>
                  <a:cubicBezTo>
                    <a:pt x="58" y="54"/>
                    <a:pt x="100"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rot="10800000">
              <a:off x="11788464" y="3865421"/>
              <a:ext cx="15034" cy="54147"/>
            </a:xfrm>
            <a:custGeom>
              <a:avLst/>
              <a:gdLst/>
              <a:ahLst/>
              <a:cxnLst/>
              <a:rect l="l" t="t" r="r" b="b"/>
              <a:pathLst>
                <a:path w="118" h="425" extrusionOk="0">
                  <a:moveTo>
                    <a:pt x="118" y="0"/>
                  </a:moveTo>
                  <a:cubicBezTo>
                    <a:pt x="47" y="263"/>
                    <a:pt x="1" y="425"/>
                    <a:pt x="27" y="425"/>
                  </a:cubicBezTo>
                  <a:cubicBezTo>
                    <a:pt x="30" y="425"/>
                    <a:pt x="32" y="424"/>
                    <a:pt x="36" y="422"/>
                  </a:cubicBezTo>
                  <a:cubicBezTo>
                    <a:pt x="45" y="355"/>
                    <a:pt x="55" y="282"/>
                    <a:pt x="66" y="209"/>
                  </a:cubicBezTo>
                  <a:cubicBezTo>
                    <a:pt x="84" y="138"/>
                    <a:pt x="101" y="67"/>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11524226" y="4137940"/>
              <a:ext cx="8536" cy="15926"/>
            </a:xfrm>
            <a:custGeom>
              <a:avLst/>
              <a:gdLst/>
              <a:ahLst/>
              <a:cxnLst/>
              <a:rect l="l" t="t" r="r" b="b"/>
              <a:pathLst>
                <a:path w="67" h="125" extrusionOk="0">
                  <a:moveTo>
                    <a:pt x="67" y="1"/>
                  </a:moveTo>
                  <a:lnTo>
                    <a:pt x="64" y="6"/>
                  </a:lnTo>
                  <a:lnTo>
                    <a:pt x="64" y="6"/>
                  </a:lnTo>
                  <a:cubicBezTo>
                    <a:pt x="65" y="4"/>
                    <a:pt x="66" y="3"/>
                    <a:pt x="67" y="1"/>
                  </a:cubicBezTo>
                  <a:close/>
                  <a:moveTo>
                    <a:pt x="64" y="6"/>
                  </a:moveTo>
                  <a:cubicBezTo>
                    <a:pt x="49" y="34"/>
                    <a:pt x="29" y="70"/>
                    <a:pt x="0" y="125"/>
                  </a:cubicBezTo>
                  <a:lnTo>
                    <a:pt x="64" y="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11446892" y="4256045"/>
              <a:ext cx="3567" cy="5478"/>
            </a:xfrm>
            <a:custGeom>
              <a:avLst/>
              <a:gdLst/>
              <a:ahLst/>
              <a:cxnLst/>
              <a:rect l="l" t="t" r="r" b="b"/>
              <a:pathLst>
                <a:path w="28" h="43" extrusionOk="0">
                  <a:moveTo>
                    <a:pt x="28" y="1"/>
                  </a:moveTo>
                  <a:cubicBezTo>
                    <a:pt x="11" y="26"/>
                    <a:pt x="1" y="42"/>
                    <a:pt x="3" y="42"/>
                  </a:cubicBezTo>
                  <a:cubicBezTo>
                    <a:pt x="5" y="42"/>
                    <a:pt x="10" y="37"/>
                    <a:pt x="21" y="27"/>
                  </a:cubicBezTo>
                  <a:lnTo>
                    <a:pt x="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9896627" y="3387780"/>
              <a:ext cx="6880" cy="53510"/>
            </a:xfrm>
            <a:custGeom>
              <a:avLst/>
              <a:gdLst/>
              <a:ahLst/>
              <a:cxnLst/>
              <a:rect l="l" t="t" r="r" b="b"/>
              <a:pathLst>
                <a:path w="54" h="420" extrusionOk="0">
                  <a:moveTo>
                    <a:pt x="33" y="0"/>
                  </a:moveTo>
                  <a:cubicBezTo>
                    <a:pt x="32" y="0"/>
                    <a:pt x="31" y="1"/>
                    <a:pt x="30" y="2"/>
                  </a:cubicBezTo>
                  <a:lnTo>
                    <a:pt x="4" y="66"/>
                  </a:lnTo>
                  <a:cubicBezTo>
                    <a:pt x="9" y="212"/>
                    <a:pt x="6" y="324"/>
                    <a:pt x="1" y="419"/>
                  </a:cubicBezTo>
                  <a:cubicBezTo>
                    <a:pt x="21" y="221"/>
                    <a:pt x="53"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10800000">
              <a:off x="10451476" y="4507033"/>
              <a:ext cx="25099" cy="7517"/>
            </a:xfrm>
            <a:custGeom>
              <a:avLst/>
              <a:gdLst/>
              <a:ahLst/>
              <a:cxnLst/>
              <a:rect l="l" t="t" r="r" b="b"/>
              <a:pathLst>
                <a:path w="197" h="59" extrusionOk="0">
                  <a:moveTo>
                    <a:pt x="1" y="1"/>
                  </a:moveTo>
                  <a:lnTo>
                    <a:pt x="1" y="1"/>
                  </a:lnTo>
                  <a:cubicBezTo>
                    <a:pt x="18" y="10"/>
                    <a:pt x="38" y="19"/>
                    <a:pt x="55" y="30"/>
                  </a:cubicBezTo>
                  <a:cubicBezTo>
                    <a:pt x="105" y="40"/>
                    <a:pt x="156" y="45"/>
                    <a:pt x="197" y="58"/>
                  </a:cubicBezTo>
                  <a:cubicBezTo>
                    <a:pt x="140" y="36"/>
                    <a:pt x="71" y="2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10800000">
              <a:off x="10498616" y="4508052"/>
              <a:ext cx="31851" cy="14015"/>
            </a:xfrm>
            <a:custGeom>
              <a:avLst/>
              <a:gdLst/>
              <a:ahLst/>
              <a:cxnLst/>
              <a:rect l="l" t="t" r="r" b="b"/>
              <a:pathLst>
                <a:path w="250" h="110" extrusionOk="0">
                  <a:moveTo>
                    <a:pt x="0" y="0"/>
                  </a:moveTo>
                  <a:cubicBezTo>
                    <a:pt x="55" y="27"/>
                    <a:pt x="136" y="62"/>
                    <a:pt x="250" y="109"/>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10800000">
              <a:off x="11647300" y="3444348"/>
              <a:ext cx="3313" cy="22423"/>
            </a:xfrm>
            <a:custGeom>
              <a:avLst/>
              <a:gdLst/>
              <a:ahLst/>
              <a:cxnLst/>
              <a:rect l="l" t="t" r="r" b="b"/>
              <a:pathLst>
                <a:path w="26" h="176" extrusionOk="0">
                  <a:moveTo>
                    <a:pt x="16" y="0"/>
                  </a:moveTo>
                  <a:cubicBezTo>
                    <a:pt x="12" y="0"/>
                    <a:pt x="8" y="11"/>
                    <a:pt x="4" y="11"/>
                  </a:cubicBezTo>
                  <a:cubicBezTo>
                    <a:pt x="3" y="11"/>
                    <a:pt x="1" y="10"/>
                    <a:pt x="0" y="8"/>
                  </a:cubicBezTo>
                  <a:lnTo>
                    <a:pt x="0" y="8"/>
                  </a:lnTo>
                  <a:lnTo>
                    <a:pt x="26" y="175"/>
                  </a:lnTo>
                  <a:cubicBezTo>
                    <a:pt x="26" y="28"/>
                    <a:pt x="22" y="0"/>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10800000">
              <a:off x="9902233" y="2230815"/>
              <a:ext cx="4841" cy="57332"/>
            </a:xfrm>
            <a:custGeom>
              <a:avLst/>
              <a:gdLst/>
              <a:ahLst/>
              <a:cxnLst/>
              <a:rect l="l" t="t" r="r" b="b"/>
              <a:pathLst>
                <a:path w="38" h="450" extrusionOk="0">
                  <a:moveTo>
                    <a:pt x="37" y="0"/>
                  </a:moveTo>
                  <a:cubicBezTo>
                    <a:pt x="23" y="217"/>
                    <a:pt x="0" y="392"/>
                    <a:pt x="22" y="449"/>
                  </a:cubicBezTo>
                  <a:cubicBezTo>
                    <a:pt x="32" y="269"/>
                    <a:pt x="36" y="125"/>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10800000">
              <a:off x="11523080" y="4202407"/>
              <a:ext cx="10192" cy="14269"/>
            </a:xfrm>
            <a:custGeom>
              <a:avLst/>
              <a:gdLst/>
              <a:ahLst/>
              <a:cxnLst/>
              <a:rect l="l" t="t" r="r" b="b"/>
              <a:pathLst>
                <a:path w="80" h="112" extrusionOk="0">
                  <a:moveTo>
                    <a:pt x="72" y="1"/>
                  </a:moveTo>
                  <a:cubicBezTo>
                    <a:pt x="72" y="1"/>
                    <a:pt x="70" y="1"/>
                    <a:pt x="69" y="3"/>
                  </a:cubicBezTo>
                  <a:cubicBezTo>
                    <a:pt x="20" y="76"/>
                    <a:pt x="0" y="110"/>
                    <a:pt x="6" y="111"/>
                  </a:cubicBezTo>
                  <a:cubicBezTo>
                    <a:pt x="53" y="43"/>
                    <a:pt x="7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10800000">
              <a:off x="9900067" y="2288020"/>
              <a:ext cx="3185" cy="66505"/>
            </a:xfrm>
            <a:custGeom>
              <a:avLst/>
              <a:gdLst/>
              <a:ahLst/>
              <a:cxnLst/>
              <a:rect l="l" t="t" r="r" b="b"/>
              <a:pathLst>
                <a:path w="25" h="522" extrusionOk="0">
                  <a:moveTo>
                    <a:pt x="7" y="1"/>
                  </a:moveTo>
                  <a:cubicBezTo>
                    <a:pt x="5" y="32"/>
                    <a:pt x="3" y="63"/>
                    <a:pt x="1" y="96"/>
                  </a:cubicBezTo>
                  <a:cubicBezTo>
                    <a:pt x="5" y="227"/>
                    <a:pt x="9" y="360"/>
                    <a:pt x="7" y="521"/>
                  </a:cubicBezTo>
                  <a:cubicBezTo>
                    <a:pt x="18" y="360"/>
                    <a:pt x="25" y="177"/>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rot="10800000">
              <a:off x="9922618" y="2522955"/>
              <a:ext cx="510" cy="3822"/>
            </a:xfrm>
            <a:custGeom>
              <a:avLst/>
              <a:gdLst/>
              <a:ahLst/>
              <a:cxnLst/>
              <a:rect l="l" t="t" r="r" b="b"/>
              <a:pathLst>
                <a:path w="4" h="30" extrusionOk="0">
                  <a:moveTo>
                    <a:pt x="3" y="0"/>
                  </a:moveTo>
                  <a:cubicBezTo>
                    <a:pt x="1" y="21"/>
                    <a:pt x="0" y="30"/>
                    <a:pt x="0" y="30"/>
                  </a:cubicBezTo>
                  <a:cubicBezTo>
                    <a:pt x="0" y="30"/>
                    <a:pt x="1" y="23"/>
                    <a:pt x="3" y="12"/>
                  </a:cubicBezTo>
                  <a:cubicBezTo>
                    <a:pt x="3" y="8"/>
                    <a:pt x="3" y="5"/>
                    <a:pt x="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rot="10800000">
              <a:off x="11661187" y="2235784"/>
              <a:ext cx="1147" cy="13760"/>
            </a:xfrm>
            <a:custGeom>
              <a:avLst/>
              <a:gdLst/>
              <a:ahLst/>
              <a:cxnLst/>
              <a:rect l="l" t="t" r="r" b="b"/>
              <a:pathLst>
                <a:path w="9" h="108" extrusionOk="0">
                  <a:moveTo>
                    <a:pt x="2" y="1"/>
                  </a:moveTo>
                  <a:cubicBezTo>
                    <a:pt x="2" y="9"/>
                    <a:pt x="1" y="19"/>
                    <a:pt x="0" y="30"/>
                  </a:cubicBezTo>
                  <a:cubicBezTo>
                    <a:pt x="4" y="85"/>
                    <a:pt x="7" y="108"/>
                    <a:pt x="7" y="108"/>
                  </a:cubicBezTo>
                  <a:cubicBezTo>
                    <a:pt x="8" y="108"/>
                    <a:pt x="6" y="62"/>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10800000">
              <a:off x="9947589" y="3829111"/>
              <a:ext cx="637" cy="2548"/>
            </a:xfrm>
            <a:custGeom>
              <a:avLst/>
              <a:gdLst/>
              <a:ahLst/>
              <a:cxnLst/>
              <a:rect l="l" t="t" r="r" b="b"/>
              <a:pathLst>
                <a:path w="5" h="20" extrusionOk="0">
                  <a:moveTo>
                    <a:pt x="2" y="0"/>
                  </a:moveTo>
                  <a:lnTo>
                    <a:pt x="0" y="5"/>
                  </a:lnTo>
                  <a:cubicBezTo>
                    <a:pt x="2" y="11"/>
                    <a:pt x="3" y="15"/>
                    <a:pt x="4" y="20"/>
                  </a:cubicBezTo>
                  <a:cubicBezTo>
                    <a:pt x="3" y="14"/>
                    <a:pt x="2" y="6"/>
                    <a:pt x="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rot="10800000">
              <a:off x="9941601" y="3831531"/>
              <a:ext cx="19748" cy="58606"/>
            </a:xfrm>
            <a:custGeom>
              <a:avLst/>
              <a:gdLst/>
              <a:ahLst/>
              <a:cxnLst/>
              <a:rect l="l" t="t" r="r" b="b"/>
              <a:pathLst>
                <a:path w="155" h="460" extrusionOk="0">
                  <a:moveTo>
                    <a:pt x="1" y="1"/>
                  </a:moveTo>
                  <a:cubicBezTo>
                    <a:pt x="45" y="95"/>
                    <a:pt x="64" y="172"/>
                    <a:pt x="77" y="244"/>
                  </a:cubicBezTo>
                  <a:cubicBezTo>
                    <a:pt x="90" y="317"/>
                    <a:pt x="97" y="383"/>
                    <a:pt x="105" y="459"/>
                  </a:cubicBezTo>
                  <a:lnTo>
                    <a:pt x="155" y="291"/>
                  </a:lnTo>
                  <a:cubicBezTo>
                    <a:pt x="155" y="291"/>
                    <a:pt x="119" y="218"/>
                    <a:pt x="84" y="144"/>
                  </a:cubicBezTo>
                  <a:cubicBezTo>
                    <a:pt x="47" y="71"/>
                    <a:pt x="2"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rot="10800000">
              <a:off x="9893315" y="-93052"/>
              <a:ext cx="1804437" cy="4679586"/>
            </a:xfrm>
            <a:custGeom>
              <a:avLst/>
              <a:gdLst/>
              <a:ahLst/>
              <a:cxnLst/>
              <a:rect l="l" t="t" r="r" b="b"/>
              <a:pathLst>
                <a:path w="14163" h="36730" extrusionOk="0">
                  <a:moveTo>
                    <a:pt x="9120" y="486"/>
                  </a:moveTo>
                  <a:cubicBezTo>
                    <a:pt x="9132" y="492"/>
                    <a:pt x="9146" y="499"/>
                    <a:pt x="9162" y="506"/>
                  </a:cubicBezTo>
                  <a:cubicBezTo>
                    <a:pt x="9163" y="504"/>
                    <a:pt x="9147" y="496"/>
                    <a:pt x="9120" y="486"/>
                  </a:cubicBezTo>
                  <a:close/>
                  <a:moveTo>
                    <a:pt x="9961" y="783"/>
                  </a:moveTo>
                  <a:cubicBezTo>
                    <a:pt x="10045" y="821"/>
                    <a:pt x="10139" y="867"/>
                    <a:pt x="10239" y="924"/>
                  </a:cubicBezTo>
                  <a:cubicBezTo>
                    <a:pt x="10169" y="900"/>
                    <a:pt x="10071" y="848"/>
                    <a:pt x="9961" y="783"/>
                  </a:cubicBezTo>
                  <a:close/>
                  <a:moveTo>
                    <a:pt x="10974" y="1425"/>
                  </a:moveTo>
                  <a:lnTo>
                    <a:pt x="10974" y="1425"/>
                  </a:lnTo>
                  <a:cubicBezTo>
                    <a:pt x="10985" y="1434"/>
                    <a:pt x="10996" y="1442"/>
                    <a:pt x="11007" y="1451"/>
                  </a:cubicBezTo>
                  <a:lnTo>
                    <a:pt x="11007" y="1451"/>
                  </a:lnTo>
                  <a:cubicBezTo>
                    <a:pt x="10997" y="1443"/>
                    <a:pt x="10986" y="1434"/>
                    <a:pt x="10974" y="1425"/>
                  </a:cubicBezTo>
                  <a:close/>
                  <a:moveTo>
                    <a:pt x="3060" y="1539"/>
                  </a:moveTo>
                  <a:lnTo>
                    <a:pt x="3060" y="1539"/>
                  </a:lnTo>
                  <a:cubicBezTo>
                    <a:pt x="2987" y="1601"/>
                    <a:pt x="2843" y="1730"/>
                    <a:pt x="2778" y="1760"/>
                  </a:cubicBezTo>
                  <a:cubicBezTo>
                    <a:pt x="2843" y="1667"/>
                    <a:pt x="2923" y="1630"/>
                    <a:pt x="3060" y="1539"/>
                  </a:cubicBezTo>
                  <a:close/>
                  <a:moveTo>
                    <a:pt x="1617" y="3004"/>
                  </a:moveTo>
                  <a:cubicBezTo>
                    <a:pt x="1590" y="3040"/>
                    <a:pt x="1574" y="3062"/>
                    <a:pt x="1574" y="3062"/>
                  </a:cubicBezTo>
                  <a:cubicBezTo>
                    <a:pt x="1592" y="3039"/>
                    <a:pt x="1607" y="3019"/>
                    <a:pt x="1617" y="3004"/>
                  </a:cubicBezTo>
                  <a:close/>
                  <a:moveTo>
                    <a:pt x="482" y="5626"/>
                  </a:moveTo>
                  <a:lnTo>
                    <a:pt x="482" y="5626"/>
                  </a:lnTo>
                  <a:cubicBezTo>
                    <a:pt x="478" y="5640"/>
                    <a:pt x="476" y="5649"/>
                    <a:pt x="478" y="5649"/>
                  </a:cubicBezTo>
                  <a:cubicBezTo>
                    <a:pt x="479" y="5641"/>
                    <a:pt x="480" y="5633"/>
                    <a:pt x="482" y="5626"/>
                  </a:cubicBezTo>
                  <a:close/>
                  <a:moveTo>
                    <a:pt x="13821" y="7119"/>
                  </a:moveTo>
                  <a:lnTo>
                    <a:pt x="13821" y="7119"/>
                  </a:lnTo>
                  <a:cubicBezTo>
                    <a:pt x="13821" y="7123"/>
                    <a:pt x="13821" y="7127"/>
                    <a:pt x="13820" y="7132"/>
                  </a:cubicBezTo>
                  <a:cubicBezTo>
                    <a:pt x="13821" y="7128"/>
                    <a:pt x="13821" y="7123"/>
                    <a:pt x="13821" y="7119"/>
                  </a:cubicBezTo>
                  <a:close/>
                  <a:moveTo>
                    <a:pt x="14008" y="7172"/>
                  </a:moveTo>
                  <a:cubicBezTo>
                    <a:pt x="14009" y="7172"/>
                    <a:pt x="14010" y="7182"/>
                    <a:pt x="14010" y="7220"/>
                  </a:cubicBezTo>
                  <a:lnTo>
                    <a:pt x="14010" y="7220"/>
                  </a:lnTo>
                  <a:cubicBezTo>
                    <a:pt x="14007" y="7207"/>
                    <a:pt x="14004" y="7197"/>
                    <a:pt x="14000" y="7190"/>
                  </a:cubicBezTo>
                  <a:cubicBezTo>
                    <a:pt x="14004" y="7187"/>
                    <a:pt x="14006" y="7172"/>
                    <a:pt x="14008" y="7172"/>
                  </a:cubicBezTo>
                  <a:close/>
                  <a:moveTo>
                    <a:pt x="13821" y="7313"/>
                  </a:moveTo>
                  <a:cubicBezTo>
                    <a:pt x="13822" y="7318"/>
                    <a:pt x="13822" y="7322"/>
                    <a:pt x="13823" y="7326"/>
                  </a:cubicBezTo>
                  <a:lnTo>
                    <a:pt x="13823" y="7326"/>
                  </a:lnTo>
                  <a:lnTo>
                    <a:pt x="13821" y="7313"/>
                  </a:lnTo>
                  <a:close/>
                  <a:moveTo>
                    <a:pt x="383" y="11009"/>
                  </a:moveTo>
                  <a:lnTo>
                    <a:pt x="383" y="11011"/>
                  </a:lnTo>
                  <a:cubicBezTo>
                    <a:pt x="383" y="11010"/>
                    <a:pt x="383" y="11010"/>
                    <a:pt x="383" y="11009"/>
                  </a:cubicBezTo>
                  <a:close/>
                  <a:moveTo>
                    <a:pt x="371" y="15248"/>
                  </a:moveTo>
                  <a:cubicBezTo>
                    <a:pt x="372" y="15263"/>
                    <a:pt x="372" y="15278"/>
                    <a:pt x="372" y="15293"/>
                  </a:cubicBezTo>
                  <a:lnTo>
                    <a:pt x="372" y="15293"/>
                  </a:lnTo>
                  <a:cubicBezTo>
                    <a:pt x="372" y="15276"/>
                    <a:pt x="372" y="15261"/>
                    <a:pt x="371" y="15248"/>
                  </a:cubicBezTo>
                  <a:close/>
                  <a:moveTo>
                    <a:pt x="96" y="19692"/>
                  </a:moveTo>
                  <a:cubicBezTo>
                    <a:pt x="100" y="19799"/>
                    <a:pt x="100" y="19832"/>
                    <a:pt x="98" y="19832"/>
                  </a:cubicBezTo>
                  <a:cubicBezTo>
                    <a:pt x="96" y="19832"/>
                    <a:pt x="92" y="19806"/>
                    <a:pt x="88" y="19780"/>
                  </a:cubicBezTo>
                  <a:lnTo>
                    <a:pt x="96" y="19692"/>
                  </a:lnTo>
                  <a:close/>
                  <a:moveTo>
                    <a:pt x="14080" y="20813"/>
                  </a:moveTo>
                  <a:cubicBezTo>
                    <a:pt x="14080" y="20813"/>
                    <a:pt x="14077" y="20875"/>
                    <a:pt x="14074" y="20959"/>
                  </a:cubicBezTo>
                  <a:cubicBezTo>
                    <a:pt x="14074" y="20955"/>
                    <a:pt x="14074" y="20952"/>
                    <a:pt x="14073" y="20948"/>
                  </a:cubicBezTo>
                  <a:cubicBezTo>
                    <a:pt x="14078" y="20851"/>
                    <a:pt x="14080" y="20813"/>
                    <a:pt x="14080" y="20813"/>
                  </a:cubicBezTo>
                  <a:close/>
                  <a:moveTo>
                    <a:pt x="81" y="25097"/>
                  </a:moveTo>
                  <a:cubicBezTo>
                    <a:pt x="79" y="25103"/>
                    <a:pt x="78" y="25112"/>
                    <a:pt x="76" y="25123"/>
                  </a:cubicBezTo>
                  <a:cubicBezTo>
                    <a:pt x="78" y="25115"/>
                    <a:pt x="79" y="25106"/>
                    <a:pt x="81" y="25097"/>
                  </a:cubicBezTo>
                  <a:close/>
                  <a:moveTo>
                    <a:pt x="350" y="28431"/>
                  </a:moveTo>
                  <a:cubicBezTo>
                    <a:pt x="349" y="28439"/>
                    <a:pt x="349" y="28450"/>
                    <a:pt x="349" y="28463"/>
                  </a:cubicBezTo>
                  <a:lnTo>
                    <a:pt x="349" y="28463"/>
                  </a:lnTo>
                  <a:lnTo>
                    <a:pt x="350" y="28431"/>
                  </a:lnTo>
                  <a:close/>
                  <a:moveTo>
                    <a:pt x="7144" y="1"/>
                  </a:moveTo>
                  <a:lnTo>
                    <a:pt x="7260" y="13"/>
                  </a:lnTo>
                  <a:cubicBezTo>
                    <a:pt x="7093" y="42"/>
                    <a:pt x="6911" y="22"/>
                    <a:pt x="6571" y="44"/>
                  </a:cubicBezTo>
                  <a:lnTo>
                    <a:pt x="6581" y="39"/>
                  </a:lnTo>
                  <a:lnTo>
                    <a:pt x="6581" y="39"/>
                  </a:lnTo>
                  <a:cubicBezTo>
                    <a:pt x="6483" y="41"/>
                    <a:pt x="6404" y="39"/>
                    <a:pt x="6341" y="44"/>
                  </a:cubicBezTo>
                  <a:cubicBezTo>
                    <a:pt x="6277" y="53"/>
                    <a:pt x="6228" y="59"/>
                    <a:pt x="6188" y="64"/>
                  </a:cubicBezTo>
                  <a:cubicBezTo>
                    <a:pt x="6109" y="76"/>
                    <a:pt x="6068" y="84"/>
                    <a:pt x="6027" y="92"/>
                  </a:cubicBezTo>
                  <a:cubicBezTo>
                    <a:pt x="5986" y="100"/>
                    <a:pt x="5946" y="108"/>
                    <a:pt x="5868" y="119"/>
                  </a:cubicBezTo>
                  <a:cubicBezTo>
                    <a:pt x="5790" y="129"/>
                    <a:pt x="5673" y="137"/>
                    <a:pt x="5485" y="181"/>
                  </a:cubicBezTo>
                  <a:lnTo>
                    <a:pt x="5532" y="199"/>
                  </a:lnTo>
                  <a:cubicBezTo>
                    <a:pt x="5504" y="237"/>
                    <a:pt x="5338" y="271"/>
                    <a:pt x="5125" y="312"/>
                  </a:cubicBezTo>
                  <a:cubicBezTo>
                    <a:pt x="4910" y="351"/>
                    <a:pt x="4660" y="440"/>
                    <a:pt x="4454" y="523"/>
                  </a:cubicBezTo>
                  <a:lnTo>
                    <a:pt x="4611" y="483"/>
                  </a:lnTo>
                  <a:lnTo>
                    <a:pt x="4611" y="483"/>
                  </a:lnTo>
                  <a:cubicBezTo>
                    <a:pt x="4385" y="570"/>
                    <a:pt x="3957" y="685"/>
                    <a:pt x="3726" y="782"/>
                  </a:cubicBezTo>
                  <a:cubicBezTo>
                    <a:pt x="3720" y="785"/>
                    <a:pt x="3716" y="786"/>
                    <a:pt x="3715" y="786"/>
                  </a:cubicBezTo>
                  <a:cubicBezTo>
                    <a:pt x="3706" y="786"/>
                    <a:pt x="3807" y="732"/>
                    <a:pt x="3865" y="701"/>
                  </a:cubicBezTo>
                  <a:lnTo>
                    <a:pt x="3865" y="701"/>
                  </a:lnTo>
                  <a:cubicBezTo>
                    <a:pt x="3712" y="760"/>
                    <a:pt x="3639" y="808"/>
                    <a:pt x="3601" y="832"/>
                  </a:cubicBezTo>
                  <a:cubicBezTo>
                    <a:pt x="3562" y="858"/>
                    <a:pt x="3561" y="866"/>
                    <a:pt x="3564" y="872"/>
                  </a:cubicBezTo>
                  <a:cubicBezTo>
                    <a:pt x="3571" y="886"/>
                    <a:pt x="3599" y="893"/>
                    <a:pt x="3396" y="1021"/>
                  </a:cubicBezTo>
                  <a:cubicBezTo>
                    <a:pt x="3387" y="1024"/>
                    <a:pt x="3380" y="1026"/>
                    <a:pt x="3375" y="1026"/>
                  </a:cubicBezTo>
                  <a:cubicBezTo>
                    <a:pt x="3355" y="1026"/>
                    <a:pt x="3375" y="999"/>
                    <a:pt x="3357" y="999"/>
                  </a:cubicBezTo>
                  <a:cubicBezTo>
                    <a:pt x="3342" y="999"/>
                    <a:pt x="3301" y="1017"/>
                    <a:pt x="3187" y="1085"/>
                  </a:cubicBezTo>
                  <a:cubicBezTo>
                    <a:pt x="3111" y="1117"/>
                    <a:pt x="2935" y="1278"/>
                    <a:pt x="2725" y="1450"/>
                  </a:cubicBezTo>
                  <a:cubicBezTo>
                    <a:pt x="2618" y="1532"/>
                    <a:pt x="2519" y="1638"/>
                    <a:pt x="2418" y="1732"/>
                  </a:cubicBezTo>
                  <a:cubicBezTo>
                    <a:pt x="2317" y="1825"/>
                    <a:pt x="2218" y="1912"/>
                    <a:pt x="2130" y="1980"/>
                  </a:cubicBezTo>
                  <a:cubicBezTo>
                    <a:pt x="2172" y="1952"/>
                    <a:pt x="2213" y="1925"/>
                    <a:pt x="2224" y="1925"/>
                  </a:cubicBezTo>
                  <a:cubicBezTo>
                    <a:pt x="2234" y="1925"/>
                    <a:pt x="2216" y="1951"/>
                    <a:pt x="2139" y="2030"/>
                  </a:cubicBezTo>
                  <a:cubicBezTo>
                    <a:pt x="2026" y="2158"/>
                    <a:pt x="1860" y="2319"/>
                    <a:pt x="1700" y="2482"/>
                  </a:cubicBezTo>
                  <a:cubicBezTo>
                    <a:pt x="1553" y="2654"/>
                    <a:pt x="1418" y="2834"/>
                    <a:pt x="1345" y="2971"/>
                  </a:cubicBezTo>
                  <a:cubicBezTo>
                    <a:pt x="1316" y="3004"/>
                    <a:pt x="1302" y="3014"/>
                    <a:pt x="1298" y="3014"/>
                  </a:cubicBezTo>
                  <a:cubicBezTo>
                    <a:pt x="1231" y="3126"/>
                    <a:pt x="1128" y="3313"/>
                    <a:pt x="1030" y="3486"/>
                  </a:cubicBezTo>
                  <a:cubicBezTo>
                    <a:pt x="925" y="3655"/>
                    <a:pt x="867" y="3835"/>
                    <a:pt x="840" y="3909"/>
                  </a:cubicBezTo>
                  <a:cubicBezTo>
                    <a:pt x="793" y="3952"/>
                    <a:pt x="727" y="4067"/>
                    <a:pt x="654" y="4214"/>
                  </a:cubicBezTo>
                  <a:cubicBezTo>
                    <a:pt x="594" y="4366"/>
                    <a:pt x="534" y="4552"/>
                    <a:pt x="475" y="4730"/>
                  </a:cubicBezTo>
                  <a:cubicBezTo>
                    <a:pt x="409" y="4906"/>
                    <a:pt x="387" y="5085"/>
                    <a:pt x="349" y="5213"/>
                  </a:cubicBezTo>
                  <a:cubicBezTo>
                    <a:pt x="316" y="5335"/>
                    <a:pt x="288" y="5415"/>
                    <a:pt x="267" y="5415"/>
                  </a:cubicBezTo>
                  <a:cubicBezTo>
                    <a:pt x="266" y="5415"/>
                    <a:pt x="265" y="5415"/>
                    <a:pt x="265" y="5415"/>
                  </a:cubicBezTo>
                  <a:cubicBezTo>
                    <a:pt x="265" y="5415"/>
                    <a:pt x="252" y="5464"/>
                    <a:pt x="234" y="5537"/>
                  </a:cubicBezTo>
                  <a:cubicBezTo>
                    <a:pt x="224" y="5611"/>
                    <a:pt x="208" y="5711"/>
                    <a:pt x="194" y="5810"/>
                  </a:cubicBezTo>
                  <a:cubicBezTo>
                    <a:pt x="165" y="6009"/>
                    <a:pt x="136" y="6208"/>
                    <a:pt x="136" y="6208"/>
                  </a:cubicBezTo>
                  <a:lnTo>
                    <a:pt x="129" y="6187"/>
                  </a:lnTo>
                  <a:cubicBezTo>
                    <a:pt x="91" y="6699"/>
                    <a:pt x="102" y="6884"/>
                    <a:pt x="124" y="7060"/>
                  </a:cubicBezTo>
                  <a:cubicBezTo>
                    <a:pt x="122" y="7107"/>
                    <a:pt x="119" y="7121"/>
                    <a:pt x="116" y="7121"/>
                  </a:cubicBezTo>
                  <a:cubicBezTo>
                    <a:pt x="112" y="7121"/>
                    <a:pt x="108" y="7088"/>
                    <a:pt x="105" y="7083"/>
                  </a:cubicBezTo>
                  <a:lnTo>
                    <a:pt x="105" y="7083"/>
                  </a:lnTo>
                  <a:cubicBezTo>
                    <a:pt x="87" y="7822"/>
                    <a:pt x="90" y="7896"/>
                    <a:pt x="136" y="8515"/>
                  </a:cubicBezTo>
                  <a:lnTo>
                    <a:pt x="107" y="8581"/>
                  </a:lnTo>
                  <a:cubicBezTo>
                    <a:pt x="123" y="8748"/>
                    <a:pt x="61" y="9649"/>
                    <a:pt x="95" y="10375"/>
                  </a:cubicBezTo>
                  <a:cubicBezTo>
                    <a:pt x="91" y="10368"/>
                    <a:pt x="85" y="10353"/>
                    <a:pt x="81" y="10295"/>
                  </a:cubicBezTo>
                  <a:lnTo>
                    <a:pt x="81" y="10295"/>
                  </a:lnTo>
                  <a:cubicBezTo>
                    <a:pt x="116" y="11111"/>
                    <a:pt x="0" y="12249"/>
                    <a:pt x="107" y="12548"/>
                  </a:cubicBezTo>
                  <a:lnTo>
                    <a:pt x="133" y="13087"/>
                  </a:lnTo>
                  <a:cubicBezTo>
                    <a:pt x="136" y="12862"/>
                    <a:pt x="142" y="12793"/>
                    <a:pt x="149" y="12793"/>
                  </a:cubicBezTo>
                  <a:cubicBezTo>
                    <a:pt x="160" y="12793"/>
                    <a:pt x="175" y="12968"/>
                    <a:pt x="187" y="12968"/>
                  </a:cubicBezTo>
                  <a:cubicBezTo>
                    <a:pt x="191" y="12968"/>
                    <a:pt x="194" y="12951"/>
                    <a:pt x="197" y="12904"/>
                  </a:cubicBezTo>
                  <a:lnTo>
                    <a:pt x="197" y="12904"/>
                  </a:lnTo>
                  <a:cubicBezTo>
                    <a:pt x="202" y="13107"/>
                    <a:pt x="182" y="13398"/>
                    <a:pt x="169" y="13398"/>
                  </a:cubicBezTo>
                  <a:cubicBezTo>
                    <a:pt x="165" y="13398"/>
                    <a:pt x="161" y="13363"/>
                    <a:pt x="160" y="13276"/>
                  </a:cubicBezTo>
                  <a:lnTo>
                    <a:pt x="165" y="13222"/>
                  </a:lnTo>
                  <a:cubicBezTo>
                    <a:pt x="162" y="13215"/>
                    <a:pt x="159" y="13212"/>
                    <a:pt x="156" y="13212"/>
                  </a:cubicBezTo>
                  <a:cubicBezTo>
                    <a:pt x="113" y="13212"/>
                    <a:pt x="143" y="14071"/>
                    <a:pt x="109" y="14071"/>
                  </a:cubicBezTo>
                  <a:cubicBezTo>
                    <a:pt x="109" y="14071"/>
                    <a:pt x="108" y="14070"/>
                    <a:pt x="108" y="14070"/>
                  </a:cubicBezTo>
                  <a:lnTo>
                    <a:pt x="108" y="14070"/>
                  </a:lnTo>
                  <a:cubicBezTo>
                    <a:pt x="110" y="15440"/>
                    <a:pt x="79" y="16777"/>
                    <a:pt x="77" y="18061"/>
                  </a:cubicBezTo>
                  <a:lnTo>
                    <a:pt x="120" y="17914"/>
                  </a:lnTo>
                  <a:lnTo>
                    <a:pt x="118" y="18361"/>
                  </a:lnTo>
                  <a:cubicBezTo>
                    <a:pt x="114" y="18412"/>
                    <a:pt x="107" y="18448"/>
                    <a:pt x="101" y="18448"/>
                  </a:cubicBezTo>
                  <a:cubicBezTo>
                    <a:pt x="92" y="18448"/>
                    <a:pt x="85" y="18383"/>
                    <a:pt x="85" y="18200"/>
                  </a:cubicBezTo>
                  <a:lnTo>
                    <a:pt x="85" y="18200"/>
                  </a:lnTo>
                  <a:cubicBezTo>
                    <a:pt x="62" y="18367"/>
                    <a:pt x="107" y="18737"/>
                    <a:pt x="116" y="18745"/>
                  </a:cubicBezTo>
                  <a:cubicBezTo>
                    <a:pt x="111" y="18915"/>
                    <a:pt x="105" y="18975"/>
                    <a:pt x="99" y="18975"/>
                  </a:cubicBezTo>
                  <a:cubicBezTo>
                    <a:pt x="85" y="18975"/>
                    <a:pt x="70" y="18664"/>
                    <a:pt x="66" y="18664"/>
                  </a:cubicBezTo>
                  <a:cubicBezTo>
                    <a:pt x="65" y="18664"/>
                    <a:pt x="65" y="18673"/>
                    <a:pt x="65" y="18692"/>
                  </a:cubicBezTo>
                  <a:lnTo>
                    <a:pt x="68" y="18953"/>
                  </a:lnTo>
                  <a:lnTo>
                    <a:pt x="73" y="18894"/>
                  </a:lnTo>
                  <a:cubicBezTo>
                    <a:pt x="90" y="19106"/>
                    <a:pt x="109" y="19124"/>
                    <a:pt x="107" y="19509"/>
                  </a:cubicBezTo>
                  <a:cubicBezTo>
                    <a:pt x="99" y="19752"/>
                    <a:pt x="80" y="19633"/>
                    <a:pt x="78" y="19728"/>
                  </a:cubicBezTo>
                  <a:cubicBezTo>
                    <a:pt x="76" y="19728"/>
                    <a:pt x="74" y="19760"/>
                    <a:pt x="77" y="19876"/>
                  </a:cubicBezTo>
                  <a:lnTo>
                    <a:pt x="74" y="20440"/>
                  </a:lnTo>
                  <a:lnTo>
                    <a:pt x="108" y="20214"/>
                  </a:lnTo>
                  <a:cubicBezTo>
                    <a:pt x="120" y="20393"/>
                    <a:pt x="113" y="20589"/>
                    <a:pt x="123" y="20589"/>
                  </a:cubicBezTo>
                  <a:cubicBezTo>
                    <a:pt x="127" y="20589"/>
                    <a:pt x="133" y="20560"/>
                    <a:pt x="144" y="20492"/>
                  </a:cubicBezTo>
                  <a:lnTo>
                    <a:pt x="144" y="20492"/>
                  </a:lnTo>
                  <a:cubicBezTo>
                    <a:pt x="86" y="20889"/>
                    <a:pt x="123" y="22591"/>
                    <a:pt x="105" y="22825"/>
                  </a:cubicBezTo>
                  <a:cubicBezTo>
                    <a:pt x="129" y="23174"/>
                    <a:pt x="129" y="23521"/>
                    <a:pt x="126" y="23949"/>
                  </a:cubicBezTo>
                  <a:cubicBezTo>
                    <a:pt x="129" y="23904"/>
                    <a:pt x="138" y="23867"/>
                    <a:pt x="146" y="23867"/>
                  </a:cubicBezTo>
                  <a:cubicBezTo>
                    <a:pt x="158" y="23867"/>
                    <a:pt x="170" y="23936"/>
                    <a:pt x="167" y="24148"/>
                  </a:cubicBezTo>
                  <a:cubicBezTo>
                    <a:pt x="161" y="24138"/>
                    <a:pt x="156" y="24133"/>
                    <a:pt x="151" y="24133"/>
                  </a:cubicBezTo>
                  <a:cubicBezTo>
                    <a:pt x="95" y="24133"/>
                    <a:pt x="126" y="24805"/>
                    <a:pt x="81" y="25097"/>
                  </a:cubicBezTo>
                  <a:lnTo>
                    <a:pt x="81" y="25097"/>
                  </a:lnTo>
                  <a:cubicBezTo>
                    <a:pt x="82" y="25090"/>
                    <a:pt x="84" y="25087"/>
                    <a:pt x="85" y="25087"/>
                  </a:cubicBezTo>
                  <a:cubicBezTo>
                    <a:pt x="105" y="25087"/>
                    <a:pt x="95" y="25839"/>
                    <a:pt x="121" y="25839"/>
                  </a:cubicBezTo>
                  <a:cubicBezTo>
                    <a:pt x="125" y="25839"/>
                    <a:pt x="131" y="25814"/>
                    <a:pt x="139" y="25756"/>
                  </a:cubicBezTo>
                  <a:lnTo>
                    <a:pt x="139" y="25756"/>
                  </a:lnTo>
                  <a:cubicBezTo>
                    <a:pt x="136" y="25890"/>
                    <a:pt x="130" y="25911"/>
                    <a:pt x="122" y="25911"/>
                  </a:cubicBezTo>
                  <a:cubicBezTo>
                    <a:pt x="119" y="25911"/>
                    <a:pt x="116" y="25907"/>
                    <a:pt x="112" y="25907"/>
                  </a:cubicBezTo>
                  <a:cubicBezTo>
                    <a:pt x="105" y="25907"/>
                    <a:pt x="97" y="25922"/>
                    <a:pt x="90" y="26008"/>
                  </a:cubicBezTo>
                  <a:cubicBezTo>
                    <a:pt x="121" y="26742"/>
                    <a:pt x="70" y="27625"/>
                    <a:pt x="81" y="28532"/>
                  </a:cubicBezTo>
                  <a:cubicBezTo>
                    <a:pt x="82" y="28533"/>
                    <a:pt x="82" y="28533"/>
                    <a:pt x="83" y="28533"/>
                  </a:cubicBezTo>
                  <a:cubicBezTo>
                    <a:pt x="89" y="28533"/>
                    <a:pt x="96" y="28489"/>
                    <a:pt x="104" y="28489"/>
                  </a:cubicBezTo>
                  <a:cubicBezTo>
                    <a:pt x="110" y="28489"/>
                    <a:pt x="116" y="28512"/>
                    <a:pt x="122" y="28590"/>
                  </a:cubicBezTo>
                  <a:lnTo>
                    <a:pt x="71" y="29069"/>
                  </a:lnTo>
                  <a:cubicBezTo>
                    <a:pt x="76" y="29247"/>
                    <a:pt x="130" y="29234"/>
                    <a:pt x="95" y="29561"/>
                  </a:cubicBezTo>
                  <a:cubicBezTo>
                    <a:pt x="99" y="29534"/>
                    <a:pt x="106" y="29498"/>
                    <a:pt x="111" y="29498"/>
                  </a:cubicBezTo>
                  <a:cubicBezTo>
                    <a:pt x="115" y="29498"/>
                    <a:pt x="118" y="29516"/>
                    <a:pt x="120" y="29565"/>
                  </a:cubicBezTo>
                  <a:cubicBezTo>
                    <a:pt x="69" y="31343"/>
                    <a:pt x="161" y="33197"/>
                    <a:pt x="66" y="35001"/>
                  </a:cubicBezTo>
                  <a:cubicBezTo>
                    <a:pt x="73" y="34913"/>
                    <a:pt x="78" y="34878"/>
                    <a:pt x="82" y="34878"/>
                  </a:cubicBezTo>
                  <a:cubicBezTo>
                    <a:pt x="88" y="34878"/>
                    <a:pt x="89" y="34987"/>
                    <a:pt x="89" y="35107"/>
                  </a:cubicBezTo>
                  <a:cubicBezTo>
                    <a:pt x="91" y="35065"/>
                    <a:pt x="94" y="35052"/>
                    <a:pt x="99" y="35052"/>
                  </a:cubicBezTo>
                  <a:cubicBezTo>
                    <a:pt x="106" y="35052"/>
                    <a:pt x="116" y="35088"/>
                    <a:pt x="125" y="35088"/>
                  </a:cubicBezTo>
                  <a:cubicBezTo>
                    <a:pt x="126" y="35088"/>
                    <a:pt x="127" y="35087"/>
                    <a:pt x="128" y="35085"/>
                  </a:cubicBezTo>
                  <a:lnTo>
                    <a:pt x="128" y="35085"/>
                  </a:lnTo>
                  <a:lnTo>
                    <a:pt x="89" y="35841"/>
                  </a:lnTo>
                  <a:cubicBezTo>
                    <a:pt x="128" y="35978"/>
                    <a:pt x="92" y="36651"/>
                    <a:pt x="129" y="36730"/>
                  </a:cubicBezTo>
                  <a:lnTo>
                    <a:pt x="123" y="36491"/>
                  </a:lnTo>
                  <a:lnTo>
                    <a:pt x="123" y="36491"/>
                  </a:lnTo>
                  <a:cubicBezTo>
                    <a:pt x="131" y="36546"/>
                    <a:pt x="139" y="36569"/>
                    <a:pt x="147" y="36569"/>
                  </a:cubicBezTo>
                  <a:cubicBezTo>
                    <a:pt x="184" y="36569"/>
                    <a:pt x="227" y="36090"/>
                    <a:pt x="273" y="36090"/>
                  </a:cubicBezTo>
                  <a:cubicBezTo>
                    <a:pt x="275" y="36090"/>
                    <a:pt x="276" y="36091"/>
                    <a:pt x="278" y="36092"/>
                  </a:cubicBezTo>
                  <a:cubicBezTo>
                    <a:pt x="228" y="35735"/>
                    <a:pt x="352" y="35152"/>
                    <a:pt x="280" y="34568"/>
                  </a:cubicBezTo>
                  <a:cubicBezTo>
                    <a:pt x="283" y="34540"/>
                    <a:pt x="285" y="34529"/>
                    <a:pt x="287" y="34529"/>
                  </a:cubicBezTo>
                  <a:cubicBezTo>
                    <a:pt x="293" y="34529"/>
                    <a:pt x="299" y="34622"/>
                    <a:pt x="307" y="34622"/>
                  </a:cubicBezTo>
                  <a:cubicBezTo>
                    <a:pt x="308" y="34622"/>
                    <a:pt x="310" y="34618"/>
                    <a:pt x="312" y="34609"/>
                  </a:cubicBezTo>
                  <a:cubicBezTo>
                    <a:pt x="287" y="34461"/>
                    <a:pt x="282" y="34281"/>
                    <a:pt x="293" y="33950"/>
                  </a:cubicBezTo>
                  <a:lnTo>
                    <a:pt x="293" y="33950"/>
                  </a:lnTo>
                  <a:lnTo>
                    <a:pt x="300" y="33987"/>
                  </a:lnTo>
                  <a:cubicBezTo>
                    <a:pt x="293" y="33056"/>
                    <a:pt x="317" y="32656"/>
                    <a:pt x="333" y="31610"/>
                  </a:cubicBezTo>
                  <a:lnTo>
                    <a:pt x="333" y="31610"/>
                  </a:lnTo>
                  <a:lnTo>
                    <a:pt x="305" y="31687"/>
                  </a:lnTo>
                  <a:cubicBezTo>
                    <a:pt x="309" y="31463"/>
                    <a:pt x="318" y="31416"/>
                    <a:pt x="324" y="31310"/>
                  </a:cubicBezTo>
                  <a:cubicBezTo>
                    <a:pt x="319" y="31277"/>
                    <a:pt x="315" y="31263"/>
                    <a:pt x="312" y="31263"/>
                  </a:cubicBezTo>
                  <a:cubicBezTo>
                    <a:pt x="294" y="31263"/>
                    <a:pt x="310" y="31747"/>
                    <a:pt x="289" y="31747"/>
                  </a:cubicBezTo>
                  <a:cubicBezTo>
                    <a:pt x="286" y="31747"/>
                    <a:pt x="281" y="31735"/>
                    <a:pt x="276" y="31707"/>
                  </a:cubicBezTo>
                  <a:cubicBezTo>
                    <a:pt x="332" y="31409"/>
                    <a:pt x="276" y="30121"/>
                    <a:pt x="341" y="29919"/>
                  </a:cubicBezTo>
                  <a:cubicBezTo>
                    <a:pt x="341" y="29808"/>
                    <a:pt x="338" y="29779"/>
                    <a:pt x="333" y="29779"/>
                  </a:cubicBezTo>
                  <a:cubicBezTo>
                    <a:pt x="328" y="29779"/>
                    <a:pt x="322" y="29815"/>
                    <a:pt x="317" y="29815"/>
                  </a:cubicBezTo>
                  <a:cubicBezTo>
                    <a:pt x="312" y="29815"/>
                    <a:pt x="309" y="29786"/>
                    <a:pt x="309" y="29675"/>
                  </a:cubicBezTo>
                  <a:lnTo>
                    <a:pt x="326" y="29583"/>
                  </a:lnTo>
                  <a:lnTo>
                    <a:pt x="304" y="29495"/>
                  </a:lnTo>
                  <a:cubicBezTo>
                    <a:pt x="308" y="29269"/>
                    <a:pt x="329" y="29154"/>
                    <a:pt x="345" y="29146"/>
                  </a:cubicBezTo>
                  <a:lnTo>
                    <a:pt x="345" y="29146"/>
                  </a:lnTo>
                  <a:cubicBezTo>
                    <a:pt x="343" y="29201"/>
                    <a:pt x="349" y="29301"/>
                    <a:pt x="350" y="29361"/>
                  </a:cubicBezTo>
                  <a:cubicBezTo>
                    <a:pt x="369" y="29090"/>
                    <a:pt x="347" y="28616"/>
                    <a:pt x="349" y="28463"/>
                  </a:cubicBezTo>
                  <a:lnTo>
                    <a:pt x="349" y="28463"/>
                  </a:lnTo>
                  <a:lnTo>
                    <a:pt x="339" y="28763"/>
                  </a:lnTo>
                  <a:cubicBezTo>
                    <a:pt x="322" y="27819"/>
                    <a:pt x="346" y="26666"/>
                    <a:pt x="310" y="25754"/>
                  </a:cubicBezTo>
                  <a:lnTo>
                    <a:pt x="296" y="25824"/>
                  </a:lnTo>
                  <a:cubicBezTo>
                    <a:pt x="272" y="25127"/>
                    <a:pt x="311" y="25266"/>
                    <a:pt x="300" y="24501"/>
                  </a:cubicBezTo>
                  <a:lnTo>
                    <a:pt x="300" y="24501"/>
                  </a:lnTo>
                  <a:lnTo>
                    <a:pt x="303" y="24529"/>
                  </a:lnTo>
                  <a:cubicBezTo>
                    <a:pt x="289" y="24376"/>
                    <a:pt x="283" y="24171"/>
                    <a:pt x="284" y="23962"/>
                  </a:cubicBezTo>
                  <a:lnTo>
                    <a:pt x="284" y="23962"/>
                  </a:lnTo>
                  <a:cubicBezTo>
                    <a:pt x="287" y="23991"/>
                    <a:pt x="289" y="24003"/>
                    <a:pt x="291" y="24003"/>
                  </a:cubicBezTo>
                  <a:cubicBezTo>
                    <a:pt x="301" y="24003"/>
                    <a:pt x="312" y="23784"/>
                    <a:pt x="322" y="23784"/>
                  </a:cubicBezTo>
                  <a:cubicBezTo>
                    <a:pt x="325" y="23784"/>
                    <a:pt x="328" y="23803"/>
                    <a:pt x="331" y="23852"/>
                  </a:cubicBezTo>
                  <a:cubicBezTo>
                    <a:pt x="306" y="23096"/>
                    <a:pt x="311" y="23478"/>
                    <a:pt x="262" y="22979"/>
                  </a:cubicBezTo>
                  <a:lnTo>
                    <a:pt x="284" y="22863"/>
                  </a:lnTo>
                  <a:cubicBezTo>
                    <a:pt x="264" y="22694"/>
                    <a:pt x="253" y="22680"/>
                    <a:pt x="248" y="22298"/>
                  </a:cubicBezTo>
                  <a:lnTo>
                    <a:pt x="248" y="22298"/>
                  </a:lnTo>
                  <a:cubicBezTo>
                    <a:pt x="253" y="22372"/>
                    <a:pt x="257" y="22398"/>
                    <a:pt x="261" y="22398"/>
                  </a:cubicBezTo>
                  <a:cubicBezTo>
                    <a:pt x="270" y="22398"/>
                    <a:pt x="278" y="22284"/>
                    <a:pt x="289" y="22284"/>
                  </a:cubicBezTo>
                  <a:cubicBezTo>
                    <a:pt x="294" y="22284"/>
                    <a:pt x="300" y="22314"/>
                    <a:pt x="307" y="22405"/>
                  </a:cubicBezTo>
                  <a:cubicBezTo>
                    <a:pt x="354" y="21603"/>
                    <a:pt x="258" y="21215"/>
                    <a:pt x="328" y="20847"/>
                  </a:cubicBezTo>
                  <a:cubicBezTo>
                    <a:pt x="319" y="20792"/>
                    <a:pt x="312" y="20769"/>
                    <a:pt x="307" y="20769"/>
                  </a:cubicBezTo>
                  <a:cubicBezTo>
                    <a:pt x="278" y="20769"/>
                    <a:pt x="289" y="21362"/>
                    <a:pt x="284" y="21362"/>
                  </a:cubicBezTo>
                  <a:cubicBezTo>
                    <a:pt x="283" y="21362"/>
                    <a:pt x="282" y="21353"/>
                    <a:pt x="281" y="21335"/>
                  </a:cubicBezTo>
                  <a:cubicBezTo>
                    <a:pt x="278" y="21360"/>
                    <a:pt x="275" y="21371"/>
                    <a:pt x="272" y="21371"/>
                  </a:cubicBezTo>
                  <a:cubicBezTo>
                    <a:pt x="255" y="21371"/>
                    <a:pt x="237" y="20994"/>
                    <a:pt x="242" y="20779"/>
                  </a:cubicBezTo>
                  <a:cubicBezTo>
                    <a:pt x="243" y="20524"/>
                    <a:pt x="320" y="20344"/>
                    <a:pt x="319" y="19699"/>
                  </a:cubicBezTo>
                  <a:lnTo>
                    <a:pt x="319" y="19699"/>
                  </a:lnTo>
                  <a:cubicBezTo>
                    <a:pt x="320" y="19763"/>
                    <a:pt x="321" y="19768"/>
                    <a:pt x="322" y="19832"/>
                  </a:cubicBezTo>
                  <a:cubicBezTo>
                    <a:pt x="339" y="19591"/>
                    <a:pt x="302" y="19360"/>
                    <a:pt x="326" y="19065"/>
                  </a:cubicBezTo>
                  <a:cubicBezTo>
                    <a:pt x="290" y="18899"/>
                    <a:pt x="328" y="18680"/>
                    <a:pt x="282" y="18633"/>
                  </a:cubicBezTo>
                  <a:lnTo>
                    <a:pt x="282" y="18633"/>
                  </a:lnTo>
                  <a:lnTo>
                    <a:pt x="293" y="19224"/>
                  </a:lnTo>
                  <a:cubicBezTo>
                    <a:pt x="281" y="18888"/>
                    <a:pt x="226" y="18575"/>
                    <a:pt x="252" y="18023"/>
                  </a:cubicBezTo>
                  <a:lnTo>
                    <a:pt x="252" y="18023"/>
                  </a:lnTo>
                  <a:cubicBezTo>
                    <a:pt x="262" y="18065"/>
                    <a:pt x="274" y="18229"/>
                    <a:pt x="281" y="18343"/>
                  </a:cubicBezTo>
                  <a:cubicBezTo>
                    <a:pt x="295" y="18181"/>
                    <a:pt x="272" y="18031"/>
                    <a:pt x="286" y="17864"/>
                  </a:cubicBezTo>
                  <a:lnTo>
                    <a:pt x="286" y="17864"/>
                  </a:lnTo>
                  <a:cubicBezTo>
                    <a:pt x="333" y="17912"/>
                    <a:pt x="296" y="18583"/>
                    <a:pt x="332" y="18941"/>
                  </a:cubicBezTo>
                  <a:cubicBezTo>
                    <a:pt x="349" y="18794"/>
                    <a:pt x="313" y="18404"/>
                    <a:pt x="333" y="18404"/>
                  </a:cubicBezTo>
                  <a:cubicBezTo>
                    <a:pt x="336" y="18404"/>
                    <a:pt x="341" y="18416"/>
                    <a:pt x="349" y="18442"/>
                  </a:cubicBezTo>
                  <a:cubicBezTo>
                    <a:pt x="284" y="18184"/>
                    <a:pt x="357" y="17808"/>
                    <a:pt x="308" y="17372"/>
                  </a:cubicBezTo>
                  <a:lnTo>
                    <a:pt x="308" y="17372"/>
                  </a:lnTo>
                  <a:lnTo>
                    <a:pt x="335" y="17401"/>
                  </a:lnTo>
                  <a:cubicBezTo>
                    <a:pt x="331" y="17332"/>
                    <a:pt x="318" y="17188"/>
                    <a:pt x="319" y="17062"/>
                  </a:cubicBezTo>
                  <a:lnTo>
                    <a:pt x="319" y="17062"/>
                  </a:lnTo>
                  <a:lnTo>
                    <a:pt x="356" y="17292"/>
                  </a:lnTo>
                  <a:cubicBezTo>
                    <a:pt x="324" y="16938"/>
                    <a:pt x="383" y="16611"/>
                    <a:pt x="366" y="16272"/>
                  </a:cubicBezTo>
                  <a:lnTo>
                    <a:pt x="366" y="16272"/>
                  </a:lnTo>
                  <a:cubicBezTo>
                    <a:pt x="366" y="16595"/>
                    <a:pt x="359" y="16657"/>
                    <a:pt x="350" y="16657"/>
                  </a:cubicBezTo>
                  <a:cubicBezTo>
                    <a:pt x="344" y="16657"/>
                    <a:pt x="337" y="16633"/>
                    <a:pt x="330" y="16633"/>
                  </a:cubicBezTo>
                  <a:cubicBezTo>
                    <a:pt x="323" y="16633"/>
                    <a:pt x="317" y="16653"/>
                    <a:pt x="312" y="16731"/>
                  </a:cubicBezTo>
                  <a:cubicBezTo>
                    <a:pt x="275" y="15870"/>
                    <a:pt x="381" y="16216"/>
                    <a:pt x="372" y="15293"/>
                  </a:cubicBezTo>
                  <a:lnTo>
                    <a:pt x="372" y="15293"/>
                  </a:lnTo>
                  <a:cubicBezTo>
                    <a:pt x="372" y="15410"/>
                    <a:pt x="361" y="15602"/>
                    <a:pt x="351" y="15602"/>
                  </a:cubicBezTo>
                  <a:cubicBezTo>
                    <a:pt x="348" y="15602"/>
                    <a:pt x="344" y="15584"/>
                    <a:pt x="342" y="15540"/>
                  </a:cubicBezTo>
                  <a:cubicBezTo>
                    <a:pt x="348" y="15353"/>
                    <a:pt x="358" y="15107"/>
                    <a:pt x="373" y="14992"/>
                  </a:cubicBezTo>
                  <a:cubicBezTo>
                    <a:pt x="371" y="14783"/>
                    <a:pt x="368" y="14719"/>
                    <a:pt x="363" y="14719"/>
                  </a:cubicBezTo>
                  <a:cubicBezTo>
                    <a:pt x="355" y="14719"/>
                    <a:pt x="345" y="14880"/>
                    <a:pt x="336" y="14880"/>
                  </a:cubicBezTo>
                  <a:cubicBezTo>
                    <a:pt x="333" y="14880"/>
                    <a:pt x="330" y="14862"/>
                    <a:pt x="327" y="14816"/>
                  </a:cubicBezTo>
                  <a:cubicBezTo>
                    <a:pt x="361" y="14594"/>
                    <a:pt x="313" y="14497"/>
                    <a:pt x="302" y="14213"/>
                  </a:cubicBezTo>
                  <a:lnTo>
                    <a:pt x="330" y="14211"/>
                  </a:lnTo>
                  <a:cubicBezTo>
                    <a:pt x="349" y="13471"/>
                    <a:pt x="271" y="14015"/>
                    <a:pt x="293" y="13349"/>
                  </a:cubicBezTo>
                  <a:lnTo>
                    <a:pt x="293" y="13349"/>
                  </a:lnTo>
                  <a:lnTo>
                    <a:pt x="332" y="13630"/>
                  </a:lnTo>
                  <a:lnTo>
                    <a:pt x="322" y="13283"/>
                  </a:lnTo>
                  <a:lnTo>
                    <a:pt x="355" y="13356"/>
                  </a:lnTo>
                  <a:cubicBezTo>
                    <a:pt x="330" y="12977"/>
                    <a:pt x="336" y="12859"/>
                    <a:pt x="346" y="12490"/>
                  </a:cubicBezTo>
                  <a:lnTo>
                    <a:pt x="346" y="12490"/>
                  </a:lnTo>
                  <a:cubicBezTo>
                    <a:pt x="342" y="12507"/>
                    <a:pt x="338" y="12515"/>
                    <a:pt x="333" y="12515"/>
                  </a:cubicBezTo>
                  <a:cubicBezTo>
                    <a:pt x="315" y="12515"/>
                    <a:pt x="294" y="12377"/>
                    <a:pt x="293" y="12114"/>
                  </a:cubicBezTo>
                  <a:cubicBezTo>
                    <a:pt x="299" y="12043"/>
                    <a:pt x="304" y="12030"/>
                    <a:pt x="308" y="12030"/>
                  </a:cubicBezTo>
                  <a:cubicBezTo>
                    <a:pt x="310" y="12030"/>
                    <a:pt x="312" y="12035"/>
                    <a:pt x="314" y="12035"/>
                  </a:cubicBezTo>
                  <a:cubicBezTo>
                    <a:pt x="318" y="12035"/>
                    <a:pt x="319" y="12003"/>
                    <a:pt x="317" y="11775"/>
                  </a:cubicBezTo>
                  <a:lnTo>
                    <a:pt x="317" y="11775"/>
                  </a:lnTo>
                  <a:cubicBezTo>
                    <a:pt x="334" y="11879"/>
                    <a:pt x="357" y="11995"/>
                    <a:pt x="330" y="12197"/>
                  </a:cubicBezTo>
                  <a:cubicBezTo>
                    <a:pt x="340" y="12218"/>
                    <a:pt x="349" y="12301"/>
                    <a:pt x="358" y="12321"/>
                  </a:cubicBezTo>
                  <a:cubicBezTo>
                    <a:pt x="377" y="12080"/>
                    <a:pt x="362" y="11717"/>
                    <a:pt x="362" y="11549"/>
                  </a:cubicBezTo>
                  <a:lnTo>
                    <a:pt x="362" y="11549"/>
                  </a:lnTo>
                  <a:cubicBezTo>
                    <a:pt x="361" y="11614"/>
                    <a:pt x="359" y="11691"/>
                    <a:pt x="355" y="11731"/>
                  </a:cubicBezTo>
                  <a:lnTo>
                    <a:pt x="316" y="11057"/>
                  </a:lnTo>
                  <a:cubicBezTo>
                    <a:pt x="319" y="11022"/>
                    <a:pt x="323" y="11007"/>
                    <a:pt x="326" y="11007"/>
                  </a:cubicBezTo>
                  <a:cubicBezTo>
                    <a:pt x="332" y="11007"/>
                    <a:pt x="338" y="11063"/>
                    <a:pt x="344" y="11118"/>
                  </a:cubicBezTo>
                  <a:cubicBezTo>
                    <a:pt x="341" y="10982"/>
                    <a:pt x="327" y="10889"/>
                    <a:pt x="325" y="10688"/>
                  </a:cubicBezTo>
                  <a:lnTo>
                    <a:pt x="325" y="10688"/>
                  </a:lnTo>
                  <a:cubicBezTo>
                    <a:pt x="348" y="10740"/>
                    <a:pt x="371" y="10728"/>
                    <a:pt x="383" y="11009"/>
                  </a:cubicBezTo>
                  <a:lnTo>
                    <a:pt x="383" y="11009"/>
                  </a:lnTo>
                  <a:lnTo>
                    <a:pt x="357" y="10370"/>
                  </a:lnTo>
                  <a:cubicBezTo>
                    <a:pt x="366" y="10332"/>
                    <a:pt x="380" y="10109"/>
                    <a:pt x="389" y="10109"/>
                  </a:cubicBezTo>
                  <a:cubicBezTo>
                    <a:pt x="391" y="10109"/>
                    <a:pt x="392" y="10113"/>
                    <a:pt x="393" y="10124"/>
                  </a:cubicBezTo>
                  <a:cubicBezTo>
                    <a:pt x="407" y="9769"/>
                    <a:pt x="349" y="9252"/>
                    <a:pt x="366" y="8781"/>
                  </a:cubicBezTo>
                  <a:cubicBezTo>
                    <a:pt x="362" y="8756"/>
                    <a:pt x="358" y="8708"/>
                    <a:pt x="354" y="8607"/>
                  </a:cubicBezTo>
                  <a:cubicBezTo>
                    <a:pt x="359" y="8164"/>
                    <a:pt x="388" y="7772"/>
                    <a:pt x="356" y="7247"/>
                  </a:cubicBezTo>
                  <a:lnTo>
                    <a:pt x="398" y="6948"/>
                  </a:lnTo>
                  <a:cubicBezTo>
                    <a:pt x="400" y="6859"/>
                    <a:pt x="398" y="6829"/>
                    <a:pt x="393" y="6829"/>
                  </a:cubicBezTo>
                  <a:cubicBezTo>
                    <a:pt x="383" y="6829"/>
                    <a:pt x="363" y="6953"/>
                    <a:pt x="351" y="6953"/>
                  </a:cubicBezTo>
                  <a:cubicBezTo>
                    <a:pt x="342" y="6953"/>
                    <a:pt x="338" y="6890"/>
                    <a:pt x="344" y="6673"/>
                  </a:cubicBezTo>
                  <a:cubicBezTo>
                    <a:pt x="349" y="6418"/>
                    <a:pt x="361" y="6386"/>
                    <a:pt x="375" y="6386"/>
                  </a:cubicBezTo>
                  <a:cubicBezTo>
                    <a:pt x="379" y="6386"/>
                    <a:pt x="384" y="6390"/>
                    <a:pt x="388" y="6390"/>
                  </a:cubicBezTo>
                  <a:cubicBezTo>
                    <a:pt x="395" y="6390"/>
                    <a:pt x="402" y="6380"/>
                    <a:pt x="407" y="6333"/>
                  </a:cubicBezTo>
                  <a:cubicBezTo>
                    <a:pt x="400" y="6214"/>
                    <a:pt x="420" y="6054"/>
                    <a:pt x="435" y="5868"/>
                  </a:cubicBezTo>
                  <a:cubicBezTo>
                    <a:pt x="445" y="5775"/>
                    <a:pt x="455" y="5676"/>
                    <a:pt x="474" y="5573"/>
                  </a:cubicBezTo>
                  <a:cubicBezTo>
                    <a:pt x="501" y="5473"/>
                    <a:pt x="531" y="5369"/>
                    <a:pt x="566" y="5266"/>
                  </a:cubicBezTo>
                  <a:lnTo>
                    <a:pt x="566" y="5266"/>
                  </a:lnTo>
                  <a:cubicBezTo>
                    <a:pt x="541" y="5400"/>
                    <a:pt x="502" y="5503"/>
                    <a:pt x="482" y="5626"/>
                  </a:cubicBezTo>
                  <a:lnTo>
                    <a:pt x="482" y="5626"/>
                  </a:lnTo>
                  <a:cubicBezTo>
                    <a:pt x="501" y="5552"/>
                    <a:pt x="577" y="5332"/>
                    <a:pt x="577" y="5332"/>
                  </a:cubicBezTo>
                  <a:lnTo>
                    <a:pt x="577" y="5332"/>
                  </a:lnTo>
                  <a:cubicBezTo>
                    <a:pt x="561" y="5431"/>
                    <a:pt x="545" y="5522"/>
                    <a:pt x="529" y="5598"/>
                  </a:cubicBezTo>
                  <a:cubicBezTo>
                    <a:pt x="522" y="5677"/>
                    <a:pt x="516" y="5740"/>
                    <a:pt x="512" y="5782"/>
                  </a:cubicBezTo>
                  <a:cubicBezTo>
                    <a:pt x="509" y="5816"/>
                    <a:pt x="508" y="5835"/>
                    <a:pt x="511" y="5835"/>
                  </a:cubicBezTo>
                  <a:cubicBezTo>
                    <a:pt x="515" y="5835"/>
                    <a:pt x="527" y="5797"/>
                    <a:pt x="550" y="5710"/>
                  </a:cubicBezTo>
                  <a:cubicBezTo>
                    <a:pt x="503" y="5678"/>
                    <a:pt x="584" y="5367"/>
                    <a:pt x="662" y="5056"/>
                  </a:cubicBezTo>
                  <a:cubicBezTo>
                    <a:pt x="751" y="4748"/>
                    <a:pt x="873" y="4451"/>
                    <a:pt x="839" y="4413"/>
                  </a:cubicBezTo>
                  <a:cubicBezTo>
                    <a:pt x="839" y="4413"/>
                    <a:pt x="860" y="4362"/>
                    <a:pt x="886" y="4313"/>
                  </a:cubicBezTo>
                  <a:cubicBezTo>
                    <a:pt x="914" y="4266"/>
                    <a:pt x="941" y="4218"/>
                    <a:pt x="941" y="4218"/>
                  </a:cubicBezTo>
                  <a:lnTo>
                    <a:pt x="941" y="4218"/>
                  </a:lnTo>
                  <a:cubicBezTo>
                    <a:pt x="914" y="4274"/>
                    <a:pt x="913" y="4286"/>
                    <a:pt x="886" y="4341"/>
                  </a:cubicBezTo>
                  <a:cubicBezTo>
                    <a:pt x="995" y="4158"/>
                    <a:pt x="1016" y="4082"/>
                    <a:pt x="1041" y="3988"/>
                  </a:cubicBezTo>
                  <a:cubicBezTo>
                    <a:pt x="1071" y="3898"/>
                    <a:pt x="1083" y="3779"/>
                    <a:pt x="1238" y="3550"/>
                  </a:cubicBezTo>
                  <a:cubicBezTo>
                    <a:pt x="1312" y="3436"/>
                    <a:pt x="1373" y="3349"/>
                    <a:pt x="1381" y="3349"/>
                  </a:cubicBezTo>
                  <a:cubicBezTo>
                    <a:pt x="1385" y="3349"/>
                    <a:pt x="1379" y="3364"/>
                    <a:pt x="1362" y="3398"/>
                  </a:cubicBezTo>
                  <a:cubicBezTo>
                    <a:pt x="1362" y="3398"/>
                    <a:pt x="1413" y="3303"/>
                    <a:pt x="1464" y="3209"/>
                  </a:cubicBezTo>
                  <a:cubicBezTo>
                    <a:pt x="1518" y="3117"/>
                    <a:pt x="1581" y="3031"/>
                    <a:pt x="1581" y="3031"/>
                  </a:cubicBezTo>
                  <a:cubicBezTo>
                    <a:pt x="1613" y="2989"/>
                    <a:pt x="1630" y="2971"/>
                    <a:pt x="1634" y="2971"/>
                  </a:cubicBezTo>
                  <a:cubicBezTo>
                    <a:pt x="1637" y="2971"/>
                    <a:pt x="1631" y="2983"/>
                    <a:pt x="1617" y="3004"/>
                  </a:cubicBezTo>
                  <a:lnTo>
                    <a:pt x="1617" y="3004"/>
                  </a:lnTo>
                  <a:cubicBezTo>
                    <a:pt x="1715" y="2868"/>
                    <a:pt x="1953" y="2546"/>
                    <a:pt x="1970" y="2546"/>
                  </a:cubicBezTo>
                  <a:cubicBezTo>
                    <a:pt x="1970" y="2546"/>
                    <a:pt x="1971" y="2546"/>
                    <a:pt x="1971" y="2546"/>
                  </a:cubicBezTo>
                  <a:lnTo>
                    <a:pt x="1969" y="2552"/>
                  </a:lnTo>
                  <a:cubicBezTo>
                    <a:pt x="2022" y="2475"/>
                    <a:pt x="2149" y="2305"/>
                    <a:pt x="2214" y="2223"/>
                  </a:cubicBezTo>
                  <a:cubicBezTo>
                    <a:pt x="2243" y="2194"/>
                    <a:pt x="2255" y="2184"/>
                    <a:pt x="2257" y="2184"/>
                  </a:cubicBezTo>
                  <a:lnTo>
                    <a:pt x="2257" y="2184"/>
                  </a:lnTo>
                  <a:cubicBezTo>
                    <a:pt x="2263" y="2184"/>
                    <a:pt x="2187" y="2268"/>
                    <a:pt x="2195" y="2268"/>
                  </a:cubicBezTo>
                  <a:cubicBezTo>
                    <a:pt x="2196" y="2268"/>
                    <a:pt x="2197" y="2267"/>
                    <a:pt x="2199" y="2266"/>
                  </a:cubicBezTo>
                  <a:cubicBezTo>
                    <a:pt x="2199" y="2266"/>
                    <a:pt x="2214" y="2248"/>
                    <a:pt x="2235" y="2222"/>
                  </a:cubicBezTo>
                  <a:cubicBezTo>
                    <a:pt x="2257" y="2196"/>
                    <a:pt x="2284" y="2159"/>
                    <a:pt x="2317" y="2128"/>
                  </a:cubicBezTo>
                  <a:cubicBezTo>
                    <a:pt x="2381" y="2064"/>
                    <a:pt x="2445" y="1999"/>
                    <a:pt x="2445" y="1999"/>
                  </a:cubicBezTo>
                  <a:cubicBezTo>
                    <a:pt x="2463" y="1986"/>
                    <a:pt x="2475" y="1980"/>
                    <a:pt x="2479" y="1980"/>
                  </a:cubicBezTo>
                  <a:cubicBezTo>
                    <a:pt x="2489" y="1980"/>
                    <a:pt x="2466" y="2010"/>
                    <a:pt x="2425" y="2055"/>
                  </a:cubicBezTo>
                  <a:cubicBezTo>
                    <a:pt x="2395" y="2086"/>
                    <a:pt x="2355" y="2126"/>
                    <a:pt x="2311" y="2168"/>
                  </a:cubicBezTo>
                  <a:cubicBezTo>
                    <a:pt x="2271" y="2214"/>
                    <a:pt x="2227" y="2263"/>
                    <a:pt x="2185" y="2309"/>
                  </a:cubicBezTo>
                  <a:cubicBezTo>
                    <a:pt x="2325" y="2209"/>
                    <a:pt x="2377" y="2158"/>
                    <a:pt x="2463" y="2069"/>
                  </a:cubicBezTo>
                  <a:cubicBezTo>
                    <a:pt x="2505" y="2024"/>
                    <a:pt x="2556" y="1971"/>
                    <a:pt x="2632" y="1899"/>
                  </a:cubicBezTo>
                  <a:cubicBezTo>
                    <a:pt x="2707" y="1827"/>
                    <a:pt x="2806" y="1738"/>
                    <a:pt x="2962" y="1642"/>
                  </a:cubicBezTo>
                  <a:lnTo>
                    <a:pt x="2962" y="1642"/>
                  </a:lnTo>
                  <a:cubicBezTo>
                    <a:pt x="2962" y="1642"/>
                    <a:pt x="2896" y="1695"/>
                    <a:pt x="2829" y="1748"/>
                  </a:cubicBezTo>
                  <a:cubicBezTo>
                    <a:pt x="2764" y="1801"/>
                    <a:pt x="2705" y="1863"/>
                    <a:pt x="2705" y="1863"/>
                  </a:cubicBezTo>
                  <a:cubicBezTo>
                    <a:pt x="2798" y="1803"/>
                    <a:pt x="2900" y="1739"/>
                    <a:pt x="3016" y="1659"/>
                  </a:cubicBezTo>
                  <a:cubicBezTo>
                    <a:pt x="3134" y="1582"/>
                    <a:pt x="3258" y="1477"/>
                    <a:pt x="3427" y="1389"/>
                  </a:cubicBezTo>
                  <a:lnTo>
                    <a:pt x="3427" y="1389"/>
                  </a:lnTo>
                  <a:cubicBezTo>
                    <a:pt x="3361" y="1409"/>
                    <a:pt x="3026" y="1621"/>
                    <a:pt x="2986" y="1621"/>
                  </a:cubicBezTo>
                  <a:cubicBezTo>
                    <a:pt x="2973" y="1621"/>
                    <a:pt x="2993" y="1597"/>
                    <a:pt x="3068" y="1534"/>
                  </a:cubicBezTo>
                  <a:cubicBezTo>
                    <a:pt x="3162" y="1475"/>
                    <a:pt x="3271" y="1379"/>
                    <a:pt x="3447" y="1261"/>
                  </a:cubicBezTo>
                  <a:cubicBezTo>
                    <a:pt x="3449" y="1263"/>
                    <a:pt x="3451" y="1264"/>
                    <a:pt x="3455" y="1264"/>
                  </a:cubicBezTo>
                  <a:cubicBezTo>
                    <a:pt x="3495" y="1264"/>
                    <a:pt x="3656" y="1160"/>
                    <a:pt x="3855" y="1036"/>
                  </a:cubicBezTo>
                  <a:lnTo>
                    <a:pt x="3858" y="1080"/>
                  </a:lnTo>
                  <a:cubicBezTo>
                    <a:pt x="4100" y="945"/>
                    <a:pt x="4074" y="940"/>
                    <a:pt x="4214" y="853"/>
                  </a:cubicBezTo>
                  <a:cubicBezTo>
                    <a:pt x="4493" y="717"/>
                    <a:pt x="4569" y="733"/>
                    <a:pt x="4646" y="729"/>
                  </a:cubicBezTo>
                  <a:cubicBezTo>
                    <a:pt x="4785" y="680"/>
                    <a:pt x="4811" y="667"/>
                    <a:pt x="4794" y="667"/>
                  </a:cubicBezTo>
                  <a:cubicBezTo>
                    <a:pt x="4774" y="667"/>
                    <a:pt x="4692" y="686"/>
                    <a:pt x="4665" y="686"/>
                  </a:cubicBezTo>
                  <a:cubicBezTo>
                    <a:pt x="4638" y="686"/>
                    <a:pt x="4664" y="667"/>
                    <a:pt x="4856" y="595"/>
                  </a:cubicBezTo>
                  <a:cubicBezTo>
                    <a:pt x="5050" y="523"/>
                    <a:pt x="5222" y="485"/>
                    <a:pt x="5401" y="434"/>
                  </a:cubicBezTo>
                  <a:cubicBezTo>
                    <a:pt x="5490" y="407"/>
                    <a:pt x="5582" y="380"/>
                    <a:pt x="5681" y="351"/>
                  </a:cubicBezTo>
                  <a:cubicBezTo>
                    <a:pt x="5782" y="324"/>
                    <a:pt x="5892" y="307"/>
                    <a:pt x="6013" y="282"/>
                  </a:cubicBezTo>
                  <a:cubicBezTo>
                    <a:pt x="6073" y="275"/>
                    <a:pt x="6106" y="273"/>
                    <a:pt x="6121" y="273"/>
                  </a:cubicBezTo>
                  <a:cubicBezTo>
                    <a:pt x="6179" y="273"/>
                    <a:pt x="6007" y="307"/>
                    <a:pt x="6060" y="307"/>
                  </a:cubicBezTo>
                  <a:cubicBezTo>
                    <a:pt x="6063" y="307"/>
                    <a:pt x="6067" y="307"/>
                    <a:pt x="6071" y="306"/>
                  </a:cubicBezTo>
                  <a:lnTo>
                    <a:pt x="6320" y="238"/>
                  </a:lnTo>
                  <a:cubicBezTo>
                    <a:pt x="6335" y="236"/>
                    <a:pt x="6345" y="235"/>
                    <a:pt x="6352" y="235"/>
                  </a:cubicBezTo>
                  <a:cubicBezTo>
                    <a:pt x="6374" y="235"/>
                    <a:pt x="6361" y="243"/>
                    <a:pt x="6354" y="248"/>
                  </a:cubicBezTo>
                  <a:cubicBezTo>
                    <a:pt x="6569" y="219"/>
                    <a:pt x="6367" y="208"/>
                    <a:pt x="6709" y="179"/>
                  </a:cubicBezTo>
                  <a:cubicBezTo>
                    <a:pt x="6735" y="168"/>
                    <a:pt x="6804" y="162"/>
                    <a:pt x="6899" y="162"/>
                  </a:cubicBezTo>
                  <a:cubicBezTo>
                    <a:pt x="6970" y="162"/>
                    <a:pt x="7055" y="165"/>
                    <a:pt x="7148" y="173"/>
                  </a:cubicBezTo>
                  <a:cubicBezTo>
                    <a:pt x="7364" y="203"/>
                    <a:pt x="7620" y="218"/>
                    <a:pt x="7833" y="220"/>
                  </a:cubicBezTo>
                  <a:cubicBezTo>
                    <a:pt x="7934" y="247"/>
                    <a:pt x="7780" y="236"/>
                    <a:pt x="7810" y="255"/>
                  </a:cubicBezTo>
                  <a:cubicBezTo>
                    <a:pt x="8385" y="317"/>
                    <a:pt x="8306" y="289"/>
                    <a:pt x="8778" y="373"/>
                  </a:cubicBezTo>
                  <a:cubicBezTo>
                    <a:pt x="8778" y="373"/>
                    <a:pt x="9020" y="448"/>
                    <a:pt x="9120" y="486"/>
                  </a:cubicBezTo>
                  <a:lnTo>
                    <a:pt x="9120" y="486"/>
                  </a:lnTo>
                  <a:cubicBezTo>
                    <a:pt x="9062" y="457"/>
                    <a:pt x="9055" y="445"/>
                    <a:pt x="9082" y="445"/>
                  </a:cubicBezTo>
                  <a:cubicBezTo>
                    <a:pt x="9143" y="445"/>
                    <a:pt x="9374" y="505"/>
                    <a:pt x="9586" y="566"/>
                  </a:cubicBezTo>
                  <a:cubicBezTo>
                    <a:pt x="9489" y="517"/>
                    <a:pt x="9405" y="474"/>
                    <a:pt x="9352" y="447"/>
                  </a:cubicBezTo>
                  <a:lnTo>
                    <a:pt x="9352" y="447"/>
                  </a:lnTo>
                  <a:cubicBezTo>
                    <a:pt x="9352" y="447"/>
                    <a:pt x="9871" y="610"/>
                    <a:pt x="9866" y="625"/>
                  </a:cubicBezTo>
                  <a:cubicBezTo>
                    <a:pt x="9891" y="640"/>
                    <a:pt x="9894" y="646"/>
                    <a:pt x="9882" y="646"/>
                  </a:cubicBezTo>
                  <a:cubicBezTo>
                    <a:pt x="9868" y="646"/>
                    <a:pt x="9829" y="636"/>
                    <a:pt x="9782" y="623"/>
                  </a:cubicBezTo>
                  <a:lnTo>
                    <a:pt x="9782" y="623"/>
                  </a:lnTo>
                  <a:cubicBezTo>
                    <a:pt x="9816" y="637"/>
                    <a:pt x="9848" y="649"/>
                    <a:pt x="9874" y="658"/>
                  </a:cubicBezTo>
                  <a:cubicBezTo>
                    <a:pt x="9961" y="708"/>
                    <a:pt x="9977" y="726"/>
                    <a:pt x="9953" y="726"/>
                  </a:cubicBezTo>
                  <a:cubicBezTo>
                    <a:pt x="9931" y="726"/>
                    <a:pt x="9875" y="710"/>
                    <a:pt x="9810" y="691"/>
                  </a:cubicBezTo>
                  <a:cubicBezTo>
                    <a:pt x="9755" y="653"/>
                    <a:pt x="9698" y="622"/>
                    <a:pt x="9641" y="595"/>
                  </a:cubicBezTo>
                  <a:cubicBezTo>
                    <a:pt x="9556" y="579"/>
                    <a:pt x="9475" y="565"/>
                    <a:pt x="9431" y="565"/>
                  </a:cubicBezTo>
                  <a:cubicBezTo>
                    <a:pt x="9406" y="565"/>
                    <a:pt x="9394" y="570"/>
                    <a:pt x="9400" y="581"/>
                  </a:cubicBezTo>
                  <a:cubicBezTo>
                    <a:pt x="9434" y="589"/>
                    <a:pt x="9499" y="609"/>
                    <a:pt x="9568" y="631"/>
                  </a:cubicBezTo>
                  <a:cubicBezTo>
                    <a:pt x="9550" y="629"/>
                    <a:pt x="9535" y="627"/>
                    <a:pt x="9527" y="627"/>
                  </a:cubicBezTo>
                  <a:cubicBezTo>
                    <a:pt x="9520" y="627"/>
                    <a:pt x="9518" y="628"/>
                    <a:pt x="9524" y="632"/>
                  </a:cubicBezTo>
                  <a:cubicBezTo>
                    <a:pt x="9541" y="643"/>
                    <a:pt x="9595" y="654"/>
                    <a:pt x="9681" y="675"/>
                  </a:cubicBezTo>
                  <a:cubicBezTo>
                    <a:pt x="9681" y="674"/>
                    <a:pt x="9681" y="674"/>
                    <a:pt x="9681" y="674"/>
                  </a:cubicBezTo>
                  <a:cubicBezTo>
                    <a:pt x="9686" y="674"/>
                    <a:pt x="9775" y="763"/>
                    <a:pt x="9775" y="763"/>
                  </a:cubicBezTo>
                  <a:lnTo>
                    <a:pt x="9808" y="761"/>
                  </a:lnTo>
                  <a:cubicBezTo>
                    <a:pt x="9808" y="761"/>
                    <a:pt x="10427" y="1082"/>
                    <a:pt x="10415" y="1099"/>
                  </a:cubicBezTo>
                  <a:cubicBezTo>
                    <a:pt x="10637" y="1213"/>
                    <a:pt x="10858" y="1299"/>
                    <a:pt x="11084" y="1452"/>
                  </a:cubicBezTo>
                  <a:cubicBezTo>
                    <a:pt x="11198" y="1524"/>
                    <a:pt x="11325" y="1598"/>
                    <a:pt x="11455" y="1695"/>
                  </a:cubicBezTo>
                  <a:cubicBezTo>
                    <a:pt x="11580" y="1797"/>
                    <a:pt x="11716" y="1911"/>
                    <a:pt x="11868" y="2043"/>
                  </a:cubicBezTo>
                  <a:cubicBezTo>
                    <a:pt x="11815" y="2008"/>
                    <a:pt x="11789" y="1996"/>
                    <a:pt x="11777" y="1996"/>
                  </a:cubicBezTo>
                  <a:cubicBezTo>
                    <a:pt x="11750" y="1996"/>
                    <a:pt x="11791" y="2057"/>
                    <a:pt x="11768" y="2070"/>
                  </a:cubicBezTo>
                  <a:cubicBezTo>
                    <a:pt x="11701" y="1983"/>
                    <a:pt x="11584" y="1882"/>
                    <a:pt x="11448" y="1769"/>
                  </a:cubicBezTo>
                  <a:cubicBezTo>
                    <a:pt x="11320" y="1663"/>
                    <a:pt x="11158" y="1567"/>
                    <a:pt x="11007" y="1451"/>
                  </a:cubicBezTo>
                  <a:lnTo>
                    <a:pt x="11007" y="1451"/>
                  </a:lnTo>
                  <a:cubicBezTo>
                    <a:pt x="11085" y="1513"/>
                    <a:pt x="11100" y="1533"/>
                    <a:pt x="11090" y="1533"/>
                  </a:cubicBezTo>
                  <a:cubicBezTo>
                    <a:pt x="11083" y="1533"/>
                    <a:pt x="11065" y="1524"/>
                    <a:pt x="11048" y="1514"/>
                  </a:cubicBezTo>
                  <a:lnTo>
                    <a:pt x="11048" y="1514"/>
                  </a:lnTo>
                  <a:cubicBezTo>
                    <a:pt x="11048" y="1514"/>
                    <a:pt x="11200" y="1616"/>
                    <a:pt x="11351" y="1718"/>
                  </a:cubicBezTo>
                  <a:lnTo>
                    <a:pt x="11634" y="1950"/>
                  </a:lnTo>
                  <a:cubicBezTo>
                    <a:pt x="11601" y="1962"/>
                    <a:pt x="11737" y="2068"/>
                    <a:pt x="11863" y="2210"/>
                  </a:cubicBezTo>
                  <a:cubicBezTo>
                    <a:pt x="11857" y="2193"/>
                    <a:pt x="11858" y="2184"/>
                    <a:pt x="11864" y="2184"/>
                  </a:cubicBezTo>
                  <a:cubicBezTo>
                    <a:pt x="11886" y="2184"/>
                    <a:pt x="11967" y="2264"/>
                    <a:pt x="12067" y="2369"/>
                  </a:cubicBezTo>
                  <a:cubicBezTo>
                    <a:pt x="12134" y="2439"/>
                    <a:pt x="12209" y="2519"/>
                    <a:pt x="12280" y="2596"/>
                  </a:cubicBezTo>
                  <a:cubicBezTo>
                    <a:pt x="12350" y="2673"/>
                    <a:pt x="12407" y="2755"/>
                    <a:pt x="12457" y="2811"/>
                  </a:cubicBezTo>
                  <a:cubicBezTo>
                    <a:pt x="12456" y="2815"/>
                    <a:pt x="12454" y="2818"/>
                    <a:pt x="12450" y="2818"/>
                  </a:cubicBezTo>
                  <a:cubicBezTo>
                    <a:pt x="12442" y="2818"/>
                    <a:pt x="12425" y="2806"/>
                    <a:pt x="12396" y="2775"/>
                  </a:cubicBezTo>
                  <a:cubicBezTo>
                    <a:pt x="12354" y="2731"/>
                    <a:pt x="12291" y="2643"/>
                    <a:pt x="12167" y="2510"/>
                  </a:cubicBezTo>
                  <a:lnTo>
                    <a:pt x="12167" y="2510"/>
                  </a:lnTo>
                  <a:cubicBezTo>
                    <a:pt x="12289" y="2669"/>
                    <a:pt x="12371" y="2767"/>
                    <a:pt x="12464" y="2858"/>
                  </a:cubicBezTo>
                  <a:cubicBezTo>
                    <a:pt x="12553" y="2952"/>
                    <a:pt x="12655" y="3038"/>
                    <a:pt x="12745" y="3215"/>
                  </a:cubicBezTo>
                  <a:cubicBezTo>
                    <a:pt x="12700" y="3138"/>
                    <a:pt x="12671" y="3100"/>
                    <a:pt x="12641" y="3078"/>
                  </a:cubicBezTo>
                  <a:lnTo>
                    <a:pt x="12641" y="3078"/>
                  </a:lnTo>
                  <a:cubicBezTo>
                    <a:pt x="12766" y="3221"/>
                    <a:pt x="12976" y="3602"/>
                    <a:pt x="12960" y="3602"/>
                  </a:cubicBezTo>
                  <a:cubicBezTo>
                    <a:pt x="12958" y="3602"/>
                    <a:pt x="12954" y="3598"/>
                    <a:pt x="12947" y="3588"/>
                  </a:cubicBezTo>
                  <a:lnTo>
                    <a:pt x="12900" y="3513"/>
                  </a:lnTo>
                  <a:lnTo>
                    <a:pt x="12900" y="3513"/>
                  </a:lnTo>
                  <a:cubicBezTo>
                    <a:pt x="12938" y="3576"/>
                    <a:pt x="12980" y="3648"/>
                    <a:pt x="13026" y="3725"/>
                  </a:cubicBezTo>
                  <a:cubicBezTo>
                    <a:pt x="13065" y="3806"/>
                    <a:pt x="13106" y="3892"/>
                    <a:pt x="13149" y="3980"/>
                  </a:cubicBezTo>
                  <a:cubicBezTo>
                    <a:pt x="13235" y="4158"/>
                    <a:pt x="13330" y="4343"/>
                    <a:pt x="13392" y="4527"/>
                  </a:cubicBezTo>
                  <a:cubicBezTo>
                    <a:pt x="13458" y="4707"/>
                    <a:pt x="13535" y="4869"/>
                    <a:pt x="13574" y="4998"/>
                  </a:cubicBezTo>
                  <a:cubicBezTo>
                    <a:pt x="13615" y="5126"/>
                    <a:pt x="13647" y="5214"/>
                    <a:pt x="13666" y="5231"/>
                  </a:cubicBezTo>
                  <a:cubicBezTo>
                    <a:pt x="13665" y="5231"/>
                    <a:pt x="13665" y="5232"/>
                    <a:pt x="13664" y="5232"/>
                  </a:cubicBezTo>
                  <a:cubicBezTo>
                    <a:pt x="13653" y="5232"/>
                    <a:pt x="13587" y="5170"/>
                    <a:pt x="13568" y="5140"/>
                  </a:cubicBezTo>
                  <a:lnTo>
                    <a:pt x="13568" y="5140"/>
                  </a:lnTo>
                  <a:cubicBezTo>
                    <a:pt x="13568" y="5140"/>
                    <a:pt x="13595" y="5201"/>
                    <a:pt x="13635" y="5293"/>
                  </a:cubicBezTo>
                  <a:cubicBezTo>
                    <a:pt x="13672" y="5385"/>
                    <a:pt x="13735" y="5506"/>
                    <a:pt x="13775" y="5633"/>
                  </a:cubicBezTo>
                  <a:cubicBezTo>
                    <a:pt x="13857" y="5890"/>
                    <a:pt x="13939" y="6148"/>
                    <a:pt x="13939" y="6148"/>
                  </a:cubicBezTo>
                  <a:cubicBezTo>
                    <a:pt x="13933" y="6138"/>
                    <a:pt x="13926" y="6133"/>
                    <a:pt x="13920" y="6133"/>
                  </a:cubicBezTo>
                  <a:cubicBezTo>
                    <a:pt x="13894" y="6133"/>
                    <a:pt x="13869" y="6198"/>
                    <a:pt x="13838" y="6198"/>
                  </a:cubicBezTo>
                  <a:cubicBezTo>
                    <a:pt x="13810" y="6198"/>
                    <a:pt x="13777" y="6145"/>
                    <a:pt x="13736" y="5945"/>
                  </a:cubicBezTo>
                  <a:lnTo>
                    <a:pt x="13736" y="5945"/>
                  </a:lnTo>
                  <a:cubicBezTo>
                    <a:pt x="13751" y="6083"/>
                    <a:pt x="13779" y="6253"/>
                    <a:pt x="13800" y="6548"/>
                  </a:cubicBezTo>
                  <a:cubicBezTo>
                    <a:pt x="13801" y="6479"/>
                    <a:pt x="13827" y="6383"/>
                    <a:pt x="13845" y="6383"/>
                  </a:cubicBezTo>
                  <a:cubicBezTo>
                    <a:pt x="13852" y="6383"/>
                    <a:pt x="13858" y="6398"/>
                    <a:pt x="13861" y="6435"/>
                  </a:cubicBezTo>
                  <a:cubicBezTo>
                    <a:pt x="13827" y="6796"/>
                    <a:pt x="13857" y="6687"/>
                    <a:pt x="13821" y="7119"/>
                  </a:cubicBezTo>
                  <a:lnTo>
                    <a:pt x="13821" y="7119"/>
                  </a:lnTo>
                  <a:cubicBezTo>
                    <a:pt x="13824" y="7090"/>
                    <a:pt x="13830" y="7077"/>
                    <a:pt x="13838" y="7077"/>
                  </a:cubicBezTo>
                  <a:cubicBezTo>
                    <a:pt x="13860" y="7077"/>
                    <a:pt x="13897" y="7209"/>
                    <a:pt x="13895" y="7378"/>
                  </a:cubicBezTo>
                  <a:cubicBezTo>
                    <a:pt x="13892" y="7365"/>
                    <a:pt x="13881" y="7364"/>
                    <a:pt x="13870" y="7364"/>
                  </a:cubicBezTo>
                  <a:cubicBezTo>
                    <a:pt x="13868" y="7364"/>
                    <a:pt x="13866" y="7364"/>
                    <a:pt x="13864" y="7364"/>
                  </a:cubicBezTo>
                  <a:cubicBezTo>
                    <a:pt x="13847" y="7364"/>
                    <a:pt x="13829" y="7362"/>
                    <a:pt x="13823" y="7326"/>
                  </a:cubicBezTo>
                  <a:lnTo>
                    <a:pt x="13823" y="7326"/>
                  </a:lnTo>
                  <a:lnTo>
                    <a:pt x="13884" y="7855"/>
                  </a:lnTo>
                  <a:lnTo>
                    <a:pt x="13884" y="7855"/>
                  </a:lnTo>
                  <a:cubicBezTo>
                    <a:pt x="13880" y="7831"/>
                    <a:pt x="13874" y="7820"/>
                    <a:pt x="13867" y="7820"/>
                  </a:cubicBezTo>
                  <a:cubicBezTo>
                    <a:pt x="13849" y="7820"/>
                    <a:pt x="13825" y="7902"/>
                    <a:pt x="13812" y="7988"/>
                  </a:cubicBezTo>
                  <a:cubicBezTo>
                    <a:pt x="13813" y="7985"/>
                    <a:pt x="13814" y="7984"/>
                    <a:pt x="13814" y="7984"/>
                  </a:cubicBezTo>
                  <a:lnTo>
                    <a:pt x="13814" y="7984"/>
                  </a:lnTo>
                  <a:cubicBezTo>
                    <a:pt x="13824" y="7984"/>
                    <a:pt x="13812" y="8491"/>
                    <a:pt x="13818" y="8636"/>
                  </a:cubicBezTo>
                  <a:lnTo>
                    <a:pt x="13834" y="8393"/>
                  </a:lnTo>
                  <a:lnTo>
                    <a:pt x="13834" y="8393"/>
                  </a:lnTo>
                  <a:cubicBezTo>
                    <a:pt x="13824" y="9039"/>
                    <a:pt x="13927" y="9031"/>
                    <a:pt x="13923" y="9672"/>
                  </a:cubicBezTo>
                  <a:cubicBezTo>
                    <a:pt x="13916" y="9634"/>
                    <a:pt x="13896" y="9588"/>
                    <a:pt x="13876" y="9588"/>
                  </a:cubicBezTo>
                  <a:cubicBezTo>
                    <a:pt x="13855" y="9588"/>
                    <a:pt x="13835" y="9639"/>
                    <a:pt x="13831" y="9806"/>
                  </a:cubicBezTo>
                  <a:cubicBezTo>
                    <a:pt x="13865" y="9956"/>
                    <a:pt x="13994" y="10467"/>
                    <a:pt x="14020" y="11034"/>
                  </a:cubicBezTo>
                  <a:lnTo>
                    <a:pt x="14001" y="11143"/>
                  </a:lnTo>
                  <a:lnTo>
                    <a:pt x="14023" y="11579"/>
                  </a:lnTo>
                  <a:cubicBezTo>
                    <a:pt x="13972" y="11307"/>
                    <a:pt x="13865" y="10547"/>
                    <a:pt x="13822" y="10132"/>
                  </a:cubicBezTo>
                  <a:cubicBezTo>
                    <a:pt x="13807" y="10374"/>
                    <a:pt x="13799" y="10200"/>
                    <a:pt x="13801" y="10561"/>
                  </a:cubicBezTo>
                  <a:cubicBezTo>
                    <a:pt x="13798" y="10581"/>
                    <a:pt x="13795" y="10590"/>
                    <a:pt x="13793" y="10590"/>
                  </a:cubicBezTo>
                  <a:cubicBezTo>
                    <a:pt x="13780" y="10590"/>
                    <a:pt x="13773" y="10347"/>
                    <a:pt x="13772" y="10257"/>
                  </a:cubicBezTo>
                  <a:lnTo>
                    <a:pt x="13760" y="11100"/>
                  </a:lnTo>
                  <a:cubicBezTo>
                    <a:pt x="13761" y="11099"/>
                    <a:pt x="13762" y="11099"/>
                    <a:pt x="13763" y="11099"/>
                  </a:cubicBezTo>
                  <a:cubicBezTo>
                    <a:pt x="13799" y="11099"/>
                    <a:pt x="13801" y="11713"/>
                    <a:pt x="13831" y="11713"/>
                  </a:cubicBezTo>
                  <a:cubicBezTo>
                    <a:pt x="13832" y="11713"/>
                    <a:pt x="13833" y="11713"/>
                    <a:pt x="13834" y="11712"/>
                  </a:cubicBezTo>
                  <a:lnTo>
                    <a:pt x="13792" y="10796"/>
                  </a:lnTo>
                  <a:cubicBezTo>
                    <a:pt x="13793" y="10795"/>
                    <a:pt x="13794" y="10795"/>
                    <a:pt x="13796" y="10795"/>
                  </a:cubicBezTo>
                  <a:cubicBezTo>
                    <a:pt x="13836" y="10795"/>
                    <a:pt x="13904" y="11345"/>
                    <a:pt x="13898" y="11923"/>
                  </a:cubicBezTo>
                  <a:cubicBezTo>
                    <a:pt x="13895" y="11957"/>
                    <a:pt x="13889" y="11970"/>
                    <a:pt x="13882" y="11970"/>
                  </a:cubicBezTo>
                  <a:cubicBezTo>
                    <a:pt x="13860" y="11970"/>
                    <a:pt x="13827" y="11822"/>
                    <a:pt x="13815" y="11822"/>
                  </a:cubicBezTo>
                  <a:cubicBezTo>
                    <a:pt x="13815" y="11822"/>
                    <a:pt x="13815" y="11823"/>
                    <a:pt x="13814" y="11823"/>
                  </a:cubicBezTo>
                  <a:cubicBezTo>
                    <a:pt x="13828" y="11900"/>
                    <a:pt x="13840" y="12390"/>
                    <a:pt x="13831" y="12444"/>
                  </a:cubicBezTo>
                  <a:lnTo>
                    <a:pt x="13809" y="12190"/>
                  </a:lnTo>
                  <a:lnTo>
                    <a:pt x="13809" y="12190"/>
                  </a:lnTo>
                  <a:cubicBezTo>
                    <a:pt x="13794" y="12523"/>
                    <a:pt x="13861" y="12733"/>
                    <a:pt x="13824" y="13133"/>
                  </a:cubicBezTo>
                  <a:cubicBezTo>
                    <a:pt x="13821" y="13271"/>
                    <a:pt x="13773" y="13544"/>
                    <a:pt x="13796" y="13568"/>
                  </a:cubicBezTo>
                  <a:cubicBezTo>
                    <a:pt x="13824" y="13431"/>
                    <a:pt x="13887" y="13361"/>
                    <a:pt x="13940" y="13361"/>
                  </a:cubicBezTo>
                  <a:cubicBezTo>
                    <a:pt x="13973" y="13361"/>
                    <a:pt x="14003" y="13390"/>
                    <a:pt x="14016" y="13449"/>
                  </a:cubicBezTo>
                  <a:cubicBezTo>
                    <a:pt x="14013" y="13497"/>
                    <a:pt x="13972" y="14174"/>
                    <a:pt x="13951" y="14331"/>
                  </a:cubicBezTo>
                  <a:cubicBezTo>
                    <a:pt x="13944" y="14370"/>
                    <a:pt x="13938" y="14385"/>
                    <a:pt x="13931" y="14385"/>
                  </a:cubicBezTo>
                  <a:cubicBezTo>
                    <a:pt x="13904" y="14385"/>
                    <a:pt x="13874" y="14142"/>
                    <a:pt x="13850" y="14142"/>
                  </a:cubicBezTo>
                  <a:cubicBezTo>
                    <a:pt x="13844" y="14142"/>
                    <a:pt x="13839" y="14154"/>
                    <a:pt x="13835" y="14183"/>
                  </a:cubicBezTo>
                  <a:cubicBezTo>
                    <a:pt x="13846" y="14191"/>
                    <a:pt x="13859" y="14317"/>
                    <a:pt x="13863" y="14369"/>
                  </a:cubicBezTo>
                  <a:cubicBezTo>
                    <a:pt x="13854" y="14514"/>
                    <a:pt x="13830" y="14309"/>
                    <a:pt x="13835" y="14624"/>
                  </a:cubicBezTo>
                  <a:cubicBezTo>
                    <a:pt x="13863" y="14661"/>
                    <a:pt x="13850" y="14967"/>
                    <a:pt x="13853" y="14967"/>
                  </a:cubicBezTo>
                  <a:cubicBezTo>
                    <a:pt x="13854" y="14967"/>
                    <a:pt x="13858" y="14916"/>
                    <a:pt x="13869" y="14773"/>
                  </a:cubicBezTo>
                  <a:lnTo>
                    <a:pt x="13869" y="14773"/>
                  </a:lnTo>
                  <a:cubicBezTo>
                    <a:pt x="13880" y="15080"/>
                    <a:pt x="13860" y="15100"/>
                    <a:pt x="13862" y="15462"/>
                  </a:cubicBezTo>
                  <a:cubicBezTo>
                    <a:pt x="13865" y="15449"/>
                    <a:pt x="13869" y="15443"/>
                    <a:pt x="13872" y="15443"/>
                  </a:cubicBezTo>
                  <a:cubicBezTo>
                    <a:pt x="13901" y="15443"/>
                    <a:pt x="13952" y="15820"/>
                    <a:pt x="13963" y="16094"/>
                  </a:cubicBezTo>
                  <a:cubicBezTo>
                    <a:pt x="13962" y="16092"/>
                    <a:pt x="13960" y="16091"/>
                    <a:pt x="13959" y="16091"/>
                  </a:cubicBezTo>
                  <a:cubicBezTo>
                    <a:pt x="13949" y="16091"/>
                    <a:pt x="13938" y="16148"/>
                    <a:pt x="13932" y="16178"/>
                  </a:cubicBezTo>
                  <a:cubicBezTo>
                    <a:pt x="13929" y="16809"/>
                    <a:pt x="13911" y="17148"/>
                    <a:pt x="13911" y="17736"/>
                  </a:cubicBezTo>
                  <a:cubicBezTo>
                    <a:pt x="13902" y="17782"/>
                    <a:pt x="13893" y="17983"/>
                    <a:pt x="13880" y="17983"/>
                  </a:cubicBezTo>
                  <a:cubicBezTo>
                    <a:pt x="13878" y="17983"/>
                    <a:pt x="13875" y="17974"/>
                    <a:pt x="13872" y="17953"/>
                  </a:cubicBezTo>
                  <a:lnTo>
                    <a:pt x="13872" y="17953"/>
                  </a:lnTo>
                  <a:cubicBezTo>
                    <a:pt x="13879" y="18038"/>
                    <a:pt x="13892" y="18116"/>
                    <a:pt x="13893" y="18297"/>
                  </a:cubicBezTo>
                  <a:cubicBezTo>
                    <a:pt x="13886" y="18365"/>
                    <a:pt x="13882" y="18392"/>
                    <a:pt x="13879" y="18392"/>
                  </a:cubicBezTo>
                  <a:cubicBezTo>
                    <a:pt x="13870" y="18392"/>
                    <a:pt x="13876" y="18102"/>
                    <a:pt x="13861" y="18102"/>
                  </a:cubicBezTo>
                  <a:cubicBezTo>
                    <a:pt x="13857" y="18102"/>
                    <a:pt x="13853" y="18119"/>
                    <a:pt x="13846" y="18160"/>
                  </a:cubicBezTo>
                  <a:cubicBezTo>
                    <a:pt x="13870" y="18183"/>
                    <a:pt x="13879" y="18630"/>
                    <a:pt x="13893" y="18888"/>
                  </a:cubicBezTo>
                  <a:cubicBezTo>
                    <a:pt x="13929" y="18808"/>
                    <a:pt x="13900" y="18291"/>
                    <a:pt x="13885" y="18032"/>
                  </a:cubicBezTo>
                  <a:cubicBezTo>
                    <a:pt x="13885" y="18032"/>
                    <a:pt x="13885" y="18032"/>
                    <a:pt x="13885" y="18032"/>
                  </a:cubicBezTo>
                  <a:cubicBezTo>
                    <a:pt x="13935" y="18032"/>
                    <a:pt x="13988" y="18483"/>
                    <a:pt x="14010" y="19096"/>
                  </a:cubicBezTo>
                  <a:cubicBezTo>
                    <a:pt x="14016" y="19347"/>
                    <a:pt x="14008" y="19396"/>
                    <a:pt x="13999" y="19396"/>
                  </a:cubicBezTo>
                  <a:cubicBezTo>
                    <a:pt x="13993" y="19396"/>
                    <a:pt x="13987" y="19375"/>
                    <a:pt x="13985" y="19375"/>
                  </a:cubicBezTo>
                  <a:lnTo>
                    <a:pt x="13985" y="19375"/>
                  </a:lnTo>
                  <a:cubicBezTo>
                    <a:pt x="13985" y="19375"/>
                    <a:pt x="13984" y="19380"/>
                    <a:pt x="13986" y="19393"/>
                  </a:cubicBezTo>
                  <a:cubicBezTo>
                    <a:pt x="13976" y="20310"/>
                    <a:pt x="14073" y="20175"/>
                    <a:pt x="14037" y="20937"/>
                  </a:cubicBezTo>
                  <a:cubicBezTo>
                    <a:pt x="14025" y="21046"/>
                    <a:pt x="14014" y="21078"/>
                    <a:pt x="14003" y="21078"/>
                  </a:cubicBezTo>
                  <a:cubicBezTo>
                    <a:pt x="13987" y="21078"/>
                    <a:pt x="13971" y="21008"/>
                    <a:pt x="13958" y="21008"/>
                  </a:cubicBezTo>
                  <a:cubicBezTo>
                    <a:pt x="13956" y="21008"/>
                    <a:pt x="13953" y="21011"/>
                    <a:pt x="13951" y="21018"/>
                  </a:cubicBezTo>
                  <a:cubicBezTo>
                    <a:pt x="13938" y="20620"/>
                    <a:pt x="13970" y="20407"/>
                    <a:pt x="13969" y="20137"/>
                  </a:cubicBezTo>
                  <a:lnTo>
                    <a:pt x="13969" y="20137"/>
                  </a:lnTo>
                  <a:lnTo>
                    <a:pt x="13955" y="20469"/>
                  </a:lnTo>
                  <a:cubicBezTo>
                    <a:pt x="13943" y="20342"/>
                    <a:pt x="13935" y="20077"/>
                    <a:pt x="13944" y="19932"/>
                  </a:cubicBezTo>
                  <a:lnTo>
                    <a:pt x="13944" y="19932"/>
                  </a:lnTo>
                  <a:cubicBezTo>
                    <a:pt x="13916" y="20185"/>
                    <a:pt x="13939" y="21482"/>
                    <a:pt x="13913" y="22191"/>
                  </a:cubicBezTo>
                  <a:cubicBezTo>
                    <a:pt x="13922" y="22294"/>
                    <a:pt x="13931" y="22458"/>
                    <a:pt x="13941" y="22458"/>
                  </a:cubicBezTo>
                  <a:cubicBezTo>
                    <a:pt x="13943" y="22458"/>
                    <a:pt x="13945" y="22450"/>
                    <a:pt x="13948" y="22431"/>
                  </a:cubicBezTo>
                  <a:lnTo>
                    <a:pt x="13943" y="22207"/>
                  </a:lnTo>
                  <a:cubicBezTo>
                    <a:pt x="13947" y="22177"/>
                    <a:pt x="13951" y="22165"/>
                    <a:pt x="13954" y="22165"/>
                  </a:cubicBezTo>
                  <a:cubicBezTo>
                    <a:pt x="13968" y="22165"/>
                    <a:pt x="13976" y="22420"/>
                    <a:pt x="13984" y="22420"/>
                  </a:cubicBezTo>
                  <a:cubicBezTo>
                    <a:pt x="13986" y="22420"/>
                    <a:pt x="13988" y="22399"/>
                    <a:pt x="13991" y="22345"/>
                  </a:cubicBezTo>
                  <a:cubicBezTo>
                    <a:pt x="14008" y="22645"/>
                    <a:pt x="14037" y="22982"/>
                    <a:pt x="14022" y="23406"/>
                  </a:cubicBezTo>
                  <a:lnTo>
                    <a:pt x="13988" y="23481"/>
                  </a:lnTo>
                  <a:lnTo>
                    <a:pt x="13988" y="23481"/>
                  </a:lnTo>
                  <a:cubicBezTo>
                    <a:pt x="13998" y="23446"/>
                    <a:pt x="14007" y="23202"/>
                    <a:pt x="13997" y="23090"/>
                  </a:cubicBezTo>
                  <a:lnTo>
                    <a:pt x="13997" y="23090"/>
                  </a:lnTo>
                  <a:cubicBezTo>
                    <a:pt x="14013" y="23266"/>
                    <a:pt x="13948" y="23739"/>
                    <a:pt x="13995" y="23932"/>
                  </a:cubicBezTo>
                  <a:lnTo>
                    <a:pt x="14020" y="23636"/>
                  </a:lnTo>
                  <a:cubicBezTo>
                    <a:pt x="14039" y="23937"/>
                    <a:pt x="14077" y="24310"/>
                    <a:pt x="14065" y="24685"/>
                  </a:cubicBezTo>
                  <a:cubicBezTo>
                    <a:pt x="14101" y="24514"/>
                    <a:pt x="14061" y="24598"/>
                    <a:pt x="14103" y="24333"/>
                  </a:cubicBezTo>
                  <a:lnTo>
                    <a:pt x="14103" y="24333"/>
                  </a:lnTo>
                  <a:cubicBezTo>
                    <a:pt x="14099" y="24353"/>
                    <a:pt x="14095" y="24363"/>
                    <a:pt x="14092" y="24363"/>
                  </a:cubicBezTo>
                  <a:cubicBezTo>
                    <a:pt x="14065" y="24363"/>
                    <a:pt x="14090" y="23672"/>
                    <a:pt x="14068" y="23672"/>
                  </a:cubicBezTo>
                  <a:cubicBezTo>
                    <a:pt x="14065" y="23672"/>
                    <a:pt x="14062" y="23681"/>
                    <a:pt x="14058" y="23702"/>
                  </a:cubicBezTo>
                  <a:lnTo>
                    <a:pt x="14058" y="23702"/>
                  </a:lnTo>
                  <a:cubicBezTo>
                    <a:pt x="14097" y="23449"/>
                    <a:pt x="14074" y="23252"/>
                    <a:pt x="14113" y="22914"/>
                  </a:cubicBezTo>
                  <a:lnTo>
                    <a:pt x="14113" y="22914"/>
                  </a:lnTo>
                  <a:cubicBezTo>
                    <a:pt x="14108" y="22918"/>
                    <a:pt x="14103" y="22943"/>
                    <a:pt x="14099" y="22943"/>
                  </a:cubicBezTo>
                  <a:cubicBezTo>
                    <a:pt x="14095" y="22943"/>
                    <a:pt x="14092" y="22902"/>
                    <a:pt x="14095" y="22725"/>
                  </a:cubicBezTo>
                  <a:cubicBezTo>
                    <a:pt x="14092" y="22711"/>
                    <a:pt x="14088" y="22677"/>
                    <a:pt x="14085" y="22655"/>
                  </a:cubicBezTo>
                  <a:cubicBezTo>
                    <a:pt x="14086" y="22646"/>
                    <a:pt x="14086" y="22643"/>
                    <a:pt x="14086" y="22635"/>
                  </a:cubicBezTo>
                  <a:lnTo>
                    <a:pt x="14086" y="22635"/>
                  </a:lnTo>
                  <a:cubicBezTo>
                    <a:pt x="14086" y="22641"/>
                    <a:pt x="14085" y="22646"/>
                    <a:pt x="14085" y="22652"/>
                  </a:cubicBezTo>
                  <a:cubicBezTo>
                    <a:pt x="14084" y="22646"/>
                    <a:pt x="14083" y="22642"/>
                    <a:pt x="14083" y="22642"/>
                  </a:cubicBezTo>
                  <a:lnTo>
                    <a:pt x="14083" y="22642"/>
                  </a:lnTo>
                  <a:cubicBezTo>
                    <a:pt x="14083" y="22642"/>
                    <a:pt x="14083" y="22647"/>
                    <a:pt x="14084" y="22658"/>
                  </a:cubicBezTo>
                  <a:cubicBezTo>
                    <a:pt x="14079" y="22733"/>
                    <a:pt x="14073" y="22795"/>
                    <a:pt x="14067" y="22819"/>
                  </a:cubicBezTo>
                  <a:cubicBezTo>
                    <a:pt x="14039" y="22663"/>
                    <a:pt x="14040" y="22162"/>
                    <a:pt x="14025" y="21993"/>
                  </a:cubicBezTo>
                  <a:cubicBezTo>
                    <a:pt x="14027" y="21942"/>
                    <a:pt x="14029" y="21924"/>
                    <a:pt x="14030" y="21924"/>
                  </a:cubicBezTo>
                  <a:cubicBezTo>
                    <a:pt x="14034" y="21924"/>
                    <a:pt x="14039" y="21993"/>
                    <a:pt x="14046" y="21993"/>
                  </a:cubicBezTo>
                  <a:cubicBezTo>
                    <a:pt x="14048" y="21993"/>
                    <a:pt x="14050" y="21987"/>
                    <a:pt x="14052" y="21969"/>
                  </a:cubicBezTo>
                  <a:lnTo>
                    <a:pt x="14031" y="21716"/>
                  </a:lnTo>
                  <a:cubicBezTo>
                    <a:pt x="14049" y="21699"/>
                    <a:pt x="14063" y="21473"/>
                    <a:pt x="14075" y="21473"/>
                  </a:cubicBezTo>
                  <a:cubicBezTo>
                    <a:pt x="14080" y="21473"/>
                    <a:pt x="14085" y="21521"/>
                    <a:pt x="14090" y="21660"/>
                  </a:cubicBezTo>
                  <a:lnTo>
                    <a:pt x="14091" y="21264"/>
                  </a:lnTo>
                  <a:cubicBezTo>
                    <a:pt x="14106" y="21030"/>
                    <a:pt x="14113" y="20709"/>
                    <a:pt x="14101" y="20511"/>
                  </a:cubicBezTo>
                  <a:cubicBezTo>
                    <a:pt x="14105" y="20364"/>
                    <a:pt x="14084" y="20154"/>
                    <a:pt x="14086" y="20154"/>
                  </a:cubicBezTo>
                  <a:lnTo>
                    <a:pt x="14086" y="20154"/>
                  </a:lnTo>
                  <a:cubicBezTo>
                    <a:pt x="14086" y="20154"/>
                    <a:pt x="14088" y="20169"/>
                    <a:pt x="14092" y="20203"/>
                  </a:cubicBezTo>
                  <a:lnTo>
                    <a:pt x="14076" y="19581"/>
                  </a:lnTo>
                  <a:lnTo>
                    <a:pt x="14083" y="19576"/>
                  </a:lnTo>
                  <a:cubicBezTo>
                    <a:pt x="14086" y="18963"/>
                    <a:pt x="14039" y="18314"/>
                    <a:pt x="14086" y="17613"/>
                  </a:cubicBezTo>
                  <a:cubicBezTo>
                    <a:pt x="14080" y="17407"/>
                    <a:pt x="14072" y="17193"/>
                    <a:pt x="14079" y="16848"/>
                  </a:cubicBezTo>
                  <a:lnTo>
                    <a:pt x="14102" y="16781"/>
                  </a:lnTo>
                  <a:cubicBezTo>
                    <a:pt x="14094" y="16516"/>
                    <a:pt x="14125" y="15986"/>
                    <a:pt x="14101" y="15872"/>
                  </a:cubicBezTo>
                  <a:cubicBezTo>
                    <a:pt x="14163" y="15586"/>
                    <a:pt x="14115" y="14585"/>
                    <a:pt x="14126" y="14120"/>
                  </a:cubicBezTo>
                  <a:lnTo>
                    <a:pt x="14096" y="14102"/>
                  </a:lnTo>
                  <a:cubicBezTo>
                    <a:pt x="14097" y="13781"/>
                    <a:pt x="14089" y="13474"/>
                    <a:pt x="14077" y="13076"/>
                  </a:cubicBezTo>
                  <a:lnTo>
                    <a:pt x="14050" y="13100"/>
                  </a:lnTo>
                  <a:cubicBezTo>
                    <a:pt x="14029" y="12757"/>
                    <a:pt x="14070" y="12218"/>
                    <a:pt x="14067" y="11675"/>
                  </a:cubicBezTo>
                  <a:lnTo>
                    <a:pt x="14067" y="11675"/>
                  </a:lnTo>
                  <a:cubicBezTo>
                    <a:pt x="14077" y="11712"/>
                    <a:pt x="14074" y="11849"/>
                    <a:pt x="14068" y="11947"/>
                  </a:cubicBezTo>
                  <a:cubicBezTo>
                    <a:pt x="14128" y="11298"/>
                    <a:pt x="14024" y="10578"/>
                    <a:pt x="14068" y="9991"/>
                  </a:cubicBezTo>
                  <a:cubicBezTo>
                    <a:pt x="14058" y="9844"/>
                    <a:pt x="14061" y="9737"/>
                    <a:pt x="14069" y="9635"/>
                  </a:cubicBezTo>
                  <a:cubicBezTo>
                    <a:pt x="14069" y="9648"/>
                    <a:pt x="14070" y="9660"/>
                    <a:pt x="14070" y="9671"/>
                  </a:cubicBezTo>
                  <a:cubicBezTo>
                    <a:pt x="14070" y="9656"/>
                    <a:pt x="14070" y="9634"/>
                    <a:pt x="14070" y="9611"/>
                  </a:cubicBezTo>
                  <a:cubicBezTo>
                    <a:pt x="14075" y="9547"/>
                    <a:pt x="14079" y="9479"/>
                    <a:pt x="14084" y="9407"/>
                  </a:cubicBezTo>
                  <a:lnTo>
                    <a:pt x="14084" y="9407"/>
                  </a:lnTo>
                  <a:cubicBezTo>
                    <a:pt x="14078" y="9469"/>
                    <a:pt x="14073" y="9527"/>
                    <a:pt x="14070" y="9578"/>
                  </a:cubicBezTo>
                  <a:cubicBezTo>
                    <a:pt x="14070" y="9466"/>
                    <a:pt x="14067" y="9294"/>
                    <a:pt x="14059" y="9126"/>
                  </a:cubicBezTo>
                  <a:lnTo>
                    <a:pt x="14088" y="9054"/>
                  </a:lnTo>
                  <a:cubicBezTo>
                    <a:pt x="14087" y="9041"/>
                    <a:pt x="14087" y="9030"/>
                    <a:pt x="14087" y="9015"/>
                  </a:cubicBezTo>
                  <a:cubicBezTo>
                    <a:pt x="14092" y="8931"/>
                    <a:pt x="14089" y="8898"/>
                    <a:pt x="14081" y="8898"/>
                  </a:cubicBezTo>
                  <a:cubicBezTo>
                    <a:pt x="14074" y="8898"/>
                    <a:pt x="14063" y="8928"/>
                    <a:pt x="14052" y="8971"/>
                  </a:cubicBezTo>
                  <a:cubicBezTo>
                    <a:pt x="14047" y="8886"/>
                    <a:pt x="14042" y="8808"/>
                    <a:pt x="14035" y="8749"/>
                  </a:cubicBezTo>
                  <a:cubicBezTo>
                    <a:pt x="14081" y="8615"/>
                    <a:pt x="14019" y="8308"/>
                    <a:pt x="14069" y="8124"/>
                  </a:cubicBezTo>
                  <a:cubicBezTo>
                    <a:pt x="14047" y="8020"/>
                    <a:pt x="14049" y="7385"/>
                    <a:pt x="14010" y="7221"/>
                  </a:cubicBezTo>
                  <a:lnTo>
                    <a:pt x="14010" y="7221"/>
                  </a:lnTo>
                  <a:cubicBezTo>
                    <a:pt x="14012" y="7129"/>
                    <a:pt x="14014" y="7036"/>
                    <a:pt x="14016" y="6947"/>
                  </a:cubicBezTo>
                  <a:cubicBezTo>
                    <a:pt x="14012" y="6855"/>
                    <a:pt x="14006" y="6766"/>
                    <a:pt x="13995" y="6681"/>
                  </a:cubicBezTo>
                  <a:lnTo>
                    <a:pt x="14027" y="6599"/>
                  </a:lnTo>
                  <a:cubicBezTo>
                    <a:pt x="14027" y="6599"/>
                    <a:pt x="14009" y="6496"/>
                    <a:pt x="13992" y="6393"/>
                  </a:cubicBezTo>
                  <a:cubicBezTo>
                    <a:pt x="13983" y="6342"/>
                    <a:pt x="13974" y="6291"/>
                    <a:pt x="13968" y="6252"/>
                  </a:cubicBezTo>
                  <a:cubicBezTo>
                    <a:pt x="13961" y="6214"/>
                    <a:pt x="13953" y="6190"/>
                    <a:pt x="13953" y="6190"/>
                  </a:cubicBezTo>
                  <a:cubicBezTo>
                    <a:pt x="13943" y="6038"/>
                    <a:pt x="13938" y="5939"/>
                    <a:pt x="13950" y="5939"/>
                  </a:cubicBezTo>
                  <a:cubicBezTo>
                    <a:pt x="13958" y="5939"/>
                    <a:pt x="13973" y="5981"/>
                    <a:pt x="13999" y="6078"/>
                  </a:cubicBezTo>
                  <a:cubicBezTo>
                    <a:pt x="13932" y="5781"/>
                    <a:pt x="13910" y="5661"/>
                    <a:pt x="13889" y="5552"/>
                  </a:cubicBezTo>
                  <a:cubicBezTo>
                    <a:pt x="13859" y="5444"/>
                    <a:pt x="13830" y="5348"/>
                    <a:pt x="13746" y="5106"/>
                  </a:cubicBezTo>
                  <a:lnTo>
                    <a:pt x="13746" y="5106"/>
                  </a:lnTo>
                  <a:lnTo>
                    <a:pt x="13774" y="5124"/>
                  </a:lnTo>
                  <a:cubicBezTo>
                    <a:pt x="13748" y="5036"/>
                    <a:pt x="13719" y="4920"/>
                    <a:pt x="13675" y="4819"/>
                  </a:cubicBezTo>
                  <a:cubicBezTo>
                    <a:pt x="13632" y="4717"/>
                    <a:pt x="13595" y="4624"/>
                    <a:pt x="13585" y="4570"/>
                  </a:cubicBezTo>
                  <a:cubicBezTo>
                    <a:pt x="13541" y="4368"/>
                    <a:pt x="13355" y="3890"/>
                    <a:pt x="13050" y="3386"/>
                  </a:cubicBezTo>
                  <a:cubicBezTo>
                    <a:pt x="12765" y="2868"/>
                    <a:pt x="12324" y="2360"/>
                    <a:pt x="11972" y="1966"/>
                  </a:cubicBezTo>
                  <a:lnTo>
                    <a:pt x="11972" y="1966"/>
                  </a:lnTo>
                  <a:cubicBezTo>
                    <a:pt x="11987" y="1994"/>
                    <a:pt x="11990" y="2006"/>
                    <a:pt x="11985" y="2006"/>
                  </a:cubicBezTo>
                  <a:cubicBezTo>
                    <a:pt x="11952" y="2006"/>
                    <a:pt x="11627" y="1624"/>
                    <a:pt x="11564" y="1624"/>
                  </a:cubicBezTo>
                  <a:cubicBezTo>
                    <a:pt x="11563" y="1624"/>
                    <a:pt x="11562" y="1624"/>
                    <a:pt x="11562" y="1624"/>
                  </a:cubicBezTo>
                  <a:cubicBezTo>
                    <a:pt x="11538" y="1586"/>
                    <a:pt x="11478" y="1527"/>
                    <a:pt x="11491" y="1527"/>
                  </a:cubicBezTo>
                  <a:cubicBezTo>
                    <a:pt x="11496" y="1527"/>
                    <a:pt x="11516" y="1538"/>
                    <a:pt x="11560" y="1569"/>
                  </a:cubicBezTo>
                  <a:cubicBezTo>
                    <a:pt x="11343" y="1406"/>
                    <a:pt x="11180" y="1284"/>
                    <a:pt x="11037" y="1171"/>
                  </a:cubicBezTo>
                  <a:cubicBezTo>
                    <a:pt x="10889" y="1064"/>
                    <a:pt x="10746" y="987"/>
                    <a:pt x="10576" y="908"/>
                  </a:cubicBezTo>
                  <a:cubicBezTo>
                    <a:pt x="10566" y="898"/>
                    <a:pt x="10566" y="894"/>
                    <a:pt x="10572" y="894"/>
                  </a:cubicBezTo>
                  <a:cubicBezTo>
                    <a:pt x="10587" y="894"/>
                    <a:pt x="10640" y="920"/>
                    <a:pt x="10651" y="920"/>
                  </a:cubicBezTo>
                  <a:cubicBezTo>
                    <a:pt x="10654" y="920"/>
                    <a:pt x="10653" y="917"/>
                    <a:pt x="10645" y="910"/>
                  </a:cubicBezTo>
                  <a:cubicBezTo>
                    <a:pt x="10606" y="891"/>
                    <a:pt x="10491" y="833"/>
                    <a:pt x="10447" y="795"/>
                  </a:cubicBezTo>
                  <a:cubicBezTo>
                    <a:pt x="10439" y="788"/>
                    <a:pt x="10437" y="785"/>
                    <a:pt x="10440" y="785"/>
                  </a:cubicBezTo>
                  <a:cubicBezTo>
                    <a:pt x="10451" y="785"/>
                    <a:pt x="10538" y="833"/>
                    <a:pt x="10599" y="863"/>
                  </a:cubicBezTo>
                  <a:cubicBezTo>
                    <a:pt x="10481" y="790"/>
                    <a:pt x="10386" y="740"/>
                    <a:pt x="10306" y="711"/>
                  </a:cubicBezTo>
                  <a:cubicBezTo>
                    <a:pt x="10228" y="681"/>
                    <a:pt x="10169" y="661"/>
                    <a:pt x="10126" y="651"/>
                  </a:cubicBezTo>
                  <a:cubicBezTo>
                    <a:pt x="10090" y="642"/>
                    <a:pt x="10064" y="639"/>
                    <a:pt x="10043" y="639"/>
                  </a:cubicBezTo>
                  <a:cubicBezTo>
                    <a:pt x="10013" y="639"/>
                    <a:pt x="9995" y="646"/>
                    <a:pt x="9979" y="654"/>
                  </a:cubicBezTo>
                  <a:cubicBezTo>
                    <a:pt x="9742" y="505"/>
                    <a:pt x="9601" y="476"/>
                    <a:pt x="9404" y="432"/>
                  </a:cubicBezTo>
                  <a:cubicBezTo>
                    <a:pt x="9353" y="403"/>
                    <a:pt x="9279" y="366"/>
                    <a:pt x="9300" y="366"/>
                  </a:cubicBezTo>
                  <a:cubicBezTo>
                    <a:pt x="9314" y="366"/>
                    <a:pt x="9368" y="381"/>
                    <a:pt x="9495" y="425"/>
                  </a:cubicBezTo>
                  <a:cubicBezTo>
                    <a:pt x="9340" y="342"/>
                    <a:pt x="8544" y="112"/>
                    <a:pt x="8376" y="112"/>
                  </a:cubicBezTo>
                  <a:cubicBezTo>
                    <a:pt x="8359" y="112"/>
                    <a:pt x="8348" y="115"/>
                    <a:pt x="8345" y="120"/>
                  </a:cubicBezTo>
                  <a:cubicBezTo>
                    <a:pt x="8288" y="101"/>
                    <a:pt x="8081" y="77"/>
                    <a:pt x="8029" y="74"/>
                  </a:cubicBezTo>
                  <a:cubicBezTo>
                    <a:pt x="7924" y="56"/>
                    <a:pt x="7842" y="44"/>
                    <a:pt x="7772" y="33"/>
                  </a:cubicBezTo>
                  <a:cubicBezTo>
                    <a:pt x="7701" y="29"/>
                    <a:pt x="7643" y="25"/>
                    <a:pt x="7585" y="22"/>
                  </a:cubicBezTo>
                  <a:cubicBezTo>
                    <a:pt x="7470" y="16"/>
                    <a:pt x="7355" y="1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rot="10800000">
              <a:off x="10495686" y="4508816"/>
              <a:ext cx="8664" cy="4204"/>
            </a:xfrm>
            <a:custGeom>
              <a:avLst/>
              <a:gdLst/>
              <a:ahLst/>
              <a:cxnLst/>
              <a:rect l="l" t="t" r="r" b="b"/>
              <a:pathLst>
                <a:path w="68" h="33" extrusionOk="0">
                  <a:moveTo>
                    <a:pt x="12" y="1"/>
                  </a:moveTo>
                  <a:cubicBezTo>
                    <a:pt x="0" y="1"/>
                    <a:pt x="13" y="10"/>
                    <a:pt x="67" y="33"/>
                  </a:cubicBezTo>
                  <a:cubicBezTo>
                    <a:pt x="43" y="20"/>
                    <a:pt x="37" y="11"/>
                    <a:pt x="33" y="4"/>
                  </a:cubicBezTo>
                  <a:cubicBezTo>
                    <a:pt x="23" y="2"/>
                    <a:pt x="16" y="1"/>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rot="10800000">
              <a:off x="11650485" y="3465624"/>
              <a:ext cx="764" cy="4077"/>
            </a:xfrm>
            <a:custGeom>
              <a:avLst/>
              <a:gdLst/>
              <a:ahLst/>
              <a:cxnLst/>
              <a:rect l="l" t="t" r="r" b="b"/>
              <a:pathLst>
                <a:path w="6" h="32" extrusionOk="0">
                  <a:moveTo>
                    <a:pt x="0" y="0"/>
                  </a:moveTo>
                  <a:lnTo>
                    <a:pt x="0" y="16"/>
                  </a:lnTo>
                  <a:cubicBezTo>
                    <a:pt x="2" y="24"/>
                    <a:pt x="3" y="28"/>
                    <a:pt x="5" y="3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rot="10800000">
              <a:off x="9935104" y="2756361"/>
              <a:ext cx="1911" cy="23315"/>
            </a:xfrm>
            <a:custGeom>
              <a:avLst/>
              <a:gdLst/>
              <a:ahLst/>
              <a:cxnLst/>
              <a:rect l="l" t="t" r="r" b="b"/>
              <a:pathLst>
                <a:path w="15" h="183" extrusionOk="0">
                  <a:moveTo>
                    <a:pt x="14" y="1"/>
                  </a:moveTo>
                  <a:cubicBezTo>
                    <a:pt x="7" y="1"/>
                    <a:pt x="1" y="45"/>
                    <a:pt x="0" y="183"/>
                  </a:cubicBezTo>
                  <a:cubicBezTo>
                    <a:pt x="5" y="89"/>
                    <a:pt x="10" y="36"/>
                    <a:pt x="15" y="1"/>
                  </a:cubicBezTo>
                  <a:cubicBezTo>
                    <a:pt x="14" y="1"/>
                    <a:pt x="14" y="1"/>
                    <a:pt x="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rot="10800000">
              <a:off x="9918669" y="2146091"/>
              <a:ext cx="3185" cy="48159"/>
            </a:xfrm>
            <a:custGeom>
              <a:avLst/>
              <a:gdLst/>
              <a:ahLst/>
              <a:cxnLst/>
              <a:rect l="l" t="t" r="r" b="b"/>
              <a:pathLst>
                <a:path w="25" h="378" extrusionOk="0">
                  <a:moveTo>
                    <a:pt x="13" y="0"/>
                  </a:moveTo>
                  <a:cubicBezTo>
                    <a:pt x="5" y="0"/>
                    <a:pt x="1" y="87"/>
                    <a:pt x="4" y="202"/>
                  </a:cubicBezTo>
                  <a:cubicBezTo>
                    <a:pt x="10" y="273"/>
                    <a:pt x="14" y="377"/>
                    <a:pt x="21" y="377"/>
                  </a:cubicBezTo>
                  <a:cubicBezTo>
                    <a:pt x="22" y="377"/>
                    <a:pt x="23" y="373"/>
                    <a:pt x="25" y="365"/>
                  </a:cubicBezTo>
                  <a:lnTo>
                    <a:pt x="17" y="8"/>
                  </a:lnTo>
                  <a:cubicBezTo>
                    <a:pt x="15" y="3"/>
                    <a:pt x="14"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rot="10800000">
              <a:off x="9930135" y="2125451"/>
              <a:ext cx="3567" cy="50452"/>
            </a:xfrm>
            <a:custGeom>
              <a:avLst/>
              <a:gdLst/>
              <a:ahLst/>
              <a:cxnLst/>
              <a:rect l="l" t="t" r="r" b="b"/>
              <a:pathLst>
                <a:path w="28" h="396" extrusionOk="0">
                  <a:moveTo>
                    <a:pt x="5" y="1"/>
                  </a:moveTo>
                  <a:cubicBezTo>
                    <a:pt x="2" y="1"/>
                    <a:pt x="0" y="50"/>
                    <a:pt x="1" y="193"/>
                  </a:cubicBezTo>
                  <a:cubicBezTo>
                    <a:pt x="8" y="218"/>
                    <a:pt x="14" y="396"/>
                    <a:pt x="20" y="396"/>
                  </a:cubicBezTo>
                  <a:cubicBezTo>
                    <a:pt x="23" y="396"/>
                    <a:pt x="25" y="360"/>
                    <a:pt x="28" y="259"/>
                  </a:cubicBezTo>
                  <a:cubicBezTo>
                    <a:pt x="21" y="234"/>
                    <a:pt x="10" y="1"/>
                    <a:pt x="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rot="10800000">
              <a:off x="9916375" y="2814967"/>
              <a:ext cx="7899" cy="11721"/>
            </a:xfrm>
            <a:custGeom>
              <a:avLst/>
              <a:gdLst/>
              <a:ahLst/>
              <a:cxnLst/>
              <a:rect l="l" t="t" r="r" b="b"/>
              <a:pathLst>
                <a:path w="62" h="92" extrusionOk="0">
                  <a:moveTo>
                    <a:pt x="1" y="1"/>
                  </a:moveTo>
                  <a:lnTo>
                    <a:pt x="1" y="91"/>
                  </a:lnTo>
                  <a:lnTo>
                    <a:pt x="61" y="7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rot="10800000">
              <a:off x="9936633" y="3365739"/>
              <a:ext cx="7899" cy="68926"/>
            </a:xfrm>
            <a:custGeom>
              <a:avLst/>
              <a:gdLst/>
              <a:ahLst/>
              <a:cxnLst/>
              <a:rect l="l" t="t" r="r" b="b"/>
              <a:pathLst>
                <a:path w="62" h="541" extrusionOk="0">
                  <a:moveTo>
                    <a:pt x="37" y="1"/>
                  </a:moveTo>
                  <a:cubicBezTo>
                    <a:pt x="32" y="1"/>
                    <a:pt x="25" y="14"/>
                    <a:pt x="15" y="43"/>
                  </a:cubicBezTo>
                  <a:cubicBezTo>
                    <a:pt x="1" y="466"/>
                    <a:pt x="53" y="144"/>
                    <a:pt x="35" y="525"/>
                  </a:cubicBezTo>
                  <a:cubicBezTo>
                    <a:pt x="36" y="536"/>
                    <a:pt x="38" y="541"/>
                    <a:pt x="39" y="541"/>
                  </a:cubicBezTo>
                  <a:cubicBezTo>
                    <a:pt x="48" y="541"/>
                    <a:pt x="50" y="299"/>
                    <a:pt x="58" y="299"/>
                  </a:cubicBezTo>
                  <a:cubicBezTo>
                    <a:pt x="59" y="299"/>
                    <a:pt x="60" y="304"/>
                    <a:pt x="61" y="315"/>
                  </a:cubicBezTo>
                  <a:cubicBezTo>
                    <a:pt x="51" y="124"/>
                    <a:pt x="53" y="1"/>
                    <a:pt x="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rot="10800000">
              <a:off x="9935486" y="3377842"/>
              <a:ext cx="1274" cy="16817"/>
            </a:xfrm>
            <a:custGeom>
              <a:avLst/>
              <a:gdLst/>
              <a:ahLst/>
              <a:cxnLst/>
              <a:rect l="l" t="t" r="r" b="b"/>
              <a:pathLst>
                <a:path w="10" h="132" extrusionOk="0">
                  <a:moveTo>
                    <a:pt x="0" y="1"/>
                  </a:moveTo>
                  <a:lnTo>
                    <a:pt x="0" y="1"/>
                  </a:lnTo>
                  <a:cubicBezTo>
                    <a:pt x="4" y="42"/>
                    <a:pt x="7" y="85"/>
                    <a:pt x="10" y="131"/>
                  </a:cubicBezTo>
                  <a:cubicBezTo>
                    <a:pt x="7" y="57"/>
                    <a:pt x="4" y="2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rot="10800000">
              <a:off x="11222786" y="4422691"/>
              <a:ext cx="25608" cy="13760"/>
            </a:xfrm>
            <a:custGeom>
              <a:avLst/>
              <a:gdLst/>
              <a:ahLst/>
              <a:cxnLst/>
              <a:rect l="l" t="t" r="r" b="b"/>
              <a:pathLst>
                <a:path w="201" h="108" extrusionOk="0">
                  <a:moveTo>
                    <a:pt x="200" y="1"/>
                  </a:moveTo>
                  <a:lnTo>
                    <a:pt x="200" y="1"/>
                  </a:lnTo>
                  <a:cubicBezTo>
                    <a:pt x="160" y="13"/>
                    <a:pt x="107" y="45"/>
                    <a:pt x="0" y="108"/>
                  </a:cubicBezTo>
                  <a:lnTo>
                    <a:pt x="188" y="19"/>
                  </a:lnTo>
                  <a:lnTo>
                    <a:pt x="2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rot="10800000">
              <a:off x="11537986" y="4111185"/>
              <a:ext cx="11721" cy="10575"/>
            </a:xfrm>
            <a:custGeom>
              <a:avLst/>
              <a:gdLst/>
              <a:ahLst/>
              <a:cxnLst/>
              <a:rect l="l" t="t" r="r" b="b"/>
              <a:pathLst>
                <a:path w="92" h="83" extrusionOk="0">
                  <a:moveTo>
                    <a:pt x="91" y="1"/>
                  </a:moveTo>
                  <a:lnTo>
                    <a:pt x="1" y="83"/>
                  </a:lnTo>
                  <a:lnTo>
                    <a:pt x="1" y="83"/>
                  </a:lnTo>
                  <a:lnTo>
                    <a:pt x="59" y="53"/>
                  </a:lnTo>
                  <a:lnTo>
                    <a:pt x="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rot="10800000">
              <a:off x="11638254" y="3748973"/>
              <a:ext cx="6625" cy="49943"/>
            </a:xfrm>
            <a:custGeom>
              <a:avLst/>
              <a:gdLst/>
              <a:ahLst/>
              <a:cxnLst/>
              <a:rect l="l" t="t" r="r" b="b"/>
              <a:pathLst>
                <a:path w="52" h="392" extrusionOk="0">
                  <a:moveTo>
                    <a:pt x="52" y="1"/>
                  </a:moveTo>
                  <a:cubicBezTo>
                    <a:pt x="43" y="45"/>
                    <a:pt x="39" y="93"/>
                    <a:pt x="37" y="141"/>
                  </a:cubicBezTo>
                  <a:lnTo>
                    <a:pt x="37" y="141"/>
                  </a:lnTo>
                  <a:cubicBezTo>
                    <a:pt x="42" y="99"/>
                    <a:pt x="47" y="52"/>
                    <a:pt x="52" y="1"/>
                  </a:cubicBezTo>
                  <a:close/>
                  <a:moveTo>
                    <a:pt x="37" y="141"/>
                  </a:moveTo>
                  <a:lnTo>
                    <a:pt x="37" y="141"/>
                  </a:lnTo>
                  <a:cubicBezTo>
                    <a:pt x="18" y="299"/>
                    <a:pt x="0" y="392"/>
                    <a:pt x="20" y="392"/>
                  </a:cubicBezTo>
                  <a:cubicBezTo>
                    <a:pt x="23" y="392"/>
                    <a:pt x="26" y="391"/>
                    <a:pt x="29" y="388"/>
                  </a:cubicBezTo>
                  <a:cubicBezTo>
                    <a:pt x="36" y="312"/>
                    <a:pt x="34" y="225"/>
                    <a:pt x="37"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10800000">
              <a:off x="11417334" y="3991042"/>
              <a:ext cx="6370" cy="14906"/>
            </a:xfrm>
            <a:custGeom>
              <a:avLst/>
              <a:gdLst/>
              <a:ahLst/>
              <a:cxnLst/>
              <a:rect l="l" t="t" r="r" b="b"/>
              <a:pathLst>
                <a:path w="50" h="117" extrusionOk="0">
                  <a:moveTo>
                    <a:pt x="50" y="0"/>
                  </a:moveTo>
                  <a:lnTo>
                    <a:pt x="0" y="116"/>
                  </a:lnTo>
                  <a:cubicBezTo>
                    <a:pt x="24" y="62"/>
                    <a:pt x="38" y="27"/>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10800000">
              <a:off x="11359492" y="4104178"/>
              <a:ext cx="2676" cy="5224"/>
            </a:xfrm>
            <a:custGeom>
              <a:avLst/>
              <a:gdLst/>
              <a:ahLst/>
              <a:cxnLst/>
              <a:rect l="l" t="t" r="r" b="b"/>
              <a:pathLst>
                <a:path w="21" h="41" extrusionOk="0">
                  <a:moveTo>
                    <a:pt x="21" y="0"/>
                  </a:moveTo>
                  <a:cubicBezTo>
                    <a:pt x="8" y="25"/>
                    <a:pt x="0" y="40"/>
                    <a:pt x="3" y="40"/>
                  </a:cubicBezTo>
                  <a:cubicBezTo>
                    <a:pt x="4" y="40"/>
                    <a:pt x="9" y="36"/>
                    <a:pt x="17" y="25"/>
                  </a:cubicBezTo>
                  <a:lnTo>
                    <a:pt x="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10800000">
              <a:off x="10068879" y="3303820"/>
              <a:ext cx="6752" cy="48159"/>
            </a:xfrm>
            <a:custGeom>
              <a:avLst/>
              <a:gdLst/>
              <a:ahLst/>
              <a:cxnLst/>
              <a:rect l="l" t="t" r="r" b="b"/>
              <a:pathLst>
                <a:path w="53" h="378" extrusionOk="0">
                  <a:moveTo>
                    <a:pt x="34" y="1"/>
                  </a:moveTo>
                  <a:cubicBezTo>
                    <a:pt x="33" y="1"/>
                    <a:pt x="32" y="1"/>
                    <a:pt x="30" y="2"/>
                  </a:cubicBezTo>
                  <a:lnTo>
                    <a:pt x="5" y="60"/>
                  </a:lnTo>
                  <a:cubicBezTo>
                    <a:pt x="9" y="191"/>
                    <a:pt x="6" y="291"/>
                    <a:pt x="1" y="377"/>
                  </a:cubicBezTo>
                  <a:cubicBezTo>
                    <a:pt x="21" y="198"/>
                    <a:pt x="53" y="1"/>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0800000">
              <a:off x="10488806" y="4349433"/>
              <a:ext cx="21914" cy="8281"/>
            </a:xfrm>
            <a:custGeom>
              <a:avLst/>
              <a:gdLst/>
              <a:ahLst/>
              <a:cxnLst/>
              <a:rect l="l" t="t" r="r" b="b"/>
              <a:pathLst>
                <a:path w="172" h="65" extrusionOk="0">
                  <a:moveTo>
                    <a:pt x="0" y="0"/>
                  </a:moveTo>
                  <a:lnTo>
                    <a:pt x="0" y="0"/>
                  </a:lnTo>
                  <a:cubicBezTo>
                    <a:pt x="15" y="10"/>
                    <a:pt x="31" y="21"/>
                    <a:pt x="46" y="31"/>
                  </a:cubicBezTo>
                  <a:cubicBezTo>
                    <a:pt x="90" y="43"/>
                    <a:pt x="134" y="55"/>
                    <a:pt x="171" y="65"/>
                  </a:cubicBezTo>
                  <a:cubicBezTo>
                    <a:pt x="119" y="45"/>
                    <a:pt x="61" y="2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10800000">
              <a:off x="10531104" y="4352236"/>
              <a:ext cx="28411" cy="12740"/>
            </a:xfrm>
            <a:custGeom>
              <a:avLst/>
              <a:gdLst/>
              <a:ahLst/>
              <a:cxnLst/>
              <a:rect l="l" t="t" r="r" b="b"/>
              <a:pathLst>
                <a:path w="223" h="100" extrusionOk="0">
                  <a:moveTo>
                    <a:pt x="1" y="1"/>
                  </a:moveTo>
                  <a:cubicBezTo>
                    <a:pt x="49" y="25"/>
                    <a:pt x="121" y="57"/>
                    <a:pt x="222" y="99"/>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10800000">
              <a:off x="11475048" y="3354782"/>
              <a:ext cx="3567" cy="20130"/>
            </a:xfrm>
            <a:custGeom>
              <a:avLst/>
              <a:gdLst/>
              <a:ahLst/>
              <a:cxnLst/>
              <a:rect l="l" t="t" r="r" b="b"/>
              <a:pathLst>
                <a:path w="28" h="158" extrusionOk="0">
                  <a:moveTo>
                    <a:pt x="17" y="1"/>
                  </a:moveTo>
                  <a:cubicBezTo>
                    <a:pt x="13" y="1"/>
                    <a:pt x="9" y="10"/>
                    <a:pt x="4" y="10"/>
                  </a:cubicBezTo>
                  <a:cubicBezTo>
                    <a:pt x="3" y="10"/>
                    <a:pt x="2" y="10"/>
                    <a:pt x="1" y="8"/>
                  </a:cubicBezTo>
                  <a:lnTo>
                    <a:pt x="1" y="8"/>
                  </a:lnTo>
                  <a:lnTo>
                    <a:pt x="27" y="158"/>
                  </a:lnTo>
                  <a:cubicBezTo>
                    <a:pt x="27" y="26"/>
                    <a:pt x="23" y="1"/>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rot="10800000">
              <a:off x="10074485" y="2264195"/>
              <a:ext cx="4714" cy="51472"/>
            </a:xfrm>
            <a:custGeom>
              <a:avLst/>
              <a:gdLst/>
              <a:ahLst/>
              <a:cxnLst/>
              <a:rect l="l" t="t" r="r" b="b"/>
              <a:pathLst>
                <a:path w="37" h="404" extrusionOk="0">
                  <a:moveTo>
                    <a:pt x="37" y="0"/>
                  </a:moveTo>
                  <a:cubicBezTo>
                    <a:pt x="22" y="195"/>
                    <a:pt x="1" y="352"/>
                    <a:pt x="21" y="404"/>
                  </a:cubicBezTo>
                  <a:cubicBezTo>
                    <a:pt x="32" y="241"/>
                    <a:pt x="36" y="113"/>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10800000">
              <a:off x="11426379" y="4049776"/>
              <a:ext cx="6880" cy="14015"/>
            </a:xfrm>
            <a:custGeom>
              <a:avLst/>
              <a:gdLst/>
              <a:ahLst/>
              <a:cxnLst/>
              <a:rect l="l" t="t" r="r" b="b"/>
              <a:pathLst>
                <a:path w="54" h="110" extrusionOk="0">
                  <a:moveTo>
                    <a:pt x="47" y="0"/>
                  </a:moveTo>
                  <a:cubicBezTo>
                    <a:pt x="46" y="0"/>
                    <a:pt x="45" y="1"/>
                    <a:pt x="44" y="2"/>
                  </a:cubicBezTo>
                  <a:cubicBezTo>
                    <a:pt x="8" y="74"/>
                    <a:pt x="0" y="110"/>
                    <a:pt x="6" y="110"/>
                  </a:cubicBezTo>
                  <a:cubicBezTo>
                    <a:pt x="33" y="41"/>
                    <a:pt x="53"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10800000">
              <a:off x="10072064" y="2315539"/>
              <a:ext cx="3313" cy="59880"/>
            </a:xfrm>
            <a:custGeom>
              <a:avLst/>
              <a:gdLst/>
              <a:ahLst/>
              <a:cxnLst/>
              <a:rect l="l" t="t" r="r" b="b"/>
              <a:pathLst>
                <a:path w="26" h="470" extrusionOk="0">
                  <a:moveTo>
                    <a:pt x="7" y="0"/>
                  </a:moveTo>
                  <a:cubicBezTo>
                    <a:pt x="5" y="29"/>
                    <a:pt x="3" y="57"/>
                    <a:pt x="1" y="87"/>
                  </a:cubicBezTo>
                  <a:cubicBezTo>
                    <a:pt x="6" y="204"/>
                    <a:pt x="9" y="324"/>
                    <a:pt x="7" y="469"/>
                  </a:cubicBezTo>
                  <a:cubicBezTo>
                    <a:pt x="18" y="324"/>
                    <a:pt x="25" y="159"/>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10800000">
              <a:off x="10094742" y="2526649"/>
              <a:ext cx="510" cy="3567"/>
            </a:xfrm>
            <a:custGeom>
              <a:avLst/>
              <a:gdLst/>
              <a:ahLst/>
              <a:cxnLst/>
              <a:rect l="l" t="t" r="r" b="b"/>
              <a:pathLst>
                <a:path w="4" h="28" extrusionOk="0">
                  <a:moveTo>
                    <a:pt x="4" y="0"/>
                  </a:moveTo>
                  <a:cubicBezTo>
                    <a:pt x="1" y="20"/>
                    <a:pt x="0" y="27"/>
                    <a:pt x="0" y="27"/>
                  </a:cubicBezTo>
                  <a:cubicBezTo>
                    <a:pt x="1" y="27"/>
                    <a:pt x="2" y="21"/>
                    <a:pt x="4" y="12"/>
                  </a:cubicBezTo>
                  <a:cubicBezTo>
                    <a:pt x="4" y="8"/>
                    <a:pt x="4" y="6"/>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rot="10800000">
              <a:off x="11489063" y="2268654"/>
              <a:ext cx="1274" cy="12358"/>
            </a:xfrm>
            <a:custGeom>
              <a:avLst/>
              <a:gdLst/>
              <a:ahLst/>
              <a:cxnLst/>
              <a:rect l="l" t="t" r="r" b="b"/>
              <a:pathLst>
                <a:path w="10" h="97" extrusionOk="0">
                  <a:moveTo>
                    <a:pt x="3" y="1"/>
                  </a:moveTo>
                  <a:cubicBezTo>
                    <a:pt x="2" y="8"/>
                    <a:pt x="1" y="17"/>
                    <a:pt x="0" y="26"/>
                  </a:cubicBezTo>
                  <a:cubicBezTo>
                    <a:pt x="5" y="77"/>
                    <a:pt x="7" y="97"/>
                    <a:pt x="8" y="97"/>
                  </a:cubicBezTo>
                  <a:cubicBezTo>
                    <a:pt x="9" y="97"/>
                    <a:pt x="7" y="56"/>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rot="10800000">
              <a:off x="10109139" y="3702852"/>
              <a:ext cx="510" cy="2548"/>
            </a:xfrm>
            <a:custGeom>
              <a:avLst/>
              <a:gdLst/>
              <a:ahLst/>
              <a:cxnLst/>
              <a:rect l="l" t="t" r="r" b="b"/>
              <a:pathLst>
                <a:path w="4" h="20" extrusionOk="0">
                  <a:moveTo>
                    <a:pt x="3" y="1"/>
                  </a:moveTo>
                  <a:lnTo>
                    <a:pt x="1" y="5"/>
                  </a:lnTo>
                  <a:cubicBezTo>
                    <a:pt x="2" y="10"/>
                    <a:pt x="2" y="13"/>
                    <a:pt x="3" y="19"/>
                  </a:cubicBezTo>
                  <a:cubicBezTo>
                    <a:pt x="3" y="13"/>
                    <a:pt x="3" y="6"/>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10800000">
              <a:off x="10100093" y="3705273"/>
              <a:ext cx="14015" cy="53765"/>
            </a:xfrm>
            <a:custGeom>
              <a:avLst/>
              <a:gdLst/>
              <a:ahLst/>
              <a:cxnLst/>
              <a:rect l="l" t="t" r="r" b="b"/>
              <a:pathLst>
                <a:path w="110" h="422" extrusionOk="0">
                  <a:moveTo>
                    <a:pt x="0" y="0"/>
                  </a:moveTo>
                  <a:cubicBezTo>
                    <a:pt x="39" y="180"/>
                    <a:pt x="47" y="281"/>
                    <a:pt x="38" y="422"/>
                  </a:cubicBezTo>
                  <a:lnTo>
                    <a:pt x="75" y="350"/>
                  </a:lnTo>
                  <a:cubicBezTo>
                    <a:pt x="92" y="314"/>
                    <a:pt x="110" y="279"/>
                    <a:pt x="110" y="279"/>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rot="10800000">
              <a:off x="10065312" y="175772"/>
              <a:ext cx="1460316" cy="4253798"/>
            </a:xfrm>
            <a:custGeom>
              <a:avLst/>
              <a:gdLst/>
              <a:ahLst/>
              <a:cxnLst/>
              <a:rect l="l" t="t" r="r" b="b"/>
              <a:pathLst>
                <a:path w="11462" h="33388" extrusionOk="0">
                  <a:moveTo>
                    <a:pt x="8293" y="776"/>
                  </a:moveTo>
                  <a:lnTo>
                    <a:pt x="8293" y="776"/>
                  </a:lnTo>
                  <a:cubicBezTo>
                    <a:pt x="8367" y="811"/>
                    <a:pt x="8445" y="865"/>
                    <a:pt x="8530" y="923"/>
                  </a:cubicBezTo>
                  <a:cubicBezTo>
                    <a:pt x="8469" y="899"/>
                    <a:pt x="8389" y="839"/>
                    <a:pt x="8293" y="776"/>
                  </a:cubicBezTo>
                  <a:close/>
                  <a:moveTo>
                    <a:pt x="9162" y="1411"/>
                  </a:moveTo>
                  <a:cubicBezTo>
                    <a:pt x="9164" y="1413"/>
                    <a:pt x="9166" y="1415"/>
                    <a:pt x="9168" y="1417"/>
                  </a:cubicBezTo>
                  <a:lnTo>
                    <a:pt x="9168" y="1417"/>
                  </a:lnTo>
                  <a:cubicBezTo>
                    <a:pt x="9166" y="1415"/>
                    <a:pt x="9164" y="1413"/>
                    <a:pt x="9162" y="1411"/>
                  </a:cubicBezTo>
                  <a:close/>
                  <a:moveTo>
                    <a:pt x="2194" y="1525"/>
                  </a:moveTo>
                  <a:lnTo>
                    <a:pt x="2194" y="1525"/>
                  </a:lnTo>
                  <a:cubicBezTo>
                    <a:pt x="2134" y="1587"/>
                    <a:pt x="2019" y="1716"/>
                    <a:pt x="1962" y="1745"/>
                  </a:cubicBezTo>
                  <a:cubicBezTo>
                    <a:pt x="2011" y="1656"/>
                    <a:pt x="2079" y="1616"/>
                    <a:pt x="2194" y="1525"/>
                  </a:cubicBezTo>
                  <a:close/>
                  <a:moveTo>
                    <a:pt x="1027" y="2959"/>
                  </a:moveTo>
                  <a:cubicBezTo>
                    <a:pt x="1010" y="2987"/>
                    <a:pt x="1000" y="3004"/>
                    <a:pt x="1000" y="3004"/>
                  </a:cubicBezTo>
                  <a:cubicBezTo>
                    <a:pt x="1011" y="2987"/>
                    <a:pt x="1020" y="2972"/>
                    <a:pt x="1027" y="2959"/>
                  </a:cubicBezTo>
                  <a:close/>
                  <a:moveTo>
                    <a:pt x="10509" y="3024"/>
                  </a:moveTo>
                  <a:cubicBezTo>
                    <a:pt x="10527" y="3053"/>
                    <a:pt x="10547" y="3090"/>
                    <a:pt x="10568" y="3131"/>
                  </a:cubicBezTo>
                  <a:lnTo>
                    <a:pt x="10568" y="3131"/>
                  </a:lnTo>
                  <a:cubicBezTo>
                    <a:pt x="10543" y="3077"/>
                    <a:pt x="10528" y="3044"/>
                    <a:pt x="10509" y="3024"/>
                  </a:cubicBezTo>
                  <a:close/>
                  <a:moveTo>
                    <a:pt x="11121" y="6773"/>
                  </a:moveTo>
                  <a:cubicBezTo>
                    <a:pt x="11120" y="6778"/>
                    <a:pt x="11120" y="6784"/>
                    <a:pt x="11119" y="6790"/>
                  </a:cubicBezTo>
                  <a:cubicBezTo>
                    <a:pt x="11120" y="6784"/>
                    <a:pt x="11120" y="6779"/>
                    <a:pt x="11121" y="6773"/>
                  </a:cubicBezTo>
                  <a:close/>
                  <a:moveTo>
                    <a:pt x="11307" y="6826"/>
                  </a:moveTo>
                  <a:cubicBezTo>
                    <a:pt x="11308" y="6826"/>
                    <a:pt x="11309" y="6835"/>
                    <a:pt x="11309" y="6865"/>
                  </a:cubicBezTo>
                  <a:lnTo>
                    <a:pt x="11309" y="6865"/>
                  </a:lnTo>
                  <a:cubicBezTo>
                    <a:pt x="11306" y="6855"/>
                    <a:pt x="11303" y="6848"/>
                    <a:pt x="11300" y="6842"/>
                  </a:cubicBezTo>
                  <a:cubicBezTo>
                    <a:pt x="11303" y="6840"/>
                    <a:pt x="11305" y="6826"/>
                    <a:pt x="11307" y="6826"/>
                  </a:cubicBezTo>
                  <a:close/>
                  <a:moveTo>
                    <a:pt x="11120" y="6952"/>
                  </a:moveTo>
                  <a:lnTo>
                    <a:pt x="11120" y="6952"/>
                  </a:lnTo>
                  <a:cubicBezTo>
                    <a:pt x="11120" y="6955"/>
                    <a:pt x="11121" y="6958"/>
                    <a:pt x="11121" y="6961"/>
                  </a:cubicBezTo>
                  <a:lnTo>
                    <a:pt x="11121" y="6961"/>
                  </a:lnTo>
                  <a:lnTo>
                    <a:pt x="11120" y="6952"/>
                  </a:lnTo>
                  <a:close/>
                  <a:moveTo>
                    <a:pt x="383" y="10275"/>
                  </a:moveTo>
                  <a:lnTo>
                    <a:pt x="383" y="10276"/>
                  </a:lnTo>
                  <a:cubicBezTo>
                    <a:pt x="383" y="10276"/>
                    <a:pt x="383" y="10275"/>
                    <a:pt x="383" y="10275"/>
                  </a:cubicBezTo>
                  <a:close/>
                  <a:moveTo>
                    <a:pt x="372" y="14084"/>
                  </a:moveTo>
                  <a:cubicBezTo>
                    <a:pt x="372" y="14098"/>
                    <a:pt x="372" y="14111"/>
                    <a:pt x="372" y="14124"/>
                  </a:cubicBezTo>
                  <a:lnTo>
                    <a:pt x="372" y="14124"/>
                  </a:lnTo>
                  <a:cubicBezTo>
                    <a:pt x="372" y="14109"/>
                    <a:pt x="372" y="14096"/>
                    <a:pt x="372" y="14084"/>
                  </a:cubicBezTo>
                  <a:close/>
                  <a:moveTo>
                    <a:pt x="96" y="18076"/>
                  </a:moveTo>
                  <a:cubicBezTo>
                    <a:pt x="100" y="18172"/>
                    <a:pt x="100" y="18202"/>
                    <a:pt x="98" y="18202"/>
                  </a:cubicBezTo>
                  <a:cubicBezTo>
                    <a:pt x="96" y="18202"/>
                    <a:pt x="93" y="18179"/>
                    <a:pt x="89" y="18156"/>
                  </a:cubicBezTo>
                  <a:lnTo>
                    <a:pt x="96" y="18076"/>
                  </a:lnTo>
                  <a:close/>
                  <a:moveTo>
                    <a:pt x="11378" y="19084"/>
                  </a:moveTo>
                  <a:cubicBezTo>
                    <a:pt x="11378" y="19084"/>
                    <a:pt x="11375" y="19139"/>
                    <a:pt x="11372" y="19215"/>
                  </a:cubicBezTo>
                  <a:cubicBezTo>
                    <a:pt x="11371" y="19212"/>
                    <a:pt x="11371" y="19209"/>
                    <a:pt x="11371" y="19206"/>
                  </a:cubicBezTo>
                  <a:cubicBezTo>
                    <a:pt x="11376" y="19118"/>
                    <a:pt x="11378" y="19084"/>
                    <a:pt x="11378" y="19084"/>
                  </a:cubicBezTo>
                  <a:close/>
                  <a:moveTo>
                    <a:pt x="11296" y="21130"/>
                  </a:moveTo>
                  <a:cubicBezTo>
                    <a:pt x="11297" y="21131"/>
                    <a:pt x="11297" y="21132"/>
                    <a:pt x="11297" y="21134"/>
                  </a:cubicBezTo>
                  <a:lnTo>
                    <a:pt x="11297" y="21134"/>
                  </a:lnTo>
                  <a:cubicBezTo>
                    <a:pt x="11297" y="21132"/>
                    <a:pt x="11297" y="21131"/>
                    <a:pt x="11296" y="21130"/>
                  </a:cubicBezTo>
                  <a:close/>
                  <a:moveTo>
                    <a:pt x="80" y="22935"/>
                  </a:moveTo>
                  <a:cubicBezTo>
                    <a:pt x="79" y="22940"/>
                    <a:pt x="77" y="22948"/>
                    <a:pt x="75" y="22958"/>
                  </a:cubicBezTo>
                  <a:cubicBezTo>
                    <a:pt x="77" y="22951"/>
                    <a:pt x="78" y="22943"/>
                    <a:pt x="80" y="22935"/>
                  </a:cubicBezTo>
                  <a:close/>
                  <a:moveTo>
                    <a:pt x="350" y="25930"/>
                  </a:moveTo>
                  <a:cubicBezTo>
                    <a:pt x="350" y="25937"/>
                    <a:pt x="349" y="25947"/>
                    <a:pt x="349" y="25959"/>
                  </a:cubicBezTo>
                  <a:lnTo>
                    <a:pt x="349" y="25959"/>
                  </a:lnTo>
                  <a:lnTo>
                    <a:pt x="350" y="25930"/>
                  </a:lnTo>
                  <a:close/>
                  <a:moveTo>
                    <a:pt x="5785" y="0"/>
                  </a:moveTo>
                  <a:lnTo>
                    <a:pt x="5891" y="12"/>
                  </a:lnTo>
                  <a:cubicBezTo>
                    <a:pt x="5740" y="42"/>
                    <a:pt x="5576" y="21"/>
                    <a:pt x="5271" y="41"/>
                  </a:cubicBezTo>
                  <a:lnTo>
                    <a:pt x="5279" y="36"/>
                  </a:lnTo>
                  <a:cubicBezTo>
                    <a:pt x="5264" y="36"/>
                    <a:pt x="5250" y="36"/>
                    <a:pt x="5236" y="36"/>
                  </a:cubicBezTo>
                  <a:cubicBezTo>
                    <a:pt x="5085" y="36"/>
                    <a:pt x="4992" y="59"/>
                    <a:pt x="4926" y="65"/>
                  </a:cubicBezTo>
                  <a:cubicBezTo>
                    <a:pt x="4854" y="75"/>
                    <a:pt x="4817" y="82"/>
                    <a:pt x="4781" y="89"/>
                  </a:cubicBezTo>
                  <a:cubicBezTo>
                    <a:pt x="4707" y="106"/>
                    <a:pt x="4634" y="108"/>
                    <a:pt x="4295" y="182"/>
                  </a:cubicBezTo>
                  <a:lnTo>
                    <a:pt x="4338" y="200"/>
                  </a:lnTo>
                  <a:cubicBezTo>
                    <a:pt x="4315" y="242"/>
                    <a:pt x="4162" y="258"/>
                    <a:pt x="3975" y="312"/>
                  </a:cubicBezTo>
                  <a:cubicBezTo>
                    <a:pt x="3789" y="369"/>
                    <a:pt x="3552" y="420"/>
                    <a:pt x="3379" y="527"/>
                  </a:cubicBezTo>
                  <a:lnTo>
                    <a:pt x="3516" y="479"/>
                  </a:lnTo>
                  <a:lnTo>
                    <a:pt x="3516" y="479"/>
                  </a:lnTo>
                  <a:cubicBezTo>
                    <a:pt x="3422" y="536"/>
                    <a:pt x="3276" y="583"/>
                    <a:pt x="3126" y="629"/>
                  </a:cubicBezTo>
                  <a:cubicBezTo>
                    <a:pt x="2975" y="673"/>
                    <a:pt x="2833" y="740"/>
                    <a:pt x="2735" y="791"/>
                  </a:cubicBezTo>
                  <a:cubicBezTo>
                    <a:pt x="2729" y="794"/>
                    <a:pt x="2726" y="795"/>
                    <a:pt x="2725" y="795"/>
                  </a:cubicBezTo>
                  <a:cubicBezTo>
                    <a:pt x="2717" y="795"/>
                    <a:pt x="2803" y="739"/>
                    <a:pt x="2852" y="706"/>
                  </a:cubicBezTo>
                  <a:lnTo>
                    <a:pt x="2852" y="706"/>
                  </a:lnTo>
                  <a:cubicBezTo>
                    <a:pt x="2592" y="842"/>
                    <a:pt x="2580" y="861"/>
                    <a:pt x="2588" y="873"/>
                  </a:cubicBezTo>
                  <a:cubicBezTo>
                    <a:pt x="2598" y="887"/>
                    <a:pt x="2618" y="887"/>
                    <a:pt x="2449" y="1022"/>
                  </a:cubicBezTo>
                  <a:cubicBezTo>
                    <a:pt x="2440" y="1025"/>
                    <a:pt x="2434" y="1027"/>
                    <a:pt x="2430" y="1027"/>
                  </a:cubicBezTo>
                  <a:cubicBezTo>
                    <a:pt x="2412" y="1027"/>
                    <a:pt x="2427" y="1001"/>
                    <a:pt x="2411" y="1001"/>
                  </a:cubicBezTo>
                  <a:cubicBezTo>
                    <a:pt x="2398" y="1001"/>
                    <a:pt x="2362" y="1020"/>
                    <a:pt x="2264" y="1091"/>
                  </a:cubicBezTo>
                  <a:cubicBezTo>
                    <a:pt x="2119" y="1151"/>
                    <a:pt x="1662" y="1694"/>
                    <a:pt x="1378" y="1973"/>
                  </a:cubicBezTo>
                  <a:cubicBezTo>
                    <a:pt x="1413" y="1945"/>
                    <a:pt x="1449" y="1917"/>
                    <a:pt x="1460" y="1917"/>
                  </a:cubicBezTo>
                  <a:cubicBezTo>
                    <a:pt x="1469" y="1917"/>
                    <a:pt x="1455" y="1943"/>
                    <a:pt x="1393" y="2020"/>
                  </a:cubicBezTo>
                  <a:cubicBezTo>
                    <a:pt x="1303" y="2145"/>
                    <a:pt x="1164" y="2301"/>
                    <a:pt x="1037" y="2463"/>
                  </a:cubicBezTo>
                  <a:cubicBezTo>
                    <a:pt x="924" y="2633"/>
                    <a:pt x="813" y="2804"/>
                    <a:pt x="766" y="2937"/>
                  </a:cubicBezTo>
                  <a:cubicBezTo>
                    <a:pt x="746" y="2970"/>
                    <a:pt x="736" y="2981"/>
                    <a:pt x="732" y="2981"/>
                  </a:cubicBezTo>
                  <a:cubicBezTo>
                    <a:pt x="686" y="3091"/>
                    <a:pt x="604" y="3264"/>
                    <a:pt x="538" y="3431"/>
                  </a:cubicBezTo>
                  <a:cubicBezTo>
                    <a:pt x="482" y="3602"/>
                    <a:pt x="433" y="3762"/>
                    <a:pt x="422" y="3833"/>
                  </a:cubicBezTo>
                  <a:cubicBezTo>
                    <a:pt x="376" y="3875"/>
                    <a:pt x="334" y="3986"/>
                    <a:pt x="298" y="4129"/>
                  </a:cubicBezTo>
                  <a:cubicBezTo>
                    <a:pt x="263" y="4273"/>
                    <a:pt x="213" y="4442"/>
                    <a:pt x="202" y="4612"/>
                  </a:cubicBezTo>
                  <a:cubicBezTo>
                    <a:pt x="182" y="4780"/>
                    <a:pt x="164" y="4940"/>
                    <a:pt x="150" y="5058"/>
                  </a:cubicBezTo>
                  <a:cubicBezTo>
                    <a:pt x="143" y="5176"/>
                    <a:pt x="132" y="5251"/>
                    <a:pt x="110" y="5251"/>
                  </a:cubicBezTo>
                  <a:cubicBezTo>
                    <a:pt x="110" y="5251"/>
                    <a:pt x="110" y="5251"/>
                    <a:pt x="109" y="5251"/>
                  </a:cubicBezTo>
                  <a:cubicBezTo>
                    <a:pt x="109" y="5251"/>
                    <a:pt x="102" y="5431"/>
                    <a:pt x="95" y="5613"/>
                  </a:cubicBezTo>
                  <a:cubicBezTo>
                    <a:pt x="96" y="5790"/>
                    <a:pt x="97" y="5969"/>
                    <a:pt x="97" y="5969"/>
                  </a:cubicBezTo>
                  <a:lnTo>
                    <a:pt x="88" y="5950"/>
                  </a:lnTo>
                  <a:lnTo>
                    <a:pt x="88" y="5950"/>
                  </a:lnTo>
                  <a:cubicBezTo>
                    <a:pt x="82" y="6404"/>
                    <a:pt x="103" y="6565"/>
                    <a:pt x="125" y="6725"/>
                  </a:cubicBezTo>
                  <a:cubicBezTo>
                    <a:pt x="122" y="6767"/>
                    <a:pt x="119" y="6781"/>
                    <a:pt x="117" y="6781"/>
                  </a:cubicBezTo>
                  <a:cubicBezTo>
                    <a:pt x="113" y="6781"/>
                    <a:pt x="109" y="6750"/>
                    <a:pt x="106" y="6745"/>
                  </a:cubicBezTo>
                  <a:lnTo>
                    <a:pt x="106" y="6745"/>
                  </a:lnTo>
                  <a:cubicBezTo>
                    <a:pt x="88" y="7409"/>
                    <a:pt x="92" y="7476"/>
                    <a:pt x="136" y="8033"/>
                  </a:cubicBezTo>
                  <a:lnTo>
                    <a:pt x="107" y="8091"/>
                  </a:lnTo>
                  <a:cubicBezTo>
                    <a:pt x="125" y="8242"/>
                    <a:pt x="61" y="9052"/>
                    <a:pt x="95" y="9704"/>
                  </a:cubicBezTo>
                  <a:cubicBezTo>
                    <a:pt x="92" y="9697"/>
                    <a:pt x="86" y="9683"/>
                    <a:pt x="83" y="9632"/>
                  </a:cubicBezTo>
                  <a:lnTo>
                    <a:pt x="83" y="9632"/>
                  </a:lnTo>
                  <a:cubicBezTo>
                    <a:pt x="116" y="10365"/>
                    <a:pt x="1" y="11389"/>
                    <a:pt x="107" y="11656"/>
                  </a:cubicBezTo>
                  <a:lnTo>
                    <a:pt x="134" y="12141"/>
                  </a:lnTo>
                  <a:cubicBezTo>
                    <a:pt x="136" y="11939"/>
                    <a:pt x="142" y="11877"/>
                    <a:pt x="149" y="11877"/>
                  </a:cubicBezTo>
                  <a:cubicBezTo>
                    <a:pt x="161" y="11877"/>
                    <a:pt x="176" y="12034"/>
                    <a:pt x="187" y="12034"/>
                  </a:cubicBezTo>
                  <a:cubicBezTo>
                    <a:pt x="191" y="12034"/>
                    <a:pt x="195" y="12018"/>
                    <a:pt x="197" y="11976"/>
                  </a:cubicBezTo>
                  <a:lnTo>
                    <a:pt x="197" y="11976"/>
                  </a:lnTo>
                  <a:cubicBezTo>
                    <a:pt x="203" y="12158"/>
                    <a:pt x="183" y="12420"/>
                    <a:pt x="170" y="12420"/>
                  </a:cubicBezTo>
                  <a:cubicBezTo>
                    <a:pt x="165" y="12420"/>
                    <a:pt x="162" y="12389"/>
                    <a:pt x="160" y="12310"/>
                  </a:cubicBezTo>
                  <a:lnTo>
                    <a:pt x="166" y="12263"/>
                  </a:lnTo>
                  <a:cubicBezTo>
                    <a:pt x="162" y="12257"/>
                    <a:pt x="159" y="12254"/>
                    <a:pt x="157" y="12254"/>
                  </a:cubicBezTo>
                  <a:cubicBezTo>
                    <a:pt x="115" y="12254"/>
                    <a:pt x="143" y="13024"/>
                    <a:pt x="109" y="13024"/>
                  </a:cubicBezTo>
                  <a:cubicBezTo>
                    <a:pt x="109" y="13024"/>
                    <a:pt x="109" y="13024"/>
                    <a:pt x="108" y="13024"/>
                  </a:cubicBezTo>
                  <a:lnTo>
                    <a:pt x="108" y="13024"/>
                  </a:lnTo>
                  <a:cubicBezTo>
                    <a:pt x="110" y="14256"/>
                    <a:pt x="79" y="15457"/>
                    <a:pt x="77" y="16612"/>
                  </a:cubicBezTo>
                  <a:lnTo>
                    <a:pt x="121" y="16478"/>
                  </a:lnTo>
                  <a:lnTo>
                    <a:pt x="118" y="16881"/>
                  </a:lnTo>
                  <a:cubicBezTo>
                    <a:pt x="114" y="16926"/>
                    <a:pt x="107" y="16959"/>
                    <a:pt x="101" y="16959"/>
                  </a:cubicBezTo>
                  <a:cubicBezTo>
                    <a:pt x="93" y="16959"/>
                    <a:pt x="85" y="16900"/>
                    <a:pt x="86" y="16736"/>
                  </a:cubicBezTo>
                  <a:lnTo>
                    <a:pt x="86" y="16736"/>
                  </a:lnTo>
                  <a:cubicBezTo>
                    <a:pt x="62" y="16886"/>
                    <a:pt x="107" y="17217"/>
                    <a:pt x="116" y="17226"/>
                  </a:cubicBezTo>
                  <a:cubicBezTo>
                    <a:pt x="112" y="17379"/>
                    <a:pt x="106" y="17432"/>
                    <a:pt x="100" y="17432"/>
                  </a:cubicBezTo>
                  <a:cubicBezTo>
                    <a:pt x="86" y="17432"/>
                    <a:pt x="71" y="17153"/>
                    <a:pt x="66" y="17153"/>
                  </a:cubicBezTo>
                  <a:cubicBezTo>
                    <a:pt x="65" y="17153"/>
                    <a:pt x="64" y="17161"/>
                    <a:pt x="64" y="17179"/>
                  </a:cubicBezTo>
                  <a:lnTo>
                    <a:pt x="68" y="17412"/>
                  </a:lnTo>
                  <a:lnTo>
                    <a:pt x="73" y="17360"/>
                  </a:lnTo>
                  <a:cubicBezTo>
                    <a:pt x="91" y="17550"/>
                    <a:pt x="109" y="17566"/>
                    <a:pt x="107" y="17912"/>
                  </a:cubicBezTo>
                  <a:cubicBezTo>
                    <a:pt x="98" y="18130"/>
                    <a:pt x="81" y="18023"/>
                    <a:pt x="78" y="18110"/>
                  </a:cubicBezTo>
                  <a:cubicBezTo>
                    <a:pt x="78" y="18109"/>
                    <a:pt x="78" y="18109"/>
                    <a:pt x="78" y="18109"/>
                  </a:cubicBezTo>
                  <a:cubicBezTo>
                    <a:pt x="75" y="18109"/>
                    <a:pt x="74" y="18140"/>
                    <a:pt x="77" y="18242"/>
                  </a:cubicBezTo>
                  <a:lnTo>
                    <a:pt x="73" y="18748"/>
                  </a:lnTo>
                  <a:lnTo>
                    <a:pt x="108" y="18545"/>
                  </a:lnTo>
                  <a:cubicBezTo>
                    <a:pt x="120" y="18706"/>
                    <a:pt x="114" y="18882"/>
                    <a:pt x="124" y="18882"/>
                  </a:cubicBezTo>
                  <a:cubicBezTo>
                    <a:pt x="128" y="18882"/>
                    <a:pt x="134" y="18857"/>
                    <a:pt x="144" y="18795"/>
                  </a:cubicBezTo>
                  <a:lnTo>
                    <a:pt x="144" y="18795"/>
                  </a:lnTo>
                  <a:cubicBezTo>
                    <a:pt x="86" y="19153"/>
                    <a:pt x="123" y="20682"/>
                    <a:pt x="105" y="20891"/>
                  </a:cubicBezTo>
                  <a:cubicBezTo>
                    <a:pt x="130" y="21206"/>
                    <a:pt x="130" y="21518"/>
                    <a:pt x="127" y="21902"/>
                  </a:cubicBezTo>
                  <a:cubicBezTo>
                    <a:pt x="130" y="21862"/>
                    <a:pt x="138" y="21828"/>
                    <a:pt x="147" y="21828"/>
                  </a:cubicBezTo>
                  <a:cubicBezTo>
                    <a:pt x="158" y="21828"/>
                    <a:pt x="170" y="21890"/>
                    <a:pt x="167" y="22082"/>
                  </a:cubicBezTo>
                  <a:cubicBezTo>
                    <a:pt x="161" y="22072"/>
                    <a:pt x="155" y="22068"/>
                    <a:pt x="151" y="22068"/>
                  </a:cubicBezTo>
                  <a:cubicBezTo>
                    <a:pt x="96" y="22068"/>
                    <a:pt x="126" y="22672"/>
                    <a:pt x="80" y="22935"/>
                  </a:cubicBezTo>
                  <a:lnTo>
                    <a:pt x="80" y="22935"/>
                  </a:lnTo>
                  <a:cubicBezTo>
                    <a:pt x="82" y="22929"/>
                    <a:pt x="83" y="22926"/>
                    <a:pt x="84" y="22926"/>
                  </a:cubicBezTo>
                  <a:cubicBezTo>
                    <a:pt x="105" y="22926"/>
                    <a:pt x="95" y="23600"/>
                    <a:pt x="121" y="23600"/>
                  </a:cubicBezTo>
                  <a:cubicBezTo>
                    <a:pt x="125" y="23600"/>
                    <a:pt x="131" y="23578"/>
                    <a:pt x="139" y="23525"/>
                  </a:cubicBezTo>
                  <a:lnTo>
                    <a:pt x="139" y="23525"/>
                  </a:lnTo>
                  <a:cubicBezTo>
                    <a:pt x="136" y="23646"/>
                    <a:pt x="130" y="23665"/>
                    <a:pt x="123" y="23665"/>
                  </a:cubicBezTo>
                  <a:cubicBezTo>
                    <a:pt x="120" y="23665"/>
                    <a:pt x="116" y="23661"/>
                    <a:pt x="112" y="23661"/>
                  </a:cubicBezTo>
                  <a:cubicBezTo>
                    <a:pt x="105" y="23661"/>
                    <a:pt x="98" y="23674"/>
                    <a:pt x="91" y="23753"/>
                  </a:cubicBezTo>
                  <a:cubicBezTo>
                    <a:pt x="122" y="24412"/>
                    <a:pt x="70" y="25206"/>
                    <a:pt x="81" y="26021"/>
                  </a:cubicBezTo>
                  <a:cubicBezTo>
                    <a:pt x="81" y="26022"/>
                    <a:pt x="82" y="26022"/>
                    <a:pt x="82" y="26022"/>
                  </a:cubicBezTo>
                  <a:cubicBezTo>
                    <a:pt x="88" y="26022"/>
                    <a:pt x="96" y="25982"/>
                    <a:pt x="104" y="25982"/>
                  </a:cubicBezTo>
                  <a:cubicBezTo>
                    <a:pt x="110" y="25982"/>
                    <a:pt x="116" y="26002"/>
                    <a:pt x="123" y="26072"/>
                  </a:cubicBezTo>
                  <a:lnTo>
                    <a:pt x="70" y="26503"/>
                  </a:lnTo>
                  <a:cubicBezTo>
                    <a:pt x="75" y="26664"/>
                    <a:pt x="131" y="26651"/>
                    <a:pt x="95" y="26945"/>
                  </a:cubicBezTo>
                  <a:cubicBezTo>
                    <a:pt x="100" y="26921"/>
                    <a:pt x="106" y="26889"/>
                    <a:pt x="111" y="26889"/>
                  </a:cubicBezTo>
                  <a:cubicBezTo>
                    <a:pt x="115" y="26889"/>
                    <a:pt x="118" y="26905"/>
                    <a:pt x="119" y="26950"/>
                  </a:cubicBezTo>
                  <a:cubicBezTo>
                    <a:pt x="69" y="28546"/>
                    <a:pt x="162" y="30212"/>
                    <a:pt x="66" y="31834"/>
                  </a:cubicBezTo>
                  <a:cubicBezTo>
                    <a:pt x="74" y="31755"/>
                    <a:pt x="79" y="31723"/>
                    <a:pt x="82" y="31723"/>
                  </a:cubicBezTo>
                  <a:cubicBezTo>
                    <a:pt x="88" y="31723"/>
                    <a:pt x="89" y="31822"/>
                    <a:pt x="89" y="31929"/>
                  </a:cubicBezTo>
                  <a:cubicBezTo>
                    <a:pt x="90" y="31892"/>
                    <a:pt x="94" y="31880"/>
                    <a:pt x="98" y="31880"/>
                  </a:cubicBezTo>
                  <a:cubicBezTo>
                    <a:pt x="106" y="31880"/>
                    <a:pt x="116" y="31913"/>
                    <a:pt x="125" y="31913"/>
                  </a:cubicBezTo>
                  <a:cubicBezTo>
                    <a:pt x="126" y="31913"/>
                    <a:pt x="127" y="31912"/>
                    <a:pt x="129" y="31910"/>
                  </a:cubicBezTo>
                  <a:lnTo>
                    <a:pt x="129" y="31910"/>
                  </a:lnTo>
                  <a:lnTo>
                    <a:pt x="90" y="32589"/>
                  </a:lnTo>
                  <a:cubicBezTo>
                    <a:pt x="129" y="32712"/>
                    <a:pt x="92" y="33317"/>
                    <a:pt x="130" y="33388"/>
                  </a:cubicBezTo>
                  <a:lnTo>
                    <a:pt x="123" y="33172"/>
                  </a:lnTo>
                  <a:lnTo>
                    <a:pt x="123" y="33172"/>
                  </a:lnTo>
                  <a:cubicBezTo>
                    <a:pt x="130" y="33222"/>
                    <a:pt x="138" y="33242"/>
                    <a:pt x="146" y="33242"/>
                  </a:cubicBezTo>
                  <a:cubicBezTo>
                    <a:pt x="184" y="33242"/>
                    <a:pt x="228" y="32813"/>
                    <a:pt x="272" y="32813"/>
                  </a:cubicBezTo>
                  <a:cubicBezTo>
                    <a:pt x="274" y="32813"/>
                    <a:pt x="276" y="32813"/>
                    <a:pt x="277" y="32815"/>
                  </a:cubicBezTo>
                  <a:cubicBezTo>
                    <a:pt x="227" y="32494"/>
                    <a:pt x="352" y="31970"/>
                    <a:pt x="280" y="31445"/>
                  </a:cubicBezTo>
                  <a:cubicBezTo>
                    <a:pt x="283" y="31419"/>
                    <a:pt x="285" y="31410"/>
                    <a:pt x="287" y="31410"/>
                  </a:cubicBezTo>
                  <a:cubicBezTo>
                    <a:pt x="294" y="31410"/>
                    <a:pt x="299" y="31493"/>
                    <a:pt x="307" y="31493"/>
                  </a:cubicBezTo>
                  <a:cubicBezTo>
                    <a:pt x="308" y="31493"/>
                    <a:pt x="310" y="31490"/>
                    <a:pt x="311" y="31482"/>
                  </a:cubicBezTo>
                  <a:cubicBezTo>
                    <a:pt x="288" y="31348"/>
                    <a:pt x="283" y="31187"/>
                    <a:pt x="294" y="30890"/>
                  </a:cubicBezTo>
                  <a:lnTo>
                    <a:pt x="294" y="30890"/>
                  </a:lnTo>
                  <a:lnTo>
                    <a:pt x="299" y="30924"/>
                  </a:lnTo>
                  <a:cubicBezTo>
                    <a:pt x="294" y="30086"/>
                    <a:pt x="317" y="29727"/>
                    <a:pt x="334" y="28787"/>
                  </a:cubicBezTo>
                  <a:lnTo>
                    <a:pt x="334" y="28787"/>
                  </a:lnTo>
                  <a:lnTo>
                    <a:pt x="305" y="28857"/>
                  </a:lnTo>
                  <a:cubicBezTo>
                    <a:pt x="309" y="28655"/>
                    <a:pt x="318" y="28612"/>
                    <a:pt x="325" y="28518"/>
                  </a:cubicBezTo>
                  <a:cubicBezTo>
                    <a:pt x="319" y="28488"/>
                    <a:pt x="315" y="28475"/>
                    <a:pt x="312" y="28475"/>
                  </a:cubicBezTo>
                  <a:cubicBezTo>
                    <a:pt x="294" y="28475"/>
                    <a:pt x="310" y="28910"/>
                    <a:pt x="289" y="28910"/>
                  </a:cubicBezTo>
                  <a:cubicBezTo>
                    <a:pt x="285" y="28910"/>
                    <a:pt x="281" y="28899"/>
                    <a:pt x="275" y="28873"/>
                  </a:cubicBezTo>
                  <a:cubicBezTo>
                    <a:pt x="333" y="28606"/>
                    <a:pt x="276" y="27448"/>
                    <a:pt x="341" y="27268"/>
                  </a:cubicBezTo>
                  <a:cubicBezTo>
                    <a:pt x="341" y="27168"/>
                    <a:pt x="338" y="27141"/>
                    <a:pt x="334" y="27141"/>
                  </a:cubicBezTo>
                  <a:cubicBezTo>
                    <a:pt x="329" y="27141"/>
                    <a:pt x="322" y="27174"/>
                    <a:pt x="317" y="27174"/>
                  </a:cubicBezTo>
                  <a:cubicBezTo>
                    <a:pt x="313" y="27174"/>
                    <a:pt x="309" y="27147"/>
                    <a:pt x="309" y="27047"/>
                  </a:cubicBezTo>
                  <a:lnTo>
                    <a:pt x="327" y="26965"/>
                  </a:lnTo>
                  <a:lnTo>
                    <a:pt x="304" y="26886"/>
                  </a:lnTo>
                  <a:cubicBezTo>
                    <a:pt x="308" y="26683"/>
                    <a:pt x="330" y="26580"/>
                    <a:pt x="345" y="26573"/>
                  </a:cubicBezTo>
                  <a:lnTo>
                    <a:pt x="345" y="26573"/>
                  </a:lnTo>
                  <a:cubicBezTo>
                    <a:pt x="343" y="26622"/>
                    <a:pt x="349" y="26713"/>
                    <a:pt x="350" y="26766"/>
                  </a:cubicBezTo>
                  <a:cubicBezTo>
                    <a:pt x="369" y="26523"/>
                    <a:pt x="347" y="26096"/>
                    <a:pt x="349" y="25959"/>
                  </a:cubicBezTo>
                  <a:lnTo>
                    <a:pt x="349" y="25959"/>
                  </a:lnTo>
                  <a:lnTo>
                    <a:pt x="339" y="26228"/>
                  </a:lnTo>
                  <a:cubicBezTo>
                    <a:pt x="322" y="25380"/>
                    <a:pt x="346" y="24344"/>
                    <a:pt x="310" y="23524"/>
                  </a:cubicBezTo>
                  <a:lnTo>
                    <a:pt x="297" y="23587"/>
                  </a:lnTo>
                  <a:cubicBezTo>
                    <a:pt x="272" y="22960"/>
                    <a:pt x="311" y="23085"/>
                    <a:pt x="300" y="22397"/>
                  </a:cubicBezTo>
                  <a:lnTo>
                    <a:pt x="300" y="22397"/>
                  </a:lnTo>
                  <a:lnTo>
                    <a:pt x="303" y="22423"/>
                  </a:lnTo>
                  <a:cubicBezTo>
                    <a:pt x="290" y="22286"/>
                    <a:pt x="284" y="22102"/>
                    <a:pt x="285" y="21913"/>
                  </a:cubicBezTo>
                  <a:lnTo>
                    <a:pt x="285" y="21913"/>
                  </a:lnTo>
                  <a:cubicBezTo>
                    <a:pt x="287" y="21940"/>
                    <a:pt x="289" y="21951"/>
                    <a:pt x="292" y="21951"/>
                  </a:cubicBezTo>
                  <a:cubicBezTo>
                    <a:pt x="302" y="21951"/>
                    <a:pt x="312" y="21754"/>
                    <a:pt x="322" y="21754"/>
                  </a:cubicBezTo>
                  <a:cubicBezTo>
                    <a:pt x="325" y="21754"/>
                    <a:pt x="329" y="21771"/>
                    <a:pt x="332" y="21815"/>
                  </a:cubicBezTo>
                  <a:cubicBezTo>
                    <a:pt x="306" y="21136"/>
                    <a:pt x="311" y="21479"/>
                    <a:pt x="262" y="21031"/>
                  </a:cubicBezTo>
                  <a:lnTo>
                    <a:pt x="285" y="20927"/>
                  </a:lnTo>
                  <a:cubicBezTo>
                    <a:pt x="264" y="20774"/>
                    <a:pt x="254" y="20762"/>
                    <a:pt x="249" y="20419"/>
                  </a:cubicBezTo>
                  <a:lnTo>
                    <a:pt x="249" y="20419"/>
                  </a:lnTo>
                  <a:cubicBezTo>
                    <a:pt x="253" y="20486"/>
                    <a:pt x="257" y="20508"/>
                    <a:pt x="261" y="20508"/>
                  </a:cubicBezTo>
                  <a:cubicBezTo>
                    <a:pt x="270" y="20508"/>
                    <a:pt x="279" y="20406"/>
                    <a:pt x="289" y="20406"/>
                  </a:cubicBezTo>
                  <a:cubicBezTo>
                    <a:pt x="294" y="20406"/>
                    <a:pt x="300" y="20433"/>
                    <a:pt x="306" y="20515"/>
                  </a:cubicBezTo>
                  <a:cubicBezTo>
                    <a:pt x="354" y="19795"/>
                    <a:pt x="258" y="19445"/>
                    <a:pt x="329" y="19114"/>
                  </a:cubicBezTo>
                  <a:cubicBezTo>
                    <a:pt x="319" y="19065"/>
                    <a:pt x="312" y="19044"/>
                    <a:pt x="307" y="19044"/>
                  </a:cubicBezTo>
                  <a:cubicBezTo>
                    <a:pt x="278" y="19044"/>
                    <a:pt x="290" y="19577"/>
                    <a:pt x="284" y="19577"/>
                  </a:cubicBezTo>
                  <a:cubicBezTo>
                    <a:pt x="284" y="19577"/>
                    <a:pt x="283" y="19570"/>
                    <a:pt x="281" y="19553"/>
                  </a:cubicBezTo>
                  <a:cubicBezTo>
                    <a:pt x="279" y="19576"/>
                    <a:pt x="276" y="19586"/>
                    <a:pt x="273" y="19586"/>
                  </a:cubicBezTo>
                  <a:cubicBezTo>
                    <a:pt x="255" y="19586"/>
                    <a:pt x="237" y="19246"/>
                    <a:pt x="243" y="19054"/>
                  </a:cubicBezTo>
                  <a:cubicBezTo>
                    <a:pt x="244" y="18824"/>
                    <a:pt x="320" y="18662"/>
                    <a:pt x="318" y="18084"/>
                  </a:cubicBezTo>
                  <a:lnTo>
                    <a:pt x="318" y="18084"/>
                  </a:lnTo>
                  <a:cubicBezTo>
                    <a:pt x="320" y="18141"/>
                    <a:pt x="321" y="18145"/>
                    <a:pt x="322" y="18203"/>
                  </a:cubicBezTo>
                  <a:cubicBezTo>
                    <a:pt x="338" y="17986"/>
                    <a:pt x="302" y="17778"/>
                    <a:pt x="327" y="17513"/>
                  </a:cubicBezTo>
                  <a:cubicBezTo>
                    <a:pt x="291" y="17364"/>
                    <a:pt x="329" y="17167"/>
                    <a:pt x="283" y="17125"/>
                  </a:cubicBezTo>
                  <a:lnTo>
                    <a:pt x="283" y="17125"/>
                  </a:lnTo>
                  <a:lnTo>
                    <a:pt x="293" y="17655"/>
                  </a:lnTo>
                  <a:cubicBezTo>
                    <a:pt x="281" y="17355"/>
                    <a:pt x="226" y="17073"/>
                    <a:pt x="253" y="16577"/>
                  </a:cubicBezTo>
                  <a:lnTo>
                    <a:pt x="253" y="16577"/>
                  </a:lnTo>
                  <a:cubicBezTo>
                    <a:pt x="262" y="16616"/>
                    <a:pt x="274" y="16762"/>
                    <a:pt x="281" y="16865"/>
                  </a:cubicBezTo>
                  <a:cubicBezTo>
                    <a:pt x="296" y="16719"/>
                    <a:pt x="272" y="16585"/>
                    <a:pt x="287" y="16435"/>
                  </a:cubicBezTo>
                  <a:lnTo>
                    <a:pt x="287" y="16435"/>
                  </a:lnTo>
                  <a:cubicBezTo>
                    <a:pt x="334" y="16477"/>
                    <a:pt x="297" y="17080"/>
                    <a:pt x="333" y="17402"/>
                  </a:cubicBezTo>
                  <a:cubicBezTo>
                    <a:pt x="349" y="17270"/>
                    <a:pt x="313" y="16920"/>
                    <a:pt x="333" y="16920"/>
                  </a:cubicBezTo>
                  <a:cubicBezTo>
                    <a:pt x="337" y="16920"/>
                    <a:pt x="342" y="16930"/>
                    <a:pt x="349" y="16954"/>
                  </a:cubicBezTo>
                  <a:cubicBezTo>
                    <a:pt x="285" y="16721"/>
                    <a:pt x="357" y="16384"/>
                    <a:pt x="308" y="15992"/>
                  </a:cubicBezTo>
                  <a:lnTo>
                    <a:pt x="308" y="15992"/>
                  </a:lnTo>
                  <a:lnTo>
                    <a:pt x="336" y="16018"/>
                  </a:lnTo>
                  <a:cubicBezTo>
                    <a:pt x="332" y="15956"/>
                    <a:pt x="318" y="15827"/>
                    <a:pt x="319" y="15713"/>
                  </a:cubicBezTo>
                  <a:lnTo>
                    <a:pt x="319" y="15713"/>
                  </a:lnTo>
                  <a:lnTo>
                    <a:pt x="355" y="15920"/>
                  </a:lnTo>
                  <a:cubicBezTo>
                    <a:pt x="325" y="15603"/>
                    <a:pt x="383" y="15308"/>
                    <a:pt x="366" y="15004"/>
                  </a:cubicBezTo>
                  <a:lnTo>
                    <a:pt x="366" y="15004"/>
                  </a:lnTo>
                  <a:cubicBezTo>
                    <a:pt x="366" y="15294"/>
                    <a:pt x="359" y="15350"/>
                    <a:pt x="350" y="15350"/>
                  </a:cubicBezTo>
                  <a:cubicBezTo>
                    <a:pt x="344" y="15350"/>
                    <a:pt x="337" y="15328"/>
                    <a:pt x="330" y="15328"/>
                  </a:cubicBezTo>
                  <a:cubicBezTo>
                    <a:pt x="324" y="15328"/>
                    <a:pt x="318" y="15346"/>
                    <a:pt x="312" y="15416"/>
                  </a:cubicBezTo>
                  <a:cubicBezTo>
                    <a:pt x="275" y="14643"/>
                    <a:pt x="382" y="14954"/>
                    <a:pt x="372" y="14124"/>
                  </a:cubicBezTo>
                  <a:lnTo>
                    <a:pt x="372" y="14124"/>
                  </a:lnTo>
                  <a:cubicBezTo>
                    <a:pt x="372" y="14229"/>
                    <a:pt x="361" y="14402"/>
                    <a:pt x="351" y="14402"/>
                  </a:cubicBezTo>
                  <a:cubicBezTo>
                    <a:pt x="348" y="14402"/>
                    <a:pt x="345" y="14385"/>
                    <a:pt x="342" y="14346"/>
                  </a:cubicBezTo>
                  <a:cubicBezTo>
                    <a:pt x="348" y="14178"/>
                    <a:pt x="358" y="13957"/>
                    <a:pt x="373" y="13853"/>
                  </a:cubicBezTo>
                  <a:cubicBezTo>
                    <a:pt x="371" y="13666"/>
                    <a:pt x="368" y="13609"/>
                    <a:pt x="363" y="13609"/>
                  </a:cubicBezTo>
                  <a:cubicBezTo>
                    <a:pt x="355" y="13609"/>
                    <a:pt x="345" y="13753"/>
                    <a:pt x="336" y="13753"/>
                  </a:cubicBezTo>
                  <a:cubicBezTo>
                    <a:pt x="333" y="13753"/>
                    <a:pt x="330" y="13737"/>
                    <a:pt x="327" y="13695"/>
                  </a:cubicBezTo>
                  <a:cubicBezTo>
                    <a:pt x="361" y="13497"/>
                    <a:pt x="313" y="13408"/>
                    <a:pt x="302" y="13153"/>
                  </a:cubicBezTo>
                  <a:lnTo>
                    <a:pt x="331" y="13151"/>
                  </a:lnTo>
                  <a:cubicBezTo>
                    <a:pt x="349" y="12487"/>
                    <a:pt x="271" y="12976"/>
                    <a:pt x="294" y="12377"/>
                  </a:cubicBezTo>
                  <a:lnTo>
                    <a:pt x="294" y="12377"/>
                  </a:lnTo>
                  <a:lnTo>
                    <a:pt x="333" y="12630"/>
                  </a:lnTo>
                  <a:lnTo>
                    <a:pt x="322" y="12318"/>
                  </a:lnTo>
                  <a:lnTo>
                    <a:pt x="355" y="12382"/>
                  </a:lnTo>
                  <a:cubicBezTo>
                    <a:pt x="331" y="12043"/>
                    <a:pt x="337" y="11937"/>
                    <a:pt x="346" y="11605"/>
                  </a:cubicBezTo>
                  <a:lnTo>
                    <a:pt x="346" y="11605"/>
                  </a:lnTo>
                  <a:cubicBezTo>
                    <a:pt x="342" y="11620"/>
                    <a:pt x="338" y="11628"/>
                    <a:pt x="333" y="11628"/>
                  </a:cubicBezTo>
                  <a:cubicBezTo>
                    <a:pt x="315" y="11628"/>
                    <a:pt x="295" y="11504"/>
                    <a:pt x="294" y="11268"/>
                  </a:cubicBezTo>
                  <a:cubicBezTo>
                    <a:pt x="299" y="11204"/>
                    <a:pt x="304" y="11192"/>
                    <a:pt x="308" y="11192"/>
                  </a:cubicBezTo>
                  <a:cubicBezTo>
                    <a:pt x="310" y="11192"/>
                    <a:pt x="312" y="11196"/>
                    <a:pt x="314" y="11196"/>
                  </a:cubicBezTo>
                  <a:cubicBezTo>
                    <a:pt x="318" y="11196"/>
                    <a:pt x="319" y="11167"/>
                    <a:pt x="317" y="10963"/>
                  </a:cubicBezTo>
                  <a:lnTo>
                    <a:pt x="317" y="10963"/>
                  </a:lnTo>
                  <a:cubicBezTo>
                    <a:pt x="335" y="11056"/>
                    <a:pt x="357" y="11160"/>
                    <a:pt x="331" y="11341"/>
                  </a:cubicBezTo>
                  <a:cubicBezTo>
                    <a:pt x="340" y="11360"/>
                    <a:pt x="349" y="11435"/>
                    <a:pt x="358" y="11453"/>
                  </a:cubicBezTo>
                  <a:cubicBezTo>
                    <a:pt x="378" y="11238"/>
                    <a:pt x="362" y="10911"/>
                    <a:pt x="362" y="10759"/>
                  </a:cubicBezTo>
                  <a:lnTo>
                    <a:pt x="362" y="10759"/>
                  </a:lnTo>
                  <a:cubicBezTo>
                    <a:pt x="361" y="10817"/>
                    <a:pt x="359" y="10887"/>
                    <a:pt x="355" y="10923"/>
                  </a:cubicBezTo>
                  <a:lnTo>
                    <a:pt x="316" y="10318"/>
                  </a:lnTo>
                  <a:cubicBezTo>
                    <a:pt x="320" y="10286"/>
                    <a:pt x="323" y="10273"/>
                    <a:pt x="326" y="10273"/>
                  </a:cubicBezTo>
                  <a:cubicBezTo>
                    <a:pt x="332" y="10273"/>
                    <a:pt x="338" y="10324"/>
                    <a:pt x="344" y="10373"/>
                  </a:cubicBezTo>
                  <a:cubicBezTo>
                    <a:pt x="341" y="10250"/>
                    <a:pt x="328" y="10166"/>
                    <a:pt x="325" y="9986"/>
                  </a:cubicBezTo>
                  <a:lnTo>
                    <a:pt x="325" y="9986"/>
                  </a:lnTo>
                  <a:cubicBezTo>
                    <a:pt x="348" y="10032"/>
                    <a:pt x="372" y="10022"/>
                    <a:pt x="383" y="10275"/>
                  </a:cubicBezTo>
                  <a:lnTo>
                    <a:pt x="383" y="10275"/>
                  </a:lnTo>
                  <a:lnTo>
                    <a:pt x="357" y="9700"/>
                  </a:lnTo>
                  <a:cubicBezTo>
                    <a:pt x="366" y="9666"/>
                    <a:pt x="381" y="9465"/>
                    <a:pt x="390" y="9465"/>
                  </a:cubicBezTo>
                  <a:cubicBezTo>
                    <a:pt x="391" y="9465"/>
                    <a:pt x="392" y="9469"/>
                    <a:pt x="393" y="9478"/>
                  </a:cubicBezTo>
                  <a:cubicBezTo>
                    <a:pt x="408" y="9159"/>
                    <a:pt x="348" y="8696"/>
                    <a:pt x="367" y="8272"/>
                  </a:cubicBezTo>
                  <a:cubicBezTo>
                    <a:pt x="362" y="8250"/>
                    <a:pt x="357" y="8206"/>
                    <a:pt x="354" y="8116"/>
                  </a:cubicBezTo>
                  <a:cubicBezTo>
                    <a:pt x="359" y="7718"/>
                    <a:pt x="388" y="7365"/>
                    <a:pt x="356" y="6894"/>
                  </a:cubicBezTo>
                  <a:lnTo>
                    <a:pt x="397" y="6626"/>
                  </a:lnTo>
                  <a:cubicBezTo>
                    <a:pt x="395" y="6543"/>
                    <a:pt x="392" y="6516"/>
                    <a:pt x="387" y="6516"/>
                  </a:cubicBezTo>
                  <a:cubicBezTo>
                    <a:pt x="377" y="6516"/>
                    <a:pt x="363" y="6630"/>
                    <a:pt x="351" y="6630"/>
                  </a:cubicBezTo>
                  <a:cubicBezTo>
                    <a:pt x="343" y="6630"/>
                    <a:pt x="335" y="6572"/>
                    <a:pt x="330" y="6373"/>
                  </a:cubicBezTo>
                  <a:cubicBezTo>
                    <a:pt x="322" y="6135"/>
                    <a:pt x="334" y="6109"/>
                    <a:pt x="347" y="6109"/>
                  </a:cubicBezTo>
                  <a:cubicBezTo>
                    <a:pt x="351" y="6109"/>
                    <a:pt x="355" y="6111"/>
                    <a:pt x="359" y="6111"/>
                  </a:cubicBezTo>
                  <a:cubicBezTo>
                    <a:pt x="367" y="6111"/>
                    <a:pt x="373" y="6103"/>
                    <a:pt x="377" y="6058"/>
                  </a:cubicBezTo>
                  <a:cubicBezTo>
                    <a:pt x="367" y="5949"/>
                    <a:pt x="350" y="5801"/>
                    <a:pt x="341" y="5629"/>
                  </a:cubicBezTo>
                  <a:cubicBezTo>
                    <a:pt x="337" y="5461"/>
                    <a:pt x="347" y="5272"/>
                    <a:pt x="373" y="5079"/>
                  </a:cubicBezTo>
                  <a:lnTo>
                    <a:pt x="373" y="5079"/>
                  </a:lnTo>
                  <a:cubicBezTo>
                    <a:pt x="373" y="5207"/>
                    <a:pt x="361" y="5308"/>
                    <a:pt x="358" y="5428"/>
                  </a:cubicBezTo>
                  <a:lnTo>
                    <a:pt x="396" y="5134"/>
                  </a:lnTo>
                  <a:cubicBezTo>
                    <a:pt x="411" y="5387"/>
                    <a:pt x="402" y="5588"/>
                    <a:pt x="412" y="5588"/>
                  </a:cubicBezTo>
                  <a:cubicBezTo>
                    <a:pt x="416" y="5588"/>
                    <a:pt x="423" y="5553"/>
                    <a:pt x="437" y="5472"/>
                  </a:cubicBezTo>
                  <a:cubicBezTo>
                    <a:pt x="418" y="5461"/>
                    <a:pt x="411" y="5384"/>
                    <a:pt x="411" y="5275"/>
                  </a:cubicBezTo>
                  <a:cubicBezTo>
                    <a:pt x="410" y="5164"/>
                    <a:pt x="413" y="5020"/>
                    <a:pt x="439" y="4880"/>
                  </a:cubicBezTo>
                  <a:cubicBezTo>
                    <a:pt x="459" y="4738"/>
                    <a:pt x="479" y="4597"/>
                    <a:pt x="495" y="4487"/>
                  </a:cubicBezTo>
                  <a:cubicBezTo>
                    <a:pt x="516" y="4379"/>
                    <a:pt x="526" y="4303"/>
                    <a:pt x="508" y="4287"/>
                  </a:cubicBezTo>
                  <a:lnTo>
                    <a:pt x="574" y="4103"/>
                  </a:lnTo>
                  <a:lnTo>
                    <a:pt x="574" y="4103"/>
                  </a:lnTo>
                  <a:cubicBezTo>
                    <a:pt x="561" y="4157"/>
                    <a:pt x="559" y="4166"/>
                    <a:pt x="547" y="4219"/>
                  </a:cubicBezTo>
                  <a:cubicBezTo>
                    <a:pt x="611" y="4041"/>
                    <a:pt x="616" y="3969"/>
                    <a:pt x="631" y="3885"/>
                  </a:cubicBezTo>
                  <a:cubicBezTo>
                    <a:pt x="643" y="3801"/>
                    <a:pt x="655" y="3700"/>
                    <a:pt x="749" y="3471"/>
                  </a:cubicBezTo>
                  <a:cubicBezTo>
                    <a:pt x="806" y="3363"/>
                    <a:pt x="854" y="3280"/>
                    <a:pt x="862" y="3280"/>
                  </a:cubicBezTo>
                  <a:cubicBezTo>
                    <a:pt x="865" y="3280"/>
                    <a:pt x="862" y="3294"/>
                    <a:pt x="850" y="3325"/>
                  </a:cubicBezTo>
                  <a:cubicBezTo>
                    <a:pt x="850" y="3325"/>
                    <a:pt x="886" y="3237"/>
                    <a:pt x="923" y="3149"/>
                  </a:cubicBezTo>
                  <a:cubicBezTo>
                    <a:pt x="942" y="3105"/>
                    <a:pt x="960" y="3061"/>
                    <a:pt x="974" y="3028"/>
                  </a:cubicBezTo>
                  <a:cubicBezTo>
                    <a:pt x="991" y="2996"/>
                    <a:pt x="1002" y="2975"/>
                    <a:pt x="1002" y="2975"/>
                  </a:cubicBezTo>
                  <a:cubicBezTo>
                    <a:pt x="1027" y="2935"/>
                    <a:pt x="1041" y="2917"/>
                    <a:pt x="1044" y="2917"/>
                  </a:cubicBezTo>
                  <a:cubicBezTo>
                    <a:pt x="1047" y="2917"/>
                    <a:pt x="1042" y="2932"/>
                    <a:pt x="1027" y="2959"/>
                  </a:cubicBezTo>
                  <a:lnTo>
                    <a:pt x="1027" y="2959"/>
                  </a:lnTo>
                  <a:cubicBezTo>
                    <a:pt x="1055" y="2911"/>
                    <a:pt x="1102" y="2833"/>
                    <a:pt x="1149" y="2754"/>
                  </a:cubicBezTo>
                  <a:cubicBezTo>
                    <a:pt x="1186" y="2692"/>
                    <a:pt x="1223" y="2629"/>
                    <a:pt x="1250" y="2582"/>
                  </a:cubicBezTo>
                  <a:cubicBezTo>
                    <a:pt x="1283" y="2538"/>
                    <a:pt x="1305" y="2508"/>
                    <a:pt x="1305" y="2508"/>
                  </a:cubicBezTo>
                  <a:lnTo>
                    <a:pt x="1305" y="2508"/>
                  </a:lnTo>
                  <a:lnTo>
                    <a:pt x="1304" y="2513"/>
                  </a:lnTo>
                  <a:cubicBezTo>
                    <a:pt x="1343" y="2440"/>
                    <a:pt x="1441" y="2276"/>
                    <a:pt x="1489" y="2197"/>
                  </a:cubicBezTo>
                  <a:cubicBezTo>
                    <a:pt x="1513" y="2169"/>
                    <a:pt x="1523" y="2159"/>
                    <a:pt x="1525" y="2159"/>
                  </a:cubicBezTo>
                  <a:lnTo>
                    <a:pt x="1525" y="2159"/>
                  </a:lnTo>
                  <a:cubicBezTo>
                    <a:pt x="1531" y="2159"/>
                    <a:pt x="1471" y="2240"/>
                    <a:pt x="1478" y="2240"/>
                  </a:cubicBezTo>
                  <a:cubicBezTo>
                    <a:pt x="1479" y="2240"/>
                    <a:pt x="1480" y="2239"/>
                    <a:pt x="1482" y="2238"/>
                  </a:cubicBezTo>
                  <a:cubicBezTo>
                    <a:pt x="1482" y="2238"/>
                    <a:pt x="1493" y="2220"/>
                    <a:pt x="1510" y="2195"/>
                  </a:cubicBezTo>
                  <a:cubicBezTo>
                    <a:pt x="1526" y="2169"/>
                    <a:pt x="1550" y="2136"/>
                    <a:pt x="1575" y="2105"/>
                  </a:cubicBezTo>
                  <a:cubicBezTo>
                    <a:pt x="1627" y="2042"/>
                    <a:pt x="1678" y="1979"/>
                    <a:pt x="1678" y="1979"/>
                  </a:cubicBezTo>
                  <a:cubicBezTo>
                    <a:pt x="1694" y="1966"/>
                    <a:pt x="1704" y="1960"/>
                    <a:pt x="1708" y="1960"/>
                  </a:cubicBezTo>
                  <a:cubicBezTo>
                    <a:pt x="1717" y="1960"/>
                    <a:pt x="1700" y="1989"/>
                    <a:pt x="1667" y="2031"/>
                  </a:cubicBezTo>
                  <a:cubicBezTo>
                    <a:pt x="1618" y="2094"/>
                    <a:pt x="1540" y="2187"/>
                    <a:pt x="1475" y="2279"/>
                  </a:cubicBezTo>
                  <a:cubicBezTo>
                    <a:pt x="1594" y="2180"/>
                    <a:pt x="1638" y="2132"/>
                    <a:pt x="1705" y="2044"/>
                  </a:cubicBezTo>
                  <a:cubicBezTo>
                    <a:pt x="1775" y="1961"/>
                    <a:pt x="1855" y="1821"/>
                    <a:pt x="2118" y="1627"/>
                  </a:cubicBezTo>
                  <a:lnTo>
                    <a:pt x="2118" y="1627"/>
                  </a:lnTo>
                  <a:cubicBezTo>
                    <a:pt x="2118" y="1628"/>
                    <a:pt x="2063" y="1680"/>
                    <a:pt x="2009" y="1733"/>
                  </a:cubicBezTo>
                  <a:cubicBezTo>
                    <a:pt x="1982" y="1759"/>
                    <a:pt x="1955" y="1785"/>
                    <a:pt x="1934" y="1805"/>
                  </a:cubicBezTo>
                  <a:cubicBezTo>
                    <a:pt x="1916" y="1826"/>
                    <a:pt x="1904" y="1841"/>
                    <a:pt x="1904" y="1841"/>
                  </a:cubicBezTo>
                  <a:cubicBezTo>
                    <a:pt x="1986" y="1785"/>
                    <a:pt x="2075" y="1723"/>
                    <a:pt x="2169" y="1641"/>
                  </a:cubicBezTo>
                  <a:cubicBezTo>
                    <a:pt x="2217" y="1601"/>
                    <a:pt x="2269" y="1558"/>
                    <a:pt x="2325" y="1511"/>
                  </a:cubicBezTo>
                  <a:cubicBezTo>
                    <a:pt x="2382" y="1465"/>
                    <a:pt x="2450" y="1425"/>
                    <a:pt x="2521" y="1379"/>
                  </a:cubicBezTo>
                  <a:lnTo>
                    <a:pt x="2521" y="1379"/>
                  </a:lnTo>
                  <a:cubicBezTo>
                    <a:pt x="2459" y="1395"/>
                    <a:pt x="2173" y="1605"/>
                    <a:pt x="2136" y="1605"/>
                  </a:cubicBezTo>
                  <a:cubicBezTo>
                    <a:pt x="2124" y="1605"/>
                    <a:pt x="2139" y="1581"/>
                    <a:pt x="2201" y="1519"/>
                  </a:cubicBezTo>
                  <a:cubicBezTo>
                    <a:pt x="2275" y="1453"/>
                    <a:pt x="2382" y="1379"/>
                    <a:pt x="2524" y="1253"/>
                  </a:cubicBezTo>
                  <a:cubicBezTo>
                    <a:pt x="2526" y="1255"/>
                    <a:pt x="2528" y="1257"/>
                    <a:pt x="2532" y="1257"/>
                  </a:cubicBezTo>
                  <a:cubicBezTo>
                    <a:pt x="2568" y="1257"/>
                    <a:pt x="2696" y="1140"/>
                    <a:pt x="2880" y="1036"/>
                  </a:cubicBezTo>
                  <a:lnTo>
                    <a:pt x="2886" y="1076"/>
                  </a:lnTo>
                  <a:cubicBezTo>
                    <a:pt x="3092" y="939"/>
                    <a:pt x="3063" y="929"/>
                    <a:pt x="3184" y="843"/>
                  </a:cubicBezTo>
                  <a:cubicBezTo>
                    <a:pt x="3436" y="726"/>
                    <a:pt x="3500" y="728"/>
                    <a:pt x="3569" y="722"/>
                  </a:cubicBezTo>
                  <a:cubicBezTo>
                    <a:pt x="3691" y="671"/>
                    <a:pt x="3712" y="658"/>
                    <a:pt x="3695" y="658"/>
                  </a:cubicBezTo>
                  <a:cubicBezTo>
                    <a:pt x="3675" y="658"/>
                    <a:pt x="3602" y="677"/>
                    <a:pt x="3579" y="677"/>
                  </a:cubicBezTo>
                  <a:cubicBezTo>
                    <a:pt x="3558" y="677"/>
                    <a:pt x="3584" y="659"/>
                    <a:pt x="3749" y="590"/>
                  </a:cubicBezTo>
                  <a:cubicBezTo>
                    <a:pt x="4099" y="471"/>
                    <a:pt x="4342" y="381"/>
                    <a:pt x="4774" y="276"/>
                  </a:cubicBezTo>
                  <a:cubicBezTo>
                    <a:pt x="4823" y="271"/>
                    <a:pt x="4852" y="269"/>
                    <a:pt x="4868" y="269"/>
                  </a:cubicBezTo>
                  <a:cubicBezTo>
                    <a:pt x="4931" y="269"/>
                    <a:pt x="4763" y="303"/>
                    <a:pt x="4820" y="303"/>
                  </a:cubicBezTo>
                  <a:cubicBezTo>
                    <a:pt x="4822" y="303"/>
                    <a:pt x="4824" y="303"/>
                    <a:pt x="4827" y="303"/>
                  </a:cubicBezTo>
                  <a:lnTo>
                    <a:pt x="5049" y="238"/>
                  </a:lnTo>
                  <a:cubicBezTo>
                    <a:pt x="5062" y="237"/>
                    <a:pt x="5071" y="236"/>
                    <a:pt x="5077" y="236"/>
                  </a:cubicBezTo>
                  <a:cubicBezTo>
                    <a:pt x="5098" y="236"/>
                    <a:pt x="5086" y="244"/>
                    <a:pt x="5080" y="248"/>
                  </a:cubicBezTo>
                  <a:cubicBezTo>
                    <a:pt x="5271" y="209"/>
                    <a:pt x="5090" y="205"/>
                    <a:pt x="5396" y="176"/>
                  </a:cubicBezTo>
                  <a:cubicBezTo>
                    <a:pt x="5418" y="165"/>
                    <a:pt x="5475" y="159"/>
                    <a:pt x="5554" y="159"/>
                  </a:cubicBezTo>
                  <a:cubicBezTo>
                    <a:pt x="5620" y="159"/>
                    <a:pt x="5701" y="163"/>
                    <a:pt x="5788" y="172"/>
                  </a:cubicBezTo>
                  <a:cubicBezTo>
                    <a:pt x="5886" y="184"/>
                    <a:pt x="5991" y="196"/>
                    <a:pt x="6097" y="203"/>
                  </a:cubicBezTo>
                  <a:cubicBezTo>
                    <a:pt x="6203" y="209"/>
                    <a:pt x="6307" y="214"/>
                    <a:pt x="6402" y="221"/>
                  </a:cubicBezTo>
                  <a:cubicBezTo>
                    <a:pt x="6493" y="245"/>
                    <a:pt x="6354" y="236"/>
                    <a:pt x="6380" y="256"/>
                  </a:cubicBezTo>
                  <a:cubicBezTo>
                    <a:pt x="6898" y="299"/>
                    <a:pt x="6821" y="302"/>
                    <a:pt x="7246" y="367"/>
                  </a:cubicBezTo>
                  <a:cubicBezTo>
                    <a:pt x="7247" y="367"/>
                    <a:pt x="7247" y="367"/>
                    <a:pt x="7248" y="367"/>
                  </a:cubicBezTo>
                  <a:cubicBezTo>
                    <a:pt x="7272" y="367"/>
                    <a:pt x="7582" y="507"/>
                    <a:pt x="7584" y="507"/>
                  </a:cubicBezTo>
                  <a:cubicBezTo>
                    <a:pt x="7584" y="507"/>
                    <a:pt x="7584" y="507"/>
                    <a:pt x="7584" y="507"/>
                  </a:cubicBezTo>
                  <a:cubicBezTo>
                    <a:pt x="7495" y="465"/>
                    <a:pt x="7483" y="448"/>
                    <a:pt x="7518" y="448"/>
                  </a:cubicBezTo>
                  <a:cubicBezTo>
                    <a:pt x="7579" y="448"/>
                    <a:pt x="7782" y="500"/>
                    <a:pt x="7966" y="563"/>
                  </a:cubicBezTo>
                  <a:cubicBezTo>
                    <a:pt x="7887" y="507"/>
                    <a:pt x="7813" y="468"/>
                    <a:pt x="7763" y="444"/>
                  </a:cubicBezTo>
                  <a:cubicBezTo>
                    <a:pt x="7763" y="444"/>
                    <a:pt x="7764" y="444"/>
                    <a:pt x="7765" y="444"/>
                  </a:cubicBezTo>
                  <a:cubicBezTo>
                    <a:pt x="7796" y="444"/>
                    <a:pt x="8216" y="627"/>
                    <a:pt x="8216" y="627"/>
                  </a:cubicBezTo>
                  <a:cubicBezTo>
                    <a:pt x="8240" y="641"/>
                    <a:pt x="8241" y="647"/>
                    <a:pt x="8229" y="647"/>
                  </a:cubicBezTo>
                  <a:cubicBezTo>
                    <a:pt x="8214" y="647"/>
                    <a:pt x="8180" y="639"/>
                    <a:pt x="8137" y="628"/>
                  </a:cubicBezTo>
                  <a:lnTo>
                    <a:pt x="8137" y="628"/>
                  </a:lnTo>
                  <a:cubicBezTo>
                    <a:pt x="8169" y="639"/>
                    <a:pt x="8199" y="649"/>
                    <a:pt x="8222" y="659"/>
                  </a:cubicBezTo>
                  <a:cubicBezTo>
                    <a:pt x="8301" y="705"/>
                    <a:pt x="8313" y="721"/>
                    <a:pt x="8289" y="721"/>
                  </a:cubicBezTo>
                  <a:cubicBezTo>
                    <a:pt x="8268" y="721"/>
                    <a:pt x="8217" y="708"/>
                    <a:pt x="8160" y="691"/>
                  </a:cubicBezTo>
                  <a:cubicBezTo>
                    <a:pt x="8111" y="659"/>
                    <a:pt x="8062" y="627"/>
                    <a:pt x="8013" y="595"/>
                  </a:cubicBezTo>
                  <a:cubicBezTo>
                    <a:pt x="7938" y="573"/>
                    <a:pt x="7865" y="558"/>
                    <a:pt x="7826" y="558"/>
                  </a:cubicBezTo>
                  <a:cubicBezTo>
                    <a:pt x="7804" y="558"/>
                    <a:pt x="7793" y="562"/>
                    <a:pt x="7798" y="573"/>
                  </a:cubicBezTo>
                  <a:cubicBezTo>
                    <a:pt x="7830" y="578"/>
                    <a:pt x="7884" y="603"/>
                    <a:pt x="7945" y="629"/>
                  </a:cubicBezTo>
                  <a:cubicBezTo>
                    <a:pt x="7928" y="625"/>
                    <a:pt x="7914" y="622"/>
                    <a:pt x="7907" y="622"/>
                  </a:cubicBezTo>
                  <a:cubicBezTo>
                    <a:pt x="7902" y="622"/>
                    <a:pt x="7901" y="623"/>
                    <a:pt x="7906" y="628"/>
                  </a:cubicBezTo>
                  <a:cubicBezTo>
                    <a:pt x="7919" y="638"/>
                    <a:pt x="7967" y="652"/>
                    <a:pt x="8042" y="677"/>
                  </a:cubicBezTo>
                  <a:lnTo>
                    <a:pt x="8121" y="762"/>
                  </a:lnTo>
                  <a:lnTo>
                    <a:pt x="8153" y="759"/>
                  </a:lnTo>
                  <a:cubicBezTo>
                    <a:pt x="8153" y="759"/>
                    <a:pt x="8293" y="826"/>
                    <a:pt x="8420" y="918"/>
                  </a:cubicBezTo>
                  <a:cubicBezTo>
                    <a:pt x="8550" y="1004"/>
                    <a:pt x="8679" y="1091"/>
                    <a:pt x="8679" y="1091"/>
                  </a:cubicBezTo>
                  <a:cubicBezTo>
                    <a:pt x="9060" y="1313"/>
                    <a:pt x="9433" y="1488"/>
                    <a:pt x="9917" y="2026"/>
                  </a:cubicBezTo>
                  <a:cubicBezTo>
                    <a:pt x="9872" y="1991"/>
                    <a:pt x="9849" y="1978"/>
                    <a:pt x="9838" y="1978"/>
                  </a:cubicBezTo>
                  <a:cubicBezTo>
                    <a:pt x="9813" y="1978"/>
                    <a:pt x="9843" y="2037"/>
                    <a:pt x="9819" y="2048"/>
                  </a:cubicBezTo>
                  <a:cubicBezTo>
                    <a:pt x="9769" y="1964"/>
                    <a:pt x="9672" y="1864"/>
                    <a:pt x="9560" y="1752"/>
                  </a:cubicBezTo>
                  <a:cubicBezTo>
                    <a:pt x="9438" y="1652"/>
                    <a:pt x="9299" y="1541"/>
                    <a:pt x="9168" y="1417"/>
                  </a:cubicBezTo>
                  <a:lnTo>
                    <a:pt x="9168" y="1417"/>
                  </a:lnTo>
                  <a:cubicBezTo>
                    <a:pt x="9250" y="1495"/>
                    <a:pt x="9265" y="1519"/>
                    <a:pt x="9254" y="1519"/>
                  </a:cubicBezTo>
                  <a:cubicBezTo>
                    <a:pt x="9248" y="1519"/>
                    <a:pt x="9233" y="1510"/>
                    <a:pt x="9218" y="1499"/>
                  </a:cubicBezTo>
                  <a:lnTo>
                    <a:pt x="9218" y="1499"/>
                  </a:lnTo>
                  <a:cubicBezTo>
                    <a:pt x="9218" y="1499"/>
                    <a:pt x="9345" y="1603"/>
                    <a:pt x="9471" y="1706"/>
                  </a:cubicBezTo>
                  <a:cubicBezTo>
                    <a:pt x="9537" y="1756"/>
                    <a:pt x="9594" y="1814"/>
                    <a:pt x="9638" y="1857"/>
                  </a:cubicBezTo>
                  <a:cubicBezTo>
                    <a:pt x="9682" y="1900"/>
                    <a:pt x="9710" y="1930"/>
                    <a:pt x="9710" y="1930"/>
                  </a:cubicBezTo>
                  <a:cubicBezTo>
                    <a:pt x="9677" y="1940"/>
                    <a:pt x="9789" y="2046"/>
                    <a:pt x="9891" y="2183"/>
                  </a:cubicBezTo>
                  <a:cubicBezTo>
                    <a:pt x="9887" y="2166"/>
                    <a:pt x="9889" y="2159"/>
                    <a:pt x="9895" y="2159"/>
                  </a:cubicBezTo>
                  <a:cubicBezTo>
                    <a:pt x="9915" y="2159"/>
                    <a:pt x="9981" y="2236"/>
                    <a:pt x="10063" y="2339"/>
                  </a:cubicBezTo>
                  <a:cubicBezTo>
                    <a:pt x="10115" y="2407"/>
                    <a:pt x="10176" y="2485"/>
                    <a:pt x="10233" y="2559"/>
                  </a:cubicBezTo>
                  <a:cubicBezTo>
                    <a:pt x="10282" y="2638"/>
                    <a:pt x="10331" y="2713"/>
                    <a:pt x="10370" y="2769"/>
                  </a:cubicBezTo>
                  <a:cubicBezTo>
                    <a:pt x="10368" y="2773"/>
                    <a:pt x="10365" y="2775"/>
                    <a:pt x="10362" y="2775"/>
                  </a:cubicBezTo>
                  <a:cubicBezTo>
                    <a:pt x="10343" y="2775"/>
                    <a:pt x="10292" y="2702"/>
                    <a:pt x="10137" y="2474"/>
                  </a:cubicBezTo>
                  <a:lnTo>
                    <a:pt x="10137" y="2474"/>
                  </a:lnTo>
                  <a:cubicBezTo>
                    <a:pt x="10230" y="2628"/>
                    <a:pt x="10291" y="2726"/>
                    <a:pt x="10371" y="2812"/>
                  </a:cubicBezTo>
                  <a:cubicBezTo>
                    <a:pt x="10445" y="2900"/>
                    <a:pt x="10525" y="2986"/>
                    <a:pt x="10580" y="3154"/>
                  </a:cubicBezTo>
                  <a:lnTo>
                    <a:pt x="10580" y="3154"/>
                  </a:lnTo>
                  <a:cubicBezTo>
                    <a:pt x="10576" y="3147"/>
                    <a:pt x="10572" y="3139"/>
                    <a:pt x="10568" y="3131"/>
                  </a:cubicBezTo>
                  <a:lnTo>
                    <a:pt x="10568" y="3131"/>
                  </a:lnTo>
                  <a:cubicBezTo>
                    <a:pt x="10572" y="3140"/>
                    <a:pt x="10577" y="3149"/>
                    <a:pt x="10582" y="3159"/>
                  </a:cubicBezTo>
                  <a:cubicBezTo>
                    <a:pt x="10581" y="3158"/>
                    <a:pt x="10581" y="3156"/>
                    <a:pt x="10580" y="3154"/>
                  </a:cubicBezTo>
                  <a:lnTo>
                    <a:pt x="10580" y="3154"/>
                  </a:lnTo>
                  <a:cubicBezTo>
                    <a:pt x="10662" y="3316"/>
                    <a:pt x="10751" y="3523"/>
                    <a:pt x="10737" y="3523"/>
                  </a:cubicBezTo>
                  <a:cubicBezTo>
                    <a:pt x="10735" y="3523"/>
                    <a:pt x="10731" y="3519"/>
                    <a:pt x="10725" y="3511"/>
                  </a:cubicBezTo>
                  <a:cubicBezTo>
                    <a:pt x="10726" y="3510"/>
                    <a:pt x="10693" y="3438"/>
                    <a:pt x="10693" y="3438"/>
                  </a:cubicBezTo>
                  <a:lnTo>
                    <a:pt x="10693" y="3438"/>
                  </a:lnTo>
                  <a:cubicBezTo>
                    <a:pt x="10745" y="3559"/>
                    <a:pt x="10795" y="3718"/>
                    <a:pt x="10859" y="3883"/>
                  </a:cubicBezTo>
                  <a:cubicBezTo>
                    <a:pt x="10922" y="4047"/>
                    <a:pt x="10956" y="4233"/>
                    <a:pt x="11007" y="4398"/>
                  </a:cubicBezTo>
                  <a:cubicBezTo>
                    <a:pt x="11057" y="4563"/>
                    <a:pt x="11071" y="4723"/>
                    <a:pt x="11102" y="4840"/>
                  </a:cubicBezTo>
                  <a:cubicBezTo>
                    <a:pt x="11126" y="4959"/>
                    <a:pt x="11152" y="5039"/>
                    <a:pt x="11162" y="5058"/>
                  </a:cubicBezTo>
                  <a:cubicBezTo>
                    <a:pt x="11162" y="5058"/>
                    <a:pt x="11162" y="5058"/>
                    <a:pt x="11161" y="5058"/>
                  </a:cubicBezTo>
                  <a:cubicBezTo>
                    <a:pt x="11154" y="5058"/>
                    <a:pt x="11095" y="4994"/>
                    <a:pt x="11080" y="4965"/>
                  </a:cubicBezTo>
                  <a:lnTo>
                    <a:pt x="11080" y="4965"/>
                  </a:lnTo>
                  <a:cubicBezTo>
                    <a:pt x="11080" y="4965"/>
                    <a:pt x="11104" y="5021"/>
                    <a:pt x="11121" y="5108"/>
                  </a:cubicBezTo>
                  <a:cubicBezTo>
                    <a:pt x="11142" y="5196"/>
                    <a:pt x="11168" y="5313"/>
                    <a:pt x="11195" y="5430"/>
                  </a:cubicBezTo>
                  <a:cubicBezTo>
                    <a:pt x="11225" y="5548"/>
                    <a:pt x="11247" y="5668"/>
                    <a:pt x="11262" y="5758"/>
                  </a:cubicBezTo>
                  <a:cubicBezTo>
                    <a:pt x="11277" y="5848"/>
                    <a:pt x="11288" y="5908"/>
                    <a:pt x="11288" y="5908"/>
                  </a:cubicBezTo>
                  <a:cubicBezTo>
                    <a:pt x="11283" y="5897"/>
                    <a:pt x="11276" y="5893"/>
                    <a:pt x="11269" y="5893"/>
                  </a:cubicBezTo>
                  <a:cubicBezTo>
                    <a:pt x="11244" y="5893"/>
                    <a:pt x="11211" y="5943"/>
                    <a:pt x="11182" y="5943"/>
                  </a:cubicBezTo>
                  <a:cubicBezTo>
                    <a:pt x="11153" y="5943"/>
                    <a:pt x="11128" y="5895"/>
                    <a:pt x="11118" y="5702"/>
                  </a:cubicBezTo>
                  <a:lnTo>
                    <a:pt x="11118" y="5702"/>
                  </a:lnTo>
                  <a:cubicBezTo>
                    <a:pt x="11112" y="5830"/>
                    <a:pt x="11105" y="5988"/>
                    <a:pt x="11119" y="6258"/>
                  </a:cubicBezTo>
                  <a:cubicBezTo>
                    <a:pt x="11123" y="6196"/>
                    <a:pt x="11153" y="6112"/>
                    <a:pt x="11172" y="6112"/>
                  </a:cubicBezTo>
                  <a:cubicBezTo>
                    <a:pt x="11179" y="6112"/>
                    <a:pt x="11185" y="6125"/>
                    <a:pt x="11186" y="6159"/>
                  </a:cubicBezTo>
                  <a:cubicBezTo>
                    <a:pt x="11138" y="6482"/>
                    <a:pt x="11159" y="6389"/>
                    <a:pt x="11121" y="6773"/>
                  </a:cubicBezTo>
                  <a:lnTo>
                    <a:pt x="11121" y="6773"/>
                  </a:lnTo>
                  <a:cubicBezTo>
                    <a:pt x="11124" y="6750"/>
                    <a:pt x="11130" y="6740"/>
                    <a:pt x="11136" y="6740"/>
                  </a:cubicBezTo>
                  <a:cubicBezTo>
                    <a:pt x="11159" y="6740"/>
                    <a:pt x="11195" y="6859"/>
                    <a:pt x="11194" y="7010"/>
                  </a:cubicBezTo>
                  <a:cubicBezTo>
                    <a:pt x="11190" y="6998"/>
                    <a:pt x="11180" y="6997"/>
                    <a:pt x="11169" y="6997"/>
                  </a:cubicBezTo>
                  <a:cubicBezTo>
                    <a:pt x="11167" y="6997"/>
                    <a:pt x="11165" y="6998"/>
                    <a:pt x="11163" y="6998"/>
                  </a:cubicBezTo>
                  <a:cubicBezTo>
                    <a:pt x="11146" y="6998"/>
                    <a:pt x="11127" y="6996"/>
                    <a:pt x="11121" y="6961"/>
                  </a:cubicBezTo>
                  <a:lnTo>
                    <a:pt x="11121" y="6961"/>
                  </a:lnTo>
                  <a:lnTo>
                    <a:pt x="11184" y="7443"/>
                  </a:lnTo>
                  <a:lnTo>
                    <a:pt x="11184" y="7443"/>
                  </a:lnTo>
                  <a:cubicBezTo>
                    <a:pt x="11179" y="7418"/>
                    <a:pt x="11173" y="7408"/>
                    <a:pt x="11167" y="7408"/>
                  </a:cubicBezTo>
                  <a:cubicBezTo>
                    <a:pt x="11149" y="7408"/>
                    <a:pt x="11124" y="7481"/>
                    <a:pt x="11112" y="7559"/>
                  </a:cubicBezTo>
                  <a:cubicBezTo>
                    <a:pt x="11113" y="7556"/>
                    <a:pt x="11113" y="7555"/>
                    <a:pt x="11114" y="7555"/>
                  </a:cubicBezTo>
                  <a:lnTo>
                    <a:pt x="11114" y="7555"/>
                  </a:lnTo>
                  <a:cubicBezTo>
                    <a:pt x="11124" y="7555"/>
                    <a:pt x="11111" y="8010"/>
                    <a:pt x="11117" y="8140"/>
                  </a:cubicBezTo>
                  <a:lnTo>
                    <a:pt x="11132" y="7922"/>
                  </a:lnTo>
                  <a:lnTo>
                    <a:pt x="11132" y="7922"/>
                  </a:lnTo>
                  <a:cubicBezTo>
                    <a:pt x="11122" y="8502"/>
                    <a:pt x="11226" y="8495"/>
                    <a:pt x="11223" y="9071"/>
                  </a:cubicBezTo>
                  <a:cubicBezTo>
                    <a:pt x="11216" y="9037"/>
                    <a:pt x="11196" y="8996"/>
                    <a:pt x="11176" y="8996"/>
                  </a:cubicBezTo>
                  <a:cubicBezTo>
                    <a:pt x="11154" y="8996"/>
                    <a:pt x="11134" y="9042"/>
                    <a:pt x="11129" y="9192"/>
                  </a:cubicBezTo>
                  <a:cubicBezTo>
                    <a:pt x="11164" y="9327"/>
                    <a:pt x="11293" y="9786"/>
                    <a:pt x="11320" y="10297"/>
                  </a:cubicBezTo>
                  <a:lnTo>
                    <a:pt x="11301" y="10394"/>
                  </a:lnTo>
                  <a:lnTo>
                    <a:pt x="11322" y="10785"/>
                  </a:lnTo>
                  <a:cubicBezTo>
                    <a:pt x="11271" y="10542"/>
                    <a:pt x="11163" y="9858"/>
                    <a:pt x="11121" y="9485"/>
                  </a:cubicBezTo>
                  <a:cubicBezTo>
                    <a:pt x="11106" y="9702"/>
                    <a:pt x="11099" y="9546"/>
                    <a:pt x="11100" y="9871"/>
                  </a:cubicBezTo>
                  <a:cubicBezTo>
                    <a:pt x="11097" y="9889"/>
                    <a:pt x="11094" y="9897"/>
                    <a:pt x="11092" y="9897"/>
                  </a:cubicBezTo>
                  <a:cubicBezTo>
                    <a:pt x="11079" y="9897"/>
                    <a:pt x="11073" y="9678"/>
                    <a:pt x="11071" y="9597"/>
                  </a:cubicBezTo>
                  <a:lnTo>
                    <a:pt x="11060" y="10355"/>
                  </a:lnTo>
                  <a:cubicBezTo>
                    <a:pt x="11061" y="10354"/>
                    <a:pt x="11062" y="10354"/>
                    <a:pt x="11063" y="10354"/>
                  </a:cubicBezTo>
                  <a:cubicBezTo>
                    <a:pt x="11099" y="10354"/>
                    <a:pt x="11100" y="10907"/>
                    <a:pt x="11130" y="10907"/>
                  </a:cubicBezTo>
                  <a:cubicBezTo>
                    <a:pt x="11131" y="10907"/>
                    <a:pt x="11132" y="10906"/>
                    <a:pt x="11132" y="10906"/>
                  </a:cubicBezTo>
                  <a:lnTo>
                    <a:pt x="11091" y="10082"/>
                  </a:lnTo>
                  <a:cubicBezTo>
                    <a:pt x="11093" y="10081"/>
                    <a:pt x="11094" y="10081"/>
                    <a:pt x="11095" y="10081"/>
                  </a:cubicBezTo>
                  <a:cubicBezTo>
                    <a:pt x="11136" y="10081"/>
                    <a:pt x="11204" y="10575"/>
                    <a:pt x="11197" y="11095"/>
                  </a:cubicBezTo>
                  <a:cubicBezTo>
                    <a:pt x="11194" y="11126"/>
                    <a:pt x="11188" y="11138"/>
                    <a:pt x="11182" y="11138"/>
                  </a:cubicBezTo>
                  <a:cubicBezTo>
                    <a:pt x="11160" y="11138"/>
                    <a:pt x="11125" y="11004"/>
                    <a:pt x="11114" y="11004"/>
                  </a:cubicBezTo>
                  <a:cubicBezTo>
                    <a:pt x="11114" y="11004"/>
                    <a:pt x="11113" y="11004"/>
                    <a:pt x="11113" y="11004"/>
                  </a:cubicBezTo>
                  <a:cubicBezTo>
                    <a:pt x="11126" y="11074"/>
                    <a:pt x="11140" y="11514"/>
                    <a:pt x="11129" y="11563"/>
                  </a:cubicBezTo>
                  <a:lnTo>
                    <a:pt x="11108" y="11335"/>
                  </a:lnTo>
                  <a:lnTo>
                    <a:pt x="11108" y="11335"/>
                  </a:lnTo>
                  <a:cubicBezTo>
                    <a:pt x="11093" y="11634"/>
                    <a:pt x="11161" y="11823"/>
                    <a:pt x="11123" y="12182"/>
                  </a:cubicBezTo>
                  <a:cubicBezTo>
                    <a:pt x="11120" y="12306"/>
                    <a:pt x="11072" y="12552"/>
                    <a:pt x="11096" y="12574"/>
                  </a:cubicBezTo>
                  <a:cubicBezTo>
                    <a:pt x="11123" y="12451"/>
                    <a:pt x="11186" y="12388"/>
                    <a:pt x="11238" y="12388"/>
                  </a:cubicBezTo>
                  <a:cubicBezTo>
                    <a:pt x="11272" y="12388"/>
                    <a:pt x="11302" y="12414"/>
                    <a:pt x="11315" y="12466"/>
                  </a:cubicBezTo>
                  <a:cubicBezTo>
                    <a:pt x="11312" y="12510"/>
                    <a:pt x="11272" y="13117"/>
                    <a:pt x="11249" y="13259"/>
                  </a:cubicBezTo>
                  <a:cubicBezTo>
                    <a:pt x="11243" y="13294"/>
                    <a:pt x="11237" y="13308"/>
                    <a:pt x="11230" y="13308"/>
                  </a:cubicBezTo>
                  <a:cubicBezTo>
                    <a:pt x="11203" y="13308"/>
                    <a:pt x="11173" y="13089"/>
                    <a:pt x="11149" y="13089"/>
                  </a:cubicBezTo>
                  <a:cubicBezTo>
                    <a:pt x="11144" y="13089"/>
                    <a:pt x="11139" y="13100"/>
                    <a:pt x="11134" y="13125"/>
                  </a:cubicBezTo>
                  <a:cubicBezTo>
                    <a:pt x="11145" y="13134"/>
                    <a:pt x="11158" y="13246"/>
                    <a:pt x="11162" y="13293"/>
                  </a:cubicBezTo>
                  <a:cubicBezTo>
                    <a:pt x="11153" y="13423"/>
                    <a:pt x="11129" y="13239"/>
                    <a:pt x="11133" y="13522"/>
                  </a:cubicBezTo>
                  <a:cubicBezTo>
                    <a:pt x="11163" y="13556"/>
                    <a:pt x="11149" y="13831"/>
                    <a:pt x="11152" y="13831"/>
                  </a:cubicBezTo>
                  <a:cubicBezTo>
                    <a:pt x="11153" y="13831"/>
                    <a:pt x="11157" y="13784"/>
                    <a:pt x="11168" y="13656"/>
                  </a:cubicBezTo>
                  <a:lnTo>
                    <a:pt x="11168" y="13656"/>
                  </a:lnTo>
                  <a:cubicBezTo>
                    <a:pt x="11180" y="13932"/>
                    <a:pt x="11160" y="13950"/>
                    <a:pt x="11161" y="14275"/>
                  </a:cubicBezTo>
                  <a:cubicBezTo>
                    <a:pt x="11164" y="14263"/>
                    <a:pt x="11168" y="14258"/>
                    <a:pt x="11171" y="14258"/>
                  </a:cubicBezTo>
                  <a:cubicBezTo>
                    <a:pt x="11201" y="14258"/>
                    <a:pt x="11252" y="14597"/>
                    <a:pt x="11262" y="14843"/>
                  </a:cubicBezTo>
                  <a:cubicBezTo>
                    <a:pt x="11260" y="14841"/>
                    <a:pt x="11259" y="14840"/>
                    <a:pt x="11258" y="14840"/>
                  </a:cubicBezTo>
                  <a:cubicBezTo>
                    <a:pt x="11248" y="14840"/>
                    <a:pt x="11237" y="14892"/>
                    <a:pt x="11232" y="14919"/>
                  </a:cubicBezTo>
                  <a:cubicBezTo>
                    <a:pt x="11228" y="15486"/>
                    <a:pt x="11210" y="15790"/>
                    <a:pt x="11209" y="16319"/>
                  </a:cubicBezTo>
                  <a:cubicBezTo>
                    <a:pt x="11202" y="16359"/>
                    <a:pt x="11192" y="16541"/>
                    <a:pt x="11179" y="16541"/>
                  </a:cubicBezTo>
                  <a:cubicBezTo>
                    <a:pt x="11176" y="16541"/>
                    <a:pt x="11173" y="16533"/>
                    <a:pt x="11170" y="16514"/>
                  </a:cubicBezTo>
                  <a:lnTo>
                    <a:pt x="11170" y="16514"/>
                  </a:lnTo>
                  <a:cubicBezTo>
                    <a:pt x="11178" y="16591"/>
                    <a:pt x="11192" y="16660"/>
                    <a:pt x="11193" y="16823"/>
                  </a:cubicBezTo>
                  <a:cubicBezTo>
                    <a:pt x="11186" y="16884"/>
                    <a:pt x="11182" y="16908"/>
                    <a:pt x="11179" y="16908"/>
                  </a:cubicBezTo>
                  <a:cubicBezTo>
                    <a:pt x="11169" y="16908"/>
                    <a:pt x="11175" y="16648"/>
                    <a:pt x="11160" y="16648"/>
                  </a:cubicBezTo>
                  <a:cubicBezTo>
                    <a:pt x="11157" y="16648"/>
                    <a:pt x="11152" y="16663"/>
                    <a:pt x="11146" y="16701"/>
                  </a:cubicBezTo>
                  <a:cubicBezTo>
                    <a:pt x="11168" y="16720"/>
                    <a:pt x="11178" y="17122"/>
                    <a:pt x="11192" y="17354"/>
                  </a:cubicBezTo>
                  <a:cubicBezTo>
                    <a:pt x="11228" y="17282"/>
                    <a:pt x="11199" y="16818"/>
                    <a:pt x="11185" y="16585"/>
                  </a:cubicBezTo>
                  <a:cubicBezTo>
                    <a:pt x="11185" y="16585"/>
                    <a:pt x="11185" y="16585"/>
                    <a:pt x="11185" y="16585"/>
                  </a:cubicBezTo>
                  <a:cubicBezTo>
                    <a:pt x="11234" y="16585"/>
                    <a:pt x="11286" y="16990"/>
                    <a:pt x="11310" y="17541"/>
                  </a:cubicBezTo>
                  <a:cubicBezTo>
                    <a:pt x="11316" y="17767"/>
                    <a:pt x="11307" y="17811"/>
                    <a:pt x="11298" y="17811"/>
                  </a:cubicBezTo>
                  <a:cubicBezTo>
                    <a:pt x="11292" y="17811"/>
                    <a:pt x="11286" y="17792"/>
                    <a:pt x="11284" y="17792"/>
                  </a:cubicBezTo>
                  <a:cubicBezTo>
                    <a:pt x="11283" y="17792"/>
                    <a:pt x="11283" y="17796"/>
                    <a:pt x="11284" y="17808"/>
                  </a:cubicBezTo>
                  <a:cubicBezTo>
                    <a:pt x="11276" y="18632"/>
                    <a:pt x="11371" y="18510"/>
                    <a:pt x="11335" y="19196"/>
                  </a:cubicBezTo>
                  <a:cubicBezTo>
                    <a:pt x="11324" y="19294"/>
                    <a:pt x="11313" y="19323"/>
                    <a:pt x="11302" y="19323"/>
                  </a:cubicBezTo>
                  <a:cubicBezTo>
                    <a:pt x="11285" y="19323"/>
                    <a:pt x="11270" y="19259"/>
                    <a:pt x="11257" y="19259"/>
                  </a:cubicBezTo>
                  <a:cubicBezTo>
                    <a:pt x="11254" y="19259"/>
                    <a:pt x="11252" y="19261"/>
                    <a:pt x="11249" y="19268"/>
                  </a:cubicBezTo>
                  <a:cubicBezTo>
                    <a:pt x="11237" y="18910"/>
                    <a:pt x="11270" y="18719"/>
                    <a:pt x="11269" y="18477"/>
                  </a:cubicBezTo>
                  <a:lnTo>
                    <a:pt x="11269" y="18477"/>
                  </a:lnTo>
                  <a:lnTo>
                    <a:pt x="11253" y="18775"/>
                  </a:lnTo>
                  <a:cubicBezTo>
                    <a:pt x="11243" y="18661"/>
                    <a:pt x="11235" y="18422"/>
                    <a:pt x="11244" y="18292"/>
                  </a:cubicBezTo>
                  <a:lnTo>
                    <a:pt x="11244" y="18292"/>
                  </a:lnTo>
                  <a:cubicBezTo>
                    <a:pt x="11215" y="18520"/>
                    <a:pt x="11238" y="19685"/>
                    <a:pt x="11212" y="20322"/>
                  </a:cubicBezTo>
                  <a:cubicBezTo>
                    <a:pt x="11221" y="20414"/>
                    <a:pt x="11230" y="20562"/>
                    <a:pt x="11240" y="20562"/>
                  </a:cubicBezTo>
                  <a:cubicBezTo>
                    <a:pt x="11242" y="20562"/>
                    <a:pt x="11244" y="20555"/>
                    <a:pt x="11246" y="20538"/>
                  </a:cubicBezTo>
                  <a:lnTo>
                    <a:pt x="11242" y="20337"/>
                  </a:lnTo>
                  <a:cubicBezTo>
                    <a:pt x="11246" y="20310"/>
                    <a:pt x="11249" y="20299"/>
                    <a:pt x="11252" y="20299"/>
                  </a:cubicBezTo>
                  <a:cubicBezTo>
                    <a:pt x="11267" y="20299"/>
                    <a:pt x="11275" y="20528"/>
                    <a:pt x="11283" y="20528"/>
                  </a:cubicBezTo>
                  <a:cubicBezTo>
                    <a:pt x="11285" y="20528"/>
                    <a:pt x="11287" y="20509"/>
                    <a:pt x="11289" y="20461"/>
                  </a:cubicBezTo>
                  <a:cubicBezTo>
                    <a:pt x="11308" y="20731"/>
                    <a:pt x="11336" y="21034"/>
                    <a:pt x="11321" y="21414"/>
                  </a:cubicBezTo>
                  <a:lnTo>
                    <a:pt x="11287" y="21482"/>
                  </a:lnTo>
                  <a:lnTo>
                    <a:pt x="11287" y="21482"/>
                  </a:lnTo>
                  <a:cubicBezTo>
                    <a:pt x="11298" y="21448"/>
                    <a:pt x="11306" y="21236"/>
                    <a:pt x="11297" y="21134"/>
                  </a:cubicBezTo>
                  <a:lnTo>
                    <a:pt x="11297" y="21134"/>
                  </a:lnTo>
                  <a:cubicBezTo>
                    <a:pt x="11311" y="21295"/>
                    <a:pt x="11248" y="21715"/>
                    <a:pt x="11294" y="21887"/>
                  </a:cubicBezTo>
                  <a:lnTo>
                    <a:pt x="11319" y="21620"/>
                  </a:lnTo>
                  <a:cubicBezTo>
                    <a:pt x="11337" y="21892"/>
                    <a:pt x="11376" y="22227"/>
                    <a:pt x="11365" y="22565"/>
                  </a:cubicBezTo>
                  <a:cubicBezTo>
                    <a:pt x="11400" y="22411"/>
                    <a:pt x="11361" y="22487"/>
                    <a:pt x="11402" y="22247"/>
                  </a:cubicBezTo>
                  <a:lnTo>
                    <a:pt x="11402" y="22247"/>
                  </a:lnTo>
                  <a:cubicBezTo>
                    <a:pt x="11397" y="22265"/>
                    <a:pt x="11394" y="22274"/>
                    <a:pt x="11391" y="22274"/>
                  </a:cubicBezTo>
                  <a:cubicBezTo>
                    <a:pt x="11364" y="22274"/>
                    <a:pt x="11389" y="21654"/>
                    <a:pt x="11367" y="21654"/>
                  </a:cubicBezTo>
                  <a:cubicBezTo>
                    <a:pt x="11364" y="21654"/>
                    <a:pt x="11361" y="21662"/>
                    <a:pt x="11357" y="21681"/>
                  </a:cubicBezTo>
                  <a:lnTo>
                    <a:pt x="11357" y="21681"/>
                  </a:lnTo>
                  <a:cubicBezTo>
                    <a:pt x="11395" y="21454"/>
                    <a:pt x="11372" y="21277"/>
                    <a:pt x="11412" y="20971"/>
                  </a:cubicBezTo>
                  <a:lnTo>
                    <a:pt x="11412" y="20971"/>
                  </a:lnTo>
                  <a:cubicBezTo>
                    <a:pt x="11407" y="20976"/>
                    <a:pt x="11402" y="20998"/>
                    <a:pt x="11398" y="20998"/>
                  </a:cubicBezTo>
                  <a:cubicBezTo>
                    <a:pt x="11393" y="20998"/>
                    <a:pt x="11391" y="20962"/>
                    <a:pt x="11395" y="20803"/>
                  </a:cubicBezTo>
                  <a:cubicBezTo>
                    <a:pt x="11391" y="20790"/>
                    <a:pt x="11387" y="20760"/>
                    <a:pt x="11385" y="20740"/>
                  </a:cubicBezTo>
                  <a:cubicBezTo>
                    <a:pt x="11385" y="20732"/>
                    <a:pt x="11385" y="20729"/>
                    <a:pt x="11385" y="20721"/>
                  </a:cubicBezTo>
                  <a:cubicBezTo>
                    <a:pt x="11385" y="20727"/>
                    <a:pt x="11385" y="20731"/>
                    <a:pt x="11384" y="20737"/>
                  </a:cubicBezTo>
                  <a:cubicBezTo>
                    <a:pt x="11383" y="20732"/>
                    <a:pt x="11382" y="20728"/>
                    <a:pt x="11382" y="20728"/>
                  </a:cubicBezTo>
                  <a:lnTo>
                    <a:pt x="11382" y="20728"/>
                  </a:lnTo>
                  <a:cubicBezTo>
                    <a:pt x="11382" y="20728"/>
                    <a:pt x="11383" y="20733"/>
                    <a:pt x="11384" y="20744"/>
                  </a:cubicBezTo>
                  <a:cubicBezTo>
                    <a:pt x="11378" y="20810"/>
                    <a:pt x="11371" y="20866"/>
                    <a:pt x="11365" y="20887"/>
                  </a:cubicBezTo>
                  <a:cubicBezTo>
                    <a:pt x="11337" y="20747"/>
                    <a:pt x="11339" y="20297"/>
                    <a:pt x="11324" y="20145"/>
                  </a:cubicBezTo>
                  <a:cubicBezTo>
                    <a:pt x="11326" y="20098"/>
                    <a:pt x="11328" y="20083"/>
                    <a:pt x="11330" y="20083"/>
                  </a:cubicBezTo>
                  <a:cubicBezTo>
                    <a:pt x="11334" y="20083"/>
                    <a:pt x="11339" y="20145"/>
                    <a:pt x="11345" y="20145"/>
                  </a:cubicBezTo>
                  <a:cubicBezTo>
                    <a:pt x="11347" y="20145"/>
                    <a:pt x="11349" y="20139"/>
                    <a:pt x="11351" y="20123"/>
                  </a:cubicBezTo>
                  <a:lnTo>
                    <a:pt x="11329" y="19896"/>
                  </a:lnTo>
                  <a:cubicBezTo>
                    <a:pt x="11348" y="19880"/>
                    <a:pt x="11361" y="19677"/>
                    <a:pt x="11373" y="19677"/>
                  </a:cubicBezTo>
                  <a:cubicBezTo>
                    <a:pt x="11379" y="19677"/>
                    <a:pt x="11384" y="19720"/>
                    <a:pt x="11389" y="19845"/>
                  </a:cubicBezTo>
                  <a:lnTo>
                    <a:pt x="11390" y="19490"/>
                  </a:lnTo>
                  <a:cubicBezTo>
                    <a:pt x="11405" y="19279"/>
                    <a:pt x="11411" y="18991"/>
                    <a:pt x="11400" y="18814"/>
                  </a:cubicBezTo>
                  <a:cubicBezTo>
                    <a:pt x="11405" y="18681"/>
                    <a:pt x="11383" y="18492"/>
                    <a:pt x="11385" y="18492"/>
                  </a:cubicBezTo>
                  <a:lnTo>
                    <a:pt x="11385" y="18492"/>
                  </a:lnTo>
                  <a:cubicBezTo>
                    <a:pt x="11385" y="18492"/>
                    <a:pt x="11387" y="18505"/>
                    <a:pt x="11392" y="18536"/>
                  </a:cubicBezTo>
                  <a:lnTo>
                    <a:pt x="11374" y="17977"/>
                  </a:lnTo>
                  <a:lnTo>
                    <a:pt x="11382" y="17973"/>
                  </a:lnTo>
                  <a:cubicBezTo>
                    <a:pt x="11385" y="17422"/>
                    <a:pt x="11337" y="16839"/>
                    <a:pt x="11386" y="16210"/>
                  </a:cubicBezTo>
                  <a:cubicBezTo>
                    <a:pt x="11378" y="16023"/>
                    <a:pt x="11370" y="15832"/>
                    <a:pt x="11378" y="15522"/>
                  </a:cubicBezTo>
                  <a:lnTo>
                    <a:pt x="11401" y="15461"/>
                  </a:lnTo>
                  <a:cubicBezTo>
                    <a:pt x="11393" y="15223"/>
                    <a:pt x="11425" y="14746"/>
                    <a:pt x="11400" y="14644"/>
                  </a:cubicBezTo>
                  <a:cubicBezTo>
                    <a:pt x="11462" y="14387"/>
                    <a:pt x="11413" y="13488"/>
                    <a:pt x="11425" y="13070"/>
                  </a:cubicBezTo>
                  <a:lnTo>
                    <a:pt x="11395" y="13054"/>
                  </a:lnTo>
                  <a:cubicBezTo>
                    <a:pt x="11397" y="12766"/>
                    <a:pt x="11388" y="12489"/>
                    <a:pt x="11375" y="12132"/>
                  </a:cubicBezTo>
                  <a:lnTo>
                    <a:pt x="11350" y="12153"/>
                  </a:lnTo>
                  <a:cubicBezTo>
                    <a:pt x="11327" y="11845"/>
                    <a:pt x="11368" y="11360"/>
                    <a:pt x="11365" y="10873"/>
                  </a:cubicBezTo>
                  <a:lnTo>
                    <a:pt x="11365" y="10873"/>
                  </a:lnTo>
                  <a:cubicBezTo>
                    <a:pt x="11375" y="10906"/>
                    <a:pt x="11373" y="11030"/>
                    <a:pt x="11367" y="11117"/>
                  </a:cubicBezTo>
                  <a:cubicBezTo>
                    <a:pt x="11427" y="10533"/>
                    <a:pt x="11323" y="9887"/>
                    <a:pt x="11367" y="9358"/>
                  </a:cubicBezTo>
                  <a:cubicBezTo>
                    <a:pt x="11357" y="9227"/>
                    <a:pt x="11361" y="9131"/>
                    <a:pt x="11367" y="9038"/>
                  </a:cubicBezTo>
                  <a:cubicBezTo>
                    <a:pt x="11367" y="9051"/>
                    <a:pt x="11368" y="9062"/>
                    <a:pt x="11368" y="9071"/>
                  </a:cubicBezTo>
                  <a:cubicBezTo>
                    <a:pt x="11369" y="9058"/>
                    <a:pt x="11369" y="9037"/>
                    <a:pt x="11369" y="9018"/>
                  </a:cubicBezTo>
                  <a:cubicBezTo>
                    <a:pt x="11373" y="8960"/>
                    <a:pt x="11378" y="8899"/>
                    <a:pt x="11383" y="8834"/>
                  </a:cubicBezTo>
                  <a:lnTo>
                    <a:pt x="11383" y="8834"/>
                  </a:lnTo>
                  <a:cubicBezTo>
                    <a:pt x="11376" y="8890"/>
                    <a:pt x="11371" y="8942"/>
                    <a:pt x="11368" y="8988"/>
                  </a:cubicBezTo>
                  <a:cubicBezTo>
                    <a:pt x="11368" y="8887"/>
                    <a:pt x="11365" y="8733"/>
                    <a:pt x="11358" y="8581"/>
                  </a:cubicBezTo>
                  <a:lnTo>
                    <a:pt x="11387" y="8518"/>
                  </a:lnTo>
                  <a:cubicBezTo>
                    <a:pt x="11387" y="8505"/>
                    <a:pt x="11386" y="8495"/>
                    <a:pt x="11386" y="8483"/>
                  </a:cubicBezTo>
                  <a:cubicBezTo>
                    <a:pt x="11391" y="8407"/>
                    <a:pt x="11387" y="8377"/>
                    <a:pt x="11380" y="8377"/>
                  </a:cubicBezTo>
                  <a:cubicBezTo>
                    <a:pt x="11372" y="8377"/>
                    <a:pt x="11361" y="8404"/>
                    <a:pt x="11351" y="8443"/>
                  </a:cubicBezTo>
                  <a:cubicBezTo>
                    <a:pt x="11347" y="8367"/>
                    <a:pt x="11341" y="8296"/>
                    <a:pt x="11333" y="8243"/>
                  </a:cubicBezTo>
                  <a:cubicBezTo>
                    <a:pt x="11380" y="8122"/>
                    <a:pt x="11318" y="7846"/>
                    <a:pt x="11367" y="7682"/>
                  </a:cubicBezTo>
                  <a:cubicBezTo>
                    <a:pt x="11345" y="7587"/>
                    <a:pt x="11349" y="7010"/>
                    <a:pt x="11309" y="6866"/>
                  </a:cubicBezTo>
                  <a:lnTo>
                    <a:pt x="11309" y="6866"/>
                  </a:lnTo>
                  <a:cubicBezTo>
                    <a:pt x="11315" y="6701"/>
                    <a:pt x="11320" y="6535"/>
                    <a:pt x="11307" y="6387"/>
                  </a:cubicBezTo>
                  <a:lnTo>
                    <a:pt x="11343" y="6315"/>
                  </a:lnTo>
                  <a:lnTo>
                    <a:pt x="11293" y="5947"/>
                  </a:lnTo>
                  <a:cubicBezTo>
                    <a:pt x="11307" y="5813"/>
                    <a:pt x="11317" y="5726"/>
                    <a:pt x="11329" y="5726"/>
                  </a:cubicBezTo>
                  <a:cubicBezTo>
                    <a:pt x="11337" y="5726"/>
                    <a:pt x="11345" y="5764"/>
                    <a:pt x="11357" y="5853"/>
                  </a:cubicBezTo>
                  <a:cubicBezTo>
                    <a:pt x="11339" y="5586"/>
                    <a:pt x="11325" y="5475"/>
                    <a:pt x="11316" y="5375"/>
                  </a:cubicBezTo>
                  <a:cubicBezTo>
                    <a:pt x="11305" y="5276"/>
                    <a:pt x="11305" y="5184"/>
                    <a:pt x="11260" y="4958"/>
                  </a:cubicBezTo>
                  <a:lnTo>
                    <a:pt x="11260" y="4958"/>
                  </a:lnTo>
                  <a:lnTo>
                    <a:pt x="11286" y="4978"/>
                  </a:lnTo>
                  <a:cubicBezTo>
                    <a:pt x="11260" y="4813"/>
                    <a:pt x="11191" y="4559"/>
                    <a:pt x="11193" y="4457"/>
                  </a:cubicBezTo>
                  <a:cubicBezTo>
                    <a:pt x="11181" y="4366"/>
                    <a:pt x="11147" y="4208"/>
                    <a:pt x="11099" y="4010"/>
                  </a:cubicBezTo>
                  <a:cubicBezTo>
                    <a:pt x="11080" y="3909"/>
                    <a:pt x="11034" y="3805"/>
                    <a:pt x="10995" y="3691"/>
                  </a:cubicBezTo>
                  <a:cubicBezTo>
                    <a:pt x="10951" y="3579"/>
                    <a:pt x="10917" y="3455"/>
                    <a:pt x="10858" y="3336"/>
                  </a:cubicBezTo>
                  <a:cubicBezTo>
                    <a:pt x="10653" y="2843"/>
                    <a:pt x="10313" y="2341"/>
                    <a:pt x="10026" y="1959"/>
                  </a:cubicBezTo>
                  <a:lnTo>
                    <a:pt x="10026" y="1959"/>
                  </a:lnTo>
                  <a:cubicBezTo>
                    <a:pt x="10037" y="1985"/>
                    <a:pt x="10038" y="1997"/>
                    <a:pt x="10033" y="1997"/>
                  </a:cubicBezTo>
                  <a:cubicBezTo>
                    <a:pt x="10002" y="1997"/>
                    <a:pt x="9747" y="1619"/>
                    <a:pt x="9687" y="1619"/>
                  </a:cubicBezTo>
                  <a:cubicBezTo>
                    <a:pt x="9687" y="1619"/>
                    <a:pt x="9686" y="1619"/>
                    <a:pt x="9686" y="1619"/>
                  </a:cubicBezTo>
                  <a:cubicBezTo>
                    <a:pt x="9665" y="1585"/>
                    <a:pt x="9614" y="1528"/>
                    <a:pt x="9627" y="1528"/>
                  </a:cubicBezTo>
                  <a:cubicBezTo>
                    <a:pt x="9633" y="1528"/>
                    <a:pt x="9651" y="1539"/>
                    <a:pt x="9689" y="1568"/>
                  </a:cubicBezTo>
                  <a:cubicBezTo>
                    <a:pt x="9500" y="1412"/>
                    <a:pt x="9376" y="1275"/>
                    <a:pt x="9245" y="1174"/>
                  </a:cubicBezTo>
                  <a:cubicBezTo>
                    <a:pt x="9115" y="1075"/>
                    <a:pt x="8999" y="985"/>
                    <a:pt x="8848" y="907"/>
                  </a:cubicBezTo>
                  <a:cubicBezTo>
                    <a:pt x="8840" y="897"/>
                    <a:pt x="8840" y="893"/>
                    <a:pt x="8846" y="893"/>
                  </a:cubicBezTo>
                  <a:cubicBezTo>
                    <a:pt x="8860" y="893"/>
                    <a:pt x="8908" y="919"/>
                    <a:pt x="8917" y="919"/>
                  </a:cubicBezTo>
                  <a:cubicBezTo>
                    <a:pt x="8920" y="919"/>
                    <a:pt x="8919" y="916"/>
                    <a:pt x="8913" y="910"/>
                  </a:cubicBezTo>
                  <a:cubicBezTo>
                    <a:pt x="8881" y="887"/>
                    <a:pt x="8773" y="839"/>
                    <a:pt x="8735" y="804"/>
                  </a:cubicBezTo>
                  <a:cubicBezTo>
                    <a:pt x="8727" y="797"/>
                    <a:pt x="8726" y="794"/>
                    <a:pt x="8729" y="794"/>
                  </a:cubicBezTo>
                  <a:cubicBezTo>
                    <a:pt x="8741" y="794"/>
                    <a:pt x="8819" y="837"/>
                    <a:pt x="8875" y="864"/>
                  </a:cubicBezTo>
                  <a:cubicBezTo>
                    <a:pt x="8571" y="680"/>
                    <a:pt x="8448" y="636"/>
                    <a:pt x="8382" y="636"/>
                  </a:cubicBezTo>
                  <a:cubicBezTo>
                    <a:pt x="8354" y="636"/>
                    <a:pt x="8337" y="644"/>
                    <a:pt x="8320" y="652"/>
                  </a:cubicBezTo>
                  <a:cubicBezTo>
                    <a:pt x="8105" y="527"/>
                    <a:pt x="7993" y="465"/>
                    <a:pt x="7812" y="429"/>
                  </a:cubicBezTo>
                  <a:cubicBezTo>
                    <a:pt x="7767" y="402"/>
                    <a:pt x="7700" y="367"/>
                    <a:pt x="7721" y="367"/>
                  </a:cubicBezTo>
                  <a:cubicBezTo>
                    <a:pt x="7734" y="367"/>
                    <a:pt x="7783" y="382"/>
                    <a:pt x="7897" y="421"/>
                  </a:cubicBezTo>
                  <a:cubicBezTo>
                    <a:pt x="7816" y="392"/>
                    <a:pt x="7570" y="288"/>
                    <a:pt x="7338" y="214"/>
                  </a:cubicBezTo>
                  <a:cubicBezTo>
                    <a:pt x="7130" y="160"/>
                    <a:pt x="6935" y="113"/>
                    <a:pt x="6881" y="113"/>
                  </a:cubicBezTo>
                  <a:cubicBezTo>
                    <a:pt x="6874" y="113"/>
                    <a:pt x="6869" y="114"/>
                    <a:pt x="6867" y="116"/>
                  </a:cubicBezTo>
                  <a:cubicBezTo>
                    <a:pt x="6817" y="95"/>
                    <a:pt x="6629" y="76"/>
                    <a:pt x="6584" y="72"/>
                  </a:cubicBezTo>
                  <a:cubicBezTo>
                    <a:pt x="6202" y="4"/>
                    <a:pt x="6166" y="21"/>
                    <a:pt x="5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10800000">
              <a:off x="10528429" y="4352873"/>
              <a:ext cx="7644" cy="3950"/>
            </a:xfrm>
            <a:custGeom>
              <a:avLst/>
              <a:gdLst/>
              <a:ahLst/>
              <a:cxnLst/>
              <a:rect l="l" t="t" r="r" b="b"/>
              <a:pathLst>
                <a:path w="60" h="31" extrusionOk="0">
                  <a:moveTo>
                    <a:pt x="11" y="0"/>
                  </a:moveTo>
                  <a:cubicBezTo>
                    <a:pt x="0" y="0"/>
                    <a:pt x="12" y="8"/>
                    <a:pt x="60" y="30"/>
                  </a:cubicBezTo>
                  <a:cubicBezTo>
                    <a:pt x="38" y="17"/>
                    <a:pt x="34" y="10"/>
                    <a:pt x="31" y="3"/>
                  </a:cubicBezTo>
                  <a:cubicBezTo>
                    <a:pt x="22" y="2"/>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10800000">
              <a:off x="11478361" y="3373893"/>
              <a:ext cx="892" cy="3567"/>
            </a:xfrm>
            <a:custGeom>
              <a:avLst/>
              <a:gdLst/>
              <a:ahLst/>
              <a:cxnLst/>
              <a:rect l="l" t="t" r="r" b="b"/>
              <a:pathLst>
                <a:path w="7" h="28" extrusionOk="0">
                  <a:moveTo>
                    <a:pt x="2" y="0"/>
                  </a:moveTo>
                  <a:lnTo>
                    <a:pt x="1" y="14"/>
                  </a:lnTo>
                  <a:cubicBezTo>
                    <a:pt x="3" y="22"/>
                    <a:pt x="5" y="25"/>
                    <a:pt x="7" y="28"/>
                  </a:cubicBezTo>
                  <a:lnTo>
                    <a:pt x="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rot="10800000">
              <a:off x="10107228" y="2736485"/>
              <a:ext cx="1911" cy="20767"/>
            </a:xfrm>
            <a:custGeom>
              <a:avLst/>
              <a:gdLst/>
              <a:ahLst/>
              <a:cxnLst/>
              <a:rect l="l" t="t" r="r" b="b"/>
              <a:pathLst>
                <a:path w="15" h="163" extrusionOk="0">
                  <a:moveTo>
                    <a:pt x="13" y="0"/>
                  </a:moveTo>
                  <a:cubicBezTo>
                    <a:pt x="8" y="0"/>
                    <a:pt x="2" y="42"/>
                    <a:pt x="0" y="162"/>
                  </a:cubicBezTo>
                  <a:cubicBezTo>
                    <a:pt x="4" y="78"/>
                    <a:pt x="9" y="31"/>
                    <a:pt x="14" y="0"/>
                  </a:cubicBezTo>
                  <a:cubicBezTo>
                    <a:pt x="14" y="0"/>
                    <a:pt x="14"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800000">
              <a:off x="10090793" y="2188134"/>
              <a:ext cx="3185" cy="43190"/>
            </a:xfrm>
            <a:custGeom>
              <a:avLst/>
              <a:gdLst/>
              <a:ahLst/>
              <a:cxnLst/>
              <a:rect l="l" t="t" r="r" b="b"/>
              <a:pathLst>
                <a:path w="25" h="339" extrusionOk="0">
                  <a:moveTo>
                    <a:pt x="12" y="1"/>
                  </a:moveTo>
                  <a:cubicBezTo>
                    <a:pt x="5" y="1"/>
                    <a:pt x="1" y="79"/>
                    <a:pt x="4" y="181"/>
                  </a:cubicBezTo>
                  <a:cubicBezTo>
                    <a:pt x="10" y="245"/>
                    <a:pt x="14" y="339"/>
                    <a:pt x="21" y="339"/>
                  </a:cubicBezTo>
                  <a:cubicBezTo>
                    <a:pt x="22" y="339"/>
                    <a:pt x="23" y="335"/>
                    <a:pt x="25" y="327"/>
                  </a:cubicBezTo>
                  <a:lnTo>
                    <a:pt x="16" y="8"/>
                  </a:lnTo>
                  <a:cubicBezTo>
                    <a:pt x="15" y="3"/>
                    <a:pt x="14" y="1"/>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10800000">
              <a:off x="10098182" y="2066208"/>
              <a:ext cx="4841" cy="19493"/>
            </a:xfrm>
            <a:custGeom>
              <a:avLst/>
              <a:gdLst/>
              <a:ahLst/>
              <a:cxnLst/>
              <a:rect l="l" t="t" r="r" b="b"/>
              <a:pathLst>
                <a:path w="38" h="153" extrusionOk="0">
                  <a:moveTo>
                    <a:pt x="0" y="1"/>
                  </a:moveTo>
                  <a:lnTo>
                    <a:pt x="15" y="152"/>
                  </a:lnTo>
                  <a:cubicBezTo>
                    <a:pt x="21" y="65"/>
                    <a:pt x="28" y="59"/>
                    <a:pt x="37" y="1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10800000">
              <a:off x="10102132" y="2169533"/>
              <a:ext cx="3695" cy="45229"/>
            </a:xfrm>
            <a:custGeom>
              <a:avLst/>
              <a:gdLst/>
              <a:ahLst/>
              <a:cxnLst/>
              <a:rect l="l" t="t" r="r" b="b"/>
              <a:pathLst>
                <a:path w="29" h="355" extrusionOk="0">
                  <a:moveTo>
                    <a:pt x="5" y="0"/>
                  </a:moveTo>
                  <a:cubicBezTo>
                    <a:pt x="2" y="0"/>
                    <a:pt x="1" y="45"/>
                    <a:pt x="2" y="173"/>
                  </a:cubicBezTo>
                  <a:cubicBezTo>
                    <a:pt x="8" y="195"/>
                    <a:pt x="14" y="355"/>
                    <a:pt x="21" y="355"/>
                  </a:cubicBezTo>
                  <a:cubicBezTo>
                    <a:pt x="23" y="355"/>
                    <a:pt x="26" y="323"/>
                    <a:pt x="28" y="231"/>
                  </a:cubicBezTo>
                  <a:cubicBezTo>
                    <a:pt x="21" y="210"/>
                    <a:pt x="10" y="0"/>
                    <a:pt x="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10800000">
              <a:off x="10088499" y="2789104"/>
              <a:ext cx="7899" cy="10447"/>
            </a:xfrm>
            <a:custGeom>
              <a:avLst/>
              <a:gdLst/>
              <a:ahLst/>
              <a:cxnLst/>
              <a:rect l="l" t="t" r="r" b="b"/>
              <a:pathLst>
                <a:path w="62" h="82" extrusionOk="0">
                  <a:moveTo>
                    <a:pt x="1" y="0"/>
                  </a:moveTo>
                  <a:lnTo>
                    <a:pt x="2" y="81"/>
                  </a:lnTo>
                  <a:lnTo>
                    <a:pt x="61" y="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10800000">
              <a:off x="10108629" y="3284072"/>
              <a:ext cx="7899" cy="61919"/>
            </a:xfrm>
            <a:custGeom>
              <a:avLst/>
              <a:gdLst/>
              <a:ahLst/>
              <a:cxnLst/>
              <a:rect l="l" t="t" r="r" b="b"/>
              <a:pathLst>
                <a:path w="62" h="486" extrusionOk="0">
                  <a:moveTo>
                    <a:pt x="36" y="1"/>
                  </a:moveTo>
                  <a:cubicBezTo>
                    <a:pt x="32" y="1"/>
                    <a:pt x="25" y="13"/>
                    <a:pt x="15" y="39"/>
                  </a:cubicBezTo>
                  <a:cubicBezTo>
                    <a:pt x="1" y="419"/>
                    <a:pt x="52" y="128"/>
                    <a:pt x="33" y="472"/>
                  </a:cubicBezTo>
                  <a:cubicBezTo>
                    <a:pt x="35" y="482"/>
                    <a:pt x="36" y="486"/>
                    <a:pt x="38" y="486"/>
                  </a:cubicBezTo>
                  <a:cubicBezTo>
                    <a:pt x="47" y="486"/>
                    <a:pt x="50" y="268"/>
                    <a:pt x="57" y="268"/>
                  </a:cubicBezTo>
                  <a:cubicBezTo>
                    <a:pt x="59" y="268"/>
                    <a:pt x="60" y="272"/>
                    <a:pt x="61" y="282"/>
                  </a:cubicBezTo>
                  <a:cubicBezTo>
                    <a:pt x="50" y="111"/>
                    <a:pt x="51"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10800000">
              <a:off x="10107483" y="3295029"/>
              <a:ext cx="1274" cy="15034"/>
            </a:xfrm>
            <a:custGeom>
              <a:avLst/>
              <a:gdLst/>
              <a:ahLst/>
              <a:cxnLst/>
              <a:rect l="l" t="t" r="r" b="b"/>
              <a:pathLst>
                <a:path w="10" h="118" extrusionOk="0">
                  <a:moveTo>
                    <a:pt x="0" y="0"/>
                  </a:moveTo>
                  <a:cubicBezTo>
                    <a:pt x="2" y="37"/>
                    <a:pt x="6" y="76"/>
                    <a:pt x="9" y="117"/>
                  </a:cubicBezTo>
                  <a:cubicBezTo>
                    <a:pt x="5" y="52"/>
                    <a:pt x="2" y="2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10800000">
              <a:off x="11172716" y="4267129"/>
              <a:ext cx="21786" cy="13887"/>
            </a:xfrm>
            <a:custGeom>
              <a:avLst/>
              <a:gdLst/>
              <a:ahLst/>
              <a:cxnLst/>
              <a:rect l="l" t="t" r="r" b="b"/>
              <a:pathLst>
                <a:path w="171" h="109" extrusionOk="0">
                  <a:moveTo>
                    <a:pt x="171" y="0"/>
                  </a:moveTo>
                  <a:lnTo>
                    <a:pt x="171" y="0"/>
                  </a:lnTo>
                  <a:cubicBezTo>
                    <a:pt x="133" y="9"/>
                    <a:pt x="90" y="45"/>
                    <a:pt x="1" y="109"/>
                  </a:cubicBezTo>
                  <a:lnTo>
                    <a:pt x="161" y="18"/>
                  </a:lnTo>
                  <a:lnTo>
                    <a:pt x="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0800000">
              <a:off x="11425870" y="3964924"/>
              <a:ext cx="8664" cy="10829"/>
            </a:xfrm>
            <a:custGeom>
              <a:avLst/>
              <a:gdLst/>
              <a:ahLst/>
              <a:cxnLst/>
              <a:rect l="l" t="t" r="r" b="b"/>
              <a:pathLst>
                <a:path w="68" h="85" extrusionOk="0">
                  <a:moveTo>
                    <a:pt x="68" y="0"/>
                  </a:moveTo>
                  <a:lnTo>
                    <a:pt x="0" y="84"/>
                  </a:lnTo>
                  <a:lnTo>
                    <a:pt x="0" y="84"/>
                  </a:lnTo>
                  <a:lnTo>
                    <a:pt x="48" y="52"/>
                  </a:lnTo>
                  <a:lnTo>
                    <a:pt x="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0800000">
              <a:off x="11471353" y="3629722"/>
              <a:ext cx="4459" cy="46630"/>
            </a:xfrm>
            <a:custGeom>
              <a:avLst/>
              <a:gdLst/>
              <a:ahLst/>
              <a:cxnLst/>
              <a:rect l="l" t="t" r="r" b="b"/>
              <a:pathLst>
                <a:path w="35" h="366" extrusionOk="0">
                  <a:moveTo>
                    <a:pt x="29" y="0"/>
                  </a:moveTo>
                  <a:cubicBezTo>
                    <a:pt x="29" y="19"/>
                    <a:pt x="29" y="38"/>
                    <a:pt x="29" y="58"/>
                  </a:cubicBezTo>
                  <a:lnTo>
                    <a:pt x="29" y="58"/>
                  </a:lnTo>
                  <a:cubicBezTo>
                    <a:pt x="30" y="39"/>
                    <a:pt x="29" y="20"/>
                    <a:pt x="29" y="0"/>
                  </a:cubicBezTo>
                  <a:close/>
                  <a:moveTo>
                    <a:pt x="29" y="58"/>
                  </a:moveTo>
                  <a:cubicBezTo>
                    <a:pt x="29" y="249"/>
                    <a:pt x="1" y="365"/>
                    <a:pt x="25" y="365"/>
                  </a:cubicBezTo>
                  <a:cubicBezTo>
                    <a:pt x="27" y="365"/>
                    <a:pt x="30" y="364"/>
                    <a:pt x="34" y="361"/>
                  </a:cubicBezTo>
                  <a:cubicBezTo>
                    <a:pt x="32" y="266"/>
                    <a:pt x="31" y="157"/>
                    <a:pt x="29"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0800000">
              <a:off x="11294897" y="3838921"/>
              <a:ext cx="2930" cy="13887"/>
            </a:xfrm>
            <a:custGeom>
              <a:avLst/>
              <a:gdLst/>
              <a:ahLst/>
              <a:cxnLst/>
              <a:rect l="l" t="t" r="r" b="b"/>
              <a:pathLst>
                <a:path w="23" h="109" extrusionOk="0">
                  <a:moveTo>
                    <a:pt x="22" y="0"/>
                  </a:moveTo>
                  <a:lnTo>
                    <a:pt x="1" y="109"/>
                  </a:lnTo>
                  <a:cubicBezTo>
                    <a:pt x="12" y="57"/>
                    <a:pt x="18" y="25"/>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0800000">
              <a:off x="11261262" y="3946578"/>
              <a:ext cx="1529" cy="4969"/>
            </a:xfrm>
            <a:custGeom>
              <a:avLst/>
              <a:gdLst/>
              <a:ahLst/>
              <a:cxnLst/>
              <a:rect l="l" t="t" r="r" b="b"/>
              <a:pathLst>
                <a:path w="12" h="39" extrusionOk="0">
                  <a:moveTo>
                    <a:pt x="10" y="1"/>
                  </a:moveTo>
                  <a:cubicBezTo>
                    <a:pt x="3" y="24"/>
                    <a:pt x="0" y="38"/>
                    <a:pt x="2" y="38"/>
                  </a:cubicBezTo>
                  <a:cubicBezTo>
                    <a:pt x="3" y="38"/>
                    <a:pt x="7" y="33"/>
                    <a:pt x="12" y="22"/>
                  </a:cubicBezTo>
                  <a:lnTo>
                    <a:pt x="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0800000">
              <a:off x="10240876" y="3219987"/>
              <a:ext cx="6752" cy="42681"/>
            </a:xfrm>
            <a:custGeom>
              <a:avLst/>
              <a:gdLst/>
              <a:ahLst/>
              <a:cxnLst/>
              <a:rect l="l" t="t" r="r" b="b"/>
              <a:pathLst>
                <a:path w="53" h="335" extrusionOk="0">
                  <a:moveTo>
                    <a:pt x="32" y="0"/>
                  </a:moveTo>
                  <a:cubicBezTo>
                    <a:pt x="31" y="0"/>
                    <a:pt x="30" y="1"/>
                    <a:pt x="29" y="2"/>
                  </a:cubicBezTo>
                  <a:lnTo>
                    <a:pt x="3" y="53"/>
                  </a:lnTo>
                  <a:cubicBezTo>
                    <a:pt x="8" y="170"/>
                    <a:pt x="5" y="259"/>
                    <a:pt x="0" y="335"/>
                  </a:cubicBezTo>
                  <a:cubicBezTo>
                    <a:pt x="21" y="176"/>
                    <a:pt x="52"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10526900" y="4190304"/>
              <a:ext cx="18983" cy="8791"/>
            </a:xfrm>
            <a:custGeom>
              <a:avLst/>
              <a:gdLst/>
              <a:ahLst/>
              <a:cxnLst/>
              <a:rect l="l" t="t" r="r" b="b"/>
              <a:pathLst>
                <a:path w="149" h="69" extrusionOk="0">
                  <a:moveTo>
                    <a:pt x="0" y="1"/>
                  </a:moveTo>
                  <a:lnTo>
                    <a:pt x="0" y="1"/>
                  </a:lnTo>
                  <a:cubicBezTo>
                    <a:pt x="14" y="9"/>
                    <a:pt x="26" y="21"/>
                    <a:pt x="39" y="32"/>
                  </a:cubicBezTo>
                  <a:cubicBezTo>
                    <a:pt x="77" y="45"/>
                    <a:pt x="114" y="57"/>
                    <a:pt x="148" y="69"/>
                  </a:cubicBezTo>
                  <a:cubicBezTo>
                    <a:pt x="103" y="48"/>
                    <a:pt x="53" y="2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10565249" y="4193362"/>
              <a:ext cx="23697" cy="13887"/>
            </a:xfrm>
            <a:custGeom>
              <a:avLst/>
              <a:gdLst/>
              <a:ahLst/>
              <a:cxnLst/>
              <a:rect l="l" t="t" r="r" b="b"/>
              <a:pathLst>
                <a:path w="186" h="109" extrusionOk="0">
                  <a:moveTo>
                    <a:pt x="0" y="0"/>
                  </a:moveTo>
                  <a:lnTo>
                    <a:pt x="0" y="0"/>
                  </a:lnTo>
                  <a:cubicBezTo>
                    <a:pt x="40" y="27"/>
                    <a:pt x="101" y="62"/>
                    <a:pt x="186" y="108"/>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1303051" y="3265089"/>
              <a:ext cx="3313" cy="17964"/>
            </a:xfrm>
            <a:custGeom>
              <a:avLst/>
              <a:gdLst/>
              <a:ahLst/>
              <a:cxnLst/>
              <a:rect l="l" t="t" r="r" b="b"/>
              <a:pathLst>
                <a:path w="26" h="141" extrusionOk="0">
                  <a:moveTo>
                    <a:pt x="16" y="1"/>
                  </a:moveTo>
                  <a:cubicBezTo>
                    <a:pt x="12" y="1"/>
                    <a:pt x="8" y="9"/>
                    <a:pt x="4" y="9"/>
                  </a:cubicBezTo>
                  <a:cubicBezTo>
                    <a:pt x="2" y="9"/>
                    <a:pt x="1" y="8"/>
                    <a:pt x="0" y="7"/>
                  </a:cubicBezTo>
                  <a:lnTo>
                    <a:pt x="0" y="7"/>
                  </a:lnTo>
                  <a:lnTo>
                    <a:pt x="26" y="141"/>
                  </a:lnTo>
                  <a:cubicBezTo>
                    <a:pt x="26" y="23"/>
                    <a:pt x="22" y="1"/>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10246482" y="2297575"/>
              <a:ext cx="4841" cy="45866"/>
            </a:xfrm>
            <a:custGeom>
              <a:avLst/>
              <a:gdLst/>
              <a:ahLst/>
              <a:cxnLst/>
              <a:rect l="l" t="t" r="r" b="b"/>
              <a:pathLst>
                <a:path w="38" h="360" extrusionOk="0">
                  <a:moveTo>
                    <a:pt x="37" y="1"/>
                  </a:moveTo>
                  <a:cubicBezTo>
                    <a:pt x="23" y="174"/>
                    <a:pt x="1" y="313"/>
                    <a:pt x="22" y="360"/>
                  </a:cubicBezTo>
                  <a:cubicBezTo>
                    <a:pt x="32" y="216"/>
                    <a:pt x="36" y="101"/>
                    <a:pt x="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11316174" y="3889246"/>
              <a:ext cx="4077" cy="13250"/>
            </a:xfrm>
            <a:custGeom>
              <a:avLst/>
              <a:gdLst/>
              <a:ahLst/>
              <a:cxnLst/>
              <a:rect l="l" t="t" r="r" b="b"/>
              <a:pathLst>
                <a:path w="32" h="104" extrusionOk="0">
                  <a:moveTo>
                    <a:pt x="26" y="1"/>
                  </a:moveTo>
                  <a:cubicBezTo>
                    <a:pt x="25" y="1"/>
                    <a:pt x="24" y="1"/>
                    <a:pt x="23" y="3"/>
                  </a:cubicBezTo>
                  <a:cubicBezTo>
                    <a:pt x="0" y="71"/>
                    <a:pt x="2" y="104"/>
                    <a:pt x="6" y="104"/>
                  </a:cubicBezTo>
                  <a:cubicBezTo>
                    <a:pt x="18" y="39"/>
                    <a:pt x="32" y="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10244316" y="2343313"/>
              <a:ext cx="3058" cy="52873"/>
            </a:xfrm>
            <a:custGeom>
              <a:avLst/>
              <a:gdLst/>
              <a:ahLst/>
              <a:cxnLst/>
              <a:rect l="l" t="t" r="r" b="b"/>
              <a:pathLst>
                <a:path w="24" h="415" extrusionOk="0">
                  <a:moveTo>
                    <a:pt x="6" y="0"/>
                  </a:moveTo>
                  <a:cubicBezTo>
                    <a:pt x="4" y="26"/>
                    <a:pt x="2" y="51"/>
                    <a:pt x="0" y="76"/>
                  </a:cubicBezTo>
                  <a:cubicBezTo>
                    <a:pt x="4" y="181"/>
                    <a:pt x="8" y="286"/>
                    <a:pt x="6" y="415"/>
                  </a:cubicBezTo>
                  <a:cubicBezTo>
                    <a:pt x="18" y="288"/>
                    <a:pt x="24" y="141"/>
                    <a:pt x="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0266739" y="2530471"/>
              <a:ext cx="637" cy="3185"/>
            </a:xfrm>
            <a:custGeom>
              <a:avLst/>
              <a:gdLst/>
              <a:ahLst/>
              <a:cxnLst/>
              <a:rect l="l" t="t" r="r" b="b"/>
              <a:pathLst>
                <a:path w="5" h="25" extrusionOk="0">
                  <a:moveTo>
                    <a:pt x="5" y="1"/>
                  </a:moveTo>
                  <a:cubicBezTo>
                    <a:pt x="3" y="11"/>
                    <a:pt x="2" y="18"/>
                    <a:pt x="1" y="21"/>
                  </a:cubicBezTo>
                  <a:lnTo>
                    <a:pt x="1" y="21"/>
                  </a:lnTo>
                  <a:cubicBezTo>
                    <a:pt x="2" y="19"/>
                    <a:pt x="2" y="15"/>
                    <a:pt x="3" y="11"/>
                  </a:cubicBezTo>
                  <a:cubicBezTo>
                    <a:pt x="3" y="8"/>
                    <a:pt x="5" y="5"/>
                    <a:pt x="5" y="1"/>
                  </a:cubicBezTo>
                  <a:close/>
                  <a:moveTo>
                    <a:pt x="1" y="21"/>
                  </a:moveTo>
                  <a:lnTo>
                    <a:pt x="1" y="21"/>
                  </a:lnTo>
                  <a:cubicBezTo>
                    <a:pt x="1" y="23"/>
                    <a:pt x="1" y="24"/>
                    <a:pt x="1" y="24"/>
                  </a:cubicBezTo>
                  <a:cubicBezTo>
                    <a:pt x="1" y="24"/>
                    <a:pt x="1" y="23"/>
                    <a:pt x="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11316938" y="2301525"/>
              <a:ext cx="1274" cy="10957"/>
            </a:xfrm>
            <a:custGeom>
              <a:avLst/>
              <a:gdLst/>
              <a:ahLst/>
              <a:cxnLst/>
              <a:rect l="l" t="t" r="r" b="b"/>
              <a:pathLst>
                <a:path w="10" h="86" extrusionOk="0">
                  <a:moveTo>
                    <a:pt x="3" y="1"/>
                  </a:moveTo>
                  <a:cubicBezTo>
                    <a:pt x="3" y="7"/>
                    <a:pt x="2" y="15"/>
                    <a:pt x="1" y="23"/>
                  </a:cubicBezTo>
                  <a:cubicBezTo>
                    <a:pt x="5" y="68"/>
                    <a:pt x="7" y="86"/>
                    <a:pt x="8" y="86"/>
                  </a:cubicBezTo>
                  <a:cubicBezTo>
                    <a:pt x="9" y="86"/>
                    <a:pt x="7" y="49"/>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10281263" y="3574046"/>
              <a:ext cx="382" cy="2293"/>
            </a:xfrm>
            <a:custGeom>
              <a:avLst/>
              <a:gdLst/>
              <a:ahLst/>
              <a:cxnLst/>
              <a:rect l="l" t="t" r="r" b="b"/>
              <a:pathLst>
                <a:path w="3" h="18" extrusionOk="0">
                  <a:moveTo>
                    <a:pt x="3" y="1"/>
                  </a:moveTo>
                  <a:lnTo>
                    <a:pt x="1" y="5"/>
                  </a:lnTo>
                  <a:cubicBezTo>
                    <a:pt x="1" y="10"/>
                    <a:pt x="2" y="13"/>
                    <a:pt x="2" y="17"/>
                  </a:cubicBezTo>
                  <a:cubicBezTo>
                    <a:pt x="2" y="12"/>
                    <a:pt x="3" y="6"/>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10271835" y="3576084"/>
              <a:ext cx="12231" cy="48796"/>
            </a:xfrm>
            <a:custGeom>
              <a:avLst/>
              <a:gdLst/>
              <a:ahLst/>
              <a:cxnLst/>
              <a:rect l="l" t="t" r="r" b="b"/>
              <a:pathLst>
                <a:path w="96" h="383" extrusionOk="0">
                  <a:moveTo>
                    <a:pt x="0" y="0"/>
                  </a:moveTo>
                  <a:cubicBezTo>
                    <a:pt x="32" y="164"/>
                    <a:pt x="29" y="259"/>
                    <a:pt x="22" y="383"/>
                  </a:cubicBezTo>
                  <a:lnTo>
                    <a:pt x="96" y="25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rot="10800000">
              <a:off x="10237436" y="444724"/>
              <a:ext cx="1116195" cy="3828265"/>
            </a:xfrm>
            <a:custGeom>
              <a:avLst/>
              <a:gdLst/>
              <a:ahLst/>
              <a:cxnLst/>
              <a:rect l="l" t="t" r="r" b="b"/>
              <a:pathLst>
                <a:path w="8761" h="30048" extrusionOk="0">
                  <a:moveTo>
                    <a:pt x="6609" y="799"/>
                  </a:moveTo>
                  <a:lnTo>
                    <a:pt x="6609" y="799"/>
                  </a:lnTo>
                  <a:cubicBezTo>
                    <a:pt x="6675" y="832"/>
                    <a:pt x="6737" y="888"/>
                    <a:pt x="6807" y="946"/>
                  </a:cubicBezTo>
                  <a:cubicBezTo>
                    <a:pt x="6754" y="922"/>
                    <a:pt x="6691" y="858"/>
                    <a:pt x="6609" y="799"/>
                  </a:cubicBezTo>
                  <a:close/>
                  <a:moveTo>
                    <a:pt x="1370" y="1549"/>
                  </a:moveTo>
                  <a:cubicBezTo>
                    <a:pt x="1321" y="1608"/>
                    <a:pt x="1236" y="1733"/>
                    <a:pt x="1193" y="1769"/>
                  </a:cubicBezTo>
                  <a:cubicBezTo>
                    <a:pt x="1218" y="1678"/>
                    <a:pt x="1274" y="1637"/>
                    <a:pt x="1370" y="1549"/>
                  </a:cubicBezTo>
                  <a:close/>
                  <a:moveTo>
                    <a:pt x="551" y="2956"/>
                  </a:moveTo>
                  <a:lnTo>
                    <a:pt x="551" y="2956"/>
                  </a:lnTo>
                  <a:cubicBezTo>
                    <a:pt x="542" y="2981"/>
                    <a:pt x="536" y="2997"/>
                    <a:pt x="536" y="2997"/>
                  </a:cubicBezTo>
                  <a:cubicBezTo>
                    <a:pt x="542" y="2981"/>
                    <a:pt x="547" y="2967"/>
                    <a:pt x="551" y="2956"/>
                  </a:cubicBezTo>
                  <a:close/>
                  <a:moveTo>
                    <a:pt x="8266" y="3022"/>
                  </a:moveTo>
                  <a:lnTo>
                    <a:pt x="8266" y="3022"/>
                  </a:lnTo>
                  <a:cubicBezTo>
                    <a:pt x="8278" y="3053"/>
                    <a:pt x="8291" y="3095"/>
                    <a:pt x="8304" y="3141"/>
                  </a:cubicBezTo>
                  <a:lnTo>
                    <a:pt x="8304" y="3141"/>
                  </a:lnTo>
                  <a:cubicBezTo>
                    <a:pt x="8289" y="3079"/>
                    <a:pt x="8283" y="3044"/>
                    <a:pt x="8266" y="3022"/>
                  </a:cubicBezTo>
                  <a:close/>
                  <a:moveTo>
                    <a:pt x="8419" y="6435"/>
                  </a:moveTo>
                  <a:cubicBezTo>
                    <a:pt x="8419" y="6439"/>
                    <a:pt x="8418" y="6444"/>
                    <a:pt x="8418" y="6450"/>
                  </a:cubicBezTo>
                  <a:cubicBezTo>
                    <a:pt x="8418" y="6445"/>
                    <a:pt x="8419" y="6440"/>
                    <a:pt x="8419" y="6435"/>
                  </a:cubicBezTo>
                  <a:close/>
                  <a:moveTo>
                    <a:pt x="8606" y="6481"/>
                  </a:moveTo>
                  <a:cubicBezTo>
                    <a:pt x="8607" y="6481"/>
                    <a:pt x="8608" y="6490"/>
                    <a:pt x="8608" y="6520"/>
                  </a:cubicBezTo>
                  <a:lnTo>
                    <a:pt x="8608" y="6520"/>
                  </a:lnTo>
                  <a:cubicBezTo>
                    <a:pt x="8605" y="6509"/>
                    <a:pt x="8602" y="6501"/>
                    <a:pt x="8598" y="6496"/>
                  </a:cubicBezTo>
                  <a:cubicBezTo>
                    <a:pt x="8601" y="6494"/>
                    <a:pt x="8604" y="6481"/>
                    <a:pt x="8606" y="6481"/>
                  </a:cubicBezTo>
                  <a:close/>
                  <a:moveTo>
                    <a:pt x="8419" y="6594"/>
                  </a:moveTo>
                  <a:cubicBezTo>
                    <a:pt x="8419" y="6598"/>
                    <a:pt x="8420" y="6601"/>
                    <a:pt x="8420" y="6604"/>
                  </a:cubicBezTo>
                  <a:lnTo>
                    <a:pt x="8420" y="6604"/>
                  </a:lnTo>
                  <a:lnTo>
                    <a:pt x="8419" y="6594"/>
                  </a:lnTo>
                  <a:close/>
                  <a:moveTo>
                    <a:pt x="382" y="9514"/>
                  </a:moveTo>
                  <a:lnTo>
                    <a:pt x="383" y="9542"/>
                  </a:lnTo>
                  <a:cubicBezTo>
                    <a:pt x="383" y="9532"/>
                    <a:pt x="382" y="9523"/>
                    <a:pt x="382" y="9514"/>
                  </a:cubicBezTo>
                  <a:close/>
                  <a:moveTo>
                    <a:pt x="372" y="12921"/>
                  </a:moveTo>
                  <a:cubicBezTo>
                    <a:pt x="372" y="12933"/>
                    <a:pt x="372" y="12945"/>
                    <a:pt x="373" y="12956"/>
                  </a:cubicBezTo>
                  <a:lnTo>
                    <a:pt x="373" y="12956"/>
                  </a:lnTo>
                  <a:cubicBezTo>
                    <a:pt x="373" y="12943"/>
                    <a:pt x="372" y="12931"/>
                    <a:pt x="372" y="12921"/>
                  </a:cubicBezTo>
                  <a:close/>
                  <a:moveTo>
                    <a:pt x="97" y="16463"/>
                  </a:moveTo>
                  <a:cubicBezTo>
                    <a:pt x="101" y="16548"/>
                    <a:pt x="101" y="16575"/>
                    <a:pt x="99" y="16575"/>
                  </a:cubicBezTo>
                  <a:cubicBezTo>
                    <a:pt x="96" y="16575"/>
                    <a:pt x="93" y="16554"/>
                    <a:pt x="89" y="16534"/>
                  </a:cubicBezTo>
                  <a:lnTo>
                    <a:pt x="97" y="16463"/>
                  </a:lnTo>
                  <a:close/>
                  <a:moveTo>
                    <a:pt x="8677" y="17357"/>
                  </a:moveTo>
                  <a:lnTo>
                    <a:pt x="8677" y="17357"/>
                  </a:lnTo>
                  <a:cubicBezTo>
                    <a:pt x="8677" y="17357"/>
                    <a:pt x="8674" y="17406"/>
                    <a:pt x="8671" y="17473"/>
                  </a:cubicBezTo>
                  <a:lnTo>
                    <a:pt x="8670" y="17465"/>
                  </a:lnTo>
                  <a:cubicBezTo>
                    <a:pt x="8675" y="17388"/>
                    <a:pt x="8677" y="17357"/>
                    <a:pt x="8677" y="17357"/>
                  </a:cubicBezTo>
                  <a:close/>
                  <a:moveTo>
                    <a:pt x="81" y="20773"/>
                  </a:moveTo>
                  <a:cubicBezTo>
                    <a:pt x="80" y="20778"/>
                    <a:pt x="78" y="20785"/>
                    <a:pt x="77" y="20794"/>
                  </a:cubicBezTo>
                  <a:cubicBezTo>
                    <a:pt x="78" y="20787"/>
                    <a:pt x="80" y="20780"/>
                    <a:pt x="81" y="20773"/>
                  </a:cubicBezTo>
                  <a:close/>
                  <a:moveTo>
                    <a:pt x="351" y="23430"/>
                  </a:moveTo>
                  <a:cubicBezTo>
                    <a:pt x="350" y="23437"/>
                    <a:pt x="350" y="23445"/>
                    <a:pt x="349" y="23456"/>
                  </a:cubicBezTo>
                  <a:lnTo>
                    <a:pt x="349" y="23456"/>
                  </a:lnTo>
                  <a:lnTo>
                    <a:pt x="351" y="23430"/>
                  </a:lnTo>
                  <a:close/>
                  <a:moveTo>
                    <a:pt x="4428" y="1"/>
                  </a:moveTo>
                  <a:lnTo>
                    <a:pt x="4523" y="12"/>
                  </a:lnTo>
                  <a:cubicBezTo>
                    <a:pt x="4388" y="44"/>
                    <a:pt x="4242" y="21"/>
                    <a:pt x="3970" y="40"/>
                  </a:cubicBezTo>
                  <a:lnTo>
                    <a:pt x="3977" y="34"/>
                  </a:lnTo>
                  <a:lnTo>
                    <a:pt x="3977" y="34"/>
                  </a:lnTo>
                  <a:cubicBezTo>
                    <a:pt x="3353" y="93"/>
                    <a:pt x="3710" y="70"/>
                    <a:pt x="3102" y="185"/>
                  </a:cubicBezTo>
                  <a:lnTo>
                    <a:pt x="3143" y="204"/>
                  </a:lnTo>
                  <a:cubicBezTo>
                    <a:pt x="3124" y="236"/>
                    <a:pt x="2996" y="279"/>
                    <a:pt x="2828" y="325"/>
                  </a:cubicBezTo>
                  <a:cubicBezTo>
                    <a:pt x="2742" y="344"/>
                    <a:pt x="2652" y="380"/>
                    <a:pt x="2563" y="418"/>
                  </a:cubicBezTo>
                  <a:cubicBezTo>
                    <a:pt x="2475" y="458"/>
                    <a:pt x="2382" y="493"/>
                    <a:pt x="2309" y="545"/>
                  </a:cubicBezTo>
                  <a:cubicBezTo>
                    <a:pt x="2309" y="545"/>
                    <a:pt x="2338" y="531"/>
                    <a:pt x="2368" y="520"/>
                  </a:cubicBezTo>
                  <a:lnTo>
                    <a:pt x="2430" y="500"/>
                  </a:lnTo>
                  <a:lnTo>
                    <a:pt x="2430" y="500"/>
                  </a:lnTo>
                  <a:cubicBezTo>
                    <a:pt x="2269" y="605"/>
                    <a:pt x="1915" y="703"/>
                    <a:pt x="1753" y="825"/>
                  </a:cubicBezTo>
                  <a:cubicBezTo>
                    <a:pt x="1748" y="828"/>
                    <a:pt x="1745" y="829"/>
                    <a:pt x="1744" y="829"/>
                  </a:cubicBezTo>
                  <a:cubicBezTo>
                    <a:pt x="1737" y="829"/>
                    <a:pt x="1809" y="772"/>
                    <a:pt x="1850" y="738"/>
                  </a:cubicBezTo>
                  <a:lnTo>
                    <a:pt x="1850" y="738"/>
                  </a:lnTo>
                  <a:cubicBezTo>
                    <a:pt x="1628" y="880"/>
                    <a:pt x="1620" y="899"/>
                    <a:pt x="1629" y="910"/>
                  </a:cubicBezTo>
                  <a:cubicBezTo>
                    <a:pt x="1638" y="921"/>
                    <a:pt x="1663" y="927"/>
                    <a:pt x="1522" y="1060"/>
                  </a:cubicBezTo>
                  <a:cubicBezTo>
                    <a:pt x="1514" y="1064"/>
                    <a:pt x="1509" y="1066"/>
                    <a:pt x="1505" y="1066"/>
                  </a:cubicBezTo>
                  <a:cubicBezTo>
                    <a:pt x="1490" y="1066"/>
                    <a:pt x="1498" y="1042"/>
                    <a:pt x="1485" y="1042"/>
                  </a:cubicBezTo>
                  <a:cubicBezTo>
                    <a:pt x="1472" y="1042"/>
                    <a:pt x="1442" y="1061"/>
                    <a:pt x="1359" y="1134"/>
                  </a:cubicBezTo>
                  <a:cubicBezTo>
                    <a:pt x="1301" y="1167"/>
                    <a:pt x="1189" y="1327"/>
                    <a:pt x="1051" y="1496"/>
                  </a:cubicBezTo>
                  <a:cubicBezTo>
                    <a:pt x="929" y="1679"/>
                    <a:pt x="788" y="1879"/>
                    <a:pt x="686" y="2027"/>
                  </a:cubicBezTo>
                  <a:cubicBezTo>
                    <a:pt x="714" y="1996"/>
                    <a:pt x="742" y="1966"/>
                    <a:pt x="751" y="1966"/>
                  </a:cubicBezTo>
                  <a:cubicBezTo>
                    <a:pt x="759" y="1966"/>
                    <a:pt x="750" y="1992"/>
                    <a:pt x="710" y="2069"/>
                  </a:cubicBezTo>
                  <a:cubicBezTo>
                    <a:pt x="636" y="2184"/>
                    <a:pt x="545" y="2346"/>
                    <a:pt x="457" y="2508"/>
                  </a:cubicBezTo>
                  <a:cubicBezTo>
                    <a:pt x="373" y="2670"/>
                    <a:pt x="317" y="2843"/>
                    <a:pt x="294" y="2966"/>
                  </a:cubicBezTo>
                  <a:cubicBezTo>
                    <a:pt x="280" y="2999"/>
                    <a:pt x="274" y="3010"/>
                    <a:pt x="270" y="3011"/>
                  </a:cubicBezTo>
                  <a:cubicBezTo>
                    <a:pt x="251" y="3115"/>
                    <a:pt x="206" y="3281"/>
                    <a:pt x="184" y="3440"/>
                  </a:cubicBezTo>
                  <a:cubicBezTo>
                    <a:pt x="167" y="3600"/>
                    <a:pt x="153" y="3748"/>
                    <a:pt x="157" y="3812"/>
                  </a:cubicBezTo>
                  <a:cubicBezTo>
                    <a:pt x="32" y="4006"/>
                    <a:pt x="182" y="5089"/>
                    <a:pt x="93" y="5089"/>
                  </a:cubicBezTo>
                  <a:cubicBezTo>
                    <a:pt x="93" y="5089"/>
                    <a:pt x="92" y="5089"/>
                    <a:pt x="92" y="5089"/>
                  </a:cubicBezTo>
                  <a:lnTo>
                    <a:pt x="92" y="5089"/>
                  </a:lnTo>
                  <a:lnTo>
                    <a:pt x="97" y="5721"/>
                  </a:lnTo>
                  <a:lnTo>
                    <a:pt x="88" y="5703"/>
                  </a:lnTo>
                  <a:lnTo>
                    <a:pt x="88" y="5703"/>
                  </a:lnTo>
                  <a:cubicBezTo>
                    <a:pt x="82" y="6107"/>
                    <a:pt x="103" y="6250"/>
                    <a:pt x="126" y="6391"/>
                  </a:cubicBezTo>
                  <a:cubicBezTo>
                    <a:pt x="124" y="6429"/>
                    <a:pt x="121" y="6440"/>
                    <a:pt x="118" y="6440"/>
                  </a:cubicBezTo>
                  <a:cubicBezTo>
                    <a:pt x="113" y="6440"/>
                    <a:pt x="109" y="6414"/>
                    <a:pt x="106" y="6410"/>
                  </a:cubicBezTo>
                  <a:lnTo>
                    <a:pt x="106" y="6410"/>
                  </a:lnTo>
                  <a:cubicBezTo>
                    <a:pt x="88" y="6999"/>
                    <a:pt x="92" y="7058"/>
                    <a:pt x="137" y="7552"/>
                  </a:cubicBezTo>
                  <a:lnTo>
                    <a:pt x="108" y="7603"/>
                  </a:lnTo>
                  <a:cubicBezTo>
                    <a:pt x="125" y="7738"/>
                    <a:pt x="61" y="8456"/>
                    <a:pt x="95" y="9035"/>
                  </a:cubicBezTo>
                  <a:cubicBezTo>
                    <a:pt x="92" y="9029"/>
                    <a:pt x="87" y="9016"/>
                    <a:pt x="83" y="8971"/>
                  </a:cubicBezTo>
                  <a:lnTo>
                    <a:pt x="83" y="8971"/>
                  </a:lnTo>
                  <a:cubicBezTo>
                    <a:pt x="117" y="9621"/>
                    <a:pt x="1" y="10529"/>
                    <a:pt x="108" y="10768"/>
                  </a:cubicBezTo>
                  <a:lnTo>
                    <a:pt x="134" y="11197"/>
                  </a:lnTo>
                  <a:cubicBezTo>
                    <a:pt x="137" y="11018"/>
                    <a:pt x="143" y="10963"/>
                    <a:pt x="150" y="10963"/>
                  </a:cubicBezTo>
                  <a:cubicBezTo>
                    <a:pt x="161" y="10963"/>
                    <a:pt x="176" y="11102"/>
                    <a:pt x="188" y="11102"/>
                  </a:cubicBezTo>
                  <a:cubicBezTo>
                    <a:pt x="192" y="11102"/>
                    <a:pt x="196" y="11088"/>
                    <a:pt x="199" y="11051"/>
                  </a:cubicBezTo>
                  <a:lnTo>
                    <a:pt x="199" y="11051"/>
                  </a:lnTo>
                  <a:cubicBezTo>
                    <a:pt x="203" y="11212"/>
                    <a:pt x="183" y="11445"/>
                    <a:pt x="170" y="11445"/>
                  </a:cubicBezTo>
                  <a:cubicBezTo>
                    <a:pt x="166" y="11445"/>
                    <a:pt x="162" y="11416"/>
                    <a:pt x="161" y="11347"/>
                  </a:cubicBezTo>
                  <a:lnTo>
                    <a:pt x="166" y="11306"/>
                  </a:lnTo>
                  <a:cubicBezTo>
                    <a:pt x="163" y="11300"/>
                    <a:pt x="160" y="11297"/>
                    <a:pt x="157" y="11297"/>
                  </a:cubicBezTo>
                  <a:cubicBezTo>
                    <a:pt x="115" y="11297"/>
                    <a:pt x="144" y="11981"/>
                    <a:pt x="110" y="11981"/>
                  </a:cubicBezTo>
                  <a:cubicBezTo>
                    <a:pt x="109" y="11981"/>
                    <a:pt x="109" y="11981"/>
                    <a:pt x="109" y="11980"/>
                  </a:cubicBezTo>
                  <a:lnTo>
                    <a:pt x="109" y="11980"/>
                  </a:lnTo>
                  <a:cubicBezTo>
                    <a:pt x="111" y="13073"/>
                    <a:pt x="81" y="14139"/>
                    <a:pt x="78" y="15163"/>
                  </a:cubicBezTo>
                  <a:lnTo>
                    <a:pt x="121" y="15045"/>
                  </a:lnTo>
                  <a:lnTo>
                    <a:pt x="119" y="15402"/>
                  </a:lnTo>
                  <a:cubicBezTo>
                    <a:pt x="114" y="15442"/>
                    <a:pt x="108" y="15471"/>
                    <a:pt x="101" y="15471"/>
                  </a:cubicBezTo>
                  <a:cubicBezTo>
                    <a:pt x="93" y="15471"/>
                    <a:pt x="86" y="15419"/>
                    <a:pt x="87" y="15273"/>
                  </a:cubicBezTo>
                  <a:lnTo>
                    <a:pt x="87" y="15273"/>
                  </a:lnTo>
                  <a:cubicBezTo>
                    <a:pt x="62" y="15407"/>
                    <a:pt x="108" y="15700"/>
                    <a:pt x="117" y="15708"/>
                  </a:cubicBezTo>
                  <a:cubicBezTo>
                    <a:pt x="112" y="15844"/>
                    <a:pt x="106" y="15891"/>
                    <a:pt x="100" y="15891"/>
                  </a:cubicBezTo>
                  <a:cubicBezTo>
                    <a:pt x="86" y="15891"/>
                    <a:pt x="71" y="15644"/>
                    <a:pt x="67" y="15644"/>
                  </a:cubicBezTo>
                  <a:cubicBezTo>
                    <a:pt x="66" y="15644"/>
                    <a:pt x="66" y="15651"/>
                    <a:pt x="65" y="15667"/>
                  </a:cubicBezTo>
                  <a:lnTo>
                    <a:pt x="69" y="15874"/>
                  </a:lnTo>
                  <a:lnTo>
                    <a:pt x="74" y="15826"/>
                  </a:lnTo>
                  <a:cubicBezTo>
                    <a:pt x="91" y="15995"/>
                    <a:pt x="110" y="16010"/>
                    <a:pt x="108" y="16317"/>
                  </a:cubicBezTo>
                  <a:cubicBezTo>
                    <a:pt x="99" y="16510"/>
                    <a:pt x="81" y="16416"/>
                    <a:pt x="80" y="16492"/>
                  </a:cubicBezTo>
                  <a:cubicBezTo>
                    <a:pt x="77" y="16492"/>
                    <a:pt x="75" y="16518"/>
                    <a:pt x="78" y="16610"/>
                  </a:cubicBezTo>
                  <a:lnTo>
                    <a:pt x="75" y="17059"/>
                  </a:lnTo>
                  <a:lnTo>
                    <a:pt x="109" y="16879"/>
                  </a:lnTo>
                  <a:cubicBezTo>
                    <a:pt x="121" y="17022"/>
                    <a:pt x="115" y="17178"/>
                    <a:pt x="124" y="17178"/>
                  </a:cubicBezTo>
                  <a:cubicBezTo>
                    <a:pt x="128" y="17178"/>
                    <a:pt x="134" y="17155"/>
                    <a:pt x="144" y="17101"/>
                  </a:cubicBezTo>
                  <a:lnTo>
                    <a:pt x="144" y="17101"/>
                  </a:lnTo>
                  <a:cubicBezTo>
                    <a:pt x="86" y="17418"/>
                    <a:pt x="124" y="18774"/>
                    <a:pt x="105" y="18961"/>
                  </a:cubicBezTo>
                  <a:cubicBezTo>
                    <a:pt x="130" y="19240"/>
                    <a:pt x="130" y="19516"/>
                    <a:pt x="127" y="19857"/>
                  </a:cubicBezTo>
                  <a:cubicBezTo>
                    <a:pt x="130" y="19821"/>
                    <a:pt x="139" y="19791"/>
                    <a:pt x="147" y="19791"/>
                  </a:cubicBezTo>
                  <a:cubicBezTo>
                    <a:pt x="159" y="19791"/>
                    <a:pt x="170" y="19846"/>
                    <a:pt x="168" y="20016"/>
                  </a:cubicBezTo>
                  <a:cubicBezTo>
                    <a:pt x="162" y="20008"/>
                    <a:pt x="157" y="20004"/>
                    <a:pt x="152" y="20004"/>
                  </a:cubicBezTo>
                  <a:cubicBezTo>
                    <a:pt x="96" y="20004"/>
                    <a:pt x="127" y="20539"/>
                    <a:pt x="81" y="20773"/>
                  </a:cubicBezTo>
                  <a:lnTo>
                    <a:pt x="81" y="20773"/>
                  </a:lnTo>
                  <a:cubicBezTo>
                    <a:pt x="83" y="20768"/>
                    <a:pt x="84" y="20765"/>
                    <a:pt x="86" y="20765"/>
                  </a:cubicBezTo>
                  <a:cubicBezTo>
                    <a:pt x="106" y="20765"/>
                    <a:pt x="96" y="21363"/>
                    <a:pt x="121" y="21363"/>
                  </a:cubicBezTo>
                  <a:cubicBezTo>
                    <a:pt x="126" y="21363"/>
                    <a:pt x="132" y="21344"/>
                    <a:pt x="139" y="21298"/>
                  </a:cubicBezTo>
                  <a:lnTo>
                    <a:pt x="139" y="21298"/>
                  </a:lnTo>
                  <a:cubicBezTo>
                    <a:pt x="137" y="21404"/>
                    <a:pt x="131" y="21421"/>
                    <a:pt x="123" y="21421"/>
                  </a:cubicBezTo>
                  <a:cubicBezTo>
                    <a:pt x="120" y="21421"/>
                    <a:pt x="116" y="21418"/>
                    <a:pt x="113" y="21418"/>
                  </a:cubicBezTo>
                  <a:cubicBezTo>
                    <a:pt x="105" y="21418"/>
                    <a:pt x="98" y="21429"/>
                    <a:pt x="91" y="21499"/>
                  </a:cubicBezTo>
                  <a:cubicBezTo>
                    <a:pt x="122" y="22084"/>
                    <a:pt x="72" y="22788"/>
                    <a:pt x="82" y="23511"/>
                  </a:cubicBezTo>
                  <a:cubicBezTo>
                    <a:pt x="82" y="23512"/>
                    <a:pt x="83" y="23512"/>
                    <a:pt x="83" y="23512"/>
                  </a:cubicBezTo>
                  <a:cubicBezTo>
                    <a:pt x="89" y="23512"/>
                    <a:pt x="97" y="23477"/>
                    <a:pt x="105" y="23477"/>
                  </a:cubicBezTo>
                  <a:cubicBezTo>
                    <a:pt x="111" y="23477"/>
                    <a:pt x="117" y="23495"/>
                    <a:pt x="123" y="23557"/>
                  </a:cubicBezTo>
                  <a:lnTo>
                    <a:pt x="72" y="23939"/>
                  </a:lnTo>
                  <a:cubicBezTo>
                    <a:pt x="77" y="24081"/>
                    <a:pt x="131" y="24070"/>
                    <a:pt x="95" y="24332"/>
                  </a:cubicBezTo>
                  <a:cubicBezTo>
                    <a:pt x="101" y="24310"/>
                    <a:pt x="107" y="24282"/>
                    <a:pt x="112" y="24282"/>
                  </a:cubicBezTo>
                  <a:cubicBezTo>
                    <a:pt x="116" y="24282"/>
                    <a:pt x="119" y="24296"/>
                    <a:pt x="121" y="24336"/>
                  </a:cubicBezTo>
                  <a:cubicBezTo>
                    <a:pt x="70" y="25753"/>
                    <a:pt x="162" y="27230"/>
                    <a:pt x="67" y="28670"/>
                  </a:cubicBezTo>
                  <a:cubicBezTo>
                    <a:pt x="74" y="28599"/>
                    <a:pt x="79" y="28571"/>
                    <a:pt x="82" y="28571"/>
                  </a:cubicBezTo>
                  <a:cubicBezTo>
                    <a:pt x="88" y="28571"/>
                    <a:pt x="89" y="28658"/>
                    <a:pt x="90" y="28753"/>
                  </a:cubicBezTo>
                  <a:cubicBezTo>
                    <a:pt x="91" y="28720"/>
                    <a:pt x="95" y="28710"/>
                    <a:pt x="99" y="28710"/>
                  </a:cubicBezTo>
                  <a:cubicBezTo>
                    <a:pt x="107" y="28710"/>
                    <a:pt x="117" y="28739"/>
                    <a:pt x="125" y="28739"/>
                  </a:cubicBezTo>
                  <a:cubicBezTo>
                    <a:pt x="126" y="28739"/>
                    <a:pt x="128" y="28738"/>
                    <a:pt x="129" y="28736"/>
                  </a:cubicBezTo>
                  <a:lnTo>
                    <a:pt x="129" y="28736"/>
                  </a:lnTo>
                  <a:lnTo>
                    <a:pt x="90" y="29338"/>
                  </a:lnTo>
                  <a:cubicBezTo>
                    <a:pt x="129" y="29448"/>
                    <a:pt x="93" y="29984"/>
                    <a:pt x="130" y="30048"/>
                  </a:cubicBezTo>
                  <a:lnTo>
                    <a:pt x="124" y="29857"/>
                  </a:lnTo>
                  <a:lnTo>
                    <a:pt x="124" y="29857"/>
                  </a:lnTo>
                  <a:cubicBezTo>
                    <a:pt x="132" y="29901"/>
                    <a:pt x="139" y="29919"/>
                    <a:pt x="148" y="29919"/>
                  </a:cubicBezTo>
                  <a:cubicBezTo>
                    <a:pt x="185" y="29919"/>
                    <a:pt x="229" y="29536"/>
                    <a:pt x="274" y="29536"/>
                  </a:cubicBezTo>
                  <a:cubicBezTo>
                    <a:pt x="275" y="29536"/>
                    <a:pt x="277" y="29537"/>
                    <a:pt x="279" y="29538"/>
                  </a:cubicBezTo>
                  <a:cubicBezTo>
                    <a:pt x="229" y="29254"/>
                    <a:pt x="353" y="28790"/>
                    <a:pt x="281" y="28324"/>
                  </a:cubicBezTo>
                  <a:cubicBezTo>
                    <a:pt x="283" y="28301"/>
                    <a:pt x="286" y="28293"/>
                    <a:pt x="288" y="28293"/>
                  </a:cubicBezTo>
                  <a:cubicBezTo>
                    <a:pt x="294" y="28293"/>
                    <a:pt x="300" y="28366"/>
                    <a:pt x="308" y="28366"/>
                  </a:cubicBezTo>
                  <a:cubicBezTo>
                    <a:pt x="309" y="28366"/>
                    <a:pt x="311" y="28363"/>
                    <a:pt x="313" y="28356"/>
                  </a:cubicBezTo>
                  <a:cubicBezTo>
                    <a:pt x="288" y="28238"/>
                    <a:pt x="283" y="28095"/>
                    <a:pt x="294" y="27831"/>
                  </a:cubicBezTo>
                  <a:lnTo>
                    <a:pt x="294" y="27831"/>
                  </a:lnTo>
                  <a:lnTo>
                    <a:pt x="300" y="27861"/>
                  </a:lnTo>
                  <a:cubicBezTo>
                    <a:pt x="294" y="27118"/>
                    <a:pt x="318" y="26799"/>
                    <a:pt x="334" y="25966"/>
                  </a:cubicBezTo>
                  <a:lnTo>
                    <a:pt x="334" y="25966"/>
                  </a:lnTo>
                  <a:lnTo>
                    <a:pt x="306" y="26027"/>
                  </a:lnTo>
                  <a:cubicBezTo>
                    <a:pt x="310" y="25848"/>
                    <a:pt x="319" y="25810"/>
                    <a:pt x="326" y="25726"/>
                  </a:cubicBezTo>
                  <a:cubicBezTo>
                    <a:pt x="320" y="25700"/>
                    <a:pt x="316" y="25688"/>
                    <a:pt x="313" y="25688"/>
                  </a:cubicBezTo>
                  <a:cubicBezTo>
                    <a:pt x="295" y="25688"/>
                    <a:pt x="311" y="26075"/>
                    <a:pt x="290" y="26075"/>
                  </a:cubicBezTo>
                  <a:cubicBezTo>
                    <a:pt x="286" y="26075"/>
                    <a:pt x="282" y="26065"/>
                    <a:pt x="277" y="26043"/>
                  </a:cubicBezTo>
                  <a:cubicBezTo>
                    <a:pt x="333" y="25805"/>
                    <a:pt x="278" y="24779"/>
                    <a:pt x="342" y="24618"/>
                  </a:cubicBezTo>
                  <a:cubicBezTo>
                    <a:pt x="342" y="24529"/>
                    <a:pt x="339" y="24505"/>
                    <a:pt x="334" y="24505"/>
                  </a:cubicBezTo>
                  <a:cubicBezTo>
                    <a:pt x="329" y="24505"/>
                    <a:pt x="323" y="24534"/>
                    <a:pt x="318" y="24534"/>
                  </a:cubicBezTo>
                  <a:cubicBezTo>
                    <a:pt x="313" y="24534"/>
                    <a:pt x="310" y="24511"/>
                    <a:pt x="311" y="24423"/>
                  </a:cubicBezTo>
                  <a:lnTo>
                    <a:pt x="328" y="24349"/>
                  </a:lnTo>
                  <a:lnTo>
                    <a:pt x="305" y="24279"/>
                  </a:lnTo>
                  <a:cubicBezTo>
                    <a:pt x="308" y="24099"/>
                    <a:pt x="331" y="24008"/>
                    <a:pt x="345" y="24000"/>
                  </a:cubicBezTo>
                  <a:lnTo>
                    <a:pt x="345" y="24000"/>
                  </a:lnTo>
                  <a:cubicBezTo>
                    <a:pt x="343" y="24044"/>
                    <a:pt x="349" y="24125"/>
                    <a:pt x="351" y="24173"/>
                  </a:cubicBezTo>
                  <a:cubicBezTo>
                    <a:pt x="369" y="23957"/>
                    <a:pt x="347" y="23578"/>
                    <a:pt x="349" y="23456"/>
                  </a:cubicBezTo>
                  <a:lnTo>
                    <a:pt x="349" y="23456"/>
                  </a:lnTo>
                  <a:lnTo>
                    <a:pt x="339" y="23696"/>
                  </a:lnTo>
                  <a:cubicBezTo>
                    <a:pt x="323" y="22943"/>
                    <a:pt x="346" y="22024"/>
                    <a:pt x="311" y="21297"/>
                  </a:cubicBezTo>
                  <a:lnTo>
                    <a:pt x="297" y="21352"/>
                  </a:lnTo>
                  <a:cubicBezTo>
                    <a:pt x="273" y="20796"/>
                    <a:pt x="312" y="20907"/>
                    <a:pt x="300" y="20297"/>
                  </a:cubicBezTo>
                  <a:lnTo>
                    <a:pt x="300" y="20297"/>
                  </a:lnTo>
                  <a:lnTo>
                    <a:pt x="303" y="20319"/>
                  </a:lnTo>
                  <a:cubicBezTo>
                    <a:pt x="291" y="20197"/>
                    <a:pt x="284" y="20034"/>
                    <a:pt x="286" y="19867"/>
                  </a:cubicBezTo>
                  <a:lnTo>
                    <a:pt x="286" y="19867"/>
                  </a:lnTo>
                  <a:cubicBezTo>
                    <a:pt x="288" y="19891"/>
                    <a:pt x="291" y="19900"/>
                    <a:pt x="293" y="19900"/>
                  </a:cubicBezTo>
                  <a:cubicBezTo>
                    <a:pt x="303" y="19900"/>
                    <a:pt x="313" y="19726"/>
                    <a:pt x="323" y="19726"/>
                  </a:cubicBezTo>
                  <a:cubicBezTo>
                    <a:pt x="327" y="19726"/>
                    <a:pt x="330" y="19741"/>
                    <a:pt x="333" y="19779"/>
                  </a:cubicBezTo>
                  <a:cubicBezTo>
                    <a:pt x="306" y="19177"/>
                    <a:pt x="312" y="19482"/>
                    <a:pt x="263" y="19084"/>
                  </a:cubicBezTo>
                  <a:lnTo>
                    <a:pt x="285" y="18992"/>
                  </a:lnTo>
                  <a:cubicBezTo>
                    <a:pt x="265" y="18856"/>
                    <a:pt x="254" y="18845"/>
                    <a:pt x="249" y="18540"/>
                  </a:cubicBezTo>
                  <a:lnTo>
                    <a:pt x="249" y="18540"/>
                  </a:lnTo>
                  <a:cubicBezTo>
                    <a:pt x="253" y="18600"/>
                    <a:pt x="258" y="18620"/>
                    <a:pt x="262" y="18620"/>
                  </a:cubicBezTo>
                  <a:cubicBezTo>
                    <a:pt x="270" y="18620"/>
                    <a:pt x="279" y="18530"/>
                    <a:pt x="290" y="18530"/>
                  </a:cubicBezTo>
                  <a:cubicBezTo>
                    <a:pt x="295" y="18530"/>
                    <a:pt x="301" y="18554"/>
                    <a:pt x="307" y="18627"/>
                  </a:cubicBezTo>
                  <a:cubicBezTo>
                    <a:pt x="355" y="17987"/>
                    <a:pt x="259" y="17677"/>
                    <a:pt x="329" y="17384"/>
                  </a:cubicBezTo>
                  <a:cubicBezTo>
                    <a:pt x="320" y="17340"/>
                    <a:pt x="313" y="17322"/>
                    <a:pt x="307" y="17322"/>
                  </a:cubicBezTo>
                  <a:cubicBezTo>
                    <a:pt x="279" y="17322"/>
                    <a:pt x="290" y="17794"/>
                    <a:pt x="285" y="17794"/>
                  </a:cubicBezTo>
                  <a:cubicBezTo>
                    <a:pt x="284" y="17794"/>
                    <a:pt x="283" y="17787"/>
                    <a:pt x="282" y="17773"/>
                  </a:cubicBezTo>
                  <a:cubicBezTo>
                    <a:pt x="279" y="17793"/>
                    <a:pt x="276" y="17802"/>
                    <a:pt x="273" y="17802"/>
                  </a:cubicBezTo>
                  <a:cubicBezTo>
                    <a:pt x="255" y="17802"/>
                    <a:pt x="238" y="17501"/>
                    <a:pt x="243" y="17330"/>
                  </a:cubicBezTo>
                  <a:cubicBezTo>
                    <a:pt x="244" y="17126"/>
                    <a:pt x="321" y="16983"/>
                    <a:pt x="320" y="16469"/>
                  </a:cubicBezTo>
                  <a:lnTo>
                    <a:pt x="320" y="16469"/>
                  </a:lnTo>
                  <a:cubicBezTo>
                    <a:pt x="322" y="16520"/>
                    <a:pt x="322" y="16525"/>
                    <a:pt x="324" y="16575"/>
                  </a:cubicBezTo>
                  <a:cubicBezTo>
                    <a:pt x="339" y="16382"/>
                    <a:pt x="302" y="16199"/>
                    <a:pt x="328" y="15963"/>
                  </a:cubicBezTo>
                  <a:cubicBezTo>
                    <a:pt x="291" y="15831"/>
                    <a:pt x="330" y="15656"/>
                    <a:pt x="283" y="15618"/>
                  </a:cubicBezTo>
                  <a:lnTo>
                    <a:pt x="283" y="15618"/>
                  </a:lnTo>
                  <a:lnTo>
                    <a:pt x="294" y="16090"/>
                  </a:lnTo>
                  <a:cubicBezTo>
                    <a:pt x="282" y="15822"/>
                    <a:pt x="226" y="15572"/>
                    <a:pt x="253" y="15132"/>
                  </a:cubicBezTo>
                  <a:lnTo>
                    <a:pt x="253" y="15132"/>
                  </a:lnTo>
                  <a:cubicBezTo>
                    <a:pt x="262" y="15166"/>
                    <a:pt x="276" y="15297"/>
                    <a:pt x="282" y="15388"/>
                  </a:cubicBezTo>
                  <a:cubicBezTo>
                    <a:pt x="296" y="15258"/>
                    <a:pt x="273" y="15140"/>
                    <a:pt x="287" y="15006"/>
                  </a:cubicBezTo>
                  <a:lnTo>
                    <a:pt x="287" y="15006"/>
                  </a:lnTo>
                  <a:cubicBezTo>
                    <a:pt x="334" y="15044"/>
                    <a:pt x="297" y="15578"/>
                    <a:pt x="333" y="15864"/>
                  </a:cubicBezTo>
                  <a:cubicBezTo>
                    <a:pt x="350" y="15747"/>
                    <a:pt x="313" y="15437"/>
                    <a:pt x="333" y="15437"/>
                  </a:cubicBezTo>
                  <a:cubicBezTo>
                    <a:pt x="337" y="15437"/>
                    <a:pt x="342" y="15446"/>
                    <a:pt x="349" y="15468"/>
                  </a:cubicBezTo>
                  <a:cubicBezTo>
                    <a:pt x="285" y="15260"/>
                    <a:pt x="358" y="14961"/>
                    <a:pt x="308" y="14614"/>
                  </a:cubicBezTo>
                  <a:lnTo>
                    <a:pt x="308" y="14614"/>
                  </a:lnTo>
                  <a:lnTo>
                    <a:pt x="337" y="14637"/>
                  </a:lnTo>
                  <a:cubicBezTo>
                    <a:pt x="332" y="14582"/>
                    <a:pt x="319" y="14467"/>
                    <a:pt x="320" y="14366"/>
                  </a:cubicBezTo>
                  <a:lnTo>
                    <a:pt x="320" y="14366"/>
                  </a:lnTo>
                  <a:lnTo>
                    <a:pt x="357" y="14550"/>
                  </a:lnTo>
                  <a:cubicBezTo>
                    <a:pt x="325" y="14268"/>
                    <a:pt x="383" y="14007"/>
                    <a:pt x="367" y="13737"/>
                  </a:cubicBezTo>
                  <a:lnTo>
                    <a:pt x="367" y="13737"/>
                  </a:lnTo>
                  <a:cubicBezTo>
                    <a:pt x="367" y="13994"/>
                    <a:pt x="360" y="14043"/>
                    <a:pt x="351" y="14043"/>
                  </a:cubicBezTo>
                  <a:cubicBezTo>
                    <a:pt x="345" y="14043"/>
                    <a:pt x="338" y="14024"/>
                    <a:pt x="331" y="14024"/>
                  </a:cubicBezTo>
                  <a:cubicBezTo>
                    <a:pt x="324" y="14024"/>
                    <a:pt x="318" y="14041"/>
                    <a:pt x="313" y="14103"/>
                  </a:cubicBezTo>
                  <a:cubicBezTo>
                    <a:pt x="275" y="13416"/>
                    <a:pt x="382" y="13693"/>
                    <a:pt x="373" y="12956"/>
                  </a:cubicBezTo>
                  <a:lnTo>
                    <a:pt x="373" y="12956"/>
                  </a:lnTo>
                  <a:cubicBezTo>
                    <a:pt x="372" y="13050"/>
                    <a:pt x="362" y="13202"/>
                    <a:pt x="351" y="13202"/>
                  </a:cubicBezTo>
                  <a:cubicBezTo>
                    <a:pt x="348" y="13202"/>
                    <a:pt x="345" y="13188"/>
                    <a:pt x="342" y="13152"/>
                  </a:cubicBezTo>
                  <a:cubicBezTo>
                    <a:pt x="348" y="13004"/>
                    <a:pt x="359" y="12808"/>
                    <a:pt x="374" y="12717"/>
                  </a:cubicBezTo>
                  <a:cubicBezTo>
                    <a:pt x="372" y="12550"/>
                    <a:pt x="368" y="12499"/>
                    <a:pt x="364" y="12499"/>
                  </a:cubicBezTo>
                  <a:cubicBezTo>
                    <a:pt x="356" y="12499"/>
                    <a:pt x="347" y="12626"/>
                    <a:pt x="337" y="12626"/>
                  </a:cubicBezTo>
                  <a:cubicBezTo>
                    <a:pt x="334" y="12626"/>
                    <a:pt x="331" y="12612"/>
                    <a:pt x="328" y="12575"/>
                  </a:cubicBezTo>
                  <a:cubicBezTo>
                    <a:pt x="362" y="12400"/>
                    <a:pt x="314" y="12321"/>
                    <a:pt x="302" y="12095"/>
                  </a:cubicBezTo>
                  <a:lnTo>
                    <a:pt x="331" y="12093"/>
                  </a:lnTo>
                  <a:cubicBezTo>
                    <a:pt x="349" y="11504"/>
                    <a:pt x="272" y="11937"/>
                    <a:pt x="294" y="11406"/>
                  </a:cubicBezTo>
                  <a:lnTo>
                    <a:pt x="294" y="11406"/>
                  </a:lnTo>
                  <a:lnTo>
                    <a:pt x="333" y="11631"/>
                  </a:lnTo>
                  <a:lnTo>
                    <a:pt x="324" y="11354"/>
                  </a:lnTo>
                  <a:lnTo>
                    <a:pt x="356" y="11411"/>
                  </a:lnTo>
                  <a:cubicBezTo>
                    <a:pt x="332" y="11110"/>
                    <a:pt x="338" y="11016"/>
                    <a:pt x="347" y="10721"/>
                  </a:cubicBezTo>
                  <a:lnTo>
                    <a:pt x="347" y="10721"/>
                  </a:lnTo>
                  <a:cubicBezTo>
                    <a:pt x="343" y="10735"/>
                    <a:pt x="339" y="10742"/>
                    <a:pt x="334" y="10742"/>
                  </a:cubicBezTo>
                  <a:cubicBezTo>
                    <a:pt x="316" y="10742"/>
                    <a:pt x="295" y="10631"/>
                    <a:pt x="294" y="10422"/>
                  </a:cubicBezTo>
                  <a:cubicBezTo>
                    <a:pt x="300" y="10365"/>
                    <a:pt x="304" y="10355"/>
                    <a:pt x="308" y="10355"/>
                  </a:cubicBezTo>
                  <a:cubicBezTo>
                    <a:pt x="311" y="10355"/>
                    <a:pt x="313" y="10359"/>
                    <a:pt x="314" y="10359"/>
                  </a:cubicBezTo>
                  <a:cubicBezTo>
                    <a:pt x="318" y="10359"/>
                    <a:pt x="320" y="10333"/>
                    <a:pt x="318" y="10151"/>
                  </a:cubicBezTo>
                  <a:lnTo>
                    <a:pt x="318" y="10151"/>
                  </a:lnTo>
                  <a:cubicBezTo>
                    <a:pt x="335" y="10234"/>
                    <a:pt x="358" y="10327"/>
                    <a:pt x="331" y="10488"/>
                  </a:cubicBezTo>
                  <a:cubicBezTo>
                    <a:pt x="341" y="10504"/>
                    <a:pt x="349" y="10570"/>
                    <a:pt x="359" y="10587"/>
                  </a:cubicBezTo>
                  <a:cubicBezTo>
                    <a:pt x="378" y="10395"/>
                    <a:pt x="363" y="10105"/>
                    <a:pt x="363" y="9971"/>
                  </a:cubicBezTo>
                  <a:lnTo>
                    <a:pt x="363" y="9971"/>
                  </a:lnTo>
                  <a:cubicBezTo>
                    <a:pt x="362" y="10022"/>
                    <a:pt x="360" y="10085"/>
                    <a:pt x="356" y="10115"/>
                  </a:cubicBezTo>
                  <a:lnTo>
                    <a:pt x="317" y="9579"/>
                  </a:lnTo>
                  <a:cubicBezTo>
                    <a:pt x="320" y="9551"/>
                    <a:pt x="323" y="9540"/>
                    <a:pt x="327" y="9540"/>
                  </a:cubicBezTo>
                  <a:cubicBezTo>
                    <a:pt x="333" y="9540"/>
                    <a:pt x="339" y="9584"/>
                    <a:pt x="344" y="9628"/>
                  </a:cubicBezTo>
                  <a:cubicBezTo>
                    <a:pt x="341" y="9520"/>
                    <a:pt x="328" y="9445"/>
                    <a:pt x="326" y="9285"/>
                  </a:cubicBezTo>
                  <a:lnTo>
                    <a:pt x="326" y="9285"/>
                  </a:lnTo>
                  <a:cubicBezTo>
                    <a:pt x="347" y="9324"/>
                    <a:pt x="371" y="9316"/>
                    <a:pt x="382" y="9514"/>
                  </a:cubicBezTo>
                  <a:lnTo>
                    <a:pt x="382" y="9514"/>
                  </a:lnTo>
                  <a:lnTo>
                    <a:pt x="358" y="9032"/>
                  </a:lnTo>
                  <a:cubicBezTo>
                    <a:pt x="367" y="9001"/>
                    <a:pt x="381" y="8823"/>
                    <a:pt x="391" y="8823"/>
                  </a:cubicBezTo>
                  <a:cubicBezTo>
                    <a:pt x="392" y="8823"/>
                    <a:pt x="393" y="8827"/>
                    <a:pt x="395" y="8835"/>
                  </a:cubicBezTo>
                  <a:cubicBezTo>
                    <a:pt x="408" y="8552"/>
                    <a:pt x="349" y="8140"/>
                    <a:pt x="367" y="7764"/>
                  </a:cubicBezTo>
                  <a:cubicBezTo>
                    <a:pt x="363" y="7745"/>
                    <a:pt x="359" y="7706"/>
                    <a:pt x="355" y="7626"/>
                  </a:cubicBezTo>
                  <a:cubicBezTo>
                    <a:pt x="360" y="7272"/>
                    <a:pt x="388" y="6959"/>
                    <a:pt x="357" y="6541"/>
                  </a:cubicBezTo>
                  <a:lnTo>
                    <a:pt x="399" y="6303"/>
                  </a:lnTo>
                  <a:cubicBezTo>
                    <a:pt x="397" y="6230"/>
                    <a:pt x="393" y="6206"/>
                    <a:pt x="388" y="6206"/>
                  </a:cubicBezTo>
                  <a:cubicBezTo>
                    <a:pt x="378" y="6206"/>
                    <a:pt x="365" y="6307"/>
                    <a:pt x="352" y="6307"/>
                  </a:cubicBezTo>
                  <a:cubicBezTo>
                    <a:pt x="343" y="6307"/>
                    <a:pt x="335" y="6255"/>
                    <a:pt x="330" y="6079"/>
                  </a:cubicBezTo>
                  <a:cubicBezTo>
                    <a:pt x="323" y="5868"/>
                    <a:pt x="334" y="5845"/>
                    <a:pt x="348" y="5845"/>
                  </a:cubicBezTo>
                  <a:cubicBezTo>
                    <a:pt x="352" y="5845"/>
                    <a:pt x="356" y="5847"/>
                    <a:pt x="360" y="5847"/>
                  </a:cubicBezTo>
                  <a:cubicBezTo>
                    <a:pt x="367" y="5847"/>
                    <a:pt x="374" y="5840"/>
                    <a:pt x="377" y="5799"/>
                  </a:cubicBezTo>
                  <a:cubicBezTo>
                    <a:pt x="357" y="5607"/>
                    <a:pt x="314" y="5273"/>
                    <a:pt x="347" y="4918"/>
                  </a:cubicBezTo>
                  <a:lnTo>
                    <a:pt x="347" y="4918"/>
                  </a:lnTo>
                  <a:cubicBezTo>
                    <a:pt x="355" y="5036"/>
                    <a:pt x="348" y="5128"/>
                    <a:pt x="352" y="5238"/>
                  </a:cubicBezTo>
                  <a:lnTo>
                    <a:pt x="374" y="4967"/>
                  </a:lnTo>
                  <a:cubicBezTo>
                    <a:pt x="401" y="5198"/>
                    <a:pt x="402" y="5383"/>
                    <a:pt x="412" y="5383"/>
                  </a:cubicBezTo>
                  <a:cubicBezTo>
                    <a:pt x="416" y="5383"/>
                    <a:pt x="422" y="5351"/>
                    <a:pt x="432" y="5276"/>
                  </a:cubicBezTo>
                  <a:cubicBezTo>
                    <a:pt x="353" y="5239"/>
                    <a:pt x="420" y="4223"/>
                    <a:pt x="345" y="4189"/>
                  </a:cubicBezTo>
                  <a:lnTo>
                    <a:pt x="371" y="4018"/>
                  </a:lnTo>
                  <a:lnTo>
                    <a:pt x="371" y="4018"/>
                  </a:lnTo>
                  <a:cubicBezTo>
                    <a:pt x="370" y="4067"/>
                    <a:pt x="370" y="4075"/>
                    <a:pt x="369" y="4123"/>
                  </a:cubicBezTo>
                  <a:cubicBezTo>
                    <a:pt x="398" y="3957"/>
                    <a:pt x="384" y="3896"/>
                    <a:pt x="372" y="3820"/>
                  </a:cubicBezTo>
                  <a:cubicBezTo>
                    <a:pt x="366" y="3744"/>
                    <a:pt x="358" y="3656"/>
                    <a:pt x="397" y="3442"/>
                  </a:cubicBezTo>
                  <a:cubicBezTo>
                    <a:pt x="425" y="3337"/>
                    <a:pt x="454" y="3256"/>
                    <a:pt x="462" y="3256"/>
                  </a:cubicBezTo>
                  <a:cubicBezTo>
                    <a:pt x="465" y="3256"/>
                    <a:pt x="465" y="3269"/>
                    <a:pt x="460" y="3298"/>
                  </a:cubicBezTo>
                  <a:cubicBezTo>
                    <a:pt x="460" y="3298"/>
                    <a:pt x="521" y="2970"/>
                    <a:pt x="531" y="2970"/>
                  </a:cubicBezTo>
                  <a:cubicBezTo>
                    <a:pt x="531" y="2970"/>
                    <a:pt x="531" y="2970"/>
                    <a:pt x="531" y="2970"/>
                  </a:cubicBezTo>
                  <a:cubicBezTo>
                    <a:pt x="546" y="2931"/>
                    <a:pt x="556" y="2913"/>
                    <a:pt x="559" y="2913"/>
                  </a:cubicBezTo>
                  <a:cubicBezTo>
                    <a:pt x="562" y="2913"/>
                    <a:pt x="559" y="2929"/>
                    <a:pt x="551" y="2956"/>
                  </a:cubicBezTo>
                  <a:lnTo>
                    <a:pt x="551" y="2956"/>
                  </a:lnTo>
                  <a:cubicBezTo>
                    <a:pt x="567" y="2910"/>
                    <a:pt x="594" y="2832"/>
                    <a:pt x="621" y="2755"/>
                  </a:cubicBezTo>
                  <a:cubicBezTo>
                    <a:pt x="641" y="2693"/>
                    <a:pt x="666" y="2635"/>
                    <a:pt x="688" y="2592"/>
                  </a:cubicBezTo>
                  <a:cubicBezTo>
                    <a:pt x="708" y="2549"/>
                    <a:pt x="722" y="2519"/>
                    <a:pt x="722" y="2519"/>
                  </a:cubicBezTo>
                  <a:lnTo>
                    <a:pt x="723" y="2524"/>
                  </a:lnTo>
                  <a:cubicBezTo>
                    <a:pt x="744" y="2453"/>
                    <a:pt x="793" y="2291"/>
                    <a:pt x="834" y="2219"/>
                  </a:cubicBezTo>
                  <a:cubicBezTo>
                    <a:pt x="854" y="2193"/>
                    <a:pt x="862" y="2184"/>
                    <a:pt x="863" y="2184"/>
                  </a:cubicBezTo>
                  <a:lnTo>
                    <a:pt x="863" y="2184"/>
                  </a:lnTo>
                  <a:cubicBezTo>
                    <a:pt x="868" y="2184"/>
                    <a:pt x="823" y="2259"/>
                    <a:pt x="830" y="2259"/>
                  </a:cubicBezTo>
                  <a:cubicBezTo>
                    <a:pt x="830" y="2259"/>
                    <a:pt x="832" y="2258"/>
                    <a:pt x="833" y="2256"/>
                  </a:cubicBezTo>
                  <a:lnTo>
                    <a:pt x="966" y="2002"/>
                  </a:lnTo>
                  <a:cubicBezTo>
                    <a:pt x="978" y="1988"/>
                    <a:pt x="986" y="1981"/>
                    <a:pt x="989" y="1981"/>
                  </a:cubicBezTo>
                  <a:cubicBezTo>
                    <a:pt x="1009" y="1981"/>
                    <a:pt x="920" y="2154"/>
                    <a:pt x="833" y="2293"/>
                  </a:cubicBezTo>
                  <a:cubicBezTo>
                    <a:pt x="1042" y="2115"/>
                    <a:pt x="923" y="2067"/>
                    <a:pt x="1299" y="1661"/>
                  </a:cubicBezTo>
                  <a:lnTo>
                    <a:pt x="1299" y="1661"/>
                  </a:lnTo>
                  <a:cubicBezTo>
                    <a:pt x="1261" y="1710"/>
                    <a:pt x="1157" y="1863"/>
                    <a:pt x="1157" y="1863"/>
                  </a:cubicBezTo>
                  <a:cubicBezTo>
                    <a:pt x="1292" y="1751"/>
                    <a:pt x="1413" y="1583"/>
                    <a:pt x="1645" y="1395"/>
                  </a:cubicBezTo>
                  <a:lnTo>
                    <a:pt x="1645" y="1395"/>
                  </a:lnTo>
                  <a:cubicBezTo>
                    <a:pt x="1595" y="1415"/>
                    <a:pt x="1360" y="1626"/>
                    <a:pt x="1328" y="1626"/>
                  </a:cubicBezTo>
                  <a:cubicBezTo>
                    <a:pt x="1317" y="1626"/>
                    <a:pt x="1328" y="1604"/>
                    <a:pt x="1375" y="1544"/>
                  </a:cubicBezTo>
                  <a:cubicBezTo>
                    <a:pt x="1438" y="1484"/>
                    <a:pt x="1512" y="1397"/>
                    <a:pt x="1628" y="1277"/>
                  </a:cubicBezTo>
                  <a:cubicBezTo>
                    <a:pt x="1630" y="1279"/>
                    <a:pt x="1632" y="1280"/>
                    <a:pt x="1635" y="1280"/>
                  </a:cubicBezTo>
                  <a:cubicBezTo>
                    <a:pt x="1649" y="1280"/>
                    <a:pt x="1680" y="1257"/>
                    <a:pt x="1721" y="1221"/>
                  </a:cubicBezTo>
                  <a:cubicBezTo>
                    <a:pt x="1771" y="1176"/>
                    <a:pt x="1838" y="1114"/>
                    <a:pt x="1920" y="1056"/>
                  </a:cubicBezTo>
                  <a:lnTo>
                    <a:pt x="1933" y="1094"/>
                  </a:lnTo>
                  <a:cubicBezTo>
                    <a:pt x="2102" y="958"/>
                    <a:pt x="2071" y="944"/>
                    <a:pt x="2173" y="864"/>
                  </a:cubicBezTo>
                  <a:cubicBezTo>
                    <a:pt x="2385" y="741"/>
                    <a:pt x="2439" y="736"/>
                    <a:pt x="2503" y="734"/>
                  </a:cubicBezTo>
                  <a:cubicBezTo>
                    <a:pt x="2606" y="686"/>
                    <a:pt x="2626" y="673"/>
                    <a:pt x="2613" y="673"/>
                  </a:cubicBezTo>
                  <a:cubicBezTo>
                    <a:pt x="2597" y="673"/>
                    <a:pt x="2531" y="693"/>
                    <a:pt x="2509" y="693"/>
                  </a:cubicBezTo>
                  <a:cubicBezTo>
                    <a:pt x="2488" y="693"/>
                    <a:pt x="2507" y="674"/>
                    <a:pt x="2650" y="603"/>
                  </a:cubicBezTo>
                  <a:cubicBezTo>
                    <a:pt x="2950" y="475"/>
                    <a:pt x="3161" y="392"/>
                    <a:pt x="3536" y="276"/>
                  </a:cubicBezTo>
                  <a:cubicBezTo>
                    <a:pt x="3578" y="272"/>
                    <a:pt x="3604" y="270"/>
                    <a:pt x="3617" y="270"/>
                  </a:cubicBezTo>
                  <a:cubicBezTo>
                    <a:pt x="3676" y="270"/>
                    <a:pt x="3528" y="302"/>
                    <a:pt x="3578" y="302"/>
                  </a:cubicBezTo>
                  <a:cubicBezTo>
                    <a:pt x="3580" y="302"/>
                    <a:pt x="3582" y="302"/>
                    <a:pt x="3584" y="302"/>
                  </a:cubicBezTo>
                  <a:lnTo>
                    <a:pt x="3779" y="243"/>
                  </a:lnTo>
                  <a:cubicBezTo>
                    <a:pt x="3790" y="241"/>
                    <a:pt x="3798" y="240"/>
                    <a:pt x="3804" y="240"/>
                  </a:cubicBezTo>
                  <a:cubicBezTo>
                    <a:pt x="3822" y="240"/>
                    <a:pt x="3811" y="248"/>
                    <a:pt x="3806" y="253"/>
                  </a:cubicBezTo>
                  <a:cubicBezTo>
                    <a:pt x="3890" y="234"/>
                    <a:pt x="3892" y="224"/>
                    <a:pt x="3906" y="213"/>
                  </a:cubicBezTo>
                  <a:cubicBezTo>
                    <a:pt x="3921" y="201"/>
                    <a:pt x="3947" y="185"/>
                    <a:pt x="4083" y="176"/>
                  </a:cubicBezTo>
                  <a:cubicBezTo>
                    <a:pt x="4101" y="165"/>
                    <a:pt x="4149" y="160"/>
                    <a:pt x="4215" y="160"/>
                  </a:cubicBezTo>
                  <a:cubicBezTo>
                    <a:pt x="4274" y="160"/>
                    <a:pt x="4349" y="164"/>
                    <a:pt x="4429" y="173"/>
                  </a:cubicBezTo>
                  <a:cubicBezTo>
                    <a:pt x="4600" y="198"/>
                    <a:pt x="4801" y="214"/>
                    <a:pt x="4970" y="224"/>
                  </a:cubicBezTo>
                  <a:cubicBezTo>
                    <a:pt x="5049" y="247"/>
                    <a:pt x="4927" y="241"/>
                    <a:pt x="4949" y="259"/>
                  </a:cubicBezTo>
                  <a:cubicBezTo>
                    <a:pt x="5178" y="273"/>
                    <a:pt x="5273" y="296"/>
                    <a:pt x="5360" y="311"/>
                  </a:cubicBezTo>
                  <a:cubicBezTo>
                    <a:pt x="5445" y="331"/>
                    <a:pt x="5527" y="327"/>
                    <a:pt x="5710" y="378"/>
                  </a:cubicBezTo>
                  <a:cubicBezTo>
                    <a:pt x="5710" y="378"/>
                    <a:pt x="5784" y="412"/>
                    <a:pt x="5856" y="445"/>
                  </a:cubicBezTo>
                  <a:cubicBezTo>
                    <a:pt x="5893" y="461"/>
                    <a:pt x="5930" y="478"/>
                    <a:pt x="5957" y="491"/>
                  </a:cubicBezTo>
                  <a:cubicBezTo>
                    <a:pt x="5984" y="506"/>
                    <a:pt x="6001" y="516"/>
                    <a:pt x="6001" y="516"/>
                  </a:cubicBezTo>
                  <a:cubicBezTo>
                    <a:pt x="5930" y="473"/>
                    <a:pt x="5918" y="457"/>
                    <a:pt x="5944" y="457"/>
                  </a:cubicBezTo>
                  <a:cubicBezTo>
                    <a:pt x="5955" y="457"/>
                    <a:pt x="5974" y="460"/>
                    <a:pt x="5998" y="465"/>
                  </a:cubicBezTo>
                  <a:cubicBezTo>
                    <a:pt x="6076" y="486"/>
                    <a:pt x="6212" y="534"/>
                    <a:pt x="6340" y="580"/>
                  </a:cubicBezTo>
                  <a:cubicBezTo>
                    <a:pt x="6270" y="531"/>
                    <a:pt x="6209" y="489"/>
                    <a:pt x="6167" y="462"/>
                  </a:cubicBezTo>
                  <a:lnTo>
                    <a:pt x="6167" y="462"/>
                  </a:lnTo>
                  <a:cubicBezTo>
                    <a:pt x="6167" y="462"/>
                    <a:pt x="6267" y="504"/>
                    <a:pt x="6367" y="547"/>
                  </a:cubicBezTo>
                  <a:cubicBezTo>
                    <a:pt x="6462" y="598"/>
                    <a:pt x="6558" y="651"/>
                    <a:pt x="6558" y="651"/>
                  </a:cubicBezTo>
                  <a:cubicBezTo>
                    <a:pt x="6576" y="665"/>
                    <a:pt x="6578" y="671"/>
                    <a:pt x="6569" y="671"/>
                  </a:cubicBezTo>
                  <a:cubicBezTo>
                    <a:pt x="6557" y="671"/>
                    <a:pt x="6526" y="661"/>
                    <a:pt x="6487" y="649"/>
                  </a:cubicBezTo>
                  <a:lnTo>
                    <a:pt x="6487" y="649"/>
                  </a:lnTo>
                  <a:cubicBezTo>
                    <a:pt x="6514" y="661"/>
                    <a:pt x="6539" y="672"/>
                    <a:pt x="6559" y="681"/>
                  </a:cubicBezTo>
                  <a:cubicBezTo>
                    <a:pt x="6623" y="729"/>
                    <a:pt x="6633" y="746"/>
                    <a:pt x="6614" y="746"/>
                  </a:cubicBezTo>
                  <a:cubicBezTo>
                    <a:pt x="6595" y="746"/>
                    <a:pt x="6550" y="730"/>
                    <a:pt x="6499" y="711"/>
                  </a:cubicBezTo>
                  <a:cubicBezTo>
                    <a:pt x="6458" y="678"/>
                    <a:pt x="6418" y="645"/>
                    <a:pt x="6378" y="612"/>
                  </a:cubicBezTo>
                  <a:cubicBezTo>
                    <a:pt x="6312" y="591"/>
                    <a:pt x="6247" y="577"/>
                    <a:pt x="6211" y="577"/>
                  </a:cubicBezTo>
                  <a:cubicBezTo>
                    <a:pt x="6191" y="577"/>
                    <a:pt x="6180" y="581"/>
                    <a:pt x="6184" y="591"/>
                  </a:cubicBezTo>
                  <a:cubicBezTo>
                    <a:pt x="6210" y="599"/>
                    <a:pt x="6260" y="619"/>
                    <a:pt x="6314" y="642"/>
                  </a:cubicBezTo>
                  <a:cubicBezTo>
                    <a:pt x="6299" y="639"/>
                    <a:pt x="6286" y="637"/>
                    <a:pt x="6280" y="637"/>
                  </a:cubicBezTo>
                  <a:cubicBezTo>
                    <a:pt x="6274" y="637"/>
                    <a:pt x="6273" y="638"/>
                    <a:pt x="6277" y="642"/>
                  </a:cubicBezTo>
                  <a:cubicBezTo>
                    <a:pt x="6289" y="651"/>
                    <a:pt x="6331" y="665"/>
                    <a:pt x="6395" y="693"/>
                  </a:cubicBezTo>
                  <a:lnTo>
                    <a:pt x="6455" y="779"/>
                  </a:lnTo>
                  <a:lnTo>
                    <a:pt x="6484" y="777"/>
                  </a:lnTo>
                  <a:cubicBezTo>
                    <a:pt x="6484" y="777"/>
                    <a:pt x="6512" y="796"/>
                    <a:pt x="6555" y="825"/>
                  </a:cubicBezTo>
                  <a:cubicBezTo>
                    <a:pt x="6599" y="853"/>
                    <a:pt x="6655" y="892"/>
                    <a:pt x="6706" y="938"/>
                  </a:cubicBezTo>
                  <a:cubicBezTo>
                    <a:pt x="6812" y="1025"/>
                    <a:pt x="6918" y="1112"/>
                    <a:pt x="6918" y="1112"/>
                  </a:cubicBezTo>
                  <a:cubicBezTo>
                    <a:pt x="7076" y="1227"/>
                    <a:pt x="7240" y="1322"/>
                    <a:pt x="7395" y="1472"/>
                  </a:cubicBezTo>
                  <a:cubicBezTo>
                    <a:pt x="7476" y="1544"/>
                    <a:pt x="7566" y="1620"/>
                    <a:pt x="7646" y="1720"/>
                  </a:cubicBezTo>
                  <a:cubicBezTo>
                    <a:pt x="7729" y="1818"/>
                    <a:pt x="7824" y="1924"/>
                    <a:pt x="7906" y="2062"/>
                  </a:cubicBezTo>
                  <a:cubicBezTo>
                    <a:pt x="7870" y="2022"/>
                    <a:pt x="7851" y="2009"/>
                    <a:pt x="7841" y="2009"/>
                  </a:cubicBezTo>
                  <a:cubicBezTo>
                    <a:pt x="7820" y="2009"/>
                    <a:pt x="7834" y="2064"/>
                    <a:pt x="7811" y="2072"/>
                  </a:cubicBezTo>
                  <a:cubicBezTo>
                    <a:pt x="7786" y="1986"/>
                    <a:pt x="7710" y="1889"/>
                    <a:pt x="7618" y="1783"/>
                  </a:cubicBezTo>
                  <a:cubicBezTo>
                    <a:pt x="7532" y="1671"/>
                    <a:pt x="7414" y="1562"/>
                    <a:pt x="7307" y="1440"/>
                  </a:cubicBezTo>
                  <a:lnTo>
                    <a:pt x="7307" y="1440"/>
                  </a:lnTo>
                  <a:cubicBezTo>
                    <a:pt x="7376" y="1520"/>
                    <a:pt x="7388" y="1544"/>
                    <a:pt x="7378" y="1544"/>
                  </a:cubicBezTo>
                  <a:cubicBezTo>
                    <a:pt x="7373" y="1544"/>
                    <a:pt x="7360" y="1535"/>
                    <a:pt x="7347" y="1525"/>
                  </a:cubicBezTo>
                  <a:lnTo>
                    <a:pt x="7347" y="1525"/>
                  </a:lnTo>
                  <a:cubicBezTo>
                    <a:pt x="7347" y="1525"/>
                    <a:pt x="7373" y="1550"/>
                    <a:pt x="7412" y="1588"/>
                  </a:cubicBezTo>
                  <a:cubicBezTo>
                    <a:pt x="7451" y="1625"/>
                    <a:pt x="7503" y="1675"/>
                    <a:pt x="7547" y="1731"/>
                  </a:cubicBezTo>
                  <a:cubicBezTo>
                    <a:pt x="7641" y="1842"/>
                    <a:pt x="7735" y="1952"/>
                    <a:pt x="7735" y="1952"/>
                  </a:cubicBezTo>
                  <a:cubicBezTo>
                    <a:pt x="7706" y="1956"/>
                    <a:pt x="7780" y="2069"/>
                    <a:pt x="7849" y="2203"/>
                  </a:cubicBezTo>
                  <a:cubicBezTo>
                    <a:pt x="7847" y="2188"/>
                    <a:pt x="7850" y="2182"/>
                    <a:pt x="7856" y="2182"/>
                  </a:cubicBezTo>
                  <a:cubicBezTo>
                    <a:pt x="7875" y="2182"/>
                    <a:pt x="7931" y="2254"/>
                    <a:pt x="7986" y="2357"/>
                  </a:cubicBezTo>
                  <a:cubicBezTo>
                    <a:pt x="8055" y="2492"/>
                    <a:pt x="8146" y="2666"/>
                    <a:pt x="8188" y="2777"/>
                  </a:cubicBezTo>
                  <a:cubicBezTo>
                    <a:pt x="8185" y="2780"/>
                    <a:pt x="8183" y="2782"/>
                    <a:pt x="8180" y="2782"/>
                  </a:cubicBezTo>
                  <a:cubicBezTo>
                    <a:pt x="8162" y="2782"/>
                    <a:pt x="8133" y="2712"/>
                    <a:pt x="8025" y="2489"/>
                  </a:cubicBezTo>
                  <a:lnTo>
                    <a:pt x="8025" y="2489"/>
                  </a:lnTo>
                  <a:cubicBezTo>
                    <a:pt x="8049" y="2565"/>
                    <a:pt x="8077" y="2623"/>
                    <a:pt x="8104" y="2675"/>
                  </a:cubicBezTo>
                  <a:cubicBezTo>
                    <a:pt x="8128" y="2727"/>
                    <a:pt x="8153" y="2771"/>
                    <a:pt x="8179" y="2816"/>
                  </a:cubicBezTo>
                  <a:cubicBezTo>
                    <a:pt x="8228" y="2905"/>
                    <a:pt x="8291" y="2992"/>
                    <a:pt x="8307" y="3149"/>
                  </a:cubicBezTo>
                  <a:lnTo>
                    <a:pt x="8307" y="3149"/>
                  </a:lnTo>
                  <a:cubicBezTo>
                    <a:pt x="8306" y="3146"/>
                    <a:pt x="8305" y="3143"/>
                    <a:pt x="8304" y="3141"/>
                  </a:cubicBezTo>
                  <a:lnTo>
                    <a:pt x="8304" y="3141"/>
                  </a:lnTo>
                  <a:cubicBezTo>
                    <a:pt x="8305" y="3144"/>
                    <a:pt x="8306" y="3147"/>
                    <a:pt x="8307" y="3150"/>
                  </a:cubicBezTo>
                  <a:cubicBezTo>
                    <a:pt x="8307" y="3150"/>
                    <a:pt x="8307" y="3149"/>
                    <a:pt x="8307" y="3149"/>
                  </a:cubicBezTo>
                  <a:lnTo>
                    <a:pt x="8307" y="3149"/>
                  </a:lnTo>
                  <a:cubicBezTo>
                    <a:pt x="8325" y="3212"/>
                    <a:pt x="8342" y="3282"/>
                    <a:pt x="8355" y="3342"/>
                  </a:cubicBezTo>
                  <a:cubicBezTo>
                    <a:pt x="8377" y="3427"/>
                    <a:pt x="8378" y="3495"/>
                    <a:pt x="8371" y="3495"/>
                  </a:cubicBezTo>
                  <a:cubicBezTo>
                    <a:pt x="8369" y="3495"/>
                    <a:pt x="8367" y="3490"/>
                    <a:pt x="8364" y="3482"/>
                  </a:cubicBezTo>
                  <a:cubicBezTo>
                    <a:pt x="8364" y="3482"/>
                    <a:pt x="8354" y="3413"/>
                    <a:pt x="8353" y="3413"/>
                  </a:cubicBezTo>
                  <a:cubicBezTo>
                    <a:pt x="8353" y="3413"/>
                    <a:pt x="8353" y="3413"/>
                    <a:pt x="8353" y="3413"/>
                  </a:cubicBezTo>
                  <a:cubicBezTo>
                    <a:pt x="8370" y="3528"/>
                    <a:pt x="8391" y="3672"/>
                    <a:pt x="8415" y="3826"/>
                  </a:cubicBezTo>
                  <a:cubicBezTo>
                    <a:pt x="8423" y="3982"/>
                    <a:pt x="8432" y="4147"/>
                    <a:pt x="8441" y="4300"/>
                  </a:cubicBezTo>
                  <a:cubicBezTo>
                    <a:pt x="8448" y="4612"/>
                    <a:pt x="8463" y="4873"/>
                    <a:pt x="8487" y="4909"/>
                  </a:cubicBezTo>
                  <a:cubicBezTo>
                    <a:pt x="8487" y="4909"/>
                    <a:pt x="8487" y="4909"/>
                    <a:pt x="8487" y="4909"/>
                  </a:cubicBezTo>
                  <a:cubicBezTo>
                    <a:pt x="8478" y="4909"/>
                    <a:pt x="8427" y="4845"/>
                    <a:pt x="8417" y="4818"/>
                  </a:cubicBezTo>
                  <a:lnTo>
                    <a:pt x="8417" y="4818"/>
                  </a:lnTo>
                  <a:lnTo>
                    <a:pt x="8586" y="5668"/>
                  </a:lnTo>
                  <a:cubicBezTo>
                    <a:pt x="8580" y="5658"/>
                    <a:pt x="8574" y="5654"/>
                    <a:pt x="8567" y="5654"/>
                  </a:cubicBezTo>
                  <a:cubicBezTo>
                    <a:pt x="8542" y="5654"/>
                    <a:pt x="8510" y="5699"/>
                    <a:pt x="8480" y="5699"/>
                  </a:cubicBezTo>
                  <a:cubicBezTo>
                    <a:pt x="8452" y="5699"/>
                    <a:pt x="8426" y="5656"/>
                    <a:pt x="8416" y="5485"/>
                  </a:cubicBezTo>
                  <a:lnTo>
                    <a:pt x="8416" y="5485"/>
                  </a:lnTo>
                  <a:cubicBezTo>
                    <a:pt x="8410" y="5598"/>
                    <a:pt x="8402" y="5738"/>
                    <a:pt x="8418" y="5977"/>
                  </a:cubicBezTo>
                  <a:cubicBezTo>
                    <a:pt x="8422" y="5922"/>
                    <a:pt x="8452" y="5848"/>
                    <a:pt x="8470" y="5848"/>
                  </a:cubicBezTo>
                  <a:cubicBezTo>
                    <a:pt x="8478" y="5848"/>
                    <a:pt x="8483" y="5860"/>
                    <a:pt x="8484" y="5890"/>
                  </a:cubicBezTo>
                  <a:cubicBezTo>
                    <a:pt x="8437" y="6176"/>
                    <a:pt x="8458" y="6094"/>
                    <a:pt x="8419" y="6435"/>
                  </a:cubicBezTo>
                  <a:lnTo>
                    <a:pt x="8419" y="6435"/>
                  </a:lnTo>
                  <a:cubicBezTo>
                    <a:pt x="8423" y="6415"/>
                    <a:pt x="8428" y="6406"/>
                    <a:pt x="8435" y="6406"/>
                  </a:cubicBezTo>
                  <a:cubicBezTo>
                    <a:pt x="8458" y="6406"/>
                    <a:pt x="8494" y="6511"/>
                    <a:pt x="8493" y="6646"/>
                  </a:cubicBezTo>
                  <a:cubicBezTo>
                    <a:pt x="8489" y="6635"/>
                    <a:pt x="8479" y="6634"/>
                    <a:pt x="8467" y="6634"/>
                  </a:cubicBezTo>
                  <a:cubicBezTo>
                    <a:pt x="8465" y="6634"/>
                    <a:pt x="8463" y="6635"/>
                    <a:pt x="8461" y="6635"/>
                  </a:cubicBezTo>
                  <a:cubicBezTo>
                    <a:pt x="8444" y="6635"/>
                    <a:pt x="8426" y="6633"/>
                    <a:pt x="8420" y="6604"/>
                  </a:cubicBezTo>
                  <a:lnTo>
                    <a:pt x="8420" y="6604"/>
                  </a:lnTo>
                  <a:lnTo>
                    <a:pt x="8481" y="7025"/>
                  </a:lnTo>
                  <a:lnTo>
                    <a:pt x="8481" y="7025"/>
                  </a:lnTo>
                  <a:cubicBezTo>
                    <a:pt x="8477" y="7006"/>
                    <a:pt x="8471" y="6998"/>
                    <a:pt x="8465" y="6998"/>
                  </a:cubicBezTo>
                  <a:cubicBezTo>
                    <a:pt x="8447" y="6998"/>
                    <a:pt x="8422" y="7063"/>
                    <a:pt x="8410" y="7133"/>
                  </a:cubicBezTo>
                  <a:cubicBezTo>
                    <a:pt x="8410" y="7130"/>
                    <a:pt x="8411" y="7129"/>
                    <a:pt x="8411" y="7129"/>
                  </a:cubicBezTo>
                  <a:lnTo>
                    <a:pt x="8411" y="7129"/>
                  </a:lnTo>
                  <a:cubicBezTo>
                    <a:pt x="8421" y="7129"/>
                    <a:pt x="8409" y="7533"/>
                    <a:pt x="8416" y="7649"/>
                  </a:cubicBezTo>
                  <a:lnTo>
                    <a:pt x="8431" y="7455"/>
                  </a:lnTo>
                  <a:lnTo>
                    <a:pt x="8431" y="7455"/>
                  </a:lnTo>
                  <a:cubicBezTo>
                    <a:pt x="8421" y="7969"/>
                    <a:pt x="8524" y="7963"/>
                    <a:pt x="8520" y="8474"/>
                  </a:cubicBezTo>
                  <a:cubicBezTo>
                    <a:pt x="8514" y="8444"/>
                    <a:pt x="8494" y="8407"/>
                    <a:pt x="8474" y="8407"/>
                  </a:cubicBezTo>
                  <a:cubicBezTo>
                    <a:pt x="8453" y="8407"/>
                    <a:pt x="8432" y="8448"/>
                    <a:pt x="8428" y="8582"/>
                  </a:cubicBezTo>
                  <a:cubicBezTo>
                    <a:pt x="8462" y="8700"/>
                    <a:pt x="8591" y="9109"/>
                    <a:pt x="8618" y="9561"/>
                  </a:cubicBezTo>
                  <a:lnTo>
                    <a:pt x="8598" y="9647"/>
                  </a:lnTo>
                  <a:lnTo>
                    <a:pt x="8621" y="9994"/>
                  </a:lnTo>
                  <a:cubicBezTo>
                    <a:pt x="8569" y="9778"/>
                    <a:pt x="8461" y="9172"/>
                    <a:pt x="8420" y="8841"/>
                  </a:cubicBezTo>
                  <a:cubicBezTo>
                    <a:pt x="8403" y="9034"/>
                    <a:pt x="8396" y="8894"/>
                    <a:pt x="8398" y="9183"/>
                  </a:cubicBezTo>
                  <a:cubicBezTo>
                    <a:pt x="8395" y="9200"/>
                    <a:pt x="8393" y="9207"/>
                    <a:pt x="8390" y="9207"/>
                  </a:cubicBezTo>
                  <a:cubicBezTo>
                    <a:pt x="8377" y="9207"/>
                    <a:pt x="8370" y="9012"/>
                    <a:pt x="8370" y="8940"/>
                  </a:cubicBezTo>
                  <a:lnTo>
                    <a:pt x="8358" y="9613"/>
                  </a:lnTo>
                  <a:cubicBezTo>
                    <a:pt x="8359" y="9612"/>
                    <a:pt x="8360" y="9612"/>
                    <a:pt x="8361" y="9612"/>
                  </a:cubicBezTo>
                  <a:cubicBezTo>
                    <a:pt x="8396" y="9612"/>
                    <a:pt x="8398" y="10102"/>
                    <a:pt x="8429" y="10102"/>
                  </a:cubicBezTo>
                  <a:cubicBezTo>
                    <a:pt x="8430" y="10102"/>
                    <a:pt x="8430" y="10102"/>
                    <a:pt x="8431" y="10101"/>
                  </a:cubicBezTo>
                  <a:lnTo>
                    <a:pt x="8390" y="9371"/>
                  </a:lnTo>
                  <a:cubicBezTo>
                    <a:pt x="8391" y="9370"/>
                    <a:pt x="8393" y="9370"/>
                    <a:pt x="8394" y="9370"/>
                  </a:cubicBezTo>
                  <a:cubicBezTo>
                    <a:pt x="8434" y="9370"/>
                    <a:pt x="8503" y="9808"/>
                    <a:pt x="8496" y="10269"/>
                  </a:cubicBezTo>
                  <a:cubicBezTo>
                    <a:pt x="8492" y="10296"/>
                    <a:pt x="8486" y="10307"/>
                    <a:pt x="8480" y="10307"/>
                  </a:cubicBezTo>
                  <a:cubicBezTo>
                    <a:pt x="8458" y="10307"/>
                    <a:pt x="8424" y="10189"/>
                    <a:pt x="8413" y="10189"/>
                  </a:cubicBezTo>
                  <a:cubicBezTo>
                    <a:pt x="8412" y="10189"/>
                    <a:pt x="8412" y="10189"/>
                    <a:pt x="8412" y="10189"/>
                  </a:cubicBezTo>
                  <a:cubicBezTo>
                    <a:pt x="8425" y="10251"/>
                    <a:pt x="8437" y="10640"/>
                    <a:pt x="8428" y="10684"/>
                  </a:cubicBezTo>
                  <a:lnTo>
                    <a:pt x="8406" y="10481"/>
                  </a:lnTo>
                  <a:lnTo>
                    <a:pt x="8406" y="10481"/>
                  </a:lnTo>
                  <a:cubicBezTo>
                    <a:pt x="8392" y="10747"/>
                    <a:pt x="8459" y="10915"/>
                    <a:pt x="8422" y="11233"/>
                  </a:cubicBezTo>
                  <a:cubicBezTo>
                    <a:pt x="8419" y="11343"/>
                    <a:pt x="8371" y="11562"/>
                    <a:pt x="8394" y="11581"/>
                  </a:cubicBezTo>
                  <a:cubicBezTo>
                    <a:pt x="8422" y="11471"/>
                    <a:pt x="8484" y="11416"/>
                    <a:pt x="8537" y="11416"/>
                  </a:cubicBezTo>
                  <a:cubicBezTo>
                    <a:pt x="8571" y="11416"/>
                    <a:pt x="8600" y="11439"/>
                    <a:pt x="8614" y="11485"/>
                  </a:cubicBezTo>
                  <a:cubicBezTo>
                    <a:pt x="8610" y="11524"/>
                    <a:pt x="8570" y="12063"/>
                    <a:pt x="8548" y="12189"/>
                  </a:cubicBezTo>
                  <a:cubicBezTo>
                    <a:pt x="8542" y="12220"/>
                    <a:pt x="8535" y="12232"/>
                    <a:pt x="8529" y="12232"/>
                  </a:cubicBezTo>
                  <a:cubicBezTo>
                    <a:pt x="8502" y="12232"/>
                    <a:pt x="8471" y="12038"/>
                    <a:pt x="8447" y="12038"/>
                  </a:cubicBezTo>
                  <a:cubicBezTo>
                    <a:pt x="8442" y="12038"/>
                    <a:pt x="8437" y="12047"/>
                    <a:pt x="8432" y="12071"/>
                  </a:cubicBezTo>
                  <a:cubicBezTo>
                    <a:pt x="8443" y="12078"/>
                    <a:pt x="8457" y="12177"/>
                    <a:pt x="8461" y="12219"/>
                  </a:cubicBezTo>
                  <a:cubicBezTo>
                    <a:pt x="8452" y="12334"/>
                    <a:pt x="8427" y="12171"/>
                    <a:pt x="8432" y="12422"/>
                  </a:cubicBezTo>
                  <a:cubicBezTo>
                    <a:pt x="8460" y="12451"/>
                    <a:pt x="8447" y="12696"/>
                    <a:pt x="8450" y="12696"/>
                  </a:cubicBezTo>
                  <a:cubicBezTo>
                    <a:pt x="8451" y="12696"/>
                    <a:pt x="8455" y="12655"/>
                    <a:pt x="8466" y="12540"/>
                  </a:cubicBezTo>
                  <a:lnTo>
                    <a:pt x="8466" y="12540"/>
                  </a:lnTo>
                  <a:cubicBezTo>
                    <a:pt x="8478" y="12786"/>
                    <a:pt x="8458" y="12802"/>
                    <a:pt x="8460" y="13090"/>
                  </a:cubicBezTo>
                  <a:cubicBezTo>
                    <a:pt x="8463" y="13080"/>
                    <a:pt x="8466" y="13075"/>
                    <a:pt x="8470" y="13075"/>
                  </a:cubicBezTo>
                  <a:cubicBezTo>
                    <a:pt x="8499" y="13075"/>
                    <a:pt x="8549" y="13376"/>
                    <a:pt x="8560" y="13594"/>
                  </a:cubicBezTo>
                  <a:cubicBezTo>
                    <a:pt x="8559" y="13593"/>
                    <a:pt x="8558" y="13592"/>
                    <a:pt x="8557" y="13592"/>
                  </a:cubicBezTo>
                  <a:cubicBezTo>
                    <a:pt x="8547" y="13592"/>
                    <a:pt x="8536" y="13638"/>
                    <a:pt x="8531" y="13662"/>
                  </a:cubicBezTo>
                  <a:cubicBezTo>
                    <a:pt x="8526" y="14164"/>
                    <a:pt x="8508" y="14435"/>
                    <a:pt x="8508" y="14904"/>
                  </a:cubicBezTo>
                  <a:cubicBezTo>
                    <a:pt x="8499" y="14939"/>
                    <a:pt x="8490" y="15101"/>
                    <a:pt x="8477" y="15101"/>
                  </a:cubicBezTo>
                  <a:cubicBezTo>
                    <a:pt x="8475" y="15101"/>
                    <a:pt x="8472" y="15094"/>
                    <a:pt x="8469" y="15077"/>
                  </a:cubicBezTo>
                  <a:lnTo>
                    <a:pt x="8469" y="15077"/>
                  </a:lnTo>
                  <a:cubicBezTo>
                    <a:pt x="8476" y="15145"/>
                    <a:pt x="8489" y="15206"/>
                    <a:pt x="8491" y="15351"/>
                  </a:cubicBezTo>
                  <a:cubicBezTo>
                    <a:pt x="8484" y="15406"/>
                    <a:pt x="8479" y="15427"/>
                    <a:pt x="8476" y="15427"/>
                  </a:cubicBezTo>
                  <a:cubicBezTo>
                    <a:pt x="8467" y="15427"/>
                    <a:pt x="8473" y="15195"/>
                    <a:pt x="8458" y="15195"/>
                  </a:cubicBezTo>
                  <a:cubicBezTo>
                    <a:pt x="8455" y="15195"/>
                    <a:pt x="8450" y="15209"/>
                    <a:pt x="8443" y="15242"/>
                  </a:cubicBezTo>
                  <a:cubicBezTo>
                    <a:pt x="8467" y="15260"/>
                    <a:pt x="8476" y="15616"/>
                    <a:pt x="8491" y="15822"/>
                  </a:cubicBezTo>
                  <a:cubicBezTo>
                    <a:pt x="8526" y="15759"/>
                    <a:pt x="8498" y="15346"/>
                    <a:pt x="8483" y="15140"/>
                  </a:cubicBezTo>
                  <a:cubicBezTo>
                    <a:pt x="8533" y="15140"/>
                    <a:pt x="8585" y="15498"/>
                    <a:pt x="8608" y="15988"/>
                  </a:cubicBezTo>
                  <a:cubicBezTo>
                    <a:pt x="8615" y="16188"/>
                    <a:pt x="8606" y="16228"/>
                    <a:pt x="8597" y="16228"/>
                  </a:cubicBezTo>
                  <a:cubicBezTo>
                    <a:pt x="8591" y="16228"/>
                    <a:pt x="8585" y="16211"/>
                    <a:pt x="8583" y="16211"/>
                  </a:cubicBezTo>
                  <a:cubicBezTo>
                    <a:pt x="8582" y="16211"/>
                    <a:pt x="8582" y="16215"/>
                    <a:pt x="8583" y="16225"/>
                  </a:cubicBezTo>
                  <a:cubicBezTo>
                    <a:pt x="8575" y="16956"/>
                    <a:pt x="8670" y="16849"/>
                    <a:pt x="8634" y="17457"/>
                  </a:cubicBezTo>
                  <a:cubicBezTo>
                    <a:pt x="8623" y="17543"/>
                    <a:pt x="8611" y="17568"/>
                    <a:pt x="8600" y="17568"/>
                  </a:cubicBezTo>
                  <a:cubicBezTo>
                    <a:pt x="8584" y="17568"/>
                    <a:pt x="8569" y="17512"/>
                    <a:pt x="8556" y="17512"/>
                  </a:cubicBezTo>
                  <a:cubicBezTo>
                    <a:pt x="8553" y="17512"/>
                    <a:pt x="8550" y="17514"/>
                    <a:pt x="8548" y="17520"/>
                  </a:cubicBezTo>
                  <a:cubicBezTo>
                    <a:pt x="8536" y="17203"/>
                    <a:pt x="8567" y="17033"/>
                    <a:pt x="8566" y="16818"/>
                  </a:cubicBezTo>
                  <a:lnTo>
                    <a:pt x="8566" y="16818"/>
                  </a:lnTo>
                  <a:lnTo>
                    <a:pt x="8551" y="17084"/>
                  </a:lnTo>
                  <a:cubicBezTo>
                    <a:pt x="8541" y="16982"/>
                    <a:pt x="8533" y="16770"/>
                    <a:pt x="8542" y="16655"/>
                  </a:cubicBezTo>
                  <a:lnTo>
                    <a:pt x="8542" y="16655"/>
                  </a:lnTo>
                  <a:cubicBezTo>
                    <a:pt x="8513" y="16857"/>
                    <a:pt x="8537" y="17890"/>
                    <a:pt x="8510" y="18455"/>
                  </a:cubicBezTo>
                  <a:cubicBezTo>
                    <a:pt x="8519" y="18538"/>
                    <a:pt x="8528" y="18669"/>
                    <a:pt x="8538" y="18669"/>
                  </a:cubicBezTo>
                  <a:cubicBezTo>
                    <a:pt x="8540" y="18669"/>
                    <a:pt x="8543" y="18662"/>
                    <a:pt x="8545" y="18647"/>
                  </a:cubicBezTo>
                  <a:lnTo>
                    <a:pt x="8541" y="18469"/>
                  </a:lnTo>
                  <a:cubicBezTo>
                    <a:pt x="8544" y="18445"/>
                    <a:pt x="8548" y="18435"/>
                    <a:pt x="8551" y="18435"/>
                  </a:cubicBezTo>
                  <a:cubicBezTo>
                    <a:pt x="8565" y="18435"/>
                    <a:pt x="8573" y="18638"/>
                    <a:pt x="8581" y="18638"/>
                  </a:cubicBezTo>
                  <a:cubicBezTo>
                    <a:pt x="8583" y="18638"/>
                    <a:pt x="8586" y="18622"/>
                    <a:pt x="8588" y="18578"/>
                  </a:cubicBezTo>
                  <a:cubicBezTo>
                    <a:pt x="8605" y="18818"/>
                    <a:pt x="8634" y="19087"/>
                    <a:pt x="8620" y="19424"/>
                  </a:cubicBezTo>
                  <a:lnTo>
                    <a:pt x="8586" y="19485"/>
                  </a:lnTo>
                  <a:lnTo>
                    <a:pt x="8586" y="19485"/>
                  </a:lnTo>
                  <a:cubicBezTo>
                    <a:pt x="8595" y="19458"/>
                    <a:pt x="8605" y="19262"/>
                    <a:pt x="8594" y="19173"/>
                  </a:cubicBezTo>
                  <a:lnTo>
                    <a:pt x="8594" y="19173"/>
                  </a:lnTo>
                  <a:cubicBezTo>
                    <a:pt x="8610" y="19314"/>
                    <a:pt x="8545" y="19690"/>
                    <a:pt x="8592" y="19844"/>
                  </a:cubicBezTo>
                  <a:lnTo>
                    <a:pt x="8618" y="19607"/>
                  </a:lnTo>
                  <a:cubicBezTo>
                    <a:pt x="8636" y="19849"/>
                    <a:pt x="8674" y="20145"/>
                    <a:pt x="8663" y="20445"/>
                  </a:cubicBezTo>
                  <a:cubicBezTo>
                    <a:pt x="8699" y="20308"/>
                    <a:pt x="8659" y="20376"/>
                    <a:pt x="8701" y="20164"/>
                  </a:cubicBezTo>
                  <a:lnTo>
                    <a:pt x="8701" y="20164"/>
                  </a:lnTo>
                  <a:cubicBezTo>
                    <a:pt x="8696" y="20180"/>
                    <a:pt x="8692" y="20187"/>
                    <a:pt x="8689" y="20187"/>
                  </a:cubicBezTo>
                  <a:cubicBezTo>
                    <a:pt x="8662" y="20187"/>
                    <a:pt x="8687" y="19637"/>
                    <a:pt x="8665" y="19637"/>
                  </a:cubicBezTo>
                  <a:cubicBezTo>
                    <a:pt x="8663" y="19637"/>
                    <a:pt x="8659" y="19644"/>
                    <a:pt x="8655" y="19661"/>
                  </a:cubicBezTo>
                  <a:lnTo>
                    <a:pt x="8655" y="19661"/>
                  </a:lnTo>
                  <a:cubicBezTo>
                    <a:pt x="8694" y="19460"/>
                    <a:pt x="8671" y="19302"/>
                    <a:pt x="8710" y="19032"/>
                  </a:cubicBezTo>
                  <a:lnTo>
                    <a:pt x="8710" y="19032"/>
                  </a:lnTo>
                  <a:cubicBezTo>
                    <a:pt x="8705" y="19036"/>
                    <a:pt x="8700" y="19056"/>
                    <a:pt x="8697" y="19056"/>
                  </a:cubicBezTo>
                  <a:cubicBezTo>
                    <a:pt x="8692" y="19056"/>
                    <a:pt x="8690" y="19023"/>
                    <a:pt x="8694" y="18882"/>
                  </a:cubicBezTo>
                  <a:cubicBezTo>
                    <a:pt x="8689" y="18871"/>
                    <a:pt x="8685" y="18843"/>
                    <a:pt x="8682" y="18827"/>
                  </a:cubicBezTo>
                  <a:cubicBezTo>
                    <a:pt x="8683" y="18819"/>
                    <a:pt x="8683" y="18816"/>
                    <a:pt x="8683" y="18809"/>
                  </a:cubicBezTo>
                  <a:lnTo>
                    <a:pt x="8683" y="18809"/>
                  </a:lnTo>
                  <a:cubicBezTo>
                    <a:pt x="8683" y="18814"/>
                    <a:pt x="8682" y="18818"/>
                    <a:pt x="8682" y="18823"/>
                  </a:cubicBezTo>
                  <a:cubicBezTo>
                    <a:pt x="8681" y="18818"/>
                    <a:pt x="8681" y="18815"/>
                    <a:pt x="8681" y="18815"/>
                  </a:cubicBezTo>
                  <a:lnTo>
                    <a:pt x="8681" y="18815"/>
                  </a:lnTo>
                  <a:cubicBezTo>
                    <a:pt x="8681" y="18815"/>
                    <a:pt x="8681" y="18819"/>
                    <a:pt x="8682" y="18829"/>
                  </a:cubicBezTo>
                  <a:cubicBezTo>
                    <a:pt x="8676" y="18888"/>
                    <a:pt x="8670" y="18937"/>
                    <a:pt x="8664" y="18957"/>
                  </a:cubicBezTo>
                  <a:cubicBezTo>
                    <a:pt x="8636" y="18832"/>
                    <a:pt x="8637" y="18433"/>
                    <a:pt x="8623" y="18297"/>
                  </a:cubicBezTo>
                  <a:cubicBezTo>
                    <a:pt x="8624" y="18257"/>
                    <a:pt x="8626" y="18243"/>
                    <a:pt x="8628" y="18243"/>
                  </a:cubicBezTo>
                  <a:cubicBezTo>
                    <a:pt x="8632" y="18243"/>
                    <a:pt x="8637" y="18298"/>
                    <a:pt x="8643" y="18298"/>
                  </a:cubicBezTo>
                  <a:cubicBezTo>
                    <a:pt x="8645" y="18298"/>
                    <a:pt x="8647" y="18293"/>
                    <a:pt x="8649" y="18279"/>
                  </a:cubicBezTo>
                  <a:lnTo>
                    <a:pt x="8628" y="18077"/>
                  </a:lnTo>
                  <a:cubicBezTo>
                    <a:pt x="8646" y="18064"/>
                    <a:pt x="8660" y="17883"/>
                    <a:pt x="8672" y="17883"/>
                  </a:cubicBezTo>
                  <a:cubicBezTo>
                    <a:pt x="8677" y="17883"/>
                    <a:pt x="8683" y="17922"/>
                    <a:pt x="8687" y="18033"/>
                  </a:cubicBezTo>
                  <a:lnTo>
                    <a:pt x="8688" y="17716"/>
                  </a:lnTo>
                  <a:cubicBezTo>
                    <a:pt x="8704" y="17531"/>
                    <a:pt x="8710" y="17274"/>
                    <a:pt x="8699" y="17117"/>
                  </a:cubicBezTo>
                  <a:cubicBezTo>
                    <a:pt x="8703" y="16999"/>
                    <a:pt x="8682" y="16832"/>
                    <a:pt x="8683" y="16832"/>
                  </a:cubicBezTo>
                  <a:lnTo>
                    <a:pt x="8683" y="16832"/>
                  </a:lnTo>
                  <a:cubicBezTo>
                    <a:pt x="8683" y="16832"/>
                    <a:pt x="8685" y="16843"/>
                    <a:pt x="8689" y="16870"/>
                  </a:cubicBezTo>
                  <a:lnTo>
                    <a:pt x="8673" y="16375"/>
                  </a:lnTo>
                  <a:lnTo>
                    <a:pt x="8680" y="16371"/>
                  </a:lnTo>
                  <a:cubicBezTo>
                    <a:pt x="8683" y="15882"/>
                    <a:pt x="8636" y="15365"/>
                    <a:pt x="8684" y="14806"/>
                  </a:cubicBezTo>
                  <a:cubicBezTo>
                    <a:pt x="8677" y="14641"/>
                    <a:pt x="8669" y="14472"/>
                    <a:pt x="8676" y="14196"/>
                  </a:cubicBezTo>
                  <a:lnTo>
                    <a:pt x="8700" y="14143"/>
                  </a:lnTo>
                  <a:cubicBezTo>
                    <a:pt x="8691" y="13932"/>
                    <a:pt x="8722" y="13508"/>
                    <a:pt x="8699" y="13418"/>
                  </a:cubicBezTo>
                  <a:cubicBezTo>
                    <a:pt x="8760" y="13189"/>
                    <a:pt x="8712" y="12393"/>
                    <a:pt x="8723" y="12022"/>
                  </a:cubicBezTo>
                  <a:lnTo>
                    <a:pt x="8694" y="12007"/>
                  </a:lnTo>
                  <a:cubicBezTo>
                    <a:pt x="8695" y="11751"/>
                    <a:pt x="8686" y="11506"/>
                    <a:pt x="8674" y="11189"/>
                  </a:cubicBezTo>
                  <a:lnTo>
                    <a:pt x="8647" y="11208"/>
                  </a:lnTo>
                  <a:cubicBezTo>
                    <a:pt x="8626" y="10935"/>
                    <a:pt x="8667" y="10504"/>
                    <a:pt x="8664" y="10071"/>
                  </a:cubicBezTo>
                  <a:lnTo>
                    <a:pt x="8664" y="10071"/>
                  </a:lnTo>
                  <a:cubicBezTo>
                    <a:pt x="8674" y="10101"/>
                    <a:pt x="8672" y="10211"/>
                    <a:pt x="8666" y="10289"/>
                  </a:cubicBezTo>
                  <a:cubicBezTo>
                    <a:pt x="8725" y="9771"/>
                    <a:pt x="8622" y="9198"/>
                    <a:pt x="8666" y="8728"/>
                  </a:cubicBezTo>
                  <a:cubicBezTo>
                    <a:pt x="8656" y="8611"/>
                    <a:pt x="8660" y="8527"/>
                    <a:pt x="8666" y="8445"/>
                  </a:cubicBezTo>
                  <a:cubicBezTo>
                    <a:pt x="8666" y="8455"/>
                    <a:pt x="8667" y="8466"/>
                    <a:pt x="8667" y="8474"/>
                  </a:cubicBezTo>
                  <a:cubicBezTo>
                    <a:pt x="8667" y="8462"/>
                    <a:pt x="8667" y="8444"/>
                    <a:pt x="8668" y="8426"/>
                  </a:cubicBezTo>
                  <a:cubicBezTo>
                    <a:pt x="8672" y="8374"/>
                    <a:pt x="8677" y="8320"/>
                    <a:pt x="8681" y="8264"/>
                  </a:cubicBezTo>
                  <a:lnTo>
                    <a:pt x="8681" y="8264"/>
                  </a:lnTo>
                  <a:cubicBezTo>
                    <a:pt x="8675" y="8313"/>
                    <a:pt x="8670" y="8359"/>
                    <a:pt x="8668" y="8400"/>
                  </a:cubicBezTo>
                  <a:cubicBezTo>
                    <a:pt x="8667" y="8310"/>
                    <a:pt x="8664" y="8173"/>
                    <a:pt x="8657" y="8039"/>
                  </a:cubicBezTo>
                  <a:lnTo>
                    <a:pt x="8685" y="7982"/>
                  </a:lnTo>
                  <a:cubicBezTo>
                    <a:pt x="8685" y="7971"/>
                    <a:pt x="8685" y="7962"/>
                    <a:pt x="8684" y="7951"/>
                  </a:cubicBezTo>
                  <a:cubicBezTo>
                    <a:pt x="8690" y="7884"/>
                    <a:pt x="8686" y="7858"/>
                    <a:pt x="8679" y="7858"/>
                  </a:cubicBezTo>
                  <a:cubicBezTo>
                    <a:pt x="8671" y="7858"/>
                    <a:pt x="8660" y="7882"/>
                    <a:pt x="8649" y="7916"/>
                  </a:cubicBezTo>
                  <a:cubicBezTo>
                    <a:pt x="8645" y="7848"/>
                    <a:pt x="8639" y="7786"/>
                    <a:pt x="8633" y="7739"/>
                  </a:cubicBezTo>
                  <a:cubicBezTo>
                    <a:pt x="8678" y="7631"/>
                    <a:pt x="8618" y="7387"/>
                    <a:pt x="8666" y="7241"/>
                  </a:cubicBezTo>
                  <a:cubicBezTo>
                    <a:pt x="8644" y="7158"/>
                    <a:pt x="8648" y="6652"/>
                    <a:pt x="8609" y="6520"/>
                  </a:cubicBezTo>
                  <a:lnTo>
                    <a:pt x="8609" y="6520"/>
                  </a:lnTo>
                  <a:cubicBezTo>
                    <a:pt x="8614" y="6373"/>
                    <a:pt x="8620" y="6224"/>
                    <a:pt x="8605" y="6091"/>
                  </a:cubicBezTo>
                  <a:lnTo>
                    <a:pt x="8641" y="6029"/>
                  </a:lnTo>
                  <a:lnTo>
                    <a:pt x="8593" y="5701"/>
                  </a:lnTo>
                  <a:cubicBezTo>
                    <a:pt x="8606" y="5583"/>
                    <a:pt x="8616" y="5506"/>
                    <a:pt x="8628" y="5506"/>
                  </a:cubicBezTo>
                  <a:cubicBezTo>
                    <a:pt x="8636" y="5506"/>
                    <a:pt x="8645" y="5540"/>
                    <a:pt x="8656" y="5618"/>
                  </a:cubicBezTo>
                  <a:cubicBezTo>
                    <a:pt x="8613" y="5143"/>
                    <a:pt x="8639" y="5233"/>
                    <a:pt x="8597" y="4829"/>
                  </a:cubicBezTo>
                  <a:lnTo>
                    <a:pt x="8597" y="4829"/>
                  </a:lnTo>
                  <a:lnTo>
                    <a:pt x="8620" y="4848"/>
                  </a:lnTo>
                  <a:cubicBezTo>
                    <a:pt x="8619" y="4704"/>
                    <a:pt x="8588" y="4473"/>
                    <a:pt x="8607" y="4386"/>
                  </a:cubicBezTo>
                  <a:cubicBezTo>
                    <a:pt x="8630" y="4228"/>
                    <a:pt x="8629" y="3812"/>
                    <a:pt x="8537" y="3348"/>
                  </a:cubicBezTo>
                  <a:cubicBezTo>
                    <a:pt x="8445" y="2881"/>
                    <a:pt x="8231" y="2381"/>
                    <a:pt x="8023" y="2009"/>
                  </a:cubicBezTo>
                  <a:lnTo>
                    <a:pt x="8023" y="2009"/>
                  </a:lnTo>
                  <a:cubicBezTo>
                    <a:pt x="8027" y="2034"/>
                    <a:pt x="8026" y="2045"/>
                    <a:pt x="8021" y="2045"/>
                  </a:cubicBezTo>
                  <a:cubicBezTo>
                    <a:pt x="8010" y="2045"/>
                    <a:pt x="7975" y="1978"/>
                    <a:pt x="7936" y="1899"/>
                  </a:cubicBezTo>
                  <a:cubicBezTo>
                    <a:pt x="7878" y="1789"/>
                    <a:pt x="7792" y="1668"/>
                    <a:pt x="7763" y="1668"/>
                  </a:cubicBezTo>
                  <a:cubicBezTo>
                    <a:pt x="7763" y="1668"/>
                    <a:pt x="7763" y="1668"/>
                    <a:pt x="7763" y="1668"/>
                  </a:cubicBezTo>
                  <a:cubicBezTo>
                    <a:pt x="7751" y="1634"/>
                    <a:pt x="7717" y="1575"/>
                    <a:pt x="7727" y="1575"/>
                  </a:cubicBezTo>
                  <a:cubicBezTo>
                    <a:pt x="7732" y="1575"/>
                    <a:pt x="7746" y="1588"/>
                    <a:pt x="7776" y="1620"/>
                  </a:cubicBezTo>
                  <a:cubicBezTo>
                    <a:pt x="7709" y="1532"/>
                    <a:pt x="7647" y="1461"/>
                    <a:pt x="7587" y="1397"/>
                  </a:cubicBezTo>
                  <a:cubicBezTo>
                    <a:pt x="7530" y="1332"/>
                    <a:pt x="7479" y="1273"/>
                    <a:pt x="7430" y="1218"/>
                  </a:cubicBezTo>
                  <a:cubicBezTo>
                    <a:pt x="7327" y="1113"/>
                    <a:pt x="7227" y="1028"/>
                    <a:pt x="7102" y="943"/>
                  </a:cubicBezTo>
                  <a:cubicBezTo>
                    <a:pt x="7096" y="933"/>
                    <a:pt x="7097" y="930"/>
                    <a:pt x="7101" y="930"/>
                  </a:cubicBezTo>
                  <a:cubicBezTo>
                    <a:pt x="7112" y="930"/>
                    <a:pt x="7154" y="960"/>
                    <a:pt x="7162" y="960"/>
                  </a:cubicBezTo>
                  <a:cubicBezTo>
                    <a:pt x="7165" y="960"/>
                    <a:pt x="7164" y="958"/>
                    <a:pt x="7160" y="951"/>
                  </a:cubicBezTo>
                  <a:cubicBezTo>
                    <a:pt x="7133" y="928"/>
                    <a:pt x="7043" y="873"/>
                    <a:pt x="7012" y="839"/>
                  </a:cubicBezTo>
                  <a:cubicBezTo>
                    <a:pt x="7006" y="832"/>
                    <a:pt x="7005" y="829"/>
                    <a:pt x="7008" y="829"/>
                  </a:cubicBezTo>
                  <a:cubicBezTo>
                    <a:pt x="7018" y="829"/>
                    <a:pt x="7085" y="874"/>
                    <a:pt x="7132" y="904"/>
                  </a:cubicBezTo>
                  <a:cubicBezTo>
                    <a:pt x="6953" y="769"/>
                    <a:pt x="6844" y="706"/>
                    <a:pt x="6777" y="678"/>
                  </a:cubicBezTo>
                  <a:cubicBezTo>
                    <a:pt x="6747" y="669"/>
                    <a:pt x="6724" y="666"/>
                    <a:pt x="6706" y="666"/>
                  </a:cubicBezTo>
                  <a:cubicBezTo>
                    <a:pt x="6682" y="666"/>
                    <a:pt x="6665" y="672"/>
                    <a:pt x="6650" y="678"/>
                  </a:cubicBezTo>
                  <a:cubicBezTo>
                    <a:pt x="6473" y="543"/>
                    <a:pt x="6374" y="486"/>
                    <a:pt x="6213" y="449"/>
                  </a:cubicBezTo>
                  <a:cubicBezTo>
                    <a:pt x="6176" y="420"/>
                    <a:pt x="6120" y="383"/>
                    <a:pt x="6137" y="383"/>
                  </a:cubicBezTo>
                  <a:cubicBezTo>
                    <a:pt x="6148" y="383"/>
                    <a:pt x="6191" y="399"/>
                    <a:pt x="6290" y="445"/>
                  </a:cubicBezTo>
                  <a:cubicBezTo>
                    <a:pt x="6220" y="411"/>
                    <a:pt x="6013" y="296"/>
                    <a:pt x="5804" y="228"/>
                  </a:cubicBezTo>
                  <a:cubicBezTo>
                    <a:pt x="5631" y="156"/>
                    <a:pt x="5458" y="124"/>
                    <a:pt x="5405" y="124"/>
                  </a:cubicBezTo>
                  <a:cubicBezTo>
                    <a:pt x="5396" y="124"/>
                    <a:pt x="5390" y="125"/>
                    <a:pt x="5389" y="127"/>
                  </a:cubicBezTo>
                  <a:cubicBezTo>
                    <a:pt x="5347" y="105"/>
                    <a:pt x="5194" y="72"/>
                    <a:pt x="5145" y="72"/>
                  </a:cubicBezTo>
                  <a:cubicBezTo>
                    <a:pt x="5142" y="72"/>
                    <a:pt x="5141" y="72"/>
                    <a:pt x="5139" y="72"/>
                  </a:cubicBezTo>
                  <a:cubicBezTo>
                    <a:pt x="4969" y="47"/>
                    <a:pt x="4876" y="28"/>
                    <a:pt x="4783" y="17"/>
                  </a:cubicBezTo>
                  <a:cubicBezTo>
                    <a:pt x="4691" y="13"/>
                    <a:pt x="4598" y="9"/>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rot="10800000">
              <a:off x="10562701" y="4193999"/>
              <a:ext cx="6498" cy="4077"/>
            </a:xfrm>
            <a:custGeom>
              <a:avLst/>
              <a:gdLst/>
              <a:ahLst/>
              <a:cxnLst/>
              <a:rect l="l" t="t" r="r" b="b"/>
              <a:pathLst>
                <a:path w="51" h="32" extrusionOk="0">
                  <a:moveTo>
                    <a:pt x="9" y="0"/>
                  </a:moveTo>
                  <a:cubicBezTo>
                    <a:pt x="1" y="0"/>
                    <a:pt x="11" y="9"/>
                    <a:pt x="50" y="32"/>
                  </a:cubicBezTo>
                  <a:cubicBezTo>
                    <a:pt x="33" y="19"/>
                    <a:pt x="30" y="11"/>
                    <a:pt x="28" y="4"/>
                  </a:cubicBezTo>
                  <a:cubicBezTo>
                    <a:pt x="19" y="2"/>
                    <a:pt x="13" y="0"/>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rot="10800000">
              <a:off x="11306236" y="3282161"/>
              <a:ext cx="892" cy="3185"/>
            </a:xfrm>
            <a:custGeom>
              <a:avLst/>
              <a:gdLst/>
              <a:ahLst/>
              <a:cxnLst/>
              <a:rect l="l" t="t" r="r" b="b"/>
              <a:pathLst>
                <a:path w="7" h="25" extrusionOk="0">
                  <a:moveTo>
                    <a:pt x="1" y="0"/>
                  </a:moveTo>
                  <a:lnTo>
                    <a:pt x="1" y="12"/>
                  </a:lnTo>
                  <a:cubicBezTo>
                    <a:pt x="3" y="20"/>
                    <a:pt x="4" y="23"/>
                    <a:pt x="6" y="25"/>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rot="10800000">
              <a:off x="10279225" y="2716610"/>
              <a:ext cx="2166" cy="18474"/>
            </a:xfrm>
            <a:custGeom>
              <a:avLst/>
              <a:gdLst/>
              <a:ahLst/>
              <a:cxnLst/>
              <a:rect l="l" t="t" r="r" b="b"/>
              <a:pathLst>
                <a:path w="17" h="145" extrusionOk="0">
                  <a:moveTo>
                    <a:pt x="15" y="0"/>
                  </a:moveTo>
                  <a:cubicBezTo>
                    <a:pt x="8" y="0"/>
                    <a:pt x="3" y="36"/>
                    <a:pt x="1" y="144"/>
                  </a:cubicBezTo>
                  <a:cubicBezTo>
                    <a:pt x="6" y="70"/>
                    <a:pt x="11" y="28"/>
                    <a:pt x="16" y="1"/>
                  </a:cubicBezTo>
                  <a:cubicBezTo>
                    <a:pt x="16" y="1"/>
                    <a:pt x="15" y="0"/>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rot="10800000">
              <a:off x="10262789" y="2230050"/>
              <a:ext cx="3185" cy="38349"/>
            </a:xfrm>
            <a:custGeom>
              <a:avLst/>
              <a:gdLst/>
              <a:ahLst/>
              <a:cxnLst/>
              <a:rect l="l" t="t" r="r" b="b"/>
              <a:pathLst>
                <a:path w="25" h="301" extrusionOk="0">
                  <a:moveTo>
                    <a:pt x="12" y="0"/>
                  </a:moveTo>
                  <a:cubicBezTo>
                    <a:pt x="4" y="0"/>
                    <a:pt x="0" y="70"/>
                    <a:pt x="4" y="160"/>
                  </a:cubicBezTo>
                  <a:cubicBezTo>
                    <a:pt x="10" y="217"/>
                    <a:pt x="13" y="300"/>
                    <a:pt x="20" y="300"/>
                  </a:cubicBezTo>
                  <a:cubicBezTo>
                    <a:pt x="21" y="300"/>
                    <a:pt x="23" y="297"/>
                    <a:pt x="24" y="290"/>
                  </a:cubicBezTo>
                  <a:lnTo>
                    <a:pt x="16" y="6"/>
                  </a:lnTo>
                  <a:cubicBezTo>
                    <a:pt x="15" y="2"/>
                    <a:pt x="13"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rot="10800000">
              <a:off x="10270306" y="2122011"/>
              <a:ext cx="4841" cy="17072"/>
            </a:xfrm>
            <a:custGeom>
              <a:avLst/>
              <a:gdLst/>
              <a:ahLst/>
              <a:cxnLst/>
              <a:rect l="l" t="t" r="r" b="b"/>
              <a:pathLst>
                <a:path w="38" h="134" extrusionOk="0">
                  <a:moveTo>
                    <a:pt x="1" y="0"/>
                  </a:moveTo>
                  <a:lnTo>
                    <a:pt x="15" y="134"/>
                  </a:lnTo>
                  <a:cubicBezTo>
                    <a:pt x="21" y="57"/>
                    <a:pt x="28" y="52"/>
                    <a:pt x="38" y="8"/>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rot="10800000">
              <a:off x="10274256" y="2213488"/>
              <a:ext cx="3695" cy="40260"/>
            </a:xfrm>
            <a:custGeom>
              <a:avLst/>
              <a:gdLst/>
              <a:ahLst/>
              <a:cxnLst/>
              <a:rect l="l" t="t" r="r" b="b"/>
              <a:pathLst>
                <a:path w="29" h="316" extrusionOk="0">
                  <a:moveTo>
                    <a:pt x="5" y="1"/>
                  </a:moveTo>
                  <a:cubicBezTo>
                    <a:pt x="2" y="1"/>
                    <a:pt x="1" y="40"/>
                    <a:pt x="1" y="154"/>
                  </a:cubicBezTo>
                  <a:cubicBezTo>
                    <a:pt x="8" y="174"/>
                    <a:pt x="15" y="315"/>
                    <a:pt x="20" y="315"/>
                  </a:cubicBezTo>
                  <a:cubicBezTo>
                    <a:pt x="23" y="315"/>
                    <a:pt x="25" y="287"/>
                    <a:pt x="28" y="206"/>
                  </a:cubicBezTo>
                  <a:cubicBezTo>
                    <a:pt x="22" y="186"/>
                    <a:pt x="11" y="1"/>
                    <a:pt x="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rot="10800000">
              <a:off x="10260624" y="2763240"/>
              <a:ext cx="7772" cy="9428"/>
            </a:xfrm>
            <a:custGeom>
              <a:avLst/>
              <a:gdLst/>
              <a:ahLst/>
              <a:cxnLst/>
              <a:rect l="l" t="t" r="r" b="b"/>
              <a:pathLst>
                <a:path w="61" h="74" extrusionOk="0">
                  <a:moveTo>
                    <a:pt x="0" y="0"/>
                  </a:moveTo>
                  <a:lnTo>
                    <a:pt x="0" y="73"/>
                  </a:lnTo>
                  <a:lnTo>
                    <a:pt x="61" y="6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rot="10800000">
              <a:off x="10280881" y="3202405"/>
              <a:ext cx="7772" cy="54912"/>
            </a:xfrm>
            <a:custGeom>
              <a:avLst/>
              <a:gdLst/>
              <a:ahLst/>
              <a:cxnLst/>
              <a:rect l="l" t="t" r="r" b="b"/>
              <a:pathLst>
                <a:path w="61" h="431" extrusionOk="0">
                  <a:moveTo>
                    <a:pt x="37" y="0"/>
                  </a:moveTo>
                  <a:cubicBezTo>
                    <a:pt x="32" y="0"/>
                    <a:pt x="25" y="11"/>
                    <a:pt x="15" y="34"/>
                  </a:cubicBezTo>
                  <a:cubicBezTo>
                    <a:pt x="0" y="371"/>
                    <a:pt x="53" y="114"/>
                    <a:pt x="34" y="418"/>
                  </a:cubicBezTo>
                  <a:cubicBezTo>
                    <a:pt x="36" y="426"/>
                    <a:pt x="37" y="430"/>
                    <a:pt x="38" y="430"/>
                  </a:cubicBezTo>
                  <a:cubicBezTo>
                    <a:pt x="47" y="430"/>
                    <a:pt x="49" y="238"/>
                    <a:pt x="57" y="238"/>
                  </a:cubicBezTo>
                  <a:cubicBezTo>
                    <a:pt x="58" y="238"/>
                    <a:pt x="59" y="242"/>
                    <a:pt x="61" y="251"/>
                  </a:cubicBezTo>
                  <a:cubicBezTo>
                    <a:pt x="50" y="98"/>
                    <a:pt x="52"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rot="10800000">
              <a:off x="10279734" y="3212088"/>
              <a:ext cx="1274" cy="13378"/>
            </a:xfrm>
            <a:custGeom>
              <a:avLst/>
              <a:gdLst/>
              <a:ahLst/>
              <a:cxnLst/>
              <a:rect l="l" t="t" r="r" b="b"/>
              <a:pathLst>
                <a:path w="10" h="105" extrusionOk="0">
                  <a:moveTo>
                    <a:pt x="1" y="1"/>
                  </a:moveTo>
                  <a:cubicBezTo>
                    <a:pt x="4" y="32"/>
                    <a:pt x="7" y="67"/>
                    <a:pt x="10" y="104"/>
                  </a:cubicBezTo>
                  <a:cubicBezTo>
                    <a:pt x="7" y="46"/>
                    <a:pt x="4"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rot="10800000">
              <a:off x="11118951" y="4108128"/>
              <a:ext cx="17964" cy="14142"/>
            </a:xfrm>
            <a:custGeom>
              <a:avLst/>
              <a:gdLst/>
              <a:ahLst/>
              <a:cxnLst/>
              <a:rect l="l" t="t" r="r" b="b"/>
              <a:pathLst>
                <a:path w="141" h="111" extrusionOk="0">
                  <a:moveTo>
                    <a:pt x="140" y="1"/>
                  </a:moveTo>
                  <a:cubicBezTo>
                    <a:pt x="111" y="15"/>
                    <a:pt x="74" y="47"/>
                    <a:pt x="1" y="111"/>
                  </a:cubicBezTo>
                  <a:lnTo>
                    <a:pt x="134" y="18"/>
                  </a:lnTo>
                  <a:lnTo>
                    <a:pt x="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rot="10800000">
              <a:off x="11295917" y="3814459"/>
              <a:ext cx="6370" cy="10702"/>
            </a:xfrm>
            <a:custGeom>
              <a:avLst/>
              <a:gdLst/>
              <a:ahLst/>
              <a:cxnLst/>
              <a:rect l="l" t="t" r="r" b="b"/>
              <a:pathLst>
                <a:path w="50" h="84" extrusionOk="0">
                  <a:moveTo>
                    <a:pt x="49" y="0"/>
                  </a:moveTo>
                  <a:lnTo>
                    <a:pt x="1" y="83"/>
                  </a:lnTo>
                  <a:lnTo>
                    <a:pt x="41" y="48"/>
                  </a:lnTo>
                  <a:lnTo>
                    <a:pt x="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rot="10800000">
              <a:off x="11299357" y="3509069"/>
              <a:ext cx="4332" cy="41407"/>
            </a:xfrm>
            <a:custGeom>
              <a:avLst/>
              <a:gdLst/>
              <a:ahLst/>
              <a:cxnLst/>
              <a:rect l="l" t="t" r="r" b="b"/>
              <a:pathLst>
                <a:path w="34" h="325" extrusionOk="0">
                  <a:moveTo>
                    <a:pt x="29" y="1"/>
                  </a:moveTo>
                  <a:cubicBezTo>
                    <a:pt x="29" y="17"/>
                    <a:pt x="30" y="34"/>
                    <a:pt x="30" y="51"/>
                  </a:cubicBezTo>
                  <a:lnTo>
                    <a:pt x="30" y="51"/>
                  </a:lnTo>
                  <a:cubicBezTo>
                    <a:pt x="30" y="35"/>
                    <a:pt x="30" y="18"/>
                    <a:pt x="29" y="1"/>
                  </a:cubicBezTo>
                  <a:close/>
                  <a:moveTo>
                    <a:pt x="30" y="51"/>
                  </a:moveTo>
                  <a:cubicBezTo>
                    <a:pt x="29" y="220"/>
                    <a:pt x="0" y="324"/>
                    <a:pt x="24" y="324"/>
                  </a:cubicBezTo>
                  <a:cubicBezTo>
                    <a:pt x="26" y="324"/>
                    <a:pt x="30" y="323"/>
                    <a:pt x="33" y="321"/>
                  </a:cubicBezTo>
                  <a:cubicBezTo>
                    <a:pt x="33" y="235"/>
                    <a:pt x="31" y="139"/>
                    <a:pt x="30" y="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rot="10800000">
              <a:off x="11136915" y="3680429"/>
              <a:ext cx="892" cy="12740"/>
            </a:xfrm>
            <a:custGeom>
              <a:avLst/>
              <a:gdLst/>
              <a:ahLst/>
              <a:cxnLst/>
              <a:rect l="l" t="t" r="r" b="b"/>
              <a:pathLst>
                <a:path w="7" h="100" extrusionOk="0">
                  <a:moveTo>
                    <a:pt x="1" y="0"/>
                  </a:moveTo>
                  <a:lnTo>
                    <a:pt x="7" y="99"/>
                  </a:lnTo>
                  <a:cubicBezTo>
                    <a:pt x="5" y="52"/>
                    <a:pt x="3" y="2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rot="10800000">
              <a:off x="11135514" y="3781334"/>
              <a:ext cx="1401" cy="4204"/>
            </a:xfrm>
            <a:custGeom>
              <a:avLst/>
              <a:gdLst/>
              <a:ahLst/>
              <a:cxnLst/>
              <a:rect l="l" t="t" r="r" b="b"/>
              <a:pathLst>
                <a:path w="11" h="33" extrusionOk="0">
                  <a:moveTo>
                    <a:pt x="1" y="0"/>
                  </a:moveTo>
                  <a:lnTo>
                    <a:pt x="1" y="0"/>
                  </a:lnTo>
                  <a:cubicBezTo>
                    <a:pt x="2" y="20"/>
                    <a:pt x="4" y="33"/>
                    <a:pt x="7" y="33"/>
                  </a:cubicBezTo>
                  <a:cubicBezTo>
                    <a:pt x="8" y="33"/>
                    <a:pt x="9" y="28"/>
                    <a:pt x="10" y="18"/>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rot="10800000">
              <a:off x="10413127" y="3136155"/>
              <a:ext cx="6752" cy="37202"/>
            </a:xfrm>
            <a:custGeom>
              <a:avLst/>
              <a:gdLst/>
              <a:ahLst/>
              <a:cxnLst/>
              <a:rect l="l" t="t" r="r" b="b"/>
              <a:pathLst>
                <a:path w="53" h="292" extrusionOk="0">
                  <a:moveTo>
                    <a:pt x="34" y="1"/>
                  </a:moveTo>
                  <a:cubicBezTo>
                    <a:pt x="33" y="1"/>
                    <a:pt x="32" y="1"/>
                    <a:pt x="31" y="2"/>
                  </a:cubicBezTo>
                  <a:lnTo>
                    <a:pt x="5" y="46"/>
                  </a:lnTo>
                  <a:cubicBezTo>
                    <a:pt x="9" y="147"/>
                    <a:pt x="6" y="225"/>
                    <a:pt x="1" y="292"/>
                  </a:cubicBezTo>
                  <a:cubicBezTo>
                    <a:pt x="21" y="154"/>
                    <a:pt x="53" y="1"/>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rot="10800000">
              <a:off x="10568307" y="4025697"/>
              <a:ext cx="15798" cy="9301"/>
            </a:xfrm>
            <a:custGeom>
              <a:avLst/>
              <a:gdLst/>
              <a:ahLst/>
              <a:cxnLst/>
              <a:rect l="l" t="t" r="r" b="b"/>
              <a:pathLst>
                <a:path w="124" h="73" extrusionOk="0">
                  <a:moveTo>
                    <a:pt x="0" y="1"/>
                  </a:moveTo>
                  <a:lnTo>
                    <a:pt x="0" y="1"/>
                  </a:lnTo>
                  <a:cubicBezTo>
                    <a:pt x="9" y="11"/>
                    <a:pt x="19" y="22"/>
                    <a:pt x="29" y="33"/>
                  </a:cubicBezTo>
                  <a:cubicBezTo>
                    <a:pt x="63" y="47"/>
                    <a:pt x="94" y="60"/>
                    <a:pt x="123" y="73"/>
                  </a:cubicBezTo>
                  <a:cubicBezTo>
                    <a:pt x="86" y="51"/>
                    <a:pt x="43" y="2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rot="10800000">
              <a:off x="10601814" y="4031430"/>
              <a:ext cx="19366" cy="14397"/>
            </a:xfrm>
            <a:custGeom>
              <a:avLst/>
              <a:gdLst/>
              <a:ahLst/>
              <a:cxnLst/>
              <a:rect l="l" t="t" r="r" b="b"/>
              <a:pathLst>
                <a:path w="152" h="113" extrusionOk="0">
                  <a:moveTo>
                    <a:pt x="1" y="1"/>
                  </a:moveTo>
                  <a:cubicBezTo>
                    <a:pt x="33" y="28"/>
                    <a:pt x="83" y="61"/>
                    <a:pt x="148" y="112"/>
                  </a:cubicBezTo>
                  <a:cubicBezTo>
                    <a:pt x="152" y="109"/>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rot="10800000">
              <a:off x="11130800" y="3175523"/>
              <a:ext cx="3567" cy="15671"/>
            </a:xfrm>
            <a:custGeom>
              <a:avLst/>
              <a:gdLst/>
              <a:ahLst/>
              <a:cxnLst/>
              <a:rect l="l" t="t" r="r" b="b"/>
              <a:pathLst>
                <a:path w="28" h="123" extrusionOk="0">
                  <a:moveTo>
                    <a:pt x="17" y="1"/>
                  </a:moveTo>
                  <a:cubicBezTo>
                    <a:pt x="13" y="1"/>
                    <a:pt x="9" y="8"/>
                    <a:pt x="4" y="8"/>
                  </a:cubicBezTo>
                  <a:cubicBezTo>
                    <a:pt x="3" y="8"/>
                    <a:pt x="2" y="8"/>
                    <a:pt x="0" y="6"/>
                  </a:cubicBezTo>
                  <a:lnTo>
                    <a:pt x="0" y="6"/>
                  </a:lnTo>
                  <a:lnTo>
                    <a:pt x="27" y="122"/>
                  </a:lnTo>
                  <a:cubicBezTo>
                    <a:pt x="27" y="20"/>
                    <a:pt x="23" y="1"/>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rot="10800000">
              <a:off x="10418606" y="2330828"/>
              <a:ext cx="4714" cy="40005"/>
            </a:xfrm>
            <a:custGeom>
              <a:avLst/>
              <a:gdLst/>
              <a:ahLst/>
              <a:cxnLst/>
              <a:rect l="l" t="t" r="r" b="b"/>
              <a:pathLst>
                <a:path w="37" h="314" extrusionOk="0">
                  <a:moveTo>
                    <a:pt x="36" y="0"/>
                  </a:moveTo>
                  <a:cubicBezTo>
                    <a:pt x="22" y="151"/>
                    <a:pt x="0" y="273"/>
                    <a:pt x="21" y="313"/>
                  </a:cubicBezTo>
                  <a:cubicBezTo>
                    <a:pt x="31" y="187"/>
                    <a:pt x="35" y="87"/>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rot="10800000">
              <a:off x="11170295" y="3718396"/>
              <a:ext cx="2038" cy="11339"/>
            </a:xfrm>
            <a:custGeom>
              <a:avLst/>
              <a:gdLst/>
              <a:ahLst/>
              <a:cxnLst/>
              <a:rect l="l" t="t" r="r" b="b"/>
              <a:pathLst>
                <a:path w="16" h="89" extrusionOk="0">
                  <a:moveTo>
                    <a:pt x="2" y="0"/>
                  </a:moveTo>
                  <a:cubicBezTo>
                    <a:pt x="2" y="0"/>
                    <a:pt x="1" y="1"/>
                    <a:pt x="0" y="3"/>
                  </a:cubicBezTo>
                  <a:cubicBezTo>
                    <a:pt x="4" y="61"/>
                    <a:pt x="9" y="88"/>
                    <a:pt x="15" y="88"/>
                  </a:cubicBezTo>
                  <a:cubicBezTo>
                    <a:pt x="15" y="88"/>
                    <a:pt x="15" y="88"/>
                    <a:pt x="15" y="88"/>
                  </a:cubicBezTo>
                  <a:cubicBezTo>
                    <a:pt x="11" y="34"/>
                    <a:pt x="7" y="0"/>
                    <a:pt x="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rot="10800000">
              <a:off x="10416312" y="2370706"/>
              <a:ext cx="3313" cy="46375"/>
            </a:xfrm>
            <a:custGeom>
              <a:avLst/>
              <a:gdLst/>
              <a:ahLst/>
              <a:cxnLst/>
              <a:rect l="l" t="t" r="r" b="b"/>
              <a:pathLst>
                <a:path w="26" h="364" extrusionOk="0">
                  <a:moveTo>
                    <a:pt x="7" y="0"/>
                  </a:moveTo>
                  <a:cubicBezTo>
                    <a:pt x="5" y="23"/>
                    <a:pt x="4" y="44"/>
                    <a:pt x="1" y="67"/>
                  </a:cubicBezTo>
                  <a:cubicBezTo>
                    <a:pt x="6" y="158"/>
                    <a:pt x="9" y="251"/>
                    <a:pt x="7" y="363"/>
                  </a:cubicBezTo>
                  <a:cubicBezTo>
                    <a:pt x="18" y="252"/>
                    <a:pt x="26" y="123"/>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rot="10800000">
              <a:off x="10438863" y="2534294"/>
              <a:ext cx="637" cy="2676"/>
            </a:xfrm>
            <a:custGeom>
              <a:avLst/>
              <a:gdLst/>
              <a:ahLst/>
              <a:cxnLst/>
              <a:rect l="l" t="t" r="r" b="b"/>
              <a:pathLst>
                <a:path w="5" h="21" extrusionOk="0">
                  <a:moveTo>
                    <a:pt x="4" y="0"/>
                  </a:moveTo>
                  <a:cubicBezTo>
                    <a:pt x="1" y="15"/>
                    <a:pt x="0" y="21"/>
                    <a:pt x="1" y="21"/>
                  </a:cubicBezTo>
                  <a:cubicBezTo>
                    <a:pt x="1" y="21"/>
                    <a:pt x="2" y="16"/>
                    <a:pt x="4" y="9"/>
                  </a:cubicBezTo>
                  <a:cubicBezTo>
                    <a:pt x="4" y="6"/>
                    <a:pt x="4" y="4"/>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rot="10800000">
              <a:off x="11144942" y="2334395"/>
              <a:ext cx="1147" cy="9683"/>
            </a:xfrm>
            <a:custGeom>
              <a:avLst/>
              <a:gdLst/>
              <a:ahLst/>
              <a:cxnLst/>
              <a:rect l="l" t="t" r="r" b="b"/>
              <a:pathLst>
                <a:path w="9" h="76" extrusionOk="0">
                  <a:moveTo>
                    <a:pt x="3" y="1"/>
                  </a:moveTo>
                  <a:cubicBezTo>
                    <a:pt x="2" y="7"/>
                    <a:pt x="1" y="14"/>
                    <a:pt x="0" y="21"/>
                  </a:cubicBezTo>
                  <a:cubicBezTo>
                    <a:pt x="5" y="60"/>
                    <a:pt x="7" y="76"/>
                    <a:pt x="8" y="76"/>
                  </a:cubicBezTo>
                  <a:cubicBezTo>
                    <a:pt x="9" y="76"/>
                    <a:pt x="7" y="43"/>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rot="10800000">
              <a:off x="10453387" y="3445112"/>
              <a:ext cx="382" cy="2038"/>
            </a:xfrm>
            <a:custGeom>
              <a:avLst/>
              <a:gdLst/>
              <a:ahLst/>
              <a:cxnLst/>
              <a:rect l="l" t="t" r="r" b="b"/>
              <a:pathLst>
                <a:path w="3" h="16" extrusionOk="0">
                  <a:moveTo>
                    <a:pt x="2" y="1"/>
                  </a:moveTo>
                  <a:lnTo>
                    <a:pt x="0" y="4"/>
                  </a:lnTo>
                  <a:cubicBezTo>
                    <a:pt x="1" y="8"/>
                    <a:pt x="1" y="11"/>
                    <a:pt x="2" y="15"/>
                  </a:cubicBezTo>
                  <a:cubicBezTo>
                    <a:pt x="2" y="11"/>
                    <a:pt x="2" y="5"/>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rot="10800000">
              <a:off x="10443832" y="3447023"/>
              <a:ext cx="12358" cy="42553"/>
            </a:xfrm>
            <a:custGeom>
              <a:avLst/>
              <a:gdLst/>
              <a:ahLst/>
              <a:cxnLst/>
              <a:rect l="l" t="t" r="r" b="b"/>
              <a:pathLst>
                <a:path w="97" h="334" extrusionOk="0">
                  <a:moveTo>
                    <a:pt x="1" y="0"/>
                  </a:moveTo>
                  <a:lnTo>
                    <a:pt x="1" y="0"/>
                  </a:lnTo>
                  <a:cubicBezTo>
                    <a:pt x="33" y="144"/>
                    <a:pt x="29" y="226"/>
                    <a:pt x="21" y="334"/>
                  </a:cubicBezTo>
                  <a:lnTo>
                    <a:pt x="96" y="22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rot="10800000">
              <a:off x="10409560" y="713676"/>
              <a:ext cx="771947" cy="3402351"/>
            </a:xfrm>
            <a:custGeom>
              <a:avLst/>
              <a:gdLst/>
              <a:ahLst/>
              <a:cxnLst/>
              <a:rect l="l" t="t" r="r" b="b"/>
              <a:pathLst>
                <a:path w="6059" h="26705" extrusionOk="0">
                  <a:moveTo>
                    <a:pt x="4399" y="551"/>
                  </a:moveTo>
                  <a:lnTo>
                    <a:pt x="4399" y="551"/>
                  </a:lnTo>
                  <a:cubicBezTo>
                    <a:pt x="4399" y="552"/>
                    <a:pt x="4399" y="552"/>
                    <a:pt x="4399" y="552"/>
                  </a:cubicBezTo>
                  <a:cubicBezTo>
                    <a:pt x="4399" y="552"/>
                    <a:pt x="4399" y="552"/>
                    <a:pt x="4399" y="551"/>
                  </a:cubicBezTo>
                  <a:close/>
                  <a:moveTo>
                    <a:pt x="4887" y="864"/>
                  </a:moveTo>
                  <a:cubicBezTo>
                    <a:pt x="4936" y="904"/>
                    <a:pt x="4987" y="955"/>
                    <a:pt x="5034" y="1020"/>
                  </a:cubicBezTo>
                  <a:cubicBezTo>
                    <a:pt x="4995" y="988"/>
                    <a:pt x="4946" y="929"/>
                    <a:pt x="4887" y="864"/>
                  </a:cubicBezTo>
                  <a:close/>
                  <a:moveTo>
                    <a:pt x="5364" y="1531"/>
                  </a:moveTo>
                  <a:cubicBezTo>
                    <a:pt x="5371" y="1545"/>
                    <a:pt x="5379" y="1559"/>
                    <a:pt x="5387" y="1573"/>
                  </a:cubicBezTo>
                  <a:lnTo>
                    <a:pt x="5387" y="1573"/>
                  </a:lnTo>
                  <a:cubicBezTo>
                    <a:pt x="5381" y="1561"/>
                    <a:pt x="5373" y="1547"/>
                    <a:pt x="5364" y="1531"/>
                  </a:cubicBezTo>
                  <a:close/>
                  <a:moveTo>
                    <a:pt x="645" y="1634"/>
                  </a:moveTo>
                  <a:cubicBezTo>
                    <a:pt x="623" y="1697"/>
                    <a:pt x="583" y="1820"/>
                    <a:pt x="548" y="1857"/>
                  </a:cubicBezTo>
                  <a:cubicBezTo>
                    <a:pt x="548" y="1776"/>
                    <a:pt x="589" y="1730"/>
                    <a:pt x="645" y="1634"/>
                  </a:cubicBezTo>
                  <a:close/>
                  <a:moveTo>
                    <a:pt x="337" y="2994"/>
                  </a:moveTo>
                  <a:cubicBezTo>
                    <a:pt x="338" y="3021"/>
                    <a:pt x="338" y="3037"/>
                    <a:pt x="338" y="3037"/>
                  </a:cubicBezTo>
                  <a:cubicBezTo>
                    <a:pt x="338" y="3020"/>
                    <a:pt x="338" y="3006"/>
                    <a:pt x="337" y="2994"/>
                  </a:cubicBezTo>
                  <a:close/>
                  <a:moveTo>
                    <a:pt x="5750" y="3077"/>
                  </a:moveTo>
                  <a:lnTo>
                    <a:pt x="5750" y="3077"/>
                  </a:lnTo>
                  <a:cubicBezTo>
                    <a:pt x="5754" y="3108"/>
                    <a:pt x="5756" y="3148"/>
                    <a:pt x="5757" y="3192"/>
                  </a:cubicBezTo>
                  <a:lnTo>
                    <a:pt x="5757" y="3192"/>
                  </a:lnTo>
                  <a:cubicBezTo>
                    <a:pt x="5758" y="3133"/>
                    <a:pt x="5760" y="3101"/>
                    <a:pt x="5750" y="3077"/>
                  </a:cubicBezTo>
                  <a:close/>
                  <a:moveTo>
                    <a:pt x="5717" y="6094"/>
                  </a:moveTo>
                  <a:lnTo>
                    <a:pt x="5717" y="6094"/>
                  </a:lnTo>
                  <a:cubicBezTo>
                    <a:pt x="5716" y="6098"/>
                    <a:pt x="5716" y="6102"/>
                    <a:pt x="5715" y="6107"/>
                  </a:cubicBezTo>
                  <a:cubicBezTo>
                    <a:pt x="5716" y="6103"/>
                    <a:pt x="5716" y="6098"/>
                    <a:pt x="5717" y="6094"/>
                  </a:cubicBezTo>
                  <a:close/>
                  <a:moveTo>
                    <a:pt x="5903" y="6135"/>
                  </a:moveTo>
                  <a:cubicBezTo>
                    <a:pt x="5905" y="6135"/>
                    <a:pt x="5905" y="6142"/>
                    <a:pt x="5906" y="6169"/>
                  </a:cubicBezTo>
                  <a:lnTo>
                    <a:pt x="5906" y="6169"/>
                  </a:lnTo>
                  <a:cubicBezTo>
                    <a:pt x="5903" y="6159"/>
                    <a:pt x="5899" y="6152"/>
                    <a:pt x="5896" y="6148"/>
                  </a:cubicBezTo>
                  <a:cubicBezTo>
                    <a:pt x="5899" y="6146"/>
                    <a:pt x="5902" y="6135"/>
                    <a:pt x="5903" y="6135"/>
                  </a:cubicBezTo>
                  <a:close/>
                  <a:moveTo>
                    <a:pt x="5716" y="6233"/>
                  </a:moveTo>
                  <a:cubicBezTo>
                    <a:pt x="5717" y="6235"/>
                    <a:pt x="5717" y="6238"/>
                    <a:pt x="5717" y="6240"/>
                  </a:cubicBezTo>
                  <a:lnTo>
                    <a:pt x="5717" y="6240"/>
                  </a:lnTo>
                  <a:lnTo>
                    <a:pt x="5716" y="6233"/>
                  </a:lnTo>
                  <a:close/>
                  <a:moveTo>
                    <a:pt x="381" y="8782"/>
                  </a:moveTo>
                  <a:lnTo>
                    <a:pt x="383" y="8806"/>
                  </a:lnTo>
                  <a:cubicBezTo>
                    <a:pt x="382" y="8797"/>
                    <a:pt x="382" y="8790"/>
                    <a:pt x="381" y="8782"/>
                  </a:cubicBezTo>
                  <a:close/>
                  <a:moveTo>
                    <a:pt x="371" y="11755"/>
                  </a:moveTo>
                  <a:cubicBezTo>
                    <a:pt x="372" y="11766"/>
                    <a:pt x="372" y="11776"/>
                    <a:pt x="372" y="11786"/>
                  </a:cubicBezTo>
                  <a:lnTo>
                    <a:pt x="372" y="11786"/>
                  </a:lnTo>
                  <a:cubicBezTo>
                    <a:pt x="372" y="11775"/>
                    <a:pt x="372" y="11764"/>
                    <a:pt x="371" y="11755"/>
                  </a:cubicBezTo>
                  <a:close/>
                  <a:moveTo>
                    <a:pt x="97" y="14848"/>
                  </a:moveTo>
                  <a:cubicBezTo>
                    <a:pt x="101" y="14922"/>
                    <a:pt x="101" y="14945"/>
                    <a:pt x="99" y="14945"/>
                  </a:cubicBezTo>
                  <a:cubicBezTo>
                    <a:pt x="97" y="14945"/>
                    <a:pt x="93" y="14927"/>
                    <a:pt x="89" y="14909"/>
                  </a:cubicBezTo>
                  <a:lnTo>
                    <a:pt x="97" y="14848"/>
                  </a:lnTo>
                  <a:close/>
                  <a:moveTo>
                    <a:pt x="5975" y="15628"/>
                  </a:moveTo>
                  <a:cubicBezTo>
                    <a:pt x="5975" y="15628"/>
                    <a:pt x="5972" y="15671"/>
                    <a:pt x="5970" y="15730"/>
                  </a:cubicBezTo>
                  <a:lnTo>
                    <a:pt x="5969" y="15722"/>
                  </a:lnTo>
                  <a:cubicBezTo>
                    <a:pt x="5973" y="15655"/>
                    <a:pt x="5975" y="15628"/>
                    <a:pt x="5975" y="15628"/>
                  </a:cubicBezTo>
                  <a:close/>
                  <a:moveTo>
                    <a:pt x="5893" y="17212"/>
                  </a:moveTo>
                  <a:lnTo>
                    <a:pt x="5893" y="17212"/>
                  </a:lnTo>
                  <a:cubicBezTo>
                    <a:pt x="5893" y="17213"/>
                    <a:pt x="5893" y="17214"/>
                    <a:pt x="5893" y="17214"/>
                  </a:cubicBezTo>
                  <a:lnTo>
                    <a:pt x="5893" y="17214"/>
                  </a:lnTo>
                  <a:cubicBezTo>
                    <a:pt x="5893" y="17214"/>
                    <a:pt x="5893" y="17213"/>
                    <a:pt x="5893" y="17212"/>
                  </a:cubicBezTo>
                  <a:close/>
                  <a:moveTo>
                    <a:pt x="81" y="18610"/>
                  </a:moveTo>
                  <a:cubicBezTo>
                    <a:pt x="79" y="18614"/>
                    <a:pt x="78" y="18620"/>
                    <a:pt x="76" y="18628"/>
                  </a:cubicBezTo>
                  <a:cubicBezTo>
                    <a:pt x="78" y="18622"/>
                    <a:pt x="79" y="18616"/>
                    <a:pt x="81" y="18610"/>
                  </a:cubicBezTo>
                  <a:close/>
                  <a:moveTo>
                    <a:pt x="350" y="20929"/>
                  </a:moveTo>
                  <a:cubicBezTo>
                    <a:pt x="349" y="20935"/>
                    <a:pt x="349" y="20942"/>
                    <a:pt x="349" y="20951"/>
                  </a:cubicBezTo>
                  <a:lnTo>
                    <a:pt x="349" y="20951"/>
                  </a:lnTo>
                  <a:lnTo>
                    <a:pt x="350" y="20929"/>
                  </a:lnTo>
                  <a:close/>
                  <a:moveTo>
                    <a:pt x="3070" y="0"/>
                  </a:moveTo>
                  <a:lnTo>
                    <a:pt x="3152" y="10"/>
                  </a:lnTo>
                  <a:cubicBezTo>
                    <a:pt x="3096" y="27"/>
                    <a:pt x="3038" y="29"/>
                    <a:pt x="2966" y="29"/>
                  </a:cubicBezTo>
                  <a:cubicBezTo>
                    <a:pt x="2950" y="29"/>
                    <a:pt x="2934" y="29"/>
                    <a:pt x="2917" y="29"/>
                  </a:cubicBezTo>
                  <a:cubicBezTo>
                    <a:pt x="2848" y="29"/>
                    <a:pt x="2767" y="30"/>
                    <a:pt x="2667" y="42"/>
                  </a:cubicBezTo>
                  <a:lnTo>
                    <a:pt x="2673" y="37"/>
                  </a:lnTo>
                  <a:lnTo>
                    <a:pt x="2673" y="37"/>
                  </a:lnTo>
                  <a:cubicBezTo>
                    <a:pt x="2398" y="57"/>
                    <a:pt x="2342" y="86"/>
                    <a:pt x="2287" y="103"/>
                  </a:cubicBezTo>
                  <a:cubicBezTo>
                    <a:pt x="2230" y="120"/>
                    <a:pt x="2175" y="131"/>
                    <a:pt x="1913" y="211"/>
                  </a:cubicBezTo>
                  <a:lnTo>
                    <a:pt x="1952" y="228"/>
                  </a:lnTo>
                  <a:cubicBezTo>
                    <a:pt x="1938" y="260"/>
                    <a:pt x="1829" y="305"/>
                    <a:pt x="1686" y="359"/>
                  </a:cubicBezTo>
                  <a:cubicBezTo>
                    <a:pt x="1546" y="419"/>
                    <a:pt x="1375" y="502"/>
                    <a:pt x="1259" y="610"/>
                  </a:cubicBezTo>
                  <a:lnTo>
                    <a:pt x="1360" y="556"/>
                  </a:lnTo>
                  <a:lnTo>
                    <a:pt x="1360" y="556"/>
                  </a:lnTo>
                  <a:cubicBezTo>
                    <a:pt x="1234" y="668"/>
                    <a:pt x="930" y="793"/>
                    <a:pt x="810" y="929"/>
                  </a:cubicBezTo>
                  <a:cubicBezTo>
                    <a:pt x="806" y="932"/>
                    <a:pt x="804" y="934"/>
                    <a:pt x="803" y="934"/>
                  </a:cubicBezTo>
                  <a:cubicBezTo>
                    <a:pt x="796" y="934"/>
                    <a:pt x="849" y="872"/>
                    <a:pt x="878" y="835"/>
                  </a:cubicBezTo>
                  <a:lnTo>
                    <a:pt x="878" y="835"/>
                  </a:lnTo>
                  <a:cubicBezTo>
                    <a:pt x="707" y="995"/>
                    <a:pt x="706" y="1014"/>
                    <a:pt x="718" y="1024"/>
                  </a:cubicBezTo>
                  <a:cubicBezTo>
                    <a:pt x="729" y="1034"/>
                    <a:pt x="753" y="1036"/>
                    <a:pt x="654" y="1175"/>
                  </a:cubicBezTo>
                  <a:cubicBezTo>
                    <a:pt x="647" y="1181"/>
                    <a:pt x="642" y="1183"/>
                    <a:pt x="638" y="1183"/>
                  </a:cubicBezTo>
                  <a:cubicBezTo>
                    <a:pt x="626" y="1183"/>
                    <a:pt x="626" y="1163"/>
                    <a:pt x="615" y="1163"/>
                  </a:cubicBezTo>
                  <a:cubicBezTo>
                    <a:pt x="604" y="1163"/>
                    <a:pt x="582" y="1183"/>
                    <a:pt x="523" y="1266"/>
                  </a:cubicBezTo>
                  <a:cubicBezTo>
                    <a:pt x="487" y="1313"/>
                    <a:pt x="404" y="1463"/>
                    <a:pt x="339" y="1647"/>
                  </a:cubicBezTo>
                  <a:cubicBezTo>
                    <a:pt x="267" y="1827"/>
                    <a:pt x="208" y="2036"/>
                    <a:pt x="154" y="2186"/>
                  </a:cubicBezTo>
                  <a:cubicBezTo>
                    <a:pt x="172" y="2152"/>
                    <a:pt x="189" y="2119"/>
                    <a:pt x="197" y="2119"/>
                  </a:cubicBezTo>
                  <a:cubicBezTo>
                    <a:pt x="204" y="2119"/>
                    <a:pt x="203" y="2144"/>
                    <a:pt x="190" y="2217"/>
                  </a:cubicBezTo>
                  <a:cubicBezTo>
                    <a:pt x="175" y="2275"/>
                    <a:pt x="158" y="2344"/>
                    <a:pt x="144" y="2419"/>
                  </a:cubicBezTo>
                  <a:cubicBezTo>
                    <a:pt x="130" y="2495"/>
                    <a:pt x="105" y="2574"/>
                    <a:pt x="100" y="2655"/>
                  </a:cubicBezTo>
                  <a:cubicBezTo>
                    <a:pt x="91" y="2735"/>
                    <a:pt x="83" y="2815"/>
                    <a:pt x="81" y="2888"/>
                  </a:cubicBezTo>
                  <a:cubicBezTo>
                    <a:pt x="82" y="2960"/>
                    <a:pt x="87" y="3025"/>
                    <a:pt x="100" y="3077"/>
                  </a:cubicBezTo>
                  <a:cubicBezTo>
                    <a:pt x="95" y="3107"/>
                    <a:pt x="90" y="3118"/>
                    <a:pt x="87" y="3119"/>
                  </a:cubicBezTo>
                  <a:cubicBezTo>
                    <a:pt x="100" y="3299"/>
                    <a:pt x="108" y="3701"/>
                    <a:pt x="135" y="3810"/>
                  </a:cubicBezTo>
                  <a:cubicBezTo>
                    <a:pt x="36" y="3975"/>
                    <a:pt x="181" y="4920"/>
                    <a:pt x="92" y="4920"/>
                  </a:cubicBezTo>
                  <a:cubicBezTo>
                    <a:pt x="92" y="4920"/>
                    <a:pt x="92" y="4920"/>
                    <a:pt x="91" y="4920"/>
                  </a:cubicBezTo>
                  <a:lnTo>
                    <a:pt x="91" y="4920"/>
                  </a:lnTo>
                  <a:lnTo>
                    <a:pt x="97" y="5471"/>
                  </a:lnTo>
                  <a:lnTo>
                    <a:pt x="97" y="5471"/>
                  </a:lnTo>
                  <a:lnTo>
                    <a:pt x="87" y="5456"/>
                  </a:lnTo>
                  <a:lnTo>
                    <a:pt x="87" y="5456"/>
                  </a:lnTo>
                  <a:cubicBezTo>
                    <a:pt x="81" y="5808"/>
                    <a:pt x="103" y="5934"/>
                    <a:pt x="124" y="6057"/>
                  </a:cubicBezTo>
                  <a:cubicBezTo>
                    <a:pt x="122" y="6089"/>
                    <a:pt x="119" y="6099"/>
                    <a:pt x="116" y="6099"/>
                  </a:cubicBezTo>
                  <a:cubicBezTo>
                    <a:pt x="112" y="6099"/>
                    <a:pt x="108" y="6076"/>
                    <a:pt x="106" y="6072"/>
                  </a:cubicBezTo>
                  <a:lnTo>
                    <a:pt x="106" y="6072"/>
                  </a:lnTo>
                  <a:cubicBezTo>
                    <a:pt x="87" y="6587"/>
                    <a:pt x="90" y="6638"/>
                    <a:pt x="136" y="7070"/>
                  </a:cubicBezTo>
                  <a:lnTo>
                    <a:pt x="107" y="7115"/>
                  </a:lnTo>
                  <a:cubicBezTo>
                    <a:pt x="124" y="7232"/>
                    <a:pt x="61" y="7858"/>
                    <a:pt x="95" y="8364"/>
                  </a:cubicBezTo>
                  <a:cubicBezTo>
                    <a:pt x="91" y="8358"/>
                    <a:pt x="85" y="8348"/>
                    <a:pt x="82" y="8308"/>
                  </a:cubicBezTo>
                  <a:lnTo>
                    <a:pt x="82" y="8308"/>
                  </a:lnTo>
                  <a:cubicBezTo>
                    <a:pt x="116" y="8876"/>
                    <a:pt x="0" y="9668"/>
                    <a:pt x="107" y="9876"/>
                  </a:cubicBezTo>
                  <a:lnTo>
                    <a:pt x="134" y="10251"/>
                  </a:lnTo>
                  <a:cubicBezTo>
                    <a:pt x="136" y="10095"/>
                    <a:pt x="142" y="10047"/>
                    <a:pt x="149" y="10047"/>
                  </a:cubicBezTo>
                  <a:cubicBezTo>
                    <a:pt x="160" y="10047"/>
                    <a:pt x="175" y="10168"/>
                    <a:pt x="187" y="10168"/>
                  </a:cubicBezTo>
                  <a:cubicBezTo>
                    <a:pt x="191" y="10168"/>
                    <a:pt x="194" y="10156"/>
                    <a:pt x="197" y="10123"/>
                  </a:cubicBezTo>
                  <a:lnTo>
                    <a:pt x="197" y="10123"/>
                  </a:lnTo>
                  <a:cubicBezTo>
                    <a:pt x="202" y="10264"/>
                    <a:pt x="182" y="10467"/>
                    <a:pt x="170" y="10467"/>
                  </a:cubicBezTo>
                  <a:cubicBezTo>
                    <a:pt x="165" y="10467"/>
                    <a:pt x="162" y="10442"/>
                    <a:pt x="160" y="10381"/>
                  </a:cubicBezTo>
                  <a:lnTo>
                    <a:pt x="165" y="10346"/>
                  </a:lnTo>
                  <a:cubicBezTo>
                    <a:pt x="162" y="10340"/>
                    <a:pt x="159" y="10338"/>
                    <a:pt x="156" y="10338"/>
                  </a:cubicBezTo>
                  <a:cubicBezTo>
                    <a:pt x="114" y="10338"/>
                    <a:pt x="143" y="10935"/>
                    <a:pt x="109" y="10935"/>
                  </a:cubicBezTo>
                  <a:cubicBezTo>
                    <a:pt x="109" y="10935"/>
                    <a:pt x="108" y="10935"/>
                    <a:pt x="108" y="10935"/>
                  </a:cubicBezTo>
                  <a:lnTo>
                    <a:pt x="108" y="10935"/>
                  </a:lnTo>
                  <a:cubicBezTo>
                    <a:pt x="110" y="11889"/>
                    <a:pt x="79" y="12819"/>
                    <a:pt x="77" y="13713"/>
                  </a:cubicBezTo>
                  <a:lnTo>
                    <a:pt x="120" y="13610"/>
                  </a:lnTo>
                  <a:lnTo>
                    <a:pt x="118" y="13922"/>
                  </a:lnTo>
                  <a:cubicBezTo>
                    <a:pt x="114" y="13957"/>
                    <a:pt x="107" y="13982"/>
                    <a:pt x="101" y="13982"/>
                  </a:cubicBezTo>
                  <a:cubicBezTo>
                    <a:pt x="92" y="13982"/>
                    <a:pt x="85" y="13937"/>
                    <a:pt x="85" y="13809"/>
                  </a:cubicBezTo>
                  <a:lnTo>
                    <a:pt x="85" y="13809"/>
                  </a:lnTo>
                  <a:cubicBezTo>
                    <a:pt x="62" y="13926"/>
                    <a:pt x="107" y="14182"/>
                    <a:pt x="116" y="14188"/>
                  </a:cubicBezTo>
                  <a:cubicBezTo>
                    <a:pt x="111" y="14307"/>
                    <a:pt x="105" y="14348"/>
                    <a:pt x="99" y="14348"/>
                  </a:cubicBezTo>
                  <a:cubicBezTo>
                    <a:pt x="85" y="14348"/>
                    <a:pt x="71" y="14132"/>
                    <a:pt x="66" y="14132"/>
                  </a:cubicBezTo>
                  <a:cubicBezTo>
                    <a:pt x="65" y="14132"/>
                    <a:pt x="65" y="14138"/>
                    <a:pt x="65" y="14152"/>
                  </a:cubicBezTo>
                  <a:lnTo>
                    <a:pt x="68" y="14333"/>
                  </a:lnTo>
                  <a:lnTo>
                    <a:pt x="73" y="14292"/>
                  </a:lnTo>
                  <a:cubicBezTo>
                    <a:pt x="90" y="14440"/>
                    <a:pt x="109" y="14453"/>
                    <a:pt x="107" y="14720"/>
                  </a:cubicBezTo>
                  <a:cubicBezTo>
                    <a:pt x="99" y="14889"/>
                    <a:pt x="80" y="14807"/>
                    <a:pt x="78" y="14873"/>
                  </a:cubicBezTo>
                  <a:cubicBezTo>
                    <a:pt x="78" y="14873"/>
                    <a:pt x="78" y="14873"/>
                    <a:pt x="78" y="14873"/>
                  </a:cubicBezTo>
                  <a:cubicBezTo>
                    <a:pt x="76" y="14873"/>
                    <a:pt x="74" y="14897"/>
                    <a:pt x="77" y="14975"/>
                  </a:cubicBezTo>
                  <a:lnTo>
                    <a:pt x="74" y="15368"/>
                  </a:lnTo>
                  <a:lnTo>
                    <a:pt x="108" y="15211"/>
                  </a:lnTo>
                  <a:cubicBezTo>
                    <a:pt x="120" y="15336"/>
                    <a:pt x="113" y="15472"/>
                    <a:pt x="123" y="15472"/>
                  </a:cubicBezTo>
                  <a:cubicBezTo>
                    <a:pt x="127" y="15472"/>
                    <a:pt x="133" y="15452"/>
                    <a:pt x="144" y="15405"/>
                  </a:cubicBezTo>
                  <a:lnTo>
                    <a:pt x="144" y="15405"/>
                  </a:lnTo>
                  <a:cubicBezTo>
                    <a:pt x="86" y="15682"/>
                    <a:pt x="123" y="16866"/>
                    <a:pt x="105" y="17028"/>
                  </a:cubicBezTo>
                  <a:cubicBezTo>
                    <a:pt x="129" y="17272"/>
                    <a:pt x="129" y="17513"/>
                    <a:pt x="126" y="17810"/>
                  </a:cubicBezTo>
                  <a:cubicBezTo>
                    <a:pt x="129" y="17779"/>
                    <a:pt x="138" y="17753"/>
                    <a:pt x="146" y="17753"/>
                  </a:cubicBezTo>
                  <a:cubicBezTo>
                    <a:pt x="158" y="17753"/>
                    <a:pt x="170" y="17801"/>
                    <a:pt x="167" y="17949"/>
                  </a:cubicBezTo>
                  <a:cubicBezTo>
                    <a:pt x="161" y="17942"/>
                    <a:pt x="156" y="17939"/>
                    <a:pt x="151" y="17939"/>
                  </a:cubicBezTo>
                  <a:cubicBezTo>
                    <a:pt x="95" y="17939"/>
                    <a:pt x="126" y="18406"/>
                    <a:pt x="81" y="18610"/>
                  </a:cubicBezTo>
                  <a:lnTo>
                    <a:pt x="81" y="18610"/>
                  </a:lnTo>
                  <a:cubicBezTo>
                    <a:pt x="82" y="18605"/>
                    <a:pt x="84" y="18603"/>
                    <a:pt x="85" y="18603"/>
                  </a:cubicBezTo>
                  <a:cubicBezTo>
                    <a:pt x="105" y="18603"/>
                    <a:pt x="95" y="19125"/>
                    <a:pt x="121" y="19125"/>
                  </a:cubicBezTo>
                  <a:cubicBezTo>
                    <a:pt x="125" y="19125"/>
                    <a:pt x="131" y="19108"/>
                    <a:pt x="139" y="19067"/>
                  </a:cubicBezTo>
                  <a:lnTo>
                    <a:pt x="139" y="19067"/>
                  </a:lnTo>
                  <a:cubicBezTo>
                    <a:pt x="136" y="19161"/>
                    <a:pt x="130" y="19175"/>
                    <a:pt x="122" y="19175"/>
                  </a:cubicBezTo>
                  <a:cubicBezTo>
                    <a:pt x="119" y="19175"/>
                    <a:pt x="116" y="19173"/>
                    <a:pt x="112" y="19173"/>
                  </a:cubicBezTo>
                  <a:cubicBezTo>
                    <a:pt x="105" y="19173"/>
                    <a:pt x="97" y="19183"/>
                    <a:pt x="90" y="19243"/>
                  </a:cubicBezTo>
                  <a:cubicBezTo>
                    <a:pt x="121" y="19754"/>
                    <a:pt x="70" y="20369"/>
                    <a:pt x="81" y="21001"/>
                  </a:cubicBezTo>
                  <a:cubicBezTo>
                    <a:pt x="82" y="21001"/>
                    <a:pt x="82" y="21001"/>
                    <a:pt x="83" y="21001"/>
                  </a:cubicBezTo>
                  <a:cubicBezTo>
                    <a:pt x="89" y="21001"/>
                    <a:pt x="96" y="20970"/>
                    <a:pt x="104" y="20970"/>
                  </a:cubicBezTo>
                  <a:cubicBezTo>
                    <a:pt x="110" y="20970"/>
                    <a:pt x="116" y="20986"/>
                    <a:pt x="122" y="21040"/>
                  </a:cubicBezTo>
                  <a:lnTo>
                    <a:pt x="71" y="21373"/>
                  </a:lnTo>
                  <a:cubicBezTo>
                    <a:pt x="76" y="21498"/>
                    <a:pt x="130" y="21488"/>
                    <a:pt x="95" y="21715"/>
                  </a:cubicBezTo>
                  <a:cubicBezTo>
                    <a:pt x="99" y="21697"/>
                    <a:pt x="106" y="21672"/>
                    <a:pt x="111" y="21672"/>
                  </a:cubicBezTo>
                  <a:cubicBezTo>
                    <a:pt x="115" y="21672"/>
                    <a:pt x="118" y="21685"/>
                    <a:pt x="120" y="21719"/>
                  </a:cubicBezTo>
                  <a:cubicBezTo>
                    <a:pt x="69" y="22956"/>
                    <a:pt x="161" y="24246"/>
                    <a:pt x="66" y="25502"/>
                  </a:cubicBezTo>
                  <a:cubicBezTo>
                    <a:pt x="73" y="25440"/>
                    <a:pt x="78" y="25416"/>
                    <a:pt x="82" y="25416"/>
                  </a:cubicBezTo>
                  <a:cubicBezTo>
                    <a:pt x="88" y="25416"/>
                    <a:pt x="89" y="25492"/>
                    <a:pt x="89" y="25576"/>
                  </a:cubicBezTo>
                  <a:cubicBezTo>
                    <a:pt x="91" y="25547"/>
                    <a:pt x="94" y="25537"/>
                    <a:pt x="99" y="25537"/>
                  </a:cubicBezTo>
                  <a:cubicBezTo>
                    <a:pt x="106" y="25537"/>
                    <a:pt x="116" y="25562"/>
                    <a:pt x="125" y="25562"/>
                  </a:cubicBezTo>
                  <a:cubicBezTo>
                    <a:pt x="126" y="25562"/>
                    <a:pt x="127" y="25562"/>
                    <a:pt x="128" y="25560"/>
                  </a:cubicBezTo>
                  <a:lnTo>
                    <a:pt x="128" y="25560"/>
                  </a:lnTo>
                  <a:lnTo>
                    <a:pt x="89" y="26086"/>
                  </a:lnTo>
                  <a:cubicBezTo>
                    <a:pt x="128" y="26182"/>
                    <a:pt x="93" y="26650"/>
                    <a:pt x="129" y="26705"/>
                  </a:cubicBezTo>
                  <a:lnTo>
                    <a:pt x="123" y="26538"/>
                  </a:lnTo>
                  <a:lnTo>
                    <a:pt x="123" y="26538"/>
                  </a:lnTo>
                  <a:cubicBezTo>
                    <a:pt x="131" y="26577"/>
                    <a:pt x="139" y="26593"/>
                    <a:pt x="147" y="26593"/>
                  </a:cubicBezTo>
                  <a:cubicBezTo>
                    <a:pt x="185" y="26593"/>
                    <a:pt x="227" y="26259"/>
                    <a:pt x="273" y="26259"/>
                  </a:cubicBezTo>
                  <a:cubicBezTo>
                    <a:pt x="275" y="26259"/>
                    <a:pt x="276" y="26260"/>
                    <a:pt x="278" y="26261"/>
                  </a:cubicBezTo>
                  <a:cubicBezTo>
                    <a:pt x="228" y="26013"/>
                    <a:pt x="352" y="25607"/>
                    <a:pt x="280" y="25200"/>
                  </a:cubicBezTo>
                  <a:cubicBezTo>
                    <a:pt x="283" y="25181"/>
                    <a:pt x="285" y="25174"/>
                    <a:pt x="287" y="25174"/>
                  </a:cubicBezTo>
                  <a:cubicBezTo>
                    <a:pt x="294" y="25174"/>
                    <a:pt x="299" y="25238"/>
                    <a:pt x="307" y="25238"/>
                  </a:cubicBezTo>
                  <a:cubicBezTo>
                    <a:pt x="309" y="25238"/>
                    <a:pt x="310" y="25235"/>
                    <a:pt x="312" y="25229"/>
                  </a:cubicBezTo>
                  <a:cubicBezTo>
                    <a:pt x="287" y="25126"/>
                    <a:pt x="282" y="25001"/>
                    <a:pt x="293" y="24771"/>
                  </a:cubicBezTo>
                  <a:lnTo>
                    <a:pt x="293" y="24771"/>
                  </a:lnTo>
                  <a:lnTo>
                    <a:pt x="300" y="24796"/>
                  </a:lnTo>
                  <a:cubicBezTo>
                    <a:pt x="293" y="24148"/>
                    <a:pt x="317" y="23871"/>
                    <a:pt x="333" y="23142"/>
                  </a:cubicBezTo>
                  <a:lnTo>
                    <a:pt x="333" y="23142"/>
                  </a:lnTo>
                  <a:lnTo>
                    <a:pt x="305" y="23196"/>
                  </a:lnTo>
                  <a:cubicBezTo>
                    <a:pt x="309" y="23039"/>
                    <a:pt x="318" y="23006"/>
                    <a:pt x="324" y="22933"/>
                  </a:cubicBezTo>
                  <a:cubicBezTo>
                    <a:pt x="319" y="22910"/>
                    <a:pt x="315" y="22900"/>
                    <a:pt x="312" y="22900"/>
                  </a:cubicBezTo>
                  <a:cubicBezTo>
                    <a:pt x="294" y="22900"/>
                    <a:pt x="310" y="23237"/>
                    <a:pt x="289" y="23237"/>
                  </a:cubicBezTo>
                  <a:cubicBezTo>
                    <a:pt x="286" y="23237"/>
                    <a:pt x="282" y="23229"/>
                    <a:pt x="276" y="23209"/>
                  </a:cubicBezTo>
                  <a:cubicBezTo>
                    <a:pt x="332" y="23001"/>
                    <a:pt x="276" y="22105"/>
                    <a:pt x="341" y="21966"/>
                  </a:cubicBezTo>
                  <a:cubicBezTo>
                    <a:pt x="341" y="21888"/>
                    <a:pt x="338" y="21867"/>
                    <a:pt x="333" y="21867"/>
                  </a:cubicBezTo>
                  <a:cubicBezTo>
                    <a:pt x="328" y="21867"/>
                    <a:pt x="322" y="21892"/>
                    <a:pt x="317" y="21892"/>
                  </a:cubicBezTo>
                  <a:cubicBezTo>
                    <a:pt x="312" y="21892"/>
                    <a:pt x="309" y="21872"/>
                    <a:pt x="309" y="21794"/>
                  </a:cubicBezTo>
                  <a:lnTo>
                    <a:pt x="326" y="21731"/>
                  </a:lnTo>
                  <a:lnTo>
                    <a:pt x="304" y="21670"/>
                  </a:lnTo>
                  <a:cubicBezTo>
                    <a:pt x="308" y="21512"/>
                    <a:pt x="329" y="21432"/>
                    <a:pt x="345" y="21427"/>
                  </a:cubicBezTo>
                  <a:lnTo>
                    <a:pt x="345" y="21427"/>
                  </a:lnTo>
                  <a:cubicBezTo>
                    <a:pt x="343" y="21465"/>
                    <a:pt x="349" y="21536"/>
                    <a:pt x="350" y="21577"/>
                  </a:cubicBezTo>
                  <a:cubicBezTo>
                    <a:pt x="369" y="21388"/>
                    <a:pt x="347" y="21058"/>
                    <a:pt x="349" y="20951"/>
                  </a:cubicBezTo>
                  <a:lnTo>
                    <a:pt x="349" y="20951"/>
                  </a:lnTo>
                  <a:lnTo>
                    <a:pt x="339" y="21161"/>
                  </a:lnTo>
                  <a:cubicBezTo>
                    <a:pt x="322" y="20503"/>
                    <a:pt x="346" y="19702"/>
                    <a:pt x="310" y="19067"/>
                  </a:cubicBezTo>
                  <a:lnTo>
                    <a:pt x="297" y="19114"/>
                  </a:lnTo>
                  <a:cubicBezTo>
                    <a:pt x="272" y="18630"/>
                    <a:pt x="311" y="18727"/>
                    <a:pt x="300" y="18193"/>
                  </a:cubicBezTo>
                  <a:lnTo>
                    <a:pt x="300" y="18193"/>
                  </a:lnTo>
                  <a:lnTo>
                    <a:pt x="303" y="18214"/>
                  </a:lnTo>
                  <a:cubicBezTo>
                    <a:pt x="289" y="18107"/>
                    <a:pt x="283" y="17965"/>
                    <a:pt x="284" y="17819"/>
                  </a:cubicBezTo>
                  <a:lnTo>
                    <a:pt x="284" y="17819"/>
                  </a:lnTo>
                  <a:cubicBezTo>
                    <a:pt x="287" y="17840"/>
                    <a:pt x="289" y="17848"/>
                    <a:pt x="292" y="17848"/>
                  </a:cubicBezTo>
                  <a:cubicBezTo>
                    <a:pt x="302" y="17848"/>
                    <a:pt x="312" y="17695"/>
                    <a:pt x="323" y="17695"/>
                  </a:cubicBezTo>
                  <a:cubicBezTo>
                    <a:pt x="326" y="17695"/>
                    <a:pt x="329" y="17708"/>
                    <a:pt x="332" y="17742"/>
                  </a:cubicBezTo>
                  <a:cubicBezTo>
                    <a:pt x="306" y="17216"/>
                    <a:pt x="311" y="17482"/>
                    <a:pt x="263" y="17135"/>
                  </a:cubicBezTo>
                  <a:lnTo>
                    <a:pt x="284" y="17055"/>
                  </a:lnTo>
                  <a:cubicBezTo>
                    <a:pt x="265" y="16936"/>
                    <a:pt x="253" y="16927"/>
                    <a:pt x="248" y="16660"/>
                  </a:cubicBezTo>
                  <a:lnTo>
                    <a:pt x="248" y="16660"/>
                  </a:lnTo>
                  <a:cubicBezTo>
                    <a:pt x="253" y="16712"/>
                    <a:pt x="257" y="16730"/>
                    <a:pt x="261" y="16730"/>
                  </a:cubicBezTo>
                  <a:cubicBezTo>
                    <a:pt x="270" y="16730"/>
                    <a:pt x="278" y="16651"/>
                    <a:pt x="289" y="16651"/>
                  </a:cubicBezTo>
                  <a:cubicBezTo>
                    <a:pt x="294" y="16651"/>
                    <a:pt x="300" y="16672"/>
                    <a:pt x="307" y="16735"/>
                  </a:cubicBezTo>
                  <a:cubicBezTo>
                    <a:pt x="354" y="16178"/>
                    <a:pt x="259" y="15907"/>
                    <a:pt x="328" y="15652"/>
                  </a:cubicBezTo>
                  <a:cubicBezTo>
                    <a:pt x="319" y="15613"/>
                    <a:pt x="312" y="15597"/>
                    <a:pt x="307" y="15597"/>
                  </a:cubicBezTo>
                  <a:cubicBezTo>
                    <a:pt x="278" y="15597"/>
                    <a:pt x="289" y="16010"/>
                    <a:pt x="284" y="16010"/>
                  </a:cubicBezTo>
                  <a:cubicBezTo>
                    <a:pt x="283" y="16010"/>
                    <a:pt x="282" y="16004"/>
                    <a:pt x="281" y="15991"/>
                  </a:cubicBezTo>
                  <a:cubicBezTo>
                    <a:pt x="278" y="16009"/>
                    <a:pt x="275" y="16016"/>
                    <a:pt x="272" y="16016"/>
                  </a:cubicBezTo>
                  <a:cubicBezTo>
                    <a:pt x="255" y="16016"/>
                    <a:pt x="237" y="15753"/>
                    <a:pt x="242" y="15604"/>
                  </a:cubicBezTo>
                  <a:cubicBezTo>
                    <a:pt x="243" y="15429"/>
                    <a:pt x="318" y="15305"/>
                    <a:pt x="319" y="14874"/>
                  </a:cubicBezTo>
                  <a:lnTo>
                    <a:pt x="319" y="14874"/>
                  </a:lnTo>
                  <a:cubicBezTo>
                    <a:pt x="320" y="14900"/>
                    <a:pt x="323" y="14908"/>
                    <a:pt x="323" y="14945"/>
                  </a:cubicBezTo>
                  <a:cubicBezTo>
                    <a:pt x="339" y="14777"/>
                    <a:pt x="302" y="14616"/>
                    <a:pt x="327" y="14411"/>
                  </a:cubicBezTo>
                  <a:cubicBezTo>
                    <a:pt x="290" y="14295"/>
                    <a:pt x="329" y="14143"/>
                    <a:pt x="282" y="14109"/>
                  </a:cubicBezTo>
                  <a:lnTo>
                    <a:pt x="282" y="14109"/>
                  </a:lnTo>
                  <a:lnTo>
                    <a:pt x="293" y="14521"/>
                  </a:lnTo>
                  <a:cubicBezTo>
                    <a:pt x="281" y="14288"/>
                    <a:pt x="227" y="14070"/>
                    <a:pt x="252" y="13686"/>
                  </a:cubicBezTo>
                  <a:lnTo>
                    <a:pt x="252" y="13686"/>
                  </a:lnTo>
                  <a:cubicBezTo>
                    <a:pt x="263" y="13715"/>
                    <a:pt x="275" y="13830"/>
                    <a:pt x="281" y="13909"/>
                  </a:cubicBezTo>
                  <a:cubicBezTo>
                    <a:pt x="296" y="13796"/>
                    <a:pt x="273" y="13692"/>
                    <a:pt x="286" y="13575"/>
                  </a:cubicBezTo>
                  <a:lnTo>
                    <a:pt x="286" y="13575"/>
                  </a:lnTo>
                  <a:cubicBezTo>
                    <a:pt x="333" y="13609"/>
                    <a:pt x="297" y="14076"/>
                    <a:pt x="332" y="14325"/>
                  </a:cubicBezTo>
                  <a:cubicBezTo>
                    <a:pt x="349" y="14223"/>
                    <a:pt x="313" y="13951"/>
                    <a:pt x="333" y="13951"/>
                  </a:cubicBezTo>
                  <a:cubicBezTo>
                    <a:pt x="337" y="13951"/>
                    <a:pt x="342" y="13960"/>
                    <a:pt x="350" y="13978"/>
                  </a:cubicBezTo>
                  <a:cubicBezTo>
                    <a:pt x="285" y="13798"/>
                    <a:pt x="358" y="13536"/>
                    <a:pt x="308" y="13233"/>
                  </a:cubicBezTo>
                  <a:lnTo>
                    <a:pt x="308" y="13233"/>
                  </a:lnTo>
                  <a:lnTo>
                    <a:pt x="337" y="13252"/>
                  </a:lnTo>
                  <a:cubicBezTo>
                    <a:pt x="331" y="13205"/>
                    <a:pt x="319" y="13106"/>
                    <a:pt x="319" y="13017"/>
                  </a:cubicBezTo>
                  <a:lnTo>
                    <a:pt x="319" y="13017"/>
                  </a:lnTo>
                  <a:lnTo>
                    <a:pt x="356" y="13177"/>
                  </a:lnTo>
                  <a:cubicBezTo>
                    <a:pt x="325" y="12931"/>
                    <a:pt x="383" y="12703"/>
                    <a:pt x="366" y="12468"/>
                  </a:cubicBezTo>
                  <a:lnTo>
                    <a:pt x="366" y="12468"/>
                  </a:lnTo>
                  <a:cubicBezTo>
                    <a:pt x="367" y="12692"/>
                    <a:pt x="360" y="12735"/>
                    <a:pt x="350" y="12735"/>
                  </a:cubicBezTo>
                  <a:cubicBezTo>
                    <a:pt x="344" y="12735"/>
                    <a:pt x="337" y="12718"/>
                    <a:pt x="330" y="12718"/>
                  </a:cubicBezTo>
                  <a:cubicBezTo>
                    <a:pt x="324" y="12718"/>
                    <a:pt x="317" y="12733"/>
                    <a:pt x="312" y="12787"/>
                  </a:cubicBezTo>
                  <a:cubicBezTo>
                    <a:pt x="275" y="12187"/>
                    <a:pt x="381" y="12429"/>
                    <a:pt x="372" y="11786"/>
                  </a:cubicBezTo>
                  <a:lnTo>
                    <a:pt x="372" y="11786"/>
                  </a:lnTo>
                  <a:cubicBezTo>
                    <a:pt x="372" y="11868"/>
                    <a:pt x="361" y="12001"/>
                    <a:pt x="351" y="12001"/>
                  </a:cubicBezTo>
                  <a:cubicBezTo>
                    <a:pt x="348" y="12001"/>
                    <a:pt x="345" y="11988"/>
                    <a:pt x="342" y="11957"/>
                  </a:cubicBezTo>
                  <a:cubicBezTo>
                    <a:pt x="348" y="11828"/>
                    <a:pt x="358" y="11656"/>
                    <a:pt x="373" y="11577"/>
                  </a:cubicBezTo>
                  <a:cubicBezTo>
                    <a:pt x="371" y="11431"/>
                    <a:pt x="368" y="11387"/>
                    <a:pt x="363" y="11387"/>
                  </a:cubicBezTo>
                  <a:cubicBezTo>
                    <a:pt x="356" y="11387"/>
                    <a:pt x="346" y="11498"/>
                    <a:pt x="336" y="11498"/>
                  </a:cubicBezTo>
                  <a:cubicBezTo>
                    <a:pt x="333" y="11498"/>
                    <a:pt x="330" y="11486"/>
                    <a:pt x="327" y="11454"/>
                  </a:cubicBezTo>
                  <a:cubicBezTo>
                    <a:pt x="361" y="11300"/>
                    <a:pt x="313" y="11231"/>
                    <a:pt x="302" y="11035"/>
                  </a:cubicBezTo>
                  <a:lnTo>
                    <a:pt x="330" y="11033"/>
                  </a:lnTo>
                  <a:cubicBezTo>
                    <a:pt x="349" y="10518"/>
                    <a:pt x="271" y="10896"/>
                    <a:pt x="293" y="10433"/>
                  </a:cubicBezTo>
                  <a:lnTo>
                    <a:pt x="293" y="10433"/>
                  </a:lnTo>
                  <a:lnTo>
                    <a:pt x="332" y="10629"/>
                  </a:lnTo>
                  <a:lnTo>
                    <a:pt x="322" y="10388"/>
                  </a:lnTo>
                  <a:lnTo>
                    <a:pt x="355" y="10437"/>
                  </a:lnTo>
                  <a:cubicBezTo>
                    <a:pt x="331" y="10174"/>
                    <a:pt x="338" y="10092"/>
                    <a:pt x="347" y="9835"/>
                  </a:cubicBezTo>
                  <a:lnTo>
                    <a:pt x="347" y="9835"/>
                  </a:lnTo>
                  <a:cubicBezTo>
                    <a:pt x="343" y="9847"/>
                    <a:pt x="338" y="9853"/>
                    <a:pt x="334" y="9853"/>
                  </a:cubicBezTo>
                  <a:cubicBezTo>
                    <a:pt x="315" y="9853"/>
                    <a:pt x="294" y="9756"/>
                    <a:pt x="293" y="9573"/>
                  </a:cubicBezTo>
                  <a:cubicBezTo>
                    <a:pt x="299" y="9524"/>
                    <a:pt x="304" y="9515"/>
                    <a:pt x="308" y="9515"/>
                  </a:cubicBezTo>
                  <a:cubicBezTo>
                    <a:pt x="310" y="9515"/>
                    <a:pt x="312" y="9518"/>
                    <a:pt x="314" y="9518"/>
                  </a:cubicBezTo>
                  <a:cubicBezTo>
                    <a:pt x="318" y="9518"/>
                    <a:pt x="319" y="9496"/>
                    <a:pt x="317" y="9338"/>
                  </a:cubicBezTo>
                  <a:lnTo>
                    <a:pt x="317" y="9338"/>
                  </a:lnTo>
                  <a:cubicBezTo>
                    <a:pt x="334" y="9410"/>
                    <a:pt x="357" y="9490"/>
                    <a:pt x="330" y="9631"/>
                  </a:cubicBezTo>
                  <a:cubicBezTo>
                    <a:pt x="340" y="9645"/>
                    <a:pt x="349" y="9704"/>
                    <a:pt x="358" y="9718"/>
                  </a:cubicBezTo>
                  <a:cubicBezTo>
                    <a:pt x="378" y="9551"/>
                    <a:pt x="362" y="9298"/>
                    <a:pt x="362" y="9180"/>
                  </a:cubicBezTo>
                  <a:lnTo>
                    <a:pt x="362" y="9180"/>
                  </a:lnTo>
                  <a:cubicBezTo>
                    <a:pt x="361" y="9226"/>
                    <a:pt x="359" y="9279"/>
                    <a:pt x="355" y="9307"/>
                  </a:cubicBezTo>
                  <a:lnTo>
                    <a:pt x="316" y="8838"/>
                  </a:lnTo>
                  <a:cubicBezTo>
                    <a:pt x="319" y="8814"/>
                    <a:pt x="323" y="8804"/>
                    <a:pt x="326" y="8804"/>
                  </a:cubicBezTo>
                  <a:cubicBezTo>
                    <a:pt x="332" y="8804"/>
                    <a:pt x="338" y="8843"/>
                    <a:pt x="344" y="8881"/>
                  </a:cubicBezTo>
                  <a:cubicBezTo>
                    <a:pt x="341" y="8786"/>
                    <a:pt x="327" y="8720"/>
                    <a:pt x="325" y="8581"/>
                  </a:cubicBezTo>
                  <a:lnTo>
                    <a:pt x="325" y="8581"/>
                  </a:lnTo>
                  <a:cubicBezTo>
                    <a:pt x="347" y="8615"/>
                    <a:pt x="370" y="8609"/>
                    <a:pt x="381" y="8782"/>
                  </a:cubicBezTo>
                  <a:lnTo>
                    <a:pt x="381" y="8782"/>
                  </a:lnTo>
                  <a:lnTo>
                    <a:pt x="357" y="8359"/>
                  </a:lnTo>
                  <a:cubicBezTo>
                    <a:pt x="366" y="8333"/>
                    <a:pt x="380" y="8178"/>
                    <a:pt x="390" y="8178"/>
                  </a:cubicBezTo>
                  <a:cubicBezTo>
                    <a:pt x="392" y="8178"/>
                    <a:pt x="393" y="8181"/>
                    <a:pt x="394" y="8188"/>
                  </a:cubicBezTo>
                  <a:cubicBezTo>
                    <a:pt x="407" y="7941"/>
                    <a:pt x="349" y="7582"/>
                    <a:pt x="366" y="7254"/>
                  </a:cubicBezTo>
                  <a:cubicBezTo>
                    <a:pt x="362" y="7237"/>
                    <a:pt x="358" y="7203"/>
                    <a:pt x="354" y="7133"/>
                  </a:cubicBezTo>
                  <a:cubicBezTo>
                    <a:pt x="359" y="6825"/>
                    <a:pt x="388" y="6552"/>
                    <a:pt x="356" y="6186"/>
                  </a:cubicBezTo>
                  <a:lnTo>
                    <a:pt x="398" y="5979"/>
                  </a:lnTo>
                  <a:cubicBezTo>
                    <a:pt x="396" y="5915"/>
                    <a:pt x="392" y="5894"/>
                    <a:pt x="387" y="5894"/>
                  </a:cubicBezTo>
                  <a:cubicBezTo>
                    <a:pt x="377" y="5894"/>
                    <a:pt x="364" y="5982"/>
                    <a:pt x="351" y="5982"/>
                  </a:cubicBezTo>
                  <a:cubicBezTo>
                    <a:pt x="343" y="5982"/>
                    <a:pt x="335" y="5937"/>
                    <a:pt x="329" y="5783"/>
                  </a:cubicBezTo>
                  <a:cubicBezTo>
                    <a:pt x="322" y="5599"/>
                    <a:pt x="333" y="5578"/>
                    <a:pt x="347" y="5578"/>
                  </a:cubicBezTo>
                  <a:cubicBezTo>
                    <a:pt x="351" y="5578"/>
                    <a:pt x="355" y="5580"/>
                    <a:pt x="359" y="5580"/>
                  </a:cubicBezTo>
                  <a:cubicBezTo>
                    <a:pt x="367" y="5580"/>
                    <a:pt x="373" y="5574"/>
                    <a:pt x="377" y="5539"/>
                  </a:cubicBezTo>
                  <a:cubicBezTo>
                    <a:pt x="356" y="5372"/>
                    <a:pt x="313" y="5079"/>
                    <a:pt x="347" y="4770"/>
                  </a:cubicBezTo>
                  <a:lnTo>
                    <a:pt x="347" y="4770"/>
                  </a:lnTo>
                  <a:cubicBezTo>
                    <a:pt x="354" y="4872"/>
                    <a:pt x="348" y="4953"/>
                    <a:pt x="351" y="5049"/>
                  </a:cubicBezTo>
                  <a:lnTo>
                    <a:pt x="374" y="4813"/>
                  </a:lnTo>
                  <a:cubicBezTo>
                    <a:pt x="401" y="5014"/>
                    <a:pt x="402" y="5176"/>
                    <a:pt x="412" y="5176"/>
                  </a:cubicBezTo>
                  <a:cubicBezTo>
                    <a:pt x="416" y="5176"/>
                    <a:pt x="422" y="5148"/>
                    <a:pt x="431" y="5083"/>
                  </a:cubicBezTo>
                  <a:cubicBezTo>
                    <a:pt x="351" y="5049"/>
                    <a:pt x="423" y="4165"/>
                    <a:pt x="343" y="4132"/>
                  </a:cubicBezTo>
                  <a:lnTo>
                    <a:pt x="360" y="3976"/>
                  </a:lnTo>
                  <a:lnTo>
                    <a:pt x="360" y="3976"/>
                  </a:lnTo>
                  <a:cubicBezTo>
                    <a:pt x="359" y="4021"/>
                    <a:pt x="364" y="4029"/>
                    <a:pt x="363" y="4072"/>
                  </a:cubicBezTo>
                  <a:cubicBezTo>
                    <a:pt x="401" y="3769"/>
                    <a:pt x="305" y="3847"/>
                    <a:pt x="316" y="3457"/>
                  </a:cubicBezTo>
                  <a:cubicBezTo>
                    <a:pt x="320" y="3359"/>
                    <a:pt x="328" y="3282"/>
                    <a:pt x="336" y="3282"/>
                  </a:cubicBezTo>
                  <a:cubicBezTo>
                    <a:pt x="338" y="3282"/>
                    <a:pt x="341" y="3293"/>
                    <a:pt x="344" y="3319"/>
                  </a:cubicBezTo>
                  <a:lnTo>
                    <a:pt x="324" y="3016"/>
                  </a:lnTo>
                  <a:cubicBezTo>
                    <a:pt x="325" y="2977"/>
                    <a:pt x="328" y="2960"/>
                    <a:pt x="331" y="2960"/>
                  </a:cubicBezTo>
                  <a:cubicBezTo>
                    <a:pt x="333" y="2960"/>
                    <a:pt x="336" y="2972"/>
                    <a:pt x="337" y="2994"/>
                  </a:cubicBezTo>
                  <a:lnTo>
                    <a:pt x="337" y="2994"/>
                  </a:lnTo>
                  <a:cubicBezTo>
                    <a:pt x="337" y="2985"/>
                    <a:pt x="337" y="2976"/>
                    <a:pt x="337" y="2965"/>
                  </a:cubicBezTo>
                  <a:cubicBezTo>
                    <a:pt x="336" y="2921"/>
                    <a:pt x="336" y="2865"/>
                    <a:pt x="339" y="2810"/>
                  </a:cubicBezTo>
                  <a:cubicBezTo>
                    <a:pt x="341" y="2755"/>
                    <a:pt x="343" y="2700"/>
                    <a:pt x="344" y="2659"/>
                  </a:cubicBezTo>
                  <a:cubicBezTo>
                    <a:pt x="345" y="2618"/>
                    <a:pt x="349" y="2590"/>
                    <a:pt x="349" y="2590"/>
                  </a:cubicBezTo>
                  <a:lnTo>
                    <a:pt x="351" y="2594"/>
                  </a:lnTo>
                  <a:cubicBezTo>
                    <a:pt x="349" y="2531"/>
                    <a:pt x="348" y="2385"/>
                    <a:pt x="356" y="2314"/>
                  </a:cubicBezTo>
                  <a:cubicBezTo>
                    <a:pt x="366" y="2287"/>
                    <a:pt x="370" y="2277"/>
                    <a:pt x="372" y="2277"/>
                  </a:cubicBezTo>
                  <a:lnTo>
                    <a:pt x="372" y="2277"/>
                  </a:lnTo>
                  <a:cubicBezTo>
                    <a:pt x="376" y="2277"/>
                    <a:pt x="358" y="2348"/>
                    <a:pt x="364" y="2348"/>
                  </a:cubicBezTo>
                  <a:cubicBezTo>
                    <a:pt x="365" y="2348"/>
                    <a:pt x="366" y="2347"/>
                    <a:pt x="367" y="2345"/>
                  </a:cubicBezTo>
                  <a:lnTo>
                    <a:pt x="409" y="2101"/>
                  </a:lnTo>
                  <a:cubicBezTo>
                    <a:pt x="417" y="2086"/>
                    <a:pt x="423" y="2079"/>
                    <a:pt x="426" y="2079"/>
                  </a:cubicBezTo>
                  <a:cubicBezTo>
                    <a:pt x="443" y="2079"/>
                    <a:pt x="414" y="2241"/>
                    <a:pt x="381" y="2376"/>
                  </a:cubicBezTo>
                  <a:cubicBezTo>
                    <a:pt x="518" y="2177"/>
                    <a:pt x="386" y="2163"/>
                    <a:pt x="626" y="1731"/>
                  </a:cubicBezTo>
                  <a:lnTo>
                    <a:pt x="626" y="1731"/>
                  </a:lnTo>
                  <a:cubicBezTo>
                    <a:pt x="626" y="1731"/>
                    <a:pt x="603" y="1783"/>
                    <a:pt x="581" y="1835"/>
                  </a:cubicBezTo>
                  <a:cubicBezTo>
                    <a:pt x="559" y="1889"/>
                    <a:pt x="545" y="1944"/>
                    <a:pt x="545" y="1944"/>
                  </a:cubicBezTo>
                  <a:cubicBezTo>
                    <a:pt x="636" y="1824"/>
                    <a:pt x="697" y="1658"/>
                    <a:pt x="856" y="1459"/>
                  </a:cubicBezTo>
                  <a:lnTo>
                    <a:pt x="856" y="1459"/>
                  </a:lnTo>
                  <a:cubicBezTo>
                    <a:pt x="834" y="1485"/>
                    <a:pt x="754" y="1576"/>
                    <a:pt x="692" y="1646"/>
                  </a:cubicBezTo>
                  <a:cubicBezTo>
                    <a:pt x="664" y="1683"/>
                    <a:pt x="640" y="1711"/>
                    <a:pt x="631" y="1711"/>
                  </a:cubicBezTo>
                  <a:cubicBezTo>
                    <a:pt x="622" y="1711"/>
                    <a:pt x="625" y="1688"/>
                    <a:pt x="648" y="1629"/>
                  </a:cubicBezTo>
                  <a:cubicBezTo>
                    <a:pt x="690" y="1567"/>
                    <a:pt x="742" y="1484"/>
                    <a:pt x="808" y="1356"/>
                  </a:cubicBezTo>
                  <a:cubicBezTo>
                    <a:pt x="810" y="1357"/>
                    <a:pt x="812" y="1357"/>
                    <a:pt x="814" y="1357"/>
                  </a:cubicBezTo>
                  <a:cubicBezTo>
                    <a:pt x="844" y="1357"/>
                    <a:pt x="909" y="1241"/>
                    <a:pt x="1019" y="1122"/>
                  </a:cubicBezTo>
                  <a:lnTo>
                    <a:pt x="1039" y="1156"/>
                  </a:lnTo>
                  <a:cubicBezTo>
                    <a:pt x="1155" y="1010"/>
                    <a:pt x="1131" y="1007"/>
                    <a:pt x="1203" y="921"/>
                  </a:cubicBezTo>
                  <a:cubicBezTo>
                    <a:pt x="1358" y="778"/>
                    <a:pt x="1420" y="788"/>
                    <a:pt x="1471" y="775"/>
                  </a:cubicBezTo>
                  <a:cubicBezTo>
                    <a:pt x="1548" y="721"/>
                    <a:pt x="1563" y="705"/>
                    <a:pt x="1554" y="705"/>
                  </a:cubicBezTo>
                  <a:cubicBezTo>
                    <a:pt x="1540" y="705"/>
                    <a:pt x="1481" y="734"/>
                    <a:pt x="1465" y="734"/>
                  </a:cubicBezTo>
                  <a:cubicBezTo>
                    <a:pt x="1452" y="734"/>
                    <a:pt x="1470" y="713"/>
                    <a:pt x="1575" y="637"/>
                  </a:cubicBezTo>
                  <a:cubicBezTo>
                    <a:pt x="1637" y="604"/>
                    <a:pt x="1692" y="572"/>
                    <a:pt x="1746" y="539"/>
                  </a:cubicBezTo>
                  <a:cubicBezTo>
                    <a:pt x="1803" y="513"/>
                    <a:pt x="1857" y="485"/>
                    <a:pt x="1912" y="456"/>
                  </a:cubicBezTo>
                  <a:cubicBezTo>
                    <a:pt x="1967" y="424"/>
                    <a:pt x="2027" y="400"/>
                    <a:pt x="2091" y="372"/>
                  </a:cubicBezTo>
                  <a:cubicBezTo>
                    <a:pt x="2155" y="344"/>
                    <a:pt x="2224" y="311"/>
                    <a:pt x="2305" y="287"/>
                  </a:cubicBezTo>
                  <a:cubicBezTo>
                    <a:pt x="2346" y="280"/>
                    <a:pt x="2369" y="277"/>
                    <a:pt x="2379" y="277"/>
                  </a:cubicBezTo>
                  <a:cubicBezTo>
                    <a:pt x="2416" y="277"/>
                    <a:pt x="2308" y="312"/>
                    <a:pt x="2340" y="312"/>
                  </a:cubicBezTo>
                  <a:cubicBezTo>
                    <a:pt x="2342" y="312"/>
                    <a:pt x="2345" y="312"/>
                    <a:pt x="2348" y="312"/>
                  </a:cubicBezTo>
                  <a:cubicBezTo>
                    <a:pt x="2348" y="312"/>
                    <a:pt x="2499" y="242"/>
                    <a:pt x="2511" y="242"/>
                  </a:cubicBezTo>
                  <a:cubicBezTo>
                    <a:pt x="2511" y="242"/>
                    <a:pt x="2511" y="242"/>
                    <a:pt x="2511" y="242"/>
                  </a:cubicBezTo>
                  <a:cubicBezTo>
                    <a:pt x="2519" y="241"/>
                    <a:pt x="2524" y="241"/>
                    <a:pt x="2529" y="241"/>
                  </a:cubicBezTo>
                  <a:cubicBezTo>
                    <a:pt x="2549" y="241"/>
                    <a:pt x="2540" y="249"/>
                    <a:pt x="2535" y="253"/>
                  </a:cubicBezTo>
                  <a:cubicBezTo>
                    <a:pt x="2678" y="222"/>
                    <a:pt x="2540" y="211"/>
                    <a:pt x="2771" y="172"/>
                  </a:cubicBezTo>
                  <a:cubicBezTo>
                    <a:pt x="2786" y="163"/>
                    <a:pt x="2823" y="158"/>
                    <a:pt x="2876" y="158"/>
                  </a:cubicBezTo>
                  <a:cubicBezTo>
                    <a:pt x="2929" y="158"/>
                    <a:pt x="2996" y="163"/>
                    <a:pt x="3070" y="171"/>
                  </a:cubicBezTo>
                  <a:cubicBezTo>
                    <a:pt x="3144" y="183"/>
                    <a:pt x="3225" y="193"/>
                    <a:pt x="3304" y="201"/>
                  </a:cubicBezTo>
                  <a:cubicBezTo>
                    <a:pt x="3383" y="215"/>
                    <a:pt x="3462" y="225"/>
                    <a:pt x="3536" y="225"/>
                  </a:cubicBezTo>
                  <a:cubicBezTo>
                    <a:pt x="3603" y="245"/>
                    <a:pt x="3497" y="242"/>
                    <a:pt x="3516" y="259"/>
                  </a:cubicBezTo>
                  <a:cubicBezTo>
                    <a:pt x="3904" y="319"/>
                    <a:pt x="3847" y="315"/>
                    <a:pt x="4164" y="401"/>
                  </a:cubicBezTo>
                  <a:cubicBezTo>
                    <a:pt x="4164" y="401"/>
                    <a:pt x="4225" y="437"/>
                    <a:pt x="4284" y="473"/>
                  </a:cubicBezTo>
                  <a:cubicBezTo>
                    <a:pt x="4342" y="506"/>
                    <a:pt x="4395" y="548"/>
                    <a:pt x="4399" y="551"/>
                  </a:cubicBezTo>
                  <a:lnTo>
                    <a:pt x="4399" y="551"/>
                  </a:lnTo>
                  <a:cubicBezTo>
                    <a:pt x="4345" y="508"/>
                    <a:pt x="4336" y="491"/>
                    <a:pt x="4356" y="491"/>
                  </a:cubicBezTo>
                  <a:cubicBezTo>
                    <a:pt x="4365" y="491"/>
                    <a:pt x="4382" y="495"/>
                    <a:pt x="4404" y="502"/>
                  </a:cubicBezTo>
                  <a:cubicBezTo>
                    <a:pt x="4471" y="526"/>
                    <a:pt x="4589" y="573"/>
                    <a:pt x="4688" y="637"/>
                  </a:cubicBezTo>
                  <a:cubicBezTo>
                    <a:pt x="4637" y="581"/>
                    <a:pt x="4593" y="532"/>
                    <a:pt x="4558" y="507"/>
                  </a:cubicBezTo>
                  <a:lnTo>
                    <a:pt x="4558" y="507"/>
                  </a:lnTo>
                  <a:cubicBezTo>
                    <a:pt x="4558" y="507"/>
                    <a:pt x="4578" y="518"/>
                    <a:pt x="4610" y="535"/>
                  </a:cubicBezTo>
                  <a:cubicBezTo>
                    <a:pt x="4640" y="555"/>
                    <a:pt x="4679" y="581"/>
                    <a:pt x="4719" y="608"/>
                  </a:cubicBezTo>
                  <a:cubicBezTo>
                    <a:pt x="4759" y="635"/>
                    <a:pt x="4798" y="660"/>
                    <a:pt x="4827" y="681"/>
                  </a:cubicBezTo>
                  <a:lnTo>
                    <a:pt x="4875" y="718"/>
                  </a:lnTo>
                  <a:cubicBezTo>
                    <a:pt x="4887" y="732"/>
                    <a:pt x="4888" y="738"/>
                    <a:pt x="4881" y="738"/>
                  </a:cubicBezTo>
                  <a:cubicBezTo>
                    <a:pt x="4871" y="738"/>
                    <a:pt x="4845" y="726"/>
                    <a:pt x="4812" y="709"/>
                  </a:cubicBezTo>
                  <a:lnTo>
                    <a:pt x="4812" y="709"/>
                  </a:lnTo>
                  <a:cubicBezTo>
                    <a:pt x="4833" y="723"/>
                    <a:pt x="4853" y="736"/>
                    <a:pt x="4868" y="748"/>
                  </a:cubicBezTo>
                  <a:cubicBezTo>
                    <a:pt x="4913" y="797"/>
                    <a:pt x="4920" y="815"/>
                    <a:pt x="4905" y="815"/>
                  </a:cubicBezTo>
                  <a:cubicBezTo>
                    <a:pt x="4890" y="815"/>
                    <a:pt x="4852" y="794"/>
                    <a:pt x="4809" y="770"/>
                  </a:cubicBezTo>
                  <a:cubicBezTo>
                    <a:pt x="4781" y="732"/>
                    <a:pt x="4747" y="702"/>
                    <a:pt x="4718" y="669"/>
                  </a:cubicBezTo>
                  <a:cubicBezTo>
                    <a:pt x="4655" y="642"/>
                    <a:pt x="4595" y="620"/>
                    <a:pt x="4567" y="620"/>
                  </a:cubicBezTo>
                  <a:cubicBezTo>
                    <a:pt x="4556" y="620"/>
                    <a:pt x="4550" y="623"/>
                    <a:pt x="4551" y="632"/>
                  </a:cubicBezTo>
                  <a:cubicBezTo>
                    <a:pt x="4571" y="642"/>
                    <a:pt x="4610" y="667"/>
                    <a:pt x="4652" y="695"/>
                  </a:cubicBezTo>
                  <a:cubicBezTo>
                    <a:pt x="4638" y="690"/>
                    <a:pt x="4627" y="685"/>
                    <a:pt x="4622" y="685"/>
                  </a:cubicBezTo>
                  <a:cubicBezTo>
                    <a:pt x="4619" y="685"/>
                    <a:pt x="4618" y="687"/>
                    <a:pt x="4620" y="691"/>
                  </a:cubicBezTo>
                  <a:cubicBezTo>
                    <a:pt x="4629" y="701"/>
                    <a:pt x="4663" y="717"/>
                    <a:pt x="4718" y="745"/>
                  </a:cubicBezTo>
                  <a:cubicBezTo>
                    <a:pt x="4718" y="745"/>
                    <a:pt x="4757" y="829"/>
                    <a:pt x="4755" y="830"/>
                  </a:cubicBezTo>
                  <a:lnTo>
                    <a:pt x="4780" y="831"/>
                  </a:lnTo>
                  <a:cubicBezTo>
                    <a:pt x="4781" y="831"/>
                    <a:pt x="4866" y="914"/>
                    <a:pt x="4945" y="1001"/>
                  </a:cubicBezTo>
                  <a:cubicBezTo>
                    <a:pt x="5019" y="1093"/>
                    <a:pt x="5093" y="1184"/>
                    <a:pt x="5093" y="1184"/>
                  </a:cubicBezTo>
                  <a:cubicBezTo>
                    <a:pt x="5152" y="1245"/>
                    <a:pt x="5211" y="1303"/>
                    <a:pt x="5270" y="1364"/>
                  </a:cubicBezTo>
                  <a:cubicBezTo>
                    <a:pt x="5326" y="1430"/>
                    <a:pt x="5381" y="1499"/>
                    <a:pt x="5439" y="1570"/>
                  </a:cubicBezTo>
                  <a:cubicBezTo>
                    <a:pt x="5542" y="1726"/>
                    <a:pt x="5658" y="1912"/>
                    <a:pt x="5733" y="2182"/>
                  </a:cubicBezTo>
                  <a:cubicBezTo>
                    <a:pt x="5710" y="2136"/>
                    <a:pt x="5696" y="2122"/>
                    <a:pt x="5686" y="2122"/>
                  </a:cubicBezTo>
                  <a:cubicBezTo>
                    <a:pt x="5669" y="2122"/>
                    <a:pt x="5664" y="2167"/>
                    <a:pt x="5639" y="2169"/>
                  </a:cubicBezTo>
                  <a:cubicBezTo>
                    <a:pt x="5642" y="2022"/>
                    <a:pt x="5512" y="1802"/>
                    <a:pt x="5387" y="1573"/>
                  </a:cubicBezTo>
                  <a:lnTo>
                    <a:pt x="5387" y="1573"/>
                  </a:lnTo>
                  <a:cubicBezTo>
                    <a:pt x="5409" y="1617"/>
                    <a:pt x="5409" y="1632"/>
                    <a:pt x="5402" y="1632"/>
                  </a:cubicBezTo>
                  <a:cubicBezTo>
                    <a:pt x="5397" y="1632"/>
                    <a:pt x="5386" y="1622"/>
                    <a:pt x="5379" y="1610"/>
                  </a:cubicBezTo>
                  <a:lnTo>
                    <a:pt x="5379" y="1610"/>
                  </a:lnTo>
                  <a:cubicBezTo>
                    <a:pt x="5379" y="1610"/>
                    <a:pt x="5441" y="1717"/>
                    <a:pt x="5502" y="1824"/>
                  </a:cubicBezTo>
                  <a:cubicBezTo>
                    <a:pt x="5554" y="1938"/>
                    <a:pt x="5606" y="2052"/>
                    <a:pt x="5606" y="2052"/>
                  </a:cubicBezTo>
                  <a:cubicBezTo>
                    <a:pt x="5605" y="2052"/>
                    <a:pt x="5605" y="2052"/>
                    <a:pt x="5605" y="2052"/>
                  </a:cubicBezTo>
                  <a:cubicBezTo>
                    <a:pt x="5578" y="2052"/>
                    <a:pt x="5614" y="2161"/>
                    <a:pt x="5633" y="2288"/>
                  </a:cubicBezTo>
                  <a:cubicBezTo>
                    <a:pt x="5638" y="2276"/>
                    <a:pt x="5642" y="2271"/>
                    <a:pt x="5647" y="2271"/>
                  </a:cubicBezTo>
                  <a:cubicBezTo>
                    <a:pt x="5690" y="2271"/>
                    <a:pt x="5751" y="2665"/>
                    <a:pt x="5759" y="2849"/>
                  </a:cubicBezTo>
                  <a:cubicBezTo>
                    <a:pt x="5757" y="2851"/>
                    <a:pt x="5755" y="2851"/>
                    <a:pt x="5753" y="2851"/>
                  </a:cubicBezTo>
                  <a:cubicBezTo>
                    <a:pt x="5735" y="2851"/>
                    <a:pt x="5720" y="2790"/>
                    <a:pt x="5705" y="2568"/>
                  </a:cubicBezTo>
                  <a:lnTo>
                    <a:pt x="5705" y="2568"/>
                  </a:lnTo>
                  <a:cubicBezTo>
                    <a:pt x="5685" y="2839"/>
                    <a:pt x="5796" y="2918"/>
                    <a:pt x="5758" y="3197"/>
                  </a:cubicBezTo>
                  <a:lnTo>
                    <a:pt x="5758" y="3197"/>
                  </a:lnTo>
                  <a:cubicBezTo>
                    <a:pt x="5757" y="3195"/>
                    <a:pt x="5757" y="3194"/>
                    <a:pt x="5757" y="3192"/>
                  </a:cubicBezTo>
                  <a:lnTo>
                    <a:pt x="5757" y="3192"/>
                  </a:lnTo>
                  <a:cubicBezTo>
                    <a:pt x="5757" y="3194"/>
                    <a:pt x="5757" y="3196"/>
                    <a:pt x="5757" y="3198"/>
                  </a:cubicBezTo>
                  <a:cubicBezTo>
                    <a:pt x="5757" y="3198"/>
                    <a:pt x="5757" y="3197"/>
                    <a:pt x="5758" y="3197"/>
                  </a:cubicBezTo>
                  <a:lnTo>
                    <a:pt x="5758" y="3197"/>
                  </a:lnTo>
                  <a:cubicBezTo>
                    <a:pt x="5761" y="3337"/>
                    <a:pt x="5753" y="3509"/>
                    <a:pt x="5742" y="3509"/>
                  </a:cubicBezTo>
                  <a:cubicBezTo>
                    <a:pt x="5740" y="3509"/>
                    <a:pt x="5739" y="3505"/>
                    <a:pt x="5737" y="3496"/>
                  </a:cubicBezTo>
                  <a:lnTo>
                    <a:pt x="5736" y="3434"/>
                  </a:lnTo>
                  <a:lnTo>
                    <a:pt x="5736" y="3434"/>
                  </a:lnTo>
                  <a:cubicBezTo>
                    <a:pt x="5729" y="3850"/>
                    <a:pt x="5736" y="4700"/>
                    <a:pt x="5786" y="4762"/>
                  </a:cubicBezTo>
                  <a:cubicBezTo>
                    <a:pt x="5786" y="4762"/>
                    <a:pt x="5786" y="4762"/>
                    <a:pt x="5785" y="4762"/>
                  </a:cubicBezTo>
                  <a:cubicBezTo>
                    <a:pt x="5776" y="4762"/>
                    <a:pt x="5725" y="4706"/>
                    <a:pt x="5715" y="4683"/>
                  </a:cubicBezTo>
                  <a:lnTo>
                    <a:pt x="5715" y="4683"/>
                  </a:lnTo>
                  <a:lnTo>
                    <a:pt x="5885" y="5424"/>
                  </a:lnTo>
                  <a:cubicBezTo>
                    <a:pt x="5879" y="5416"/>
                    <a:pt x="5873" y="5412"/>
                    <a:pt x="5866" y="5412"/>
                  </a:cubicBezTo>
                  <a:cubicBezTo>
                    <a:pt x="5841" y="5412"/>
                    <a:pt x="5808" y="5452"/>
                    <a:pt x="5779" y="5452"/>
                  </a:cubicBezTo>
                  <a:cubicBezTo>
                    <a:pt x="5750" y="5452"/>
                    <a:pt x="5725" y="5414"/>
                    <a:pt x="5714" y="5265"/>
                  </a:cubicBezTo>
                  <a:lnTo>
                    <a:pt x="5714" y="5265"/>
                  </a:lnTo>
                  <a:cubicBezTo>
                    <a:pt x="5708" y="5364"/>
                    <a:pt x="5701" y="5487"/>
                    <a:pt x="5716" y="5695"/>
                  </a:cubicBezTo>
                  <a:cubicBezTo>
                    <a:pt x="5721" y="5647"/>
                    <a:pt x="5751" y="5582"/>
                    <a:pt x="5769" y="5582"/>
                  </a:cubicBezTo>
                  <a:cubicBezTo>
                    <a:pt x="5776" y="5582"/>
                    <a:pt x="5781" y="5592"/>
                    <a:pt x="5782" y="5619"/>
                  </a:cubicBezTo>
                  <a:cubicBezTo>
                    <a:pt x="5735" y="5869"/>
                    <a:pt x="5756" y="5797"/>
                    <a:pt x="5717" y="6094"/>
                  </a:cubicBezTo>
                  <a:lnTo>
                    <a:pt x="5717" y="6094"/>
                  </a:lnTo>
                  <a:cubicBezTo>
                    <a:pt x="5720" y="6077"/>
                    <a:pt x="5726" y="6069"/>
                    <a:pt x="5732" y="6069"/>
                  </a:cubicBezTo>
                  <a:cubicBezTo>
                    <a:pt x="5755" y="6069"/>
                    <a:pt x="5792" y="6160"/>
                    <a:pt x="5790" y="6278"/>
                  </a:cubicBezTo>
                  <a:cubicBezTo>
                    <a:pt x="5787" y="6269"/>
                    <a:pt x="5777" y="6268"/>
                    <a:pt x="5765" y="6268"/>
                  </a:cubicBezTo>
                  <a:cubicBezTo>
                    <a:pt x="5763" y="6268"/>
                    <a:pt x="5762" y="6268"/>
                    <a:pt x="5760" y="6268"/>
                  </a:cubicBezTo>
                  <a:cubicBezTo>
                    <a:pt x="5742" y="6268"/>
                    <a:pt x="5723" y="6267"/>
                    <a:pt x="5717" y="6240"/>
                  </a:cubicBezTo>
                  <a:lnTo>
                    <a:pt x="5717" y="6240"/>
                  </a:lnTo>
                  <a:lnTo>
                    <a:pt x="5779" y="6609"/>
                  </a:lnTo>
                  <a:lnTo>
                    <a:pt x="5779" y="6609"/>
                  </a:lnTo>
                  <a:cubicBezTo>
                    <a:pt x="5775" y="6592"/>
                    <a:pt x="5770" y="6585"/>
                    <a:pt x="5763" y="6585"/>
                  </a:cubicBezTo>
                  <a:cubicBezTo>
                    <a:pt x="5745" y="6585"/>
                    <a:pt x="5721" y="6642"/>
                    <a:pt x="5708" y="6703"/>
                  </a:cubicBezTo>
                  <a:cubicBezTo>
                    <a:pt x="5709" y="6701"/>
                    <a:pt x="5709" y="6700"/>
                    <a:pt x="5710" y="6700"/>
                  </a:cubicBezTo>
                  <a:lnTo>
                    <a:pt x="5710" y="6700"/>
                  </a:lnTo>
                  <a:cubicBezTo>
                    <a:pt x="5720" y="6700"/>
                    <a:pt x="5707" y="7052"/>
                    <a:pt x="5713" y="7153"/>
                  </a:cubicBezTo>
                  <a:lnTo>
                    <a:pt x="5729" y="6985"/>
                  </a:lnTo>
                  <a:lnTo>
                    <a:pt x="5729" y="6985"/>
                  </a:lnTo>
                  <a:cubicBezTo>
                    <a:pt x="5718" y="7434"/>
                    <a:pt x="5822" y="7429"/>
                    <a:pt x="5819" y="7875"/>
                  </a:cubicBezTo>
                  <a:cubicBezTo>
                    <a:pt x="5812" y="7848"/>
                    <a:pt x="5792" y="7815"/>
                    <a:pt x="5772" y="7815"/>
                  </a:cubicBezTo>
                  <a:cubicBezTo>
                    <a:pt x="5751" y="7815"/>
                    <a:pt x="5731" y="7851"/>
                    <a:pt x="5727" y="7968"/>
                  </a:cubicBezTo>
                  <a:cubicBezTo>
                    <a:pt x="5760" y="8071"/>
                    <a:pt x="5890" y="8428"/>
                    <a:pt x="5916" y="8823"/>
                  </a:cubicBezTo>
                  <a:lnTo>
                    <a:pt x="5897" y="8898"/>
                  </a:lnTo>
                  <a:lnTo>
                    <a:pt x="5918" y="9201"/>
                  </a:lnTo>
                  <a:cubicBezTo>
                    <a:pt x="5868" y="9013"/>
                    <a:pt x="5759" y="8484"/>
                    <a:pt x="5718" y="8194"/>
                  </a:cubicBezTo>
                  <a:cubicBezTo>
                    <a:pt x="5702" y="8363"/>
                    <a:pt x="5695" y="8242"/>
                    <a:pt x="5697" y="8493"/>
                  </a:cubicBezTo>
                  <a:cubicBezTo>
                    <a:pt x="5694" y="8507"/>
                    <a:pt x="5691" y="8513"/>
                    <a:pt x="5689" y="8513"/>
                  </a:cubicBezTo>
                  <a:cubicBezTo>
                    <a:pt x="5676" y="8513"/>
                    <a:pt x="5669" y="8344"/>
                    <a:pt x="5668" y="8282"/>
                  </a:cubicBezTo>
                  <a:lnTo>
                    <a:pt x="5656" y="8868"/>
                  </a:lnTo>
                  <a:cubicBezTo>
                    <a:pt x="5657" y="8867"/>
                    <a:pt x="5658" y="8867"/>
                    <a:pt x="5659" y="8867"/>
                  </a:cubicBezTo>
                  <a:cubicBezTo>
                    <a:pt x="5695" y="8867"/>
                    <a:pt x="5697" y="9295"/>
                    <a:pt x="5726" y="9295"/>
                  </a:cubicBezTo>
                  <a:cubicBezTo>
                    <a:pt x="5727" y="9295"/>
                    <a:pt x="5728" y="9295"/>
                    <a:pt x="5729" y="9295"/>
                  </a:cubicBezTo>
                  <a:lnTo>
                    <a:pt x="5688" y="8657"/>
                  </a:lnTo>
                  <a:cubicBezTo>
                    <a:pt x="5689" y="8656"/>
                    <a:pt x="5690" y="8656"/>
                    <a:pt x="5691" y="8656"/>
                  </a:cubicBezTo>
                  <a:cubicBezTo>
                    <a:pt x="5732" y="8656"/>
                    <a:pt x="5800" y="9039"/>
                    <a:pt x="5794" y="9441"/>
                  </a:cubicBezTo>
                  <a:cubicBezTo>
                    <a:pt x="5791" y="9465"/>
                    <a:pt x="5785" y="9474"/>
                    <a:pt x="5778" y="9474"/>
                  </a:cubicBezTo>
                  <a:cubicBezTo>
                    <a:pt x="5756" y="9474"/>
                    <a:pt x="5723" y="9370"/>
                    <a:pt x="5711" y="9370"/>
                  </a:cubicBezTo>
                  <a:cubicBezTo>
                    <a:pt x="5711" y="9370"/>
                    <a:pt x="5711" y="9370"/>
                    <a:pt x="5710" y="9370"/>
                  </a:cubicBezTo>
                  <a:cubicBezTo>
                    <a:pt x="5724" y="9425"/>
                    <a:pt x="5736" y="9765"/>
                    <a:pt x="5727" y="9803"/>
                  </a:cubicBezTo>
                  <a:lnTo>
                    <a:pt x="5705" y="9627"/>
                  </a:lnTo>
                  <a:lnTo>
                    <a:pt x="5705" y="9627"/>
                  </a:lnTo>
                  <a:cubicBezTo>
                    <a:pt x="5690" y="9859"/>
                    <a:pt x="5757" y="10005"/>
                    <a:pt x="5719" y="10283"/>
                  </a:cubicBezTo>
                  <a:cubicBezTo>
                    <a:pt x="5717" y="10378"/>
                    <a:pt x="5668" y="10569"/>
                    <a:pt x="5692" y="10585"/>
                  </a:cubicBezTo>
                  <a:cubicBezTo>
                    <a:pt x="5720" y="10491"/>
                    <a:pt x="5783" y="10442"/>
                    <a:pt x="5835" y="10442"/>
                  </a:cubicBezTo>
                  <a:cubicBezTo>
                    <a:pt x="5869" y="10442"/>
                    <a:pt x="5899" y="10462"/>
                    <a:pt x="5912" y="10502"/>
                  </a:cubicBezTo>
                  <a:cubicBezTo>
                    <a:pt x="5909" y="10536"/>
                    <a:pt x="5868" y="11007"/>
                    <a:pt x="5846" y="11117"/>
                  </a:cubicBezTo>
                  <a:cubicBezTo>
                    <a:pt x="5840" y="11144"/>
                    <a:pt x="5833" y="11154"/>
                    <a:pt x="5827" y="11154"/>
                  </a:cubicBezTo>
                  <a:cubicBezTo>
                    <a:pt x="5800" y="11154"/>
                    <a:pt x="5770" y="10985"/>
                    <a:pt x="5746" y="10985"/>
                  </a:cubicBezTo>
                  <a:cubicBezTo>
                    <a:pt x="5740" y="10985"/>
                    <a:pt x="5735" y="10994"/>
                    <a:pt x="5731" y="11014"/>
                  </a:cubicBezTo>
                  <a:cubicBezTo>
                    <a:pt x="5742" y="11019"/>
                    <a:pt x="5755" y="11107"/>
                    <a:pt x="5759" y="11143"/>
                  </a:cubicBezTo>
                  <a:cubicBezTo>
                    <a:pt x="5750" y="11244"/>
                    <a:pt x="5726" y="11101"/>
                    <a:pt x="5731" y="11321"/>
                  </a:cubicBezTo>
                  <a:cubicBezTo>
                    <a:pt x="5759" y="11346"/>
                    <a:pt x="5746" y="11559"/>
                    <a:pt x="5749" y="11559"/>
                  </a:cubicBezTo>
                  <a:cubicBezTo>
                    <a:pt x="5750" y="11559"/>
                    <a:pt x="5754" y="11523"/>
                    <a:pt x="5765" y="11424"/>
                  </a:cubicBezTo>
                  <a:lnTo>
                    <a:pt x="5765" y="11424"/>
                  </a:lnTo>
                  <a:cubicBezTo>
                    <a:pt x="5776" y="11637"/>
                    <a:pt x="5756" y="11652"/>
                    <a:pt x="5758" y="11903"/>
                  </a:cubicBezTo>
                  <a:cubicBezTo>
                    <a:pt x="5761" y="11894"/>
                    <a:pt x="5765" y="11890"/>
                    <a:pt x="5768" y="11890"/>
                  </a:cubicBezTo>
                  <a:cubicBezTo>
                    <a:pt x="5797" y="11890"/>
                    <a:pt x="5848" y="12153"/>
                    <a:pt x="5858" y="12344"/>
                  </a:cubicBezTo>
                  <a:cubicBezTo>
                    <a:pt x="5857" y="12342"/>
                    <a:pt x="5855" y="12342"/>
                    <a:pt x="5854" y="12342"/>
                  </a:cubicBezTo>
                  <a:cubicBezTo>
                    <a:pt x="5845" y="12342"/>
                    <a:pt x="5834" y="12382"/>
                    <a:pt x="5828" y="12402"/>
                  </a:cubicBezTo>
                  <a:cubicBezTo>
                    <a:pt x="5825" y="12841"/>
                    <a:pt x="5807" y="13077"/>
                    <a:pt x="5807" y="13486"/>
                  </a:cubicBezTo>
                  <a:cubicBezTo>
                    <a:pt x="5798" y="13517"/>
                    <a:pt x="5789" y="13658"/>
                    <a:pt x="5776" y="13658"/>
                  </a:cubicBezTo>
                  <a:cubicBezTo>
                    <a:pt x="5773" y="13658"/>
                    <a:pt x="5771" y="13652"/>
                    <a:pt x="5768" y="13638"/>
                  </a:cubicBezTo>
                  <a:lnTo>
                    <a:pt x="5768" y="13638"/>
                  </a:lnTo>
                  <a:cubicBezTo>
                    <a:pt x="5775" y="13697"/>
                    <a:pt x="5788" y="13751"/>
                    <a:pt x="5789" y="13877"/>
                  </a:cubicBezTo>
                  <a:cubicBezTo>
                    <a:pt x="5782" y="13924"/>
                    <a:pt x="5778" y="13943"/>
                    <a:pt x="5775" y="13943"/>
                  </a:cubicBezTo>
                  <a:cubicBezTo>
                    <a:pt x="5766" y="13943"/>
                    <a:pt x="5772" y="13741"/>
                    <a:pt x="5757" y="13741"/>
                  </a:cubicBezTo>
                  <a:cubicBezTo>
                    <a:pt x="5753" y="13741"/>
                    <a:pt x="5749" y="13752"/>
                    <a:pt x="5742" y="13781"/>
                  </a:cubicBezTo>
                  <a:cubicBezTo>
                    <a:pt x="5766" y="13798"/>
                    <a:pt x="5774" y="14108"/>
                    <a:pt x="5789" y="14288"/>
                  </a:cubicBezTo>
                  <a:cubicBezTo>
                    <a:pt x="5825" y="14233"/>
                    <a:pt x="5796" y="13873"/>
                    <a:pt x="5781" y="13692"/>
                  </a:cubicBezTo>
                  <a:cubicBezTo>
                    <a:pt x="5831" y="13692"/>
                    <a:pt x="5884" y="14005"/>
                    <a:pt x="5906" y="14433"/>
                  </a:cubicBezTo>
                  <a:cubicBezTo>
                    <a:pt x="5912" y="14608"/>
                    <a:pt x="5904" y="14642"/>
                    <a:pt x="5895" y="14642"/>
                  </a:cubicBezTo>
                  <a:cubicBezTo>
                    <a:pt x="5889" y="14642"/>
                    <a:pt x="5883" y="14628"/>
                    <a:pt x="5881" y="14628"/>
                  </a:cubicBezTo>
                  <a:lnTo>
                    <a:pt x="5881" y="14628"/>
                  </a:lnTo>
                  <a:cubicBezTo>
                    <a:pt x="5880" y="14628"/>
                    <a:pt x="5880" y="14631"/>
                    <a:pt x="5881" y="14640"/>
                  </a:cubicBezTo>
                  <a:cubicBezTo>
                    <a:pt x="5872" y="15278"/>
                    <a:pt x="5969" y="15184"/>
                    <a:pt x="5932" y="15714"/>
                  </a:cubicBezTo>
                  <a:cubicBezTo>
                    <a:pt x="5920" y="15790"/>
                    <a:pt x="5909" y="15812"/>
                    <a:pt x="5898" y="15812"/>
                  </a:cubicBezTo>
                  <a:cubicBezTo>
                    <a:pt x="5882" y="15812"/>
                    <a:pt x="5867" y="15763"/>
                    <a:pt x="5854" y="15763"/>
                  </a:cubicBezTo>
                  <a:cubicBezTo>
                    <a:pt x="5852" y="15763"/>
                    <a:pt x="5849" y="15765"/>
                    <a:pt x="5847" y="15771"/>
                  </a:cubicBezTo>
                  <a:cubicBezTo>
                    <a:pt x="5834" y="15494"/>
                    <a:pt x="5866" y="15345"/>
                    <a:pt x="5865" y="15157"/>
                  </a:cubicBezTo>
                  <a:lnTo>
                    <a:pt x="5865" y="15157"/>
                  </a:lnTo>
                  <a:lnTo>
                    <a:pt x="5850" y="15389"/>
                  </a:lnTo>
                  <a:cubicBezTo>
                    <a:pt x="5839" y="15300"/>
                    <a:pt x="5831" y="15115"/>
                    <a:pt x="5840" y="15015"/>
                  </a:cubicBezTo>
                  <a:lnTo>
                    <a:pt x="5840" y="15015"/>
                  </a:lnTo>
                  <a:cubicBezTo>
                    <a:pt x="5812" y="15191"/>
                    <a:pt x="5835" y="16093"/>
                    <a:pt x="5809" y="16587"/>
                  </a:cubicBezTo>
                  <a:cubicBezTo>
                    <a:pt x="5817" y="16659"/>
                    <a:pt x="5826" y="16773"/>
                    <a:pt x="5836" y="16773"/>
                  </a:cubicBezTo>
                  <a:cubicBezTo>
                    <a:pt x="5839" y="16773"/>
                    <a:pt x="5841" y="16767"/>
                    <a:pt x="5844" y="16754"/>
                  </a:cubicBezTo>
                  <a:lnTo>
                    <a:pt x="5838" y="16598"/>
                  </a:lnTo>
                  <a:cubicBezTo>
                    <a:pt x="5842" y="16577"/>
                    <a:pt x="5846" y="16568"/>
                    <a:pt x="5849" y="16568"/>
                  </a:cubicBezTo>
                  <a:cubicBezTo>
                    <a:pt x="5863" y="16568"/>
                    <a:pt x="5872" y="16746"/>
                    <a:pt x="5880" y="16746"/>
                  </a:cubicBezTo>
                  <a:cubicBezTo>
                    <a:pt x="5882" y="16746"/>
                    <a:pt x="5884" y="16732"/>
                    <a:pt x="5887" y="16694"/>
                  </a:cubicBezTo>
                  <a:cubicBezTo>
                    <a:pt x="5904" y="16903"/>
                    <a:pt x="5933" y="17138"/>
                    <a:pt x="5918" y="17433"/>
                  </a:cubicBezTo>
                  <a:lnTo>
                    <a:pt x="5883" y="17485"/>
                  </a:lnTo>
                  <a:lnTo>
                    <a:pt x="5883" y="17485"/>
                  </a:lnTo>
                  <a:cubicBezTo>
                    <a:pt x="5894" y="17460"/>
                    <a:pt x="5902" y="17293"/>
                    <a:pt x="5893" y="17214"/>
                  </a:cubicBezTo>
                  <a:lnTo>
                    <a:pt x="5893" y="17214"/>
                  </a:lnTo>
                  <a:cubicBezTo>
                    <a:pt x="5907" y="17339"/>
                    <a:pt x="5844" y="17665"/>
                    <a:pt x="5891" y="17799"/>
                  </a:cubicBezTo>
                  <a:lnTo>
                    <a:pt x="5916" y="17593"/>
                  </a:lnTo>
                  <a:cubicBezTo>
                    <a:pt x="5934" y="17803"/>
                    <a:pt x="5973" y="18062"/>
                    <a:pt x="5961" y="18323"/>
                  </a:cubicBezTo>
                  <a:cubicBezTo>
                    <a:pt x="5997" y="18204"/>
                    <a:pt x="5957" y="18263"/>
                    <a:pt x="5998" y="18077"/>
                  </a:cubicBezTo>
                  <a:lnTo>
                    <a:pt x="5998" y="18077"/>
                  </a:lnTo>
                  <a:cubicBezTo>
                    <a:pt x="5994" y="18092"/>
                    <a:pt x="5990" y="18098"/>
                    <a:pt x="5987" y="18098"/>
                  </a:cubicBezTo>
                  <a:cubicBezTo>
                    <a:pt x="5961" y="18098"/>
                    <a:pt x="5986" y="17618"/>
                    <a:pt x="5963" y="17618"/>
                  </a:cubicBezTo>
                  <a:cubicBezTo>
                    <a:pt x="5961" y="17618"/>
                    <a:pt x="5957" y="17625"/>
                    <a:pt x="5953" y="17639"/>
                  </a:cubicBezTo>
                  <a:lnTo>
                    <a:pt x="5953" y="17639"/>
                  </a:lnTo>
                  <a:cubicBezTo>
                    <a:pt x="5992" y="17463"/>
                    <a:pt x="5969" y="17325"/>
                    <a:pt x="6009" y="17090"/>
                  </a:cubicBezTo>
                  <a:lnTo>
                    <a:pt x="6009" y="17090"/>
                  </a:lnTo>
                  <a:cubicBezTo>
                    <a:pt x="6003" y="17093"/>
                    <a:pt x="5998" y="17111"/>
                    <a:pt x="5994" y="17111"/>
                  </a:cubicBezTo>
                  <a:cubicBezTo>
                    <a:pt x="5990" y="17111"/>
                    <a:pt x="5988" y="17082"/>
                    <a:pt x="5991" y="16959"/>
                  </a:cubicBezTo>
                  <a:cubicBezTo>
                    <a:pt x="5988" y="16949"/>
                    <a:pt x="5983" y="16925"/>
                    <a:pt x="5981" y="16911"/>
                  </a:cubicBezTo>
                  <a:cubicBezTo>
                    <a:pt x="5981" y="16905"/>
                    <a:pt x="5981" y="16901"/>
                    <a:pt x="5982" y="16895"/>
                  </a:cubicBezTo>
                  <a:lnTo>
                    <a:pt x="5982" y="16895"/>
                  </a:lnTo>
                  <a:lnTo>
                    <a:pt x="5980" y="16908"/>
                  </a:lnTo>
                  <a:cubicBezTo>
                    <a:pt x="5979" y="16903"/>
                    <a:pt x="5979" y="16901"/>
                    <a:pt x="5979" y="16901"/>
                  </a:cubicBezTo>
                  <a:lnTo>
                    <a:pt x="5979" y="16901"/>
                  </a:lnTo>
                  <a:cubicBezTo>
                    <a:pt x="5979" y="16901"/>
                    <a:pt x="5979" y="16904"/>
                    <a:pt x="5980" y="16913"/>
                  </a:cubicBezTo>
                  <a:cubicBezTo>
                    <a:pt x="5975" y="16965"/>
                    <a:pt x="5969" y="17007"/>
                    <a:pt x="5961" y="17024"/>
                  </a:cubicBezTo>
                  <a:cubicBezTo>
                    <a:pt x="5934" y="16916"/>
                    <a:pt x="5935" y="16567"/>
                    <a:pt x="5921" y="16449"/>
                  </a:cubicBezTo>
                  <a:cubicBezTo>
                    <a:pt x="5923" y="16413"/>
                    <a:pt x="5924" y="16401"/>
                    <a:pt x="5926" y="16401"/>
                  </a:cubicBezTo>
                  <a:cubicBezTo>
                    <a:pt x="5930" y="16401"/>
                    <a:pt x="5935" y="16450"/>
                    <a:pt x="5941" y="16450"/>
                  </a:cubicBezTo>
                  <a:cubicBezTo>
                    <a:pt x="5943" y="16450"/>
                    <a:pt x="5945" y="16445"/>
                    <a:pt x="5947" y="16433"/>
                  </a:cubicBezTo>
                  <a:lnTo>
                    <a:pt x="5927" y="16257"/>
                  </a:lnTo>
                  <a:cubicBezTo>
                    <a:pt x="5944" y="16245"/>
                    <a:pt x="5958" y="16087"/>
                    <a:pt x="5970" y="16087"/>
                  </a:cubicBezTo>
                  <a:cubicBezTo>
                    <a:pt x="5976" y="16087"/>
                    <a:pt x="5981" y="16121"/>
                    <a:pt x="5986" y="16218"/>
                  </a:cubicBezTo>
                  <a:lnTo>
                    <a:pt x="5987" y="15942"/>
                  </a:lnTo>
                  <a:cubicBezTo>
                    <a:pt x="6001" y="15780"/>
                    <a:pt x="6008" y="15556"/>
                    <a:pt x="5996" y="15419"/>
                  </a:cubicBezTo>
                  <a:cubicBezTo>
                    <a:pt x="6001" y="15316"/>
                    <a:pt x="5980" y="15170"/>
                    <a:pt x="5982" y="15170"/>
                  </a:cubicBezTo>
                  <a:lnTo>
                    <a:pt x="5982" y="15170"/>
                  </a:lnTo>
                  <a:cubicBezTo>
                    <a:pt x="5982" y="15170"/>
                    <a:pt x="5984" y="15180"/>
                    <a:pt x="5988" y="15204"/>
                  </a:cubicBezTo>
                  <a:lnTo>
                    <a:pt x="5972" y="14771"/>
                  </a:lnTo>
                  <a:lnTo>
                    <a:pt x="5978" y="14767"/>
                  </a:lnTo>
                  <a:cubicBezTo>
                    <a:pt x="5981" y="14340"/>
                    <a:pt x="5934" y="13889"/>
                    <a:pt x="5982" y="13401"/>
                  </a:cubicBezTo>
                  <a:cubicBezTo>
                    <a:pt x="5976" y="13257"/>
                    <a:pt x="5968" y="13109"/>
                    <a:pt x="5975" y="12869"/>
                  </a:cubicBezTo>
                  <a:lnTo>
                    <a:pt x="5997" y="12822"/>
                  </a:lnTo>
                  <a:cubicBezTo>
                    <a:pt x="5990" y="12638"/>
                    <a:pt x="6021" y="12268"/>
                    <a:pt x="5997" y="12189"/>
                  </a:cubicBezTo>
                  <a:cubicBezTo>
                    <a:pt x="6059" y="11990"/>
                    <a:pt x="6011" y="11294"/>
                    <a:pt x="6021" y="10970"/>
                  </a:cubicBezTo>
                  <a:lnTo>
                    <a:pt x="5991" y="10958"/>
                  </a:lnTo>
                  <a:cubicBezTo>
                    <a:pt x="5993" y="10735"/>
                    <a:pt x="5985" y="10521"/>
                    <a:pt x="5973" y="10244"/>
                  </a:cubicBezTo>
                  <a:lnTo>
                    <a:pt x="5946" y="10260"/>
                  </a:lnTo>
                  <a:cubicBezTo>
                    <a:pt x="5925" y="10022"/>
                    <a:pt x="5965" y="9646"/>
                    <a:pt x="5962" y="9269"/>
                  </a:cubicBezTo>
                  <a:lnTo>
                    <a:pt x="5962" y="9269"/>
                  </a:lnTo>
                  <a:cubicBezTo>
                    <a:pt x="5973" y="9295"/>
                    <a:pt x="5970" y="9390"/>
                    <a:pt x="5963" y="9458"/>
                  </a:cubicBezTo>
                  <a:cubicBezTo>
                    <a:pt x="6023" y="9006"/>
                    <a:pt x="5920" y="8506"/>
                    <a:pt x="5963" y="8096"/>
                  </a:cubicBezTo>
                  <a:cubicBezTo>
                    <a:pt x="5954" y="7994"/>
                    <a:pt x="5957" y="7920"/>
                    <a:pt x="5963" y="7849"/>
                  </a:cubicBezTo>
                  <a:cubicBezTo>
                    <a:pt x="5965" y="7858"/>
                    <a:pt x="5965" y="7866"/>
                    <a:pt x="5966" y="7875"/>
                  </a:cubicBezTo>
                  <a:cubicBezTo>
                    <a:pt x="5966" y="7863"/>
                    <a:pt x="5966" y="7848"/>
                    <a:pt x="5966" y="7832"/>
                  </a:cubicBezTo>
                  <a:cubicBezTo>
                    <a:pt x="5970" y="7787"/>
                    <a:pt x="5975" y="7740"/>
                    <a:pt x="5980" y="7691"/>
                  </a:cubicBezTo>
                  <a:lnTo>
                    <a:pt x="5980" y="7691"/>
                  </a:lnTo>
                  <a:cubicBezTo>
                    <a:pt x="5973" y="7733"/>
                    <a:pt x="5968" y="7774"/>
                    <a:pt x="5966" y="7810"/>
                  </a:cubicBezTo>
                  <a:cubicBezTo>
                    <a:pt x="5965" y="7731"/>
                    <a:pt x="5961" y="7612"/>
                    <a:pt x="5955" y="7495"/>
                  </a:cubicBezTo>
                  <a:lnTo>
                    <a:pt x="5983" y="7445"/>
                  </a:lnTo>
                  <a:cubicBezTo>
                    <a:pt x="5983" y="7436"/>
                    <a:pt x="5983" y="7427"/>
                    <a:pt x="5983" y="7418"/>
                  </a:cubicBezTo>
                  <a:cubicBezTo>
                    <a:pt x="5988" y="7359"/>
                    <a:pt x="5985" y="7337"/>
                    <a:pt x="5977" y="7337"/>
                  </a:cubicBezTo>
                  <a:cubicBezTo>
                    <a:pt x="5970" y="7337"/>
                    <a:pt x="5959" y="7357"/>
                    <a:pt x="5948" y="7387"/>
                  </a:cubicBezTo>
                  <a:cubicBezTo>
                    <a:pt x="5943" y="7328"/>
                    <a:pt x="5938" y="7274"/>
                    <a:pt x="5931" y="7233"/>
                  </a:cubicBezTo>
                  <a:cubicBezTo>
                    <a:pt x="5977" y="7139"/>
                    <a:pt x="5915" y="6925"/>
                    <a:pt x="5963" y="6798"/>
                  </a:cubicBezTo>
                  <a:cubicBezTo>
                    <a:pt x="5942" y="6725"/>
                    <a:pt x="5945" y="6284"/>
                    <a:pt x="5906" y="6169"/>
                  </a:cubicBezTo>
                  <a:lnTo>
                    <a:pt x="5906" y="6169"/>
                  </a:lnTo>
                  <a:cubicBezTo>
                    <a:pt x="5911" y="6040"/>
                    <a:pt x="5917" y="5911"/>
                    <a:pt x="5903" y="5795"/>
                  </a:cubicBezTo>
                  <a:lnTo>
                    <a:pt x="5939" y="5740"/>
                  </a:lnTo>
                  <a:lnTo>
                    <a:pt x="5891" y="5455"/>
                  </a:lnTo>
                  <a:cubicBezTo>
                    <a:pt x="5904" y="5351"/>
                    <a:pt x="5914" y="5284"/>
                    <a:pt x="5926" y="5284"/>
                  </a:cubicBezTo>
                  <a:cubicBezTo>
                    <a:pt x="5934" y="5284"/>
                    <a:pt x="5942" y="5313"/>
                    <a:pt x="5953" y="5382"/>
                  </a:cubicBezTo>
                  <a:cubicBezTo>
                    <a:pt x="5910" y="4967"/>
                    <a:pt x="5937" y="5046"/>
                    <a:pt x="5895" y="4693"/>
                  </a:cubicBezTo>
                  <a:lnTo>
                    <a:pt x="5895" y="4693"/>
                  </a:lnTo>
                  <a:lnTo>
                    <a:pt x="5918" y="4710"/>
                  </a:lnTo>
                  <a:cubicBezTo>
                    <a:pt x="5917" y="4583"/>
                    <a:pt x="5886" y="4382"/>
                    <a:pt x="5905" y="4306"/>
                  </a:cubicBezTo>
                  <a:cubicBezTo>
                    <a:pt x="5928" y="4165"/>
                    <a:pt x="5929" y="3816"/>
                    <a:pt x="5930" y="3412"/>
                  </a:cubicBezTo>
                  <a:cubicBezTo>
                    <a:pt x="5929" y="3208"/>
                    <a:pt x="5937" y="2998"/>
                    <a:pt x="5929" y="2780"/>
                  </a:cubicBezTo>
                  <a:cubicBezTo>
                    <a:pt x="5926" y="2671"/>
                    <a:pt x="5922" y="2563"/>
                    <a:pt x="5905" y="2460"/>
                  </a:cubicBezTo>
                  <a:cubicBezTo>
                    <a:pt x="5899" y="2409"/>
                    <a:pt x="5894" y="2357"/>
                    <a:pt x="5888" y="2308"/>
                  </a:cubicBezTo>
                  <a:cubicBezTo>
                    <a:pt x="5877" y="2259"/>
                    <a:pt x="5868" y="2211"/>
                    <a:pt x="5859" y="2165"/>
                  </a:cubicBezTo>
                  <a:cubicBezTo>
                    <a:pt x="5855" y="2186"/>
                    <a:pt x="5851" y="2195"/>
                    <a:pt x="5847" y="2195"/>
                  </a:cubicBezTo>
                  <a:cubicBezTo>
                    <a:pt x="5835" y="2195"/>
                    <a:pt x="5824" y="2128"/>
                    <a:pt x="5811" y="2050"/>
                  </a:cubicBezTo>
                  <a:cubicBezTo>
                    <a:pt x="5788" y="1943"/>
                    <a:pt x="5750" y="1815"/>
                    <a:pt x="5722" y="1811"/>
                  </a:cubicBezTo>
                  <a:cubicBezTo>
                    <a:pt x="5722" y="1779"/>
                    <a:pt x="5707" y="1723"/>
                    <a:pt x="5715" y="1723"/>
                  </a:cubicBezTo>
                  <a:cubicBezTo>
                    <a:pt x="5719" y="1723"/>
                    <a:pt x="5729" y="1736"/>
                    <a:pt x="5748" y="1771"/>
                  </a:cubicBezTo>
                  <a:cubicBezTo>
                    <a:pt x="5663" y="1596"/>
                    <a:pt x="5605" y="1463"/>
                    <a:pt x="5536" y="1352"/>
                  </a:cubicBezTo>
                  <a:cubicBezTo>
                    <a:pt x="5474" y="1237"/>
                    <a:pt x="5400" y="1146"/>
                    <a:pt x="5302" y="1054"/>
                  </a:cubicBezTo>
                  <a:cubicBezTo>
                    <a:pt x="5299" y="1045"/>
                    <a:pt x="5301" y="1041"/>
                    <a:pt x="5304" y="1041"/>
                  </a:cubicBezTo>
                  <a:cubicBezTo>
                    <a:pt x="5315" y="1041"/>
                    <a:pt x="5349" y="1077"/>
                    <a:pt x="5356" y="1077"/>
                  </a:cubicBezTo>
                  <a:cubicBezTo>
                    <a:pt x="5358" y="1077"/>
                    <a:pt x="5358" y="1075"/>
                    <a:pt x="5355" y="1068"/>
                  </a:cubicBezTo>
                  <a:cubicBezTo>
                    <a:pt x="5335" y="1044"/>
                    <a:pt x="5268" y="979"/>
                    <a:pt x="5247" y="944"/>
                  </a:cubicBezTo>
                  <a:cubicBezTo>
                    <a:pt x="5243" y="938"/>
                    <a:pt x="5243" y="935"/>
                    <a:pt x="5245" y="935"/>
                  </a:cubicBezTo>
                  <a:cubicBezTo>
                    <a:pt x="5254" y="935"/>
                    <a:pt x="5306" y="984"/>
                    <a:pt x="5340" y="1021"/>
                  </a:cubicBezTo>
                  <a:cubicBezTo>
                    <a:pt x="5139" y="789"/>
                    <a:pt x="5046" y="749"/>
                    <a:pt x="4991" y="749"/>
                  </a:cubicBezTo>
                  <a:cubicBezTo>
                    <a:pt x="4975" y="749"/>
                    <a:pt x="4962" y="753"/>
                    <a:pt x="4950" y="756"/>
                  </a:cubicBezTo>
                  <a:cubicBezTo>
                    <a:pt x="4887" y="680"/>
                    <a:pt x="4833" y="629"/>
                    <a:pt x="4776" y="593"/>
                  </a:cubicBezTo>
                  <a:cubicBezTo>
                    <a:pt x="4721" y="555"/>
                    <a:pt x="4670" y="523"/>
                    <a:pt x="4602" y="497"/>
                  </a:cubicBezTo>
                  <a:cubicBezTo>
                    <a:pt x="4572" y="469"/>
                    <a:pt x="4529" y="430"/>
                    <a:pt x="4543" y="430"/>
                  </a:cubicBezTo>
                  <a:cubicBezTo>
                    <a:pt x="4552" y="430"/>
                    <a:pt x="4587" y="448"/>
                    <a:pt x="4671" y="499"/>
                  </a:cubicBezTo>
                  <a:cubicBezTo>
                    <a:pt x="4645" y="477"/>
                    <a:pt x="4585" y="442"/>
                    <a:pt x="4514" y="396"/>
                  </a:cubicBezTo>
                  <a:cubicBezTo>
                    <a:pt x="4444" y="348"/>
                    <a:pt x="4356" y="299"/>
                    <a:pt x="4268" y="259"/>
                  </a:cubicBezTo>
                  <a:cubicBezTo>
                    <a:pt x="4182" y="214"/>
                    <a:pt x="4095" y="182"/>
                    <a:pt x="4028" y="162"/>
                  </a:cubicBezTo>
                  <a:cubicBezTo>
                    <a:pt x="3977" y="146"/>
                    <a:pt x="3938" y="137"/>
                    <a:pt x="3920" y="137"/>
                  </a:cubicBezTo>
                  <a:cubicBezTo>
                    <a:pt x="3915" y="137"/>
                    <a:pt x="3911" y="138"/>
                    <a:pt x="3910" y="139"/>
                  </a:cubicBezTo>
                  <a:cubicBezTo>
                    <a:pt x="3874" y="113"/>
                    <a:pt x="3727" y="87"/>
                    <a:pt x="3692" y="81"/>
                  </a:cubicBezTo>
                  <a:cubicBezTo>
                    <a:pt x="3396" y="17"/>
                    <a:pt x="3368" y="10"/>
                    <a:pt x="3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rot="10800000">
              <a:off x="10600030" y="4031685"/>
              <a:ext cx="4587" cy="4587"/>
            </a:xfrm>
            <a:custGeom>
              <a:avLst/>
              <a:gdLst/>
              <a:ahLst/>
              <a:cxnLst/>
              <a:rect l="l" t="t" r="r" b="b"/>
              <a:pathLst>
                <a:path w="36" h="36" extrusionOk="0">
                  <a:moveTo>
                    <a:pt x="7" y="1"/>
                  </a:moveTo>
                  <a:cubicBezTo>
                    <a:pt x="1" y="1"/>
                    <a:pt x="8" y="10"/>
                    <a:pt x="36" y="35"/>
                  </a:cubicBezTo>
                  <a:cubicBezTo>
                    <a:pt x="24" y="20"/>
                    <a:pt x="23" y="13"/>
                    <a:pt x="23" y="6"/>
                  </a:cubicBezTo>
                  <a:cubicBezTo>
                    <a:pt x="15" y="2"/>
                    <a:pt x="9" y="1"/>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rot="10800000">
              <a:off x="11134112" y="3190302"/>
              <a:ext cx="892" cy="2930"/>
            </a:xfrm>
            <a:custGeom>
              <a:avLst/>
              <a:gdLst/>
              <a:ahLst/>
              <a:cxnLst/>
              <a:rect l="l" t="t" r="r" b="b"/>
              <a:pathLst>
                <a:path w="7" h="23" extrusionOk="0">
                  <a:moveTo>
                    <a:pt x="1" y="1"/>
                  </a:moveTo>
                  <a:lnTo>
                    <a:pt x="0" y="11"/>
                  </a:lnTo>
                  <a:cubicBezTo>
                    <a:pt x="2" y="17"/>
                    <a:pt x="4" y="20"/>
                    <a:pt x="6" y="22"/>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rot="10800000">
              <a:off x="10451476" y="2696608"/>
              <a:ext cx="1911" cy="16308"/>
            </a:xfrm>
            <a:custGeom>
              <a:avLst/>
              <a:gdLst/>
              <a:ahLst/>
              <a:cxnLst/>
              <a:rect l="l" t="t" r="r" b="b"/>
              <a:pathLst>
                <a:path w="15" h="128" extrusionOk="0">
                  <a:moveTo>
                    <a:pt x="14" y="1"/>
                  </a:moveTo>
                  <a:cubicBezTo>
                    <a:pt x="8" y="1"/>
                    <a:pt x="2" y="32"/>
                    <a:pt x="0" y="127"/>
                  </a:cubicBezTo>
                  <a:cubicBezTo>
                    <a:pt x="4" y="62"/>
                    <a:pt x="10" y="26"/>
                    <a:pt x="15" y="1"/>
                  </a:cubicBezTo>
                  <a:cubicBezTo>
                    <a:pt x="14" y="1"/>
                    <a:pt x="14" y="1"/>
                    <a:pt x="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rot="10800000">
              <a:off x="10435041" y="2271967"/>
              <a:ext cx="3185" cy="33635"/>
            </a:xfrm>
            <a:custGeom>
              <a:avLst/>
              <a:gdLst/>
              <a:ahLst/>
              <a:cxnLst/>
              <a:rect l="l" t="t" r="r" b="b"/>
              <a:pathLst>
                <a:path w="25" h="264" extrusionOk="0">
                  <a:moveTo>
                    <a:pt x="13" y="1"/>
                  </a:moveTo>
                  <a:cubicBezTo>
                    <a:pt x="5" y="1"/>
                    <a:pt x="1" y="62"/>
                    <a:pt x="4" y="140"/>
                  </a:cubicBezTo>
                  <a:cubicBezTo>
                    <a:pt x="10" y="190"/>
                    <a:pt x="14" y="263"/>
                    <a:pt x="21" y="263"/>
                  </a:cubicBezTo>
                  <a:cubicBezTo>
                    <a:pt x="22" y="263"/>
                    <a:pt x="23" y="260"/>
                    <a:pt x="25" y="254"/>
                  </a:cubicBezTo>
                  <a:lnTo>
                    <a:pt x="17" y="6"/>
                  </a:lnTo>
                  <a:cubicBezTo>
                    <a:pt x="15" y="2"/>
                    <a:pt x="14" y="1"/>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rot="10800000">
              <a:off x="10442430" y="2177687"/>
              <a:ext cx="4841" cy="15034"/>
            </a:xfrm>
            <a:custGeom>
              <a:avLst/>
              <a:gdLst/>
              <a:ahLst/>
              <a:cxnLst/>
              <a:rect l="l" t="t" r="r" b="b"/>
              <a:pathLst>
                <a:path w="38" h="118" extrusionOk="0">
                  <a:moveTo>
                    <a:pt x="1" y="1"/>
                  </a:moveTo>
                  <a:lnTo>
                    <a:pt x="15" y="118"/>
                  </a:lnTo>
                  <a:cubicBezTo>
                    <a:pt x="21" y="51"/>
                    <a:pt x="28" y="46"/>
                    <a:pt x="37"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rot="10800000">
              <a:off x="10446380" y="2257570"/>
              <a:ext cx="3695" cy="35164"/>
            </a:xfrm>
            <a:custGeom>
              <a:avLst/>
              <a:gdLst/>
              <a:ahLst/>
              <a:cxnLst/>
              <a:rect l="l" t="t" r="r" b="b"/>
              <a:pathLst>
                <a:path w="29" h="276" extrusionOk="0">
                  <a:moveTo>
                    <a:pt x="5" y="1"/>
                  </a:moveTo>
                  <a:cubicBezTo>
                    <a:pt x="2" y="1"/>
                    <a:pt x="0" y="35"/>
                    <a:pt x="1" y="135"/>
                  </a:cubicBezTo>
                  <a:cubicBezTo>
                    <a:pt x="8" y="152"/>
                    <a:pt x="15" y="275"/>
                    <a:pt x="21" y="275"/>
                  </a:cubicBezTo>
                  <a:cubicBezTo>
                    <a:pt x="24" y="275"/>
                    <a:pt x="26" y="250"/>
                    <a:pt x="29" y="180"/>
                  </a:cubicBezTo>
                  <a:cubicBezTo>
                    <a:pt x="22" y="163"/>
                    <a:pt x="10" y="1"/>
                    <a:pt x="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rot="10800000">
              <a:off x="10432748" y="2737505"/>
              <a:ext cx="7899" cy="8154"/>
            </a:xfrm>
            <a:custGeom>
              <a:avLst/>
              <a:gdLst/>
              <a:ahLst/>
              <a:cxnLst/>
              <a:rect l="l" t="t" r="r" b="b"/>
              <a:pathLst>
                <a:path w="62" h="64" extrusionOk="0">
                  <a:moveTo>
                    <a:pt x="1" y="1"/>
                  </a:moveTo>
                  <a:lnTo>
                    <a:pt x="2" y="63"/>
                  </a:lnTo>
                  <a:lnTo>
                    <a:pt x="61" y="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rot="10800000">
              <a:off x="10452878" y="3120739"/>
              <a:ext cx="7899" cy="48032"/>
            </a:xfrm>
            <a:custGeom>
              <a:avLst/>
              <a:gdLst/>
              <a:ahLst/>
              <a:cxnLst/>
              <a:rect l="l" t="t" r="r" b="b"/>
              <a:pathLst>
                <a:path w="62" h="377" extrusionOk="0">
                  <a:moveTo>
                    <a:pt x="37" y="1"/>
                  </a:moveTo>
                  <a:cubicBezTo>
                    <a:pt x="32" y="1"/>
                    <a:pt x="25" y="10"/>
                    <a:pt x="15" y="30"/>
                  </a:cubicBezTo>
                  <a:cubicBezTo>
                    <a:pt x="1" y="324"/>
                    <a:pt x="52" y="100"/>
                    <a:pt x="34" y="366"/>
                  </a:cubicBezTo>
                  <a:cubicBezTo>
                    <a:pt x="35" y="373"/>
                    <a:pt x="37" y="376"/>
                    <a:pt x="38" y="376"/>
                  </a:cubicBezTo>
                  <a:cubicBezTo>
                    <a:pt x="47" y="376"/>
                    <a:pt x="50" y="208"/>
                    <a:pt x="58" y="208"/>
                  </a:cubicBezTo>
                  <a:cubicBezTo>
                    <a:pt x="59" y="208"/>
                    <a:pt x="60" y="211"/>
                    <a:pt x="61" y="219"/>
                  </a:cubicBezTo>
                  <a:cubicBezTo>
                    <a:pt x="50" y="86"/>
                    <a:pt x="52" y="1"/>
                    <a:pt x="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rot="10800000">
              <a:off x="10451731" y="3129275"/>
              <a:ext cx="1274" cy="11594"/>
            </a:xfrm>
            <a:custGeom>
              <a:avLst/>
              <a:gdLst/>
              <a:ahLst/>
              <a:cxnLst/>
              <a:rect l="l" t="t" r="r" b="b"/>
              <a:pathLst>
                <a:path w="10" h="91" extrusionOk="0">
                  <a:moveTo>
                    <a:pt x="0" y="0"/>
                  </a:moveTo>
                  <a:lnTo>
                    <a:pt x="0" y="0"/>
                  </a:lnTo>
                  <a:cubicBezTo>
                    <a:pt x="4" y="29"/>
                    <a:pt x="6" y="59"/>
                    <a:pt x="10" y="90"/>
                  </a:cubicBezTo>
                  <a:cubicBezTo>
                    <a:pt x="6" y="39"/>
                    <a:pt x="2" y="1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rot="10800000">
              <a:off x="11056395" y="3942374"/>
              <a:ext cx="12995" cy="14652"/>
            </a:xfrm>
            <a:custGeom>
              <a:avLst/>
              <a:gdLst/>
              <a:ahLst/>
              <a:cxnLst/>
              <a:rect l="l" t="t" r="r" b="b"/>
              <a:pathLst>
                <a:path w="102" h="115" extrusionOk="0">
                  <a:moveTo>
                    <a:pt x="101" y="1"/>
                  </a:moveTo>
                  <a:lnTo>
                    <a:pt x="101" y="1"/>
                  </a:lnTo>
                  <a:cubicBezTo>
                    <a:pt x="77" y="16"/>
                    <a:pt x="52" y="49"/>
                    <a:pt x="1" y="115"/>
                  </a:cubicBezTo>
                  <a:lnTo>
                    <a:pt x="100" y="17"/>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rot="10800000">
              <a:off x="11132838" y="3658006"/>
              <a:ext cx="4587" cy="10575"/>
            </a:xfrm>
            <a:custGeom>
              <a:avLst/>
              <a:gdLst/>
              <a:ahLst/>
              <a:cxnLst/>
              <a:rect l="l" t="t" r="r" b="b"/>
              <a:pathLst>
                <a:path w="36" h="83" extrusionOk="0">
                  <a:moveTo>
                    <a:pt x="36" y="1"/>
                  </a:moveTo>
                  <a:lnTo>
                    <a:pt x="1" y="83"/>
                  </a:lnTo>
                  <a:lnTo>
                    <a:pt x="35" y="45"/>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rot="10800000">
              <a:off x="11127232" y="3388417"/>
              <a:ext cx="4459" cy="36183"/>
            </a:xfrm>
            <a:custGeom>
              <a:avLst/>
              <a:gdLst/>
              <a:ahLst/>
              <a:cxnLst/>
              <a:rect l="l" t="t" r="r" b="b"/>
              <a:pathLst>
                <a:path w="35" h="284" extrusionOk="0">
                  <a:moveTo>
                    <a:pt x="30" y="0"/>
                  </a:moveTo>
                  <a:cubicBezTo>
                    <a:pt x="30" y="8"/>
                    <a:pt x="30" y="16"/>
                    <a:pt x="30" y="24"/>
                  </a:cubicBezTo>
                  <a:lnTo>
                    <a:pt x="30" y="24"/>
                  </a:lnTo>
                  <a:cubicBezTo>
                    <a:pt x="30" y="16"/>
                    <a:pt x="30" y="8"/>
                    <a:pt x="30" y="0"/>
                  </a:cubicBezTo>
                  <a:close/>
                  <a:moveTo>
                    <a:pt x="30" y="24"/>
                  </a:moveTo>
                  <a:cubicBezTo>
                    <a:pt x="32" y="185"/>
                    <a:pt x="0" y="283"/>
                    <a:pt x="25" y="283"/>
                  </a:cubicBezTo>
                  <a:cubicBezTo>
                    <a:pt x="28" y="283"/>
                    <a:pt x="31" y="282"/>
                    <a:pt x="35" y="280"/>
                  </a:cubicBezTo>
                  <a:cubicBezTo>
                    <a:pt x="33" y="200"/>
                    <a:pt x="32" y="107"/>
                    <a:pt x="30" y="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rot="10800000">
              <a:off x="10964664" y="3517223"/>
              <a:ext cx="1019" cy="11084"/>
            </a:xfrm>
            <a:custGeom>
              <a:avLst/>
              <a:gdLst/>
              <a:ahLst/>
              <a:cxnLst/>
              <a:rect l="l" t="t" r="r" b="b"/>
              <a:pathLst>
                <a:path w="8" h="87" extrusionOk="0">
                  <a:moveTo>
                    <a:pt x="0" y="1"/>
                  </a:moveTo>
                  <a:lnTo>
                    <a:pt x="7" y="86"/>
                  </a:lnTo>
                  <a:cubicBezTo>
                    <a:pt x="5" y="46"/>
                    <a:pt x="3" y="2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rot="10800000">
              <a:off x="10965301" y="3605005"/>
              <a:ext cx="1656" cy="3822"/>
            </a:xfrm>
            <a:custGeom>
              <a:avLst/>
              <a:gdLst/>
              <a:ahLst/>
              <a:cxnLst/>
              <a:rect l="l" t="t" r="r" b="b"/>
              <a:pathLst>
                <a:path w="13" h="30" extrusionOk="0">
                  <a:moveTo>
                    <a:pt x="1" y="0"/>
                  </a:moveTo>
                  <a:cubicBezTo>
                    <a:pt x="5" y="18"/>
                    <a:pt x="8" y="30"/>
                    <a:pt x="10" y="30"/>
                  </a:cubicBezTo>
                  <a:cubicBezTo>
                    <a:pt x="11" y="30"/>
                    <a:pt x="12" y="25"/>
                    <a:pt x="12" y="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rot="10800000">
              <a:off x="10585124" y="3052195"/>
              <a:ext cx="6880" cy="31979"/>
            </a:xfrm>
            <a:custGeom>
              <a:avLst/>
              <a:gdLst/>
              <a:ahLst/>
              <a:cxnLst/>
              <a:rect l="l" t="t" r="r" b="b"/>
              <a:pathLst>
                <a:path w="54" h="251" extrusionOk="0">
                  <a:moveTo>
                    <a:pt x="34" y="1"/>
                  </a:moveTo>
                  <a:cubicBezTo>
                    <a:pt x="33" y="1"/>
                    <a:pt x="32" y="1"/>
                    <a:pt x="30" y="2"/>
                  </a:cubicBezTo>
                  <a:lnTo>
                    <a:pt x="5" y="40"/>
                  </a:lnTo>
                  <a:cubicBezTo>
                    <a:pt x="10" y="127"/>
                    <a:pt x="7" y="194"/>
                    <a:pt x="0" y="250"/>
                  </a:cubicBezTo>
                  <a:cubicBezTo>
                    <a:pt x="22" y="133"/>
                    <a:pt x="53" y="1"/>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rot="10800000">
              <a:off x="10627295" y="3842998"/>
              <a:ext cx="9046" cy="12740"/>
            </a:xfrm>
            <a:custGeom>
              <a:avLst/>
              <a:gdLst/>
              <a:ahLst/>
              <a:cxnLst/>
              <a:rect l="l" t="t" r="r" b="b"/>
              <a:pathLst>
                <a:path w="71" h="100" extrusionOk="0">
                  <a:moveTo>
                    <a:pt x="1" y="1"/>
                  </a:moveTo>
                  <a:lnTo>
                    <a:pt x="1" y="1"/>
                  </a:lnTo>
                  <a:cubicBezTo>
                    <a:pt x="5" y="12"/>
                    <a:pt x="8" y="24"/>
                    <a:pt x="12" y="35"/>
                  </a:cubicBezTo>
                  <a:cubicBezTo>
                    <a:pt x="34" y="58"/>
                    <a:pt x="53" y="80"/>
                    <a:pt x="71" y="100"/>
                  </a:cubicBezTo>
                  <a:cubicBezTo>
                    <a:pt x="50" y="69"/>
                    <a:pt x="30" y="3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rot="10800000">
              <a:off x="10653286" y="3857522"/>
              <a:ext cx="9938" cy="17072"/>
            </a:xfrm>
            <a:custGeom>
              <a:avLst/>
              <a:gdLst/>
              <a:ahLst/>
              <a:cxnLst/>
              <a:rect l="l" t="t" r="r" b="b"/>
              <a:pathLst>
                <a:path w="78" h="134" extrusionOk="0">
                  <a:moveTo>
                    <a:pt x="1" y="1"/>
                  </a:moveTo>
                  <a:cubicBezTo>
                    <a:pt x="1" y="1"/>
                    <a:pt x="2" y="4"/>
                    <a:pt x="5" y="8"/>
                  </a:cubicBezTo>
                  <a:lnTo>
                    <a:pt x="5" y="8"/>
                  </a:lnTo>
                  <a:cubicBezTo>
                    <a:pt x="4" y="6"/>
                    <a:pt x="2" y="3"/>
                    <a:pt x="1" y="1"/>
                  </a:cubicBezTo>
                  <a:close/>
                  <a:moveTo>
                    <a:pt x="5" y="8"/>
                  </a:moveTo>
                  <a:cubicBezTo>
                    <a:pt x="23" y="38"/>
                    <a:pt x="46" y="79"/>
                    <a:pt x="78" y="133"/>
                  </a:cubicBezTo>
                  <a:cubicBezTo>
                    <a:pt x="78" y="133"/>
                    <a:pt x="60" y="99"/>
                    <a:pt x="41" y="66"/>
                  </a:cubicBezTo>
                  <a:cubicBezTo>
                    <a:pt x="26" y="43"/>
                    <a:pt x="12" y="20"/>
                    <a:pt x="5"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rot="10800000">
              <a:off x="10958803" y="3085830"/>
              <a:ext cx="3440" cy="13378"/>
            </a:xfrm>
            <a:custGeom>
              <a:avLst/>
              <a:gdLst/>
              <a:ahLst/>
              <a:cxnLst/>
              <a:rect l="l" t="t" r="r" b="b"/>
              <a:pathLst>
                <a:path w="27" h="105" extrusionOk="0">
                  <a:moveTo>
                    <a:pt x="17" y="1"/>
                  </a:moveTo>
                  <a:cubicBezTo>
                    <a:pt x="13" y="1"/>
                    <a:pt x="9" y="7"/>
                    <a:pt x="4" y="7"/>
                  </a:cubicBezTo>
                  <a:cubicBezTo>
                    <a:pt x="3" y="7"/>
                    <a:pt x="2" y="6"/>
                    <a:pt x="1" y="5"/>
                  </a:cubicBezTo>
                  <a:lnTo>
                    <a:pt x="1" y="5"/>
                  </a:lnTo>
                  <a:lnTo>
                    <a:pt x="26" y="105"/>
                  </a:lnTo>
                  <a:cubicBezTo>
                    <a:pt x="26" y="17"/>
                    <a:pt x="22" y="1"/>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rot="10800000">
              <a:off x="10590730" y="2364335"/>
              <a:ext cx="4841" cy="34017"/>
            </a:xfrm>
            <a:custGeom>
              <a:avLst/>
              <a:gdLst/>
              <a:ahLst/>
              <a:cxnLst/>
              <a:rect l="l" t="t" r="r" b="b"/>
              <a:pathLst>
                <a:path w="38" h="267" extrusionOk="0">
                  <a:moveTo>
                    <a:pt x="38" y="0"/>
                  </a:moveTo>
                  <a:cubicBezTo>
                    <a:pt x="23" y="128"/>
                    <a:pt x="1" y="233"/>
                    <a:pt x="22" y="267"/>
                  </a:cubicBezTo>
                  <a:cubicBezTo>
                    <a:pt x="33" y="160"/>
                    <a:pt x="37" y="75"/>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rot="10800000">
              <a:off x="10998299" y="3549839"/>
              <a:ext cx="2038" cy="9683"/>
            </a:xfrm>
            <a:custGeom>
              <a:avLst/>
              <a:gdLst/>
              <a:ahLst/>
              <a:cxnLst/>
              <a:rect l="l" t="t" r="r" b="b"/>
              <a:pathLst>
                <a:path w="16" h="76" extrusionOk="0">
                  <a:moveTo>
                    <a:pt x="3" y="1"/>
                  </a:moveTo>
                  <a:cubicBezTo>
                    <a:pt x="2" y="1"/>
                    <a:pt x="1" y="1"/>
                    <a:pt x="0" y="3"/>
                  </a:cubicBezTo>
                  <a:cubicBezTo>
                    <a:pt x="5" y="53"/>
                    <a:pt x="10" y="76"/>
                    <a:pt x="15" y="76"/>
                  </a:cubicBezTo>
                  <a:cubicBezTo>
                    <a:pt x="15" y="76"/>
                    <a:pt x="16" y="76"/>
                    <a:pt x="16" y="76"/>
                  </a:cubicBezTo>
                  <a:cubicBezTo>
                    <a:pt x="12" y="30"/>
                    <a:pt x="8"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rot="10800000">
              <a:off x="10588437" y="2398480"/>
              <a:ext cx="3185" cy="39496"/>
            </a:xfrm>
            <a:custGeom>
              <a:avLst/>
              <a:gdLst/>
              <a:ahLst/>
              <a:cxnLst/>
              <a:rect l="l" t="t" r="r" b="b"/>
              <a:pathLst>
                <a:path w="25" h="310" extrusionOk="0">
                  <a:moveTo>
                    <a:pt x="7" y="0"/>
                  </a:moveTo>
                  <a:cubicBezTo>
                    <a:pt x="5" y="21"/>
                    <a:pt x="3" y="38"/>
                    <a:pt x="1" y="58"/>
                  </a:cubicBezTo>
                  <a:cubicBezTo>
                    <a:pt x="5" y="136"/>
                    <a:pt x="9" y="215"/>
                    <a:pt x="7" y="310"/>
                  </a:cubicBezTo>
                  <a:cubicBezTo>
                    <a:pt x="18" y="215"/>
                    <a:pt x="24" y="106"/>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rot="10800000">
              <a:off x="10589711" y="2060602"/>
              <a:ext cx="510" cy="5096"/>
            </a:xfrm>
            <a:custGeom>
              <a:avLst/>
              <a:gdLst/>
              <a:ahLst/>
              <a:cxnLst/>
              <a:rect l="l" t="t" r="r" b="b"/>
              <a:pathLst>
                <a:path w="4" h="40" extrusionOk="0">
                  <a:moveTo>
                    <a:pt x="1" y="0"/>
                  </a:moveTo>
                  <a:lnTo>
                    <a:pt x="1" y="0"/>
                  </a:lnTo>
                  <a:cubicBezTo>
                    <a:pt x="2" y="29"/>
                    <a:pt x="2" y="39"/>
                    <a:pt x="3" y="39"/>
                  </a:cubicBezTo>
                  <a:cubicBezTo>
                    <a:pt x="3" y="39"/>
                    <a:pt x="3" y="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rot="10800000">
              <a:off x="10611115" y="2537988"/>
              <a:ext cx="510" cy="2293"/>
            </a:xfrm>
            <a:custGeom>
              <a:avLst/>
              <a:gdLst/>
              <a:ahLst/>
              <a:cxnLst/>
              <a:rect l="l" t="t" r="r" b="b"/>
              <a:pathLst>
                <a:path w="4" h="18" extrusionOk="0">
                  <a:moveTo>
                    <a:pt x="4" y="1"/>
                  </a:moveTo>
                  <a:cubicBezTo>
                    <a:pt x="1" y="13"/>
                    <a:pt x="0" y="17"/>
                    <a:pt x="0" y="17"/>
                  </a:cubicBezTo>
                  <a:cubicBezTo>
                    <a:pt x="1" y="17"/>
                    <a:pt x="2" y="13"/>
                    <a:pt x="4" y="7"/>
                  </a:cubicBezTo>
                  <a:cubicBezTo>
                    <a:pt x="4" y="5"/>
                    <a:pt x="4" y="3"/>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rot="10800000">
              <a:off x="10590603" y="2050155"/>
              <a:ext cx="1147" cy="13250"/>
            </a:xfrm>
            <a:custGeom>
              <a:avLst/>
              <a:gdLst/>
              <a:ahLst/>
              <a:cxnLst/>
              <a:rect l="l" t="t" r="r" b="b"/>
              <a:pathLst>
                <a:path w="9" h="104" extrusionOk="0">
                  <a:moveTo>
                    <a:pt x="9" y="1"/>
                  </a:moveTo>
                  <a:cubicBezTo>
                    <a:pt x="8" y="13"/>
                    <a:pt x="7" y="24"/>
                    <a:pt x="6" y="36"/>
                  </a:cubicBezTo>
                  <a:lnTo>
                    <a:pt x="6" y="36"/>
                  </a:lnTo>
                  <a:cubicBezTo>
                    <a:pt x="7" y="20"/>
                    <a:pt x="8" y="9"/>
                    <a:pt x="9" y="1"/>
                  </a:cubicBezTo>
                  <a:close/>
                  <a:moveTo>
                    <a:pt x="6" y="36"/>
                  </a:moveTo>
                  <a:lnTo>
                    <a:pt x="6" y="36"/>
                  </a:lnTo>
                  <a:cubicBezTo>
                    <a:pt x="5" y="53"/>
                    <a:pt x="3" y="75"/>
                    <a:pt x="1" y="103"/>
                  </a:cubicBezTo>
                  <a:cubicBezTo>
                    <a:pt x="3" y="82"/>
                    <a:pt x="4" y="59"/>
                    <a:pt x="6"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rot="10800000">
              <a:off x="10589583" y="2042893"/>
              <a:ext cx="892" cy="9428"/>
            </a:xfrm>
            <a:custGeom>
              <a:avLst/>
              <a:gdLst/>
              <a:ahLst/>
              <a:cxnLst/>
              <a:rect l="l" t="t" r="r" b="b"/>
              <a:pathLst>
                <a:path w="7" h="74" extrusionOk="0">
                  <a:moveTo>
                    <a:pt x="3" y="0"/>
                  </a:moveTo>
                  <a:cubicBezTo>
                    <a:pt x="2" y="28"/>
                    <a:pt x="1" y="49"/>
                    <a:pt x="1" y="70"/>
                  </a:cubicBezTo>
                  <a:cubicBezTo>
                    <a:pt x="2" y="72"/>
                    <a:pt x="2" y="73"/>
                    <a:pt x="3" y="73"/>
                  </a:cubicBezTo>
                  <a:cubicBezTo>
                    <a:pt x="6" y="73"/>
                    <a:pt x="7" y="56"/>
                    <a:pt x="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rot="10800000">
              <a:off x="10590093" y="2063277"/>
              <a:ext cx="637" cy="16563"/>
            </a:xfrm>
            <a:custGeom>
              <a:avLst/>
              <a:gdLst/>
              <a:ahLst/>
              <a:cxnLst/>
              <a:rect l="l" t="t" r="r" b="b"/>
              <a:pathLst>
                <a:path w="5" h="130" extrusionOk="0">
                  <a:moveTo>
                    <a:pt x="4" y="1"/>
                  </a:moveTo>
                  <a:cubicBezTo>
                    <a:pt x="4" y="46"/>
                    <a:pt x="3" y="89"/>
                    <a:pt x="1" y="130"/>
                  </a:cubicBezTo>
                  <a:cubicBezTo>
                    <a:pt x="2" y="117"/>
                    <a:pt x="3" y="110"/>
                    <a:pt x="4" y="110"/>
                  </a:cubicBezTo>
                  <a:cubicBezTo>
                    <a:pt x="4" y="110"/>
                    <a:pt x="5" y="111"/>
                    <a:pt x="5" y="111"/>
                  </a:cubicBezTo>
                  <a:cubicBezTo>
                    <a:pt x="5" y="88"/>
                    <a:pt x="4" y="55"/>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rot="10800000">
              <a:off x="10972818" y="2367266"/>
              <a:ext cx="1147" cy="8154"/>
            </a:xfrm>
            <a:custGeom>
              <a:avLst/>
              <a:gdLst/>
              <a:ahLst/>
              <a:cxnLst/>
              <a:rect l="l" t="t" r="r" b="b"/>
              <a:pathLst>
                <a:path w="9" h="64" extrusionOk="0">
                  <a:moveTo>
                    <a:pt x="3" y="0"/>
                  </a:moveTo>
                  <a:cubicBezTo>
                    <a:pt x="3" y="5"/>
                    <a:pt x="1" y="11"/>
                    <a:pt x="0" y="17"/>
                  </a:cubicBezTo>
                  <a:cubicBezTo>
                    <a:pt x="5" y="50"/>
                    <a:pt x="7" y="64"/>
                    <a:pt x="8" y="64"/>
                  </a:cubicBezTo>
                  <a:cubicBezTo>
                    <a:pt x="9" y="64"/>
                    <a:pt x="7" y="37"/>
                    <a:pt x="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rot="10800000">
              <a:off x="10625511" y="3316178"/>
              <a:ext cx="382" cy="1784"/>
            </a:xfrm>
            <a:custGeom>
              <a:avLst/>
              <a:gdLst/>
              <a:ahLst/>
              <a:cxnLst/>
              <a:rect l="l" t="t" r="r" b="b"/>
              <a:pathLst>
                <a:path w="3" h="14" extrusionOk="0">
                  <a:moveTo>
                    <a:pt x="3" y="1"/>
                  </a:moveTo>
                  <a:lnTo>
                    <a:pt x="1" y="4"/>
                  </a:lnTo>
                  <a:cubicBezTo>
                    <a:pt x="1" y="7"/>
                    <a:pt x="1" y="10"/>
                    <a:pt x="2" y="13"/>
                  </a:cubicBezTo>
                  <a:cubicBezTo>
                    <a:pt x="2" y="9"/>
                    <a:pt x="3" y="5"/>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rot="10800000">
              <a:off x="10616084" y="3317834"/>
              <a:ext cx="12231" cy="36310"/>
            </a:xfrm>
            <a:custGeom>
              <a:avLst/>
              <a:gdLst/>
              <a:ahLst/>
              <a:cxnLst/>
              <a:rect l="l" t="t" r="r" b="b"/>
              <a:pathLst>
                <a:path w="96" h="285" extrusionOk="0">
                  <a:moveTo>
                    <a:pt x="0" y="1"/>
                  </a:moveTo>
                  <a:lnTo>
                    <a:pt x="0" y="1"/>
                  </a:lnTo>
                  <a:cubicBezTo>
                    <a:pt x="32" y="123"/>
                    <a:pt x="28" y="192"/>
                    <a:pt x="22" y="285"/>
                  </a:cubicBezTo>
                  <a:lnTo>
                    <a:pt x="96" y="19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rot="10800000">
              <a:off x="10581812" y="982501"/>
              <a:ext cx="427699" cy="2976945"/>
            </a:xfrm>
            <a:custGeom>
              <a:avLst/>
              <a:gdLst/>
              <a:ahLst/>
              <a:cxnLst/>
              <a:rect l="l" t="t" r="r" b="b"/>
              <a:pathLst>
                <a:path w="3357" h="23366" extrusionOk="0">
                  <a:moveTo>
                    <a:pt x="2991" y="1064"/>
                  </a:moveTo>
                  <a:cubicBezTo>
                    <a:pt x="3014" y="1112"/>
                    <a:pt x="3026" y="1171"/>
                    <a:pt x="3036" y="1237"/>
                  </a:cubicBezTo>
                  <a:cubicBezTo>
                    <a:pt x="3015" y="1199"/>
                    <a:pt x="3009" y="1134"/>
                    <a:pt x="2991" y="1064"/>
                  </a:cubicBezTo>
                  <a:close/>
                  <a:moveTo>
                    <a:pt x="3029" y="1756"/>
                  </a:moveTo>
                  <a:lnTo>
                    <a:pt x="3029" y="1756"/>
                  </a:lnTo>
                  <a:cubicBezTo>
                    <a:pt x="3029" y="1756"/>
                    <a:pt x="3029" y="1757"/>
                    <a:pt x="3029" y="1758"/>
                  </a:cubicBezTo>
                  <a:lnTo>
                    <a:pt x="3029" y="1758"/>
                  </a:lnTo>
                  <a:cubicBezTo>
                    <a:pt x="3029" y="1757"/>
                    <a:pt x="3029" y="1756"/>
                    <a:pt x="3029" y="1756"/>
                  </a:cubicBezTo>
                  <a:close/>
                  <a:moveTo>
                    <a:pt x="334" y="1848"/>
                  </a:moveTo>
                  <a:lnTo>
                    <a:pt x="334" y="1848"/>
                  </a:lnTo>
                  <a:cubicBezTo>
                    <a:pt x="340" y="1906"/>
                    <a:pt x="358" y="2023"/>
                    <a:pt x="341" y="2066"/>
                  </a:cubicBezTo>
                  <a:cubicBezTo>
                    <a:pt x="308" y="1999"/>
                    <a:pt x="325" y="1947"/>
                    <a:pt x="334" y="1848"/>
                  </a:cubicBezTo>
                  <a:close/>
                  <a:moveTo>
                    <a:pt x="338" y="3111"/>
                  </a:moveTo>
                  <a:lnTo>
                    <a:pt x="339" y="3144"/>
                  </a:lnTo>
                  <a:cubicBezTo>
                    <a:pt x="339" y="3131"/>
                    <a:pt x="339" y="3120"/>
                    <a:pt x="338" y="3111"/>
                  </a:cubicBezTo>
                  <a:close/>
                  <a:moveTo>
                    <a:pt x="3049" y="3178"/>
                  </a:moveTo>
                  <a:lnTo>
                    <a:pt x="3049" y="3178"/>
                  </a:lnTo>
                  <a:cubicBezTo>
                    <a:pt x="3053" y="3205"/>
                    <a:pt x="3055" y="3241"/>
                    <a:pt x="3056" y="3280"/>
                  </a:cubicBezTo>
                  <a:lnTo>
                    <a:pt x="3056" y="3280"/>
                  </a:lnTo>
                  <a:cubicBezTo>
                    <a:pt x="3056" y="3228"/>
                    <a:pt x="3059" y="3199"/>
                    <a:pt x="3049" y="3178"/>
                  </a:cubicBezTo>
                  <a:close/>
                  <a:moveTo>
                    <a:pt x="3016" y="5755"/>
                  </a:moveTo>
                  <a:cubicBezTo>
                    <a:pt x="3015" y="5759"/>
                    <a:pt x="3014" y="5763"/>
                    <a:pt x="3014" y="5767"/>
                  </a:cubicBezTo>
                  <a:cubicBezTo>
                    <a:pt x="3015" y="5763"/>
                    <a:pt x="3015" y="5759"/>
                    <a:pt x="3016" y="5755"/>
                  </a:cubicBezTo>
                  <a:close/>
                  <a:moveTo>
                    <a:pt x="3202" y="5791"/>
                  </a:moveTo>
                  <a:cubicBezTo>
                    <a:pt x="3203" y="5791"/>
                    <a:pt x="3204" y="5797"/>
                    <a:pt x="3204" y="5819"/>
                  </a:cubicBezTo>
                  <a:lnTo>
                    <a:pt x="3204" y="5819"/>
                  </a:lnTo>
                  <a:cubicBezTo>
                    <a:pt x="3201" y="5812"/>
                    <a:pt x="3197" y="5806"/>
                    <a:pt x="3193" y="5802"/>
                  </a:cubicBezTo>
                  <a:cubicBezTo>
                    <a:pt x="3197" y="5800"/>
                    <a:pt x="3200" y="5791"/>
                    <a:pt x="3202" y="5791"/>
                  </a:cubicBezTo>
                  <a:close/>
                  <a:moveTo>
                    <a:pt x="3015" y="5874"/>
                  </a:moveTo>
                  <a:cubicBezTo>
                    <a:pt x="3015" y="5877"/>
                    <a:pt x="3016" y="5879"/>
                    <a:pt x="3016" y="5880"/>
                  </a:cubicBezTo>
                  <a:lnTo>
                    <a:pt x="3016" y="5880"/>
                  </a:lnTo>
                  <a:lnTo>
                    <a:pt x="3015" y="5874"/>
                  </a:lnTo>
                  <a:close/>
                  <a:moveTo>
                    <a:pt x="383" y="8072"/>
                  </a:moveTo>
                  <a:lnTo>
                    <a:pt x="383" y="8074"/>
                  </a:lnTo>
                  <a:cubicBezTo>
                    <a:pt x="383" y="8073"/>
                    <a:pt x="383" y="8073"/>
                    <a:pt x="383" y="8072"/>
                  </a:cubicBezTo>
                  <a:close/>
                  <a:moveTo>
                    <a:pt x="372" y="10593"/>
                  </a:moveTo>
                  <a:cubicBezTo>
                    <a:pt x="372" y="10602"/>
                    <a:pt x="372" y="10611"/>
                    <a:pt x="372" y="10619"/>
                  </a:cubicBezTo>
                  <a:lnTo>
                    <a:pt x="372" y="10619"/>
                  </a:lnTo>
                  <a:cubicBezTo>
                    <a:pt x="372" y="10610"/>
                    <a:pt x="372" y="10601"/>
                    <a:pt x="372" y="10593"/>
                  </a:cubicBezTo>
                  <a:close/>
                  <a:moveTo>
                    <a:pt x="97" y="13234"/>
                  </a:moveTo>
                  <a:cubicBezTo>
                    <a:pt x="101" y="13298"/>
                    <a:pt x="101" y="13318"/>
                    <a:pt x="99" y="13318"/>
                  </a:cubicBezTo>
                  <a:cubicBezTo>
                    <a:pt x="97" y="13318"/>
                    <a:pt x="94" y="13303"/>
                    <a:pt x="90" y="13288"/>
                  </a:cubicBezTo>
                  <a:lnTo>
                    <a:pt x="97" y="13234"/>
                  </a:lnTo>
                  <a:close/>
                  <a:moveTo>
                    <a:pt x="3274" y="13906"/>
                  </a:moveTo>
                  <a:cubicBezTo>
                    <a:pt x="3273" y="13918"/>
                    <a:pt x="3270" y="13949"/>
                    <a:pt x="3268" y="13988"/>
                  </a:cubicBezTo>
                  <a:lnTo>
                    <a:pt x="3267" y="13982"/>
                  </a:lnTo>
                  <a:cubicBezTo>
                    <a:pt x="3271" y="13940"/>
                    <a:pt x="3273" y="13916"/>
                    <a:pt x="3274" y="13906"/>
                  </a:cubicBezTo>
                  <a:close/>
                  <a:moveTo>
                    <a:pt x="80" y="16450"/>
                  </a:moveTo>
                  <a:cubicBezTo>
                    <a:pt x="79" y="16453"/>
                    <a:pt x="77" y="16458"/>
                    <a:pt x="75" y="16465"/>
                  </a:cubicBezTo>
                  <a:cubicBezTo>
                    <a:pt x="77" y="16460"/>
                    <a:pt x="78" y="16455"/>
                    <a:pt x="80" y="16450"/>
                  </a:cubicBezTo>
                  <a:close/>
                  <a:moveTo>
                    <a:pt x="350" y="18431"/>
                  </a:moveTo>
                  <a:cubicBezTo>
                    <a:pt x="350" y="18435"/>
                    <a:pt x="349" y="18442"/>
                    <a:pt x="349" y="18450"/>
                  </a:cubicBezTo>
                  <a:lnTo>
                    <a:pt x="349" y="18450"/>
                  </a:lnTo>
                  <a:lnTo>
                    <a:pt x="350" y="18431"/>
                  </a:lnTo>
                  <a:close/>
                  <a:moveTo>
                    <a:pt x="1713" y="0"/>
                  </a:moveTo>
                  <a:lnTo>
                    <a:pt x="1785" y="11"/>
                  </a:lnTo>
                  <a:cubicBezTo>
                    <a:pt x="1741" y="28"/>
                    <a:pt x="1696" y="30"/>
                    <a:pt x="1644" y="30"/>
                  </a:cubicBezTo>
                  <a:cubicBezTo>
                    <a:pt x="1625" y="30"/>
                    <a:pt x="1604" y="30"/>
                    <a:pt x="1583" y="30"/>
                  </a:cubicBezTo>
                  <a:cubicBezTo>
                    <a:pt x="1522" y="30"/>
                    <a:pt x="1452" y="32"/>
                    <a:pt x="1363" y="51"/>
                  </a:cubicBezTo>
                  <a:lnTo>
                    <a:pt x="1368" y="46"/>
                  </a:lnTo>
                  <a:lnTo>
                    <a:pt x="1368" y="46"/>
                  </a:lnTo>
                  <a:cubicBezTo>
                    <a:pt x="1249" y="64"/>
                    <a:pt x="1178" y="82"/>
                    <a:pt x="1131" y="101"/>
                  </a:cubicBezTo>
                  <a:cubicBezTo>
                    <a:pt x="1085" y="117"/>
                    <a:pt x="1062" y="129"/>
                    <a:pt x="1039" y="142"/>
                  </a:cubicBezTo>
                  <a:cubicBezTo>
                    <a:pt x="996" y="170"/>
                    <a:pt x="946" y="180"/>
                    <a:pt x="741" y="304"/>
                  </a:cubicBezTo>
                  <a:lnTo>
                    <a:pt x="779" y="311"/>
                  </a:lnTo>
                  <a:cubicBezTo>
                    <a:pt x="778" y="348"/>
                    <a:pt x="691" y="400"/>
                    <a:pt x="588" y="484"/>
                  </a:cubicBezTo>
                  <a:cubicBezTo>
                    <a:pt x="486" y="568"/>
                    <a:pt x="374" y="691"/>
                    <a:pt x="317" y="819"/>
                  </a:cubicBezTo>
                  <a:lnTo>
                    <a:pt x="382" y="742"/>
                  </a:lnTo>
                  <a:lnTo>
                    <a:pt x="382" y="742"/>
                  </a:lnTo>
                  <a:cubicBezTo>
                    <a:pt x="350" y="809"/>
                    <a:pt x="284" y="890"/>
                    <a:pt x="223" y="981"/>
                  </a:cubicBezTo>
                  <a:cubicBezTo>
                    <a:pt x="162" y="1071"/>
                    <a:pt x="108" y="1171"/>
                    <a:pt x="89" y="1248"/>
                  </a:cubicBezTo>
                  <a:cubicBezTo>
                    <a:pt x="87" y="1253"/>
                    <a:pt x="86" y="1255"/>
                    <a:pt x="85" y="1255"/>
                  </a:cubicBezTo>
                  <a:cubicBezTo>
                    <a:pt x="81" y="1255"/>
                    <a:pt x="90" y="1186"/>
                    <a:pt x="99" y="1146"/>
                  </a:cubicBezTo>
                  <a:lnTo>
                    <a:pt x="99" y="1146"/>
                  </a:lnTo>
                  <a:cubicBezTo>
                    <a:pt x="36" y="1346"/>
                    <a:pt x="54" y="1364"/>
                    <a:pt x="65" y="1364"/>
                  </a:cubicBezTo>
                  <a:cubicBezTo>
                    <a:pt x="81" y="1366"/>
                    <a:pt x="99" y="1356"/>
                    <a:pt x="96" y="1508"/>
                  </a:cubicBezTo>
                  <a:cubicBezTo>
                    <a:pt x="91" y="1519"/>
                    <a:pt x="86" y="1522"/>
                    <a:pt x="81" y="1522"/>
                  </a:cubicBezTo>
                  <a:cubicBezTo>
                    <a:pt x="75" y="1522"/>
                    <a:pt x="69" y="1518"/>
                    <a:pt x="63" y="1518"/>
                  </a:cubicBezTo>
                  <a:cubicBezTo>
                    <a:pt x="52" y="1518"/>
                    <a:pt x="43" y="1534"/>
                    <a:pt x="41" y="1632"/>
                  </a:cubicBezTo>
                  <a:cubicBezTo>
                    <a:pt x="24" y="1726"/>
                    <a:pt x="105" y="2181"/>
                    <a:pt x="66" y="2440"/>
                  </a:cubicBezTo>
                  <a:cubicBezTo>
                    <a:pt x="75" y="2408"/>
                    <a:pt x="84" y="2377"/>
                    <a:pt x="92" y="2377"/>
                  </a:cubicBezTo>
                  <a:cubicBezTo>
                    <a:pt x="98" y="2377"/>
                    <a:pt x="104" y="2398"/>
                    <a:pt x="109" y="2456"/>
                  </a:cubicBezTo>
                  <a:cubicBezTo>
                    <a:pt x="114" y="2657"/>
                    <a:pt x="51" y="2997"/>
                    <a:pt x="99" y="3179"/>
                  </a:cubicBezTo>
                  <a:cubicBezTo>
                    <a:pt x="95" y="3205"/>
                    <a:pt x="91" y="3214"/>
                    <a:pt x="88" y="3215"/>
                  </a:cubicBezTo>
                  <a:cubicBezTo>
                    <a:pt x="100" y="3369"/>
                    <a:pt x="108" y="3713"/>
                    <a:pt x="135" y="3804"/>
                  </a:cubicBezTo>
                  <a:cubicBezTo>
                    <a:pt x="37" y="3946"/>
                    <a:pt x="182" y="4753"/>
                    <a:pt x="92" y="4753"/>
                  </a:cubicBezTo>
                  <a:cubicBezTo>
                    <a:pt x="92" y="4753"/>
                    <a:pt x="92" y="4753"/>
                    <a:pt x="92" y="4753"/>
                  </a:cubicBezTo>
                  <a:lnTo>
                    <a:pt x="92" y="4753"/>
                  </a:lnTo>
                  <a:lnTo>
                    <a:pt x="97" y="5223"/>
                  </a:lnTo>
                  <a:lnTo>
                    <a:pt x="88" y="5211"/>
                  </a:lnTo>
                  <a:lnTo>
                    <a:pt x="88" y="5211"/>
                  </a:lnTo>
                  <a:cubicBezTo>
                    <a:pt x="82" y="5513"/>
                    <a:pt x="103" y="5619"/>
                    <a:pt x="125" y="5725"/>
                  </a:cubicBezTo>
                  <a:cubicBezTo>
                    <a:pt x="122" y="5752"/>
                    <a:pt x="119" y="5761"/>
                    <a:pt x="117" y="5761"/>
                  </a:cubicBezTo>
                  <a:cubicBezTo>
                    <a:pt x="112" y="5761"/>
                    <a:pt x="108" y="5741"/>
                    <a:pt x="105" y="5737"/>
                  </a:cubicBezTo>
                  <a:lnTo>
                    <a:pt x="105" y="5737"/>
                  </a:lnTo>
                  <a:cubicBezTo>
                    <a:pt x="88" y="6177"/>
                    <a:pt x="91" y="6221"/>
                    <a:pt x="136" y="6589"/>
                  </a:cubicBezTo>
                  <a:lnTo>
                    <a:pt x="107" y="6628"/>
                  </a:lnTo>
                  <a:cubicBezTo>
                    <a:pt x="124" y="6728"/>
                    <a:pt x="61" y="7264"/>
                    <a:pt x="95" y="7694"/>
                  </a:cubicBezTo>
                  <a:cubicBezTo>
                    <a:pt x="92" y="7690"/>
                    <a:pt x="86" y="7682"/>
                    <a:pt x="82" y="7647"/>
                  </a:cubicBezTo>
                  <a:lnTo>
                    <a:pt x="82" y="7647"/>
                  </a:lnTo>
                  <a:cubicBezTo>
                    <a:pt x="116" y="8133"/>
                    <a:pt x="1" y="8809"/>
                    <a:pt x="107" y="8987"/>
                  </a:cubicBezTo>
                  <a:lnTo>
                    <a:pt x="134" y="9307"/>
                  </a:lnTo>
                  <a:cubicBezTo>
                    <a:pt x="137" y="9174"/>
                    <a:pt x="142" y="9133"/>
                    <a:pt x="149" y="9133"/>
                  </a:cubicBezTo>
                  <a:cubicBezTo>
                    <a:pt x="161" y="9133"/>
                    <a:pt x="176" y="9237"/>
                    <a:pt x="187" y="9237"/>
                  </a:cubicBezTo>
                  <a:cubicBezTo>
                    <a:pt x="191" y="9237"/>
                    <a:pt x="195" y="9226"/>
                    <a:pt x="197" y="9199"/>
                  </a:cubicBezTo>
                  <a:lnTo>
                    <a:pt x="197" y="9199"/>
                  </a:lnTo>
                  <a:cubicBezTo>
                    <a:pt x="202" y="9319"/>
                    <a:pt x="182" y="9493"/>
                    <a:pt x="170" y="9493"/>
                  </a:cubicBezTo>
                  <a:cubicBezTo>
                    <a:pt x="165" y="9493"/>
                    <a:pt x="162" y="9472"/>
                    <a:pt x="161" y="9420"/>
                  </a:cubicBezTo>
                  <a:lnTo>
                    <a:pt x="166" y="9388"/>
                  </a:lnTo>
                  <a:cubicBezTo>
                    <a:pt x="162" y="9384"/>
                    <a:pt x="159" y="9382"/>
                    <a:pt x="157" y="9382"/>
                  </a:cubicBezTo>
                  <a:cubicBezTo>
                    <a:pt x="114" y="9382"/>
                    <a:pt x="143" y="9892"/>
                    <a:pt x="109" y="9892"/>
                  </a:cubicBezTo>
                  <a:cubicBezTo>
                    <a:pt x="109" y="9892"/>
                    <a:pt x="109" y="9892"/>
                    <a:pt x="108" y="9892"/>
                  </a:cubicBezTo>
                  <a:lnTo>
                    <a:pt x="108" y="9892"/>
                  </a:lnTo>
                  <a:cubicBezTo>
                    <a:pt x="110" y="10707"/>
                    <a:pt x="80" y="11501"/>
                    <a:pt x="77" y="12265"/>
                  </a:cubicBezTo>
                  <a:lnTo>
                    <a:pt x="121" y="12177"/>
                  </a:lnTo>
                  <a:lnTo>
                    <a:pt x="118" y="12444"/>
                  </a:lnTo>
                  <a:cubicBezTo>
                    <a:pt x="114" y="12474"/>
                    <a:pt x="107" y="12495"/>
                    <a:pt x="101" y="12495"/>
                  </a:cubicBezTo>
                  <a:cubicBezTo>
                    <a:pt x="93" y="12495"/>
                    <a:pt x="85" y="12456"/>
                    <a:pt x="86" y="12347"/>
                  </a:cubicBezTo>
                  <a:lnTo>
                    <a:pt x="86" y="12347"/>
                  </a:lnTo>
                  <a:cubicBezTo>
                    <a:pt x="62" y="12448"/>
                    <a:pt x="107" y="12666"/>
                    <a:pt x="116" y="12672"/>
                  </a:cubicBezTo>
                  <a:cubicBezTo>
                    <a:pt x="112" y="12774"/>
                    <a:pt x="106" y="12809"/>
                    <a:pt x="100" y="12809"/>
                  </a:cubicBezTo>
                  <a:cubicBezTo>
                    <a:pt x="86" y="12809"/>
                    <a:pt x="71" y="12624"/>
                    <a:pt x="66" y="12624"/>
                  </a:cubicBezTo>
                  <a:cubicBezTo>
                    <a:pt x="65" y="12624"/>
                    <a:pt x="64" y="12629"/>
                    <a:pt x="64" y="12641"/>
                  </a:cubicBezTo>
                  <a:lnTo>
                    <a:pt x="68" y="12795"/>
                  </a:lnTo>
                  <a:lnTo>
                    <a:pt x="73" y="12761"/>
                  </a:lnTo>
                  <a:cubicBezTo>
                    <a:pt x="91" y="12886"/>
                    <a:pt x="109" y="12897"/>
                    <a:pt x="107" y="13126"/>
                  </a:cubicBezTo>
                  <a:cubicBezTo>
                    <a:pt x="99" y="13270"/>
                    <a:pt x="81" y="13199"/>
                    <a:pt x="78" y="13257"/>
                  </a:cubicBezTo>
                  <a:cubicBezTo>
                    <a:pt x="78" y="13257"/>
                    <a:pt x="78" y="13257"/>
                    <a:pt x="78" y="13257"/>
                  </a:cubicBezTo>
                  <a:cubicBezTo>
                    <a:pt x="75" y="13257"/>
                    <a:pt x="74" y="13277"/>
                    <a:pt x="77" y="13344"/>
                  </a:cubicBezTo>
                  <a:lnTo>
                    <a:pt x="74" y="13679"/>
                  </a:lnTo>
                  <a:lnTo>
                    <a:pt x="108" y="13545"/>
                  </a:lnTo>
                  <a:cubicBezTo>
                    <a:pt x="120" y="13652"/>
                    <a:pt x="114" y="13768"/>
                    <a:pt x="124" y="13768"/>
                  </a:cubicBezTo>
                  <a:cubicBezTo>
                    <a:pt x="128" y="13768"/>
                    <a:pt x="134" y="13751"/>
                    <a:pt x="144" y="13710"/>
                  </a:cubicBezTo>
                  <a:lnTo>
                    <a:pt x="144" y="13710"/>
                  </a:lnTo>
                  <a:cubicBezTo>
                    <a:pt x="86" y="13946"/>
                    <a:pt x="123" y="14959"/>
                    <a:pt x="105" y="15097"/>
                  </a:cubicBezTo>
                  <a:cubicBezTo>
                    <a:pt x="130" y="15305"/>
                    <a:pt x="130" y="15511"/>
                    <a:pt x="127" y="15766"/>
                  </a:cubicBezTo>
                  <a:cubicBezTo>
                    <a:pt x="130" y="15739"/>
                    <a:pt x="138" y="15717"/>
                    <a:pt x="147" y="15717"/>
                  </a:cubicBezTo>
                  <a:cubicBezTo>
                    <a:pt x="158" y="15717"/>
                    <a:pt x="170" y="15758"/>
                    <a:pt x="167" y="15885"/>
                  </a:cubicBezTo>
                  <a:cubicBezTo>
                    <a:pt x="161" y="15879"/>
                    <a:pt x="155" y="15876"/>
                    <a:pt x="151" y="15876"/>
                  </a:cubicBezTo>
                  <a:cubicBezTo>
                    <a:pt x="96" y="15876"/>
                    <a:pt x="127" y="16275"/>
                    <a:pt x="80" y="16450"/>
                  </a:cubicBezTo>
                  <a:lnTo>
                    <a:pt x="80" y="16450"/>
                  </a:lnTo>
                  <a:cubicBezTo>
                    <a:pt x="82" y="16446"/>
                    <a:pt x="83" y="16444"/>
                    <a:pt x="84" y="16444"/>
                  </a:cubicBezTo>
                  <a:cubicBezTo>
                    <a:pt x="105" y="16444"/>
                    <a:pt x="95" y="16890"/>
                    <a:pt x="121" y="16890"/>
                  </a:cubicBezTo>
                  <a:cubicBezTo>
                    <a:pt x="126" y="16890"/>
                    <a:pt x="132" y="16875"/>
                    <a:pt x="139" y="16840"/>
                  </a:cubicBezTo>
                  <a:lnTo>
                    <a:pt x="139" y="16840"/>
                  </a:lnTo>
                  <a:cubicBezTo>
                    <a:pt x="136" y="16920"/>
                    <a:pt x="130" y="16932"/>
                    <a:pt x="123" y="16932"/>
                  </a:cubicBezTo>
                  <a:cubicBezTo>
                    <a:pt x="120" y="16932"/>
                    <a:pt x="116" y="16930"/>
                    <a:pt x="112" y="16930"/>
                  </a:cubicBezTo>
                  <a:cubicBezTo>
                    <a:pt x="105" y="16930"/>
                    <a:pt x="98" y="16939"/>
                    <a:pt x="91" y="16990"/>
                  </a:cubicBezTo>
                  <a:cubicBezTo>
                    <a:pt x="122" y="17427"/>
                    <a:pt x="70" y="17952"/>
                    <a:pt x="81" y="18491"/>
                  </a:cubicBezTo>
                  <a:cubicBezTo>
                    <a:pt x="81" y="18492"/>
                    <a:pt x="82" y="18492"/>
                    <a:pt x="82" y="18492"/>
                  </a:cubicBezTo>
                  <a:cubicBezTo>
                    <a:pt x="89" y="18492"/>
                    <a:pt x="96" y="18466"/>
                    <a:pt x="105" y="18466"/>
                  </a:cubicBezTo>
                  <a:cubicBezTo>
                    <a:pt x="110" y="18466"/>
                    <a:pt x="116" y="18479"/>
                    <a:pt x="123" y="18525"/>
                  </a:cubicBezTo>
                  <a:lnTo>
                    <a:pt x="71" y="18810"/>
                  </a:lnTo>
                  <a:cubicBezTo>
                    <a:pt x="76" y="18917"/>
                    <a:pt x="131" y="18908"/>
                    <a:pt x="95" y="19102"/>
                  </a:cubicBezTo>
                  <a:cubicBezTo>
                    <a:pt x="100" y="19086"/>
                    <a:pt x="106" y="19066"/>
                    <a:pt x="112" y="19066"/>
                  </a:cubicBezTo>
                  <a:cubicBezTo>
                    <a:pt x="115" y="19066"/>
                    <a:pt x="118" y="19076"/>
                    <a:pt x="120" y="19105"/>
                  </a:cubicBezTo>
                  <a:cubicBezTo>
                    <a:pt x="69" y="20162"/>
                    <a:pt x="162" y="21265"/>
                    <a:pt x="66" y="22338"/>
                  </a:cubicBezTo>
                  <a:cubicBezTo>
                    <a:pt x="74" y="22285"/>
                    <a:pt x="79" y="22264"/>
                    <a:pt x="82" y="22264"/>
                  </a:cubicBezTo>
                  <a:cubicBezTo>
                    <a:pt x="88" y="22264"/>
                    <a:pt x="89" y="22329"/>
                    <a:pt x="89" y="22401"/>
                  </a:cubicBezTo>
                  <a:cubicBezTo>
                    <a:pt x="91" y="22376"/>
                    <a:pt x="94" y="22368"/>
                    <a:pt x="99" y="22368"/>
                  </a:cubicBezTo>
                  <a:cubicBezTo>
                    <a:pt x="106" y="22368"/>
                    <a:pt x="116" y="22389"/>
                    <a:pt x="125" y="22389"/>
                  </a:cubicBezTo>
                  <a:cubicBezTo>
                    <a:pt x="126" y="22389"/>
                    <a:pt x="127" y="22389"/>
                    <a:pt x="129" y="22387"/>
                  </a:cubicBezTo>
                  <a:lnTo>
                    <a:pt x="129" y="22387"/>
                  </a:lnTo>
                  <a:lnTo>
                    <a:pt x="90" y="22836"/>
                  </a:lnTo>
                  <a:cubicBezTo>
                    <a:pt x="129" y="22918"/>
                    <a:pt x="93" y="23318"/>
                    <a:pt x="130" y="23365"/>
                  </a:cubicBezTo>
                  <a:lnTo>
                    <a:pt x="124" y="23223"/>
                  </a:lnTo>
                  <a:lnTo>
                    <a:pt x="124" y="23223"/>
                  </a:lnTo>
                  <a:cubicBezTo>
                    <a:pt x="131" y="23256"/>
                    <a:pt x="139" y="23269"/>
                    <a:pt x="147" y="23269"/>
                  </a:cubicBezTo>
                  <a:cubicBezTo>
                    <a:pt x="185" y="23269"/>
                    <a:pt x="228" y="22985"/>
                    <a:pt x="273" y="22985"/>
                  </a:cubicBezTo>
                  <a:cubicBezTo>
                    <a:pt x="275" y="22985"/>
                    <a:pt x="277" y="22985"/>
                    <a:pt x="278" y="22986"/>
                  </a:cubicBezTo>
                  <a:cubicBezTo>
                    <a:pt x="228" y="22774"/>
                    <a:pt x="352" y="22427"/>
                    <a:pt x="280" y="22080"/>
                  </a:cubicBezTo>
                  <a:cubicBezTo>
                    <a:pt x="283" y="22063"/>
                    <a:pt x="285" y="22057"/>
                    <a:pt x="287" y="22057"/>
                  </a:cubicBezTo>
                  <a:cubicBezTo>
                    <a:pt x="294" y="22057"/>
                    <a:pt x="300" y="22112"/>
                    <a:pt x="307" y="22112"/>
                  </a:cubicBezTo>
                  <a:cubicBezTo>
                    <a:pt x="309" y="22112"/>
                    <a:pt x="311" y="22110"/>
                    <a:pt x="312" y="22104"/>
                  </a:cubicBezTo>
                  <a:cubicBezTo>
                    <a:pt x="288" y="22016"/>
                    <a:pt x="283" y="21911"/>
                    <a:pt x="294" y="21713"/>
                  </a:cubicBezTo>
                  <a:lnTo>
                    <a:pt x="294" y="21713"/>
                  </a:lnTo>
                  <a:lnTo>
                    <a:pt x="300" y="21735"/>
                  </a:lnTo>
                  <a:cubicBezTo>
                    <a:pt x="294" y="21181"/>
                    <a:pt x="317" y="20944"/>
                    <a:pt x="334" y="20321"/>
                  </a:cubicBezTo>
                  <a:lnTo>
                    <a:pt x="334" y="20321"/>
                  </a:lnTo>
                  <a:lnTo>
                    <a:pt x="305" y="20367"/>
                  </a:lnTo>
                  <a:cubicBezTo>
                    <a:pt x="309" y="20234"/>
                    <a:pt x="318" y="20205"/>
                    <a:pt x="325" y="20143"/>
                  </a:cubicBezTo>
                  <a:cubicBezTo>
                    <a:pt x="319" y="20123"/>
                    <a:pt x="315" y="20115"/>
                    <a:pt x="312" y="20115"/>
                  </a:cubicBezTo>
                  <a:cubicBezTo>
                    <a:pt x="294" y="20115"/>
                    <a:pt x="311" y="20403"/>
                    <a:pt x="290" y="20403"/>
                  </a:cubicBezTo>
                  <a:cubicBezTo>
                    <a:pt x="286" y="20403"/>
                    <a:pt x="282" y="20395"/>
                    <a:pt x="276" y="20379"/>
                  </a:cubicBezTo>
                  <a:cubicBezTo>
                    <a:pt x="333" y="20201"/>
                    <a:pt x="276" y="19435"/>
                    <a:pt x="341" y="19315"/>
                  </a:cubicBezTo>
                  <a:cubicBezTo>
                    <a:pt x="341" y="19250"/>
                    <a:pt x="338" y="19232"/>
                    <a:pt x="334" y="19232"/>
                  </a:cubicBezTo>
                  <a:cubicBezTo>
                    <a:pt x="329" y="19232"/>
                    <a:pt x="322" y="19254"/>
                    <a:pt x="317" y="19254"/>
                  </a:cubicBezTo>
                  <a:cubicBezTo>
                    <a:pt x="313" y="19254"/>
                    <a:pt x="309" y="19237"/>
                    <a:pt x="309" y="19171"/>
                  </a:cubicBezTo>
                  <a:lnTo>
                    <a:pt x="327" y="19115"/>
                  </a:lnTo>
                  <a:lnTo>
                    <a:pt x="304" y="19064"/>
                  </a:lnTo>
                  <a:cubicBezTo>
                    <a:pt x="308" y="18929"/>
                    <a:pt x="330" y="18861"/>
                    <a:pt x="345" y="18856"/>
                  </a:cubicBezTo>
                  <a:lnTo>
                    <a:pt x="345" y="18856"/>
                  </a:lnTo>
                  <a:cubicBezTo>
                    <a:pt x="343" y="18889"/>
                    <a:pt x="349" y="18949"/>
                    <a:pt x="350" y="18984"/>
                  </a:cubicBezTo>
                  <a:cubicBezTo>
                    <a:pt x="369" y="18823"/>
                    <a:pt x="347" y="18541"/>
                    <a:pt x="349" y="18450"/>
                  </a:cubicBezTo>
                  <a:lnTo>
                    <a:pt x="349" y="18450"/>
                  </a:lnTo>
                  <a:lnTo>
                    <a:pt x="339" y="18628"/>
                  </a:lnTo>
                  <a:cubicBezTo>
                    <a:pt x="323" y="18068"/>
                    <a:pt x="346" y="17382"/>
                    <a:pt x="310" y="16839"/>
                  </a:cubicBezTo>
                  <a:lnTo>
                    <a:pt x="297" y="16880"/>
                  </a:lnTo>
                  <a:cubicBezTo>
                    <a:pt x="272" y="16466"/>
                    <a:pt x="311" y="16549"/>
                    <a:pt x="300" y="16094"/>
                  </a:cubicBezTo>
                  <a:lnTo>
                    <a:pt x="300" y="16094"/>
                  </a:lnTo>
                  <a:lnTo>
                    <a:pt x="303" y="16110"/>
                  </a:lnTo>
                  <a:cubicBezTo>
                    <a:pt x="290" y="16019"/>
                    <a:pt x="284" y="15898"/>
                    <a:pt x="285" y="15774"/>
                  </a:cubicBezTo>
                  <a:lnTo>
                    <a:pt x="285" y="15774"/>
                  </a:lnTo>
                  <a:cubicBezTo>
                    <a:pt x="287" y="15792"/>
                    <a:pt x="290" y="15799"/>
                    <a:pt x="292" y="15799"/>
                  </a:cubicBezTo>
                  <a:cubicBezTo>
                    <a:pt x="302" y="15799"/>
                    <a:pt x="312" y="15668"/>
                    <a:pt x="323" y="15668"/>
                  </a:cubicBezTo>
                  <a:cubicBezTo>
                    <a:pt x="326" y="15668"/>
                    <a:pt x="329" y="15679"/>
                    <a:pt x="333" y="15708"/>
                  </a:cubicBezTo>
                  <a:cubicBezTo>
                    <a:pt x="306" y="15259"/>
                    <a:pt x="311" y="15486"/>
                    <a:pt x="263" y="15190"/>
                  </a:cubicBezTo>
                  <a:lnTo>
                    <a:pt x="285" y="15121"/>
                  </a:lnTo>
                  <a:cubicBezTo>
                    <a:pt x="265" y="15020"/>
                    <a:pt x="254" y="15012"/>
                    <a:pt x="249" y="14785"/>
                  </a:cubicBezTo>
                  <a:lnTo>
                    <a:pt x="249" y="14785"/>
                  </a:lnTo>
                  <a:cubicBezTo>
                    <a:pt x="253" y="14829"/>
                    <a:pt x="257" y="14844"/>
                    <a:pt x="261" y="14844"/>
                  </a:cubicBezTo>
                  <a:cubicBezTo>
                    <a:pt x="270" y="14844"/>
                    <a:pt x="279" y="14777"/>
                    <a:pt x="289" y="14777"/>
                  </a:cubicBezTo>
                  <a:cubicBezTo>
                    <a:pt x="295" y="14777"/>
                    <a:pt x="301" y="14794"/>
                    <a:pt x="307" y="14848"/>
                  </a:cubicBezTo>
                  <a:cubicBezTo>
                    <a:pt x="354" y="14371"/>
                    <a:pt x="258" y="14141"/>
                    <a:pt x="329" y="13922"/>
                  </a:cubicBezTo>
                  <a:cubicBezTo>
                    <a:pt x="320" y="13889"/>
                    <a:pt x="312" y="13876"/>
                    <a:pt x="307" y="13876"/>
                  </a:cubicBezTo>
                  <a:cubicBezTo>
                    <a:pt x="279" y="13876"/>
                    <a:pt x="290" y="14227"/>
                    <a:pt x="284" y="14227"/>
                  </a:cubicBezTo>
                  <a:cubicBezTo>
                    <a:pt x="284" y="14227"/>
                    <a:pt x="283" y="14222"/>
                    <a:pt x="282" y="14211"/>
                  </a:cubicBezTo>
                  <a:cubicBezTo>
                    <a:pt x="279" y="14227"/>
                    <a:pt x="276" y="14234"/>
                    <a:pt x="273" y="14234"/>
                  </a:cubicBezTo>
                  <a:cubicBezTo>
                    <a:pt x="255" y="14234"/>
                    <a:pt x="237" y="14009"/>
                    <a:pt x="243" y="13881"/>
                  </a:cubicBezTo>
                  <a:cubicBezTo>
                    <a:pt x="244" y="13732"/>
                    <a:pt x="318" y="13626"/>
                    <a:pt x="319" y="13258"/>
                  </a:cubicBezTo>
                  <a:lnTo>
                    <a:pt x="319" y="13258"/>
                  </a:lnTo>
                  <a:cubicBezTo>
                    <a:pt x="320" y="13280"/>
                    <a:pt x="324" y="13287"/>
                    <a:pt x="324" y="13318"/>
                  </a:cubicBezTo>
                  <a:cubicBezTo>
                    <a:pt x="339" y="13175"/>
                    <a:pt x="302" y="13037"/>
                    <a:pt x="328" y="12862"/>
                  </a:cubicBezTo>
                  <a:cubicBezTo>
                    <a:pt x="291" y="12764"/>
                    <a:pt x="330" y="12633"/>
                    <a:pt x="283" y="12606"/>
                  </a:cubicBezTo>
                  <a:lnTo>
                    <a:pt x="283" y="12606"/>
                  </a:lnTo>
                  <a:lnTo>
                    <a:pt x="294" y="12956"/>
                  </a:lnTo>
                  <a:cubicBezTo>
                    <a:pt x="282" y="12757"/>
                    <a:pt x="226" y="12571"/>
                    <a:pt x="253" y="12243"/>
                  </a:cubicBezTo>
                  <a:lnTo>
                    <a:pt x="253" y="12243"/>
                  </a:lnTo>
                  <a:cubicBezTo>
                    <a:pt x="262" y="12268"/>
                    <a:pt x="275" y="12366"/>
                    <a:pt x="282" y="12432"/>
                  </a:cubicBezTo>
                  <a:cubicBezTo>
                    <a:pt x="296" y="12337"/>
                    <a:pt x="272" y="12248"/>
                    <a:pt x="287" y="12148"/>
                  </a:cubicBezTo>
                  <a:lnTo>
                    <a:pt x="287" y="12148"/>
                  </a:lnTo>
                  <a:cubicBezTo>
                    <a:pt x="334" y="12177"/>
                    <a:pt x="297" y="12575"/>
                    <a:pt x="333" y="12789"/>
                  </a:cubicBezTo>
                  <a:cubicBezTo>
                    <a:pt x="349" y="12701"/>
                    <a:pt x="313" y="12470"/>
                    <a:pt x="333" y="12470"/>
                  </a:cubicBezTo>
                  <a:cubicBezTo>
                    <a:pt x="337" y="12470"/>
                    <a:pt x="342" y="12477"/>
                    <a:pt x="349" y="12493"/>
                  </a:cubicBezTo>
                  <a:cubicBezTo>
                    <a:pt x="286" y="12338"/>
                    <a:pt x="357" y="12115"/>
                    <a:pt x="308" y="11855"/>
                  </a:cubicBezTo>
                  <a:lnTo>
                    <a:pt x="308" y="11855"/>
                  </a:lnTo>
                  <a:lnTo>
                    <a:pt x="337" y="11873"/>
                  </a:lnTo>
                  <a:cubicBezTo>
                    <a:pt x="332" y="11832"/>
                    <a:pt x="318" y="11746"/>
                    <a:pt x="319" y="11672"/>
                  </a:cubicBezTo>
                  <a:lnTo>
                    <a:pt x="319" y="11672"/>
                  </a:lnTo>
                  <a:lnTo>
                    <a:pt x="356" y="11808"/>
                  </a:lnTo>
                  <a:cubicBezTo>
                    <a:pt x="325" y="11598"/>
                    <a:pt x="383" y="11403"/>
                    <a:pt x="367" y="11202"/>
                  </a:cubicBezTo>
                  <a:lnTo>
                    <a:pt x="367" y="11202"/>
                  </a:lnTo>
                  <a:cubicBezTo>
                    <a:pt x="367" y="11394"/>
                    <a:pt x="360" y="11431"/>
                    <a:pt x="350" y="11431"/>
                  </a:cubicBezTo>
                  <a:cubicBezTo>
                    <a:pt x="344" y="11431"/>
                    <a:pt x="337" y="11416"/>
                    <a:pt x="330" y="11416"/>
                  </a:cubicBezTo>
                  <a:cubicBezTo>
                    <a:pt x="324" y="11416"/>
                    <a:pt x="318" y="11428"/>
                    <a:pt x="312" y="11475"/>
                  </a:cubicBezTo>
                  <a:cubicBezTo>
                    <a:pt x="275" y="10963"/>
                    <a:pt x="382" y="11169"/>
                    <a:pt x="372" y="10619"/>
                  </a:cubicBezTo>
                  <a:lnTo>
                    <a:pt x="372" y="10619"/>
                  </a:lnTo>
                  <a:cubicBezTo>
                    <a:pt x="372" y="10689"/>
                    <a:pt x="361" y="10803"/>
                    <a:pt x="351" y="10803"/>
                  </a:cubicBezTo>
                  <a:cubicBezTo>
                    <a:pt x="348" y="10803"/>
                    <a:pt x="345" y="10792"/>
                    <a:pt x="342" y="10766"/>
                  </a:cubicBezTo>
                  <a:cubicBezTo>
                    <a:pt x="348" y="10656"/>
                    <a:pt x="358" y="10509"/>
                    <a:pt x="374" y="10441"/>
                  </a:cubicBezTo>
                  <a:cubicBezTo>
                    <a:pt x="372" y="10317"/>
                    <a:pt x="368" y="10278"/>
                    <a:pt x="363" y="10278"/>
                  </a:cubicBezTo>
                  <a:cubicBezTo>
                    <a:pt x="356" y="10278"/>
                    <a:pt x="346" y="10374"/>
                    <a:pt x="337" y="10374"/>
                  </a:cubicBezTo>
                  <a:cubicBezTo>
                    <a:pt x="334" y="10374"/>
                    <a:pt x="331" y="10363"/>
                    <a:pt x="328" y="10336"/>
                  </a:cubicBezTo>
                  <a:cubicBezTo>
                    <a:pt x="361" y="10204"/>
                    <a:pt x="313" y="10146"/>
                    <a:pt x="302" y="9977"/>
                  </a:cubicBezTo>
                  <a:lnTo>
                    <a:pt x="331" y="9976"/>
                  </a:lnTo>
                  <a:cubicBezTo>
                    <a:pt x="349" y="9536"/>
                    <a:pt x="271" y="9860"/>
                    <a:pt x="294" y="9463"/>
                  </a:cubicBezTo>
                  <a:lnTo>
                    <a:pt x="294" y="9463"/>
                  </a:lnTo>
                  <a:lnTo>
                    <a:pt x="333" y="9631"/>
                  </a:lnTo>
                  <a:lnTo>
                    <a:pt x="323" y="9425"/>
                  </a:lnTo>
                  <a:lnTo>
                    <a:pt x="355" y="9467"/>
                  </a:lnTo>
                  <a:cubicBezTo>
                    <a:pt x="332" y="9243"/>
                    <a:pt x="338" y="9173"/>
                    <a:pt x="347" y="8952"/>
                  </a:cubicBezTo>
                  <a:lnTo>
                    <a:pt x="347" y="8952"/>
                  </a:lnTo>
                  <a:cubicBezTo>
                    <a:pt x="343" y="8963"/>
                    <a:pt x="339" y="8968"/>
                    <a:pt x="334" y="8968"/>
                  </a:cubicBezTo>
                  <a:cubicBezTo>
                    <a:pt x="315" y="8968"/>
                    <a:pt x="295" y="8885"/>
                    <a:pt x="294" y="8729"/>
                  </a:cubicBezTo>
                  <a:cubicBezTo>
                    <a:pt x="299" y="8687"/>
                    <a:pt x="304" y="8679"/>
                    <a:pt x="308" y="8679"/>
                  </a:cubicBezTo>
                  <a:cubicBezTo>
                    <a:pt x="310" y="8679"/>
                    <a:pt x="312" y="8682"/>
                    <a:pt x="314" y="8682"/>
                  </a:cubicBezTo>
                  <a:cubicBezTo>
                    <a:pt x="318" y="8682"/>
                    <a:pt x="319" y="8663"/>
                    <a:pt x="317" y="8528"/>
                  </a:cubicBezTo>
                  <a:lnTo>
                    <a:pt x="317" y="8528"/>
                  </a:lnTo>
                  <a:cubicBezTo>
                    <a:pt x="335" y="8590"/>
                    <a:pt x="357" y="8658"/>
                    <a:pt x="331" y="8778"/>
                  </a:cubicBezTo>
                  <a:cubicBezTo>
                    <a:pt x="340" y="8790"/>
                    <a:pt x="349" y="8840"/>
                    <a:pt x="358" y="8853"/>
                  </a:cubicBezTo>
                  <a:cubicBezTo>
                    <a:pt x="378" y="8709"/>
                    <a:pt x="363" y="8493"/>
                    <a:pt x="363" y="8394"/>
                  </a:cubicBezTo>
                  <a:lnTo>
                    <a:pt x="363" y="8394"/>
                  </a:lnTo>
                  <a:cubicBezTo>
                    <a:pt x="361" y="8432"/>
                    <a:pt x="359" y="8478"/>
                    <a:pt x="355" y="8501"/>
                  </a:cubicBezTo>
                  <a:lnTo>
                    <a:pt x="316" y="8101"/>
                  </a:lnTo>
                  <a:cubicBezTo>
                    <a:pt x="320" y="8080"/>
                    <a:pt x="323" y="8072"/>
                    <a:pt x="326" y="8072"/>
                  </a:cubicBezTo>
                  <a:cubicBezTo>
                    <a:pt x="333" y="8072"/>
                    <a:pt x="339" y="8105"/>
                    <a:pt x="344" y="8137"/>
                  </a:cubicBezTo>
                  <a:cubicBezTo>
                    <a:pt x="341" y="8056"/>
                    <a:pt x="328" y="8001"/>
                    <a:pt x="326" y="7881"/>
                  </a:cubicBezTo>
                  <a:lnTo>
                    <a:pt x="326" y="7881"/>
                  </a:lnTo>
                  <a:cubicBezTo>
                    <a:pt x="348" y="7912"/>
                    <a:pt x="372" y="7905"/>
                    <a:pt x="383" y="8072"/>
                  </a:cubicBezTo>
                  <a:lnTo>
                    <a:pt x="383" y="8072"/>
                  </a:lnTo>
                  <a:lnTo>
                    <a:pt x="357" y="7692"/>
                  </a:lnTo>
                  <a:cubicBezTo>
                    <a:pt x="366" y="7670"/>
                    <a:pt x="381" y="7537"/>
                    <a:pt x="390" y="7537"/>
                  </a:cubicBezTo>
                  <a:cubicBezTo>
                    <a:pt x="391" y="7537"/>
                    <a:pt x="392" y="7540"/>
                    <a:pt x="393" y="7546"/>
                  </a:cubicBezTo>
                  <a:cubicBezTo>
                    <a:pt x="408" y="7335"/>
                    <a:pt x="349" y="7028"/>
                    <a:pt x="367" y="6747"/>
                  </a:cubicBezTo>
                  <a:cubicBezTo>
                    <a:pt x="363" y="6733"/>
                    <a:pt x="358" y="6704"/>
                    <a:pt x="354" y="6644"/>
                  </a:cubicBezTo>
                  <a:cubicBezTo>
                    <a:pt x="359" y="6381"/>
                    <a:pt x="388" y="6147"/>
                    <a:pt x="356" y="5836"/>
                  </a:cubicBezTo>
                  <a:lnTo>
                    <a:pt x="398" y="5658"/>
                  </a:lnTo>
                  <a:cubicBezTo>
                    <a:pt x="396" y="5604"/>
                    <a:pt x="392" y="5586"/>
                    <a:pt x="387" y="5586"/>
                  </a:cubicBezTo>
                  <a:cubicBezTo>
                    <a:pt x="378" y="5586"/>
                    <a:pt x="364" y="5661"/>
                    <a:pt x="352" y="5661"/>
                  </a:cubicBezTo>
                  <a:cubicBezTo>
                    <a:pt x="343" y="5661"/>
                    <a:pt x="335" y="5623"/>
                    <a:pt x="330" y="5491"/>
                  </a:cubicBezTo>
                  <a:cubicBezTo>
                    <a:pt x="322" y="5333"/>
                    <a:pt x="334" y="5316"/>
                    <a:pt x="348" y="5316"/>
                  </a:cubicBezTo>
                  <a:cubicBezTo>
                    <a:pt x="351" y="5316"/>
                    <a:pt x="355" y="5317"/>
                    <a:pt x="359" y="5317"/>
                  </a:cubicBezTo>
                  <a:cubicBezTo>
                    <a:pt x="367" y="5317"/>
                    <a:pt x="373" y="5312"/>
                    <a:pt x="377" y="5282"/>
                  </a:cubicBezTo>
                  <a:cubicBezTo>
                    <a:pt x="356" y="5139"/>
                    <a:pt x="313" y="4890"/>
                    <a:pt x="347" y="4626"/>
                  </a:cubicBezTo>
                  <a:lnTo>
                    <a:pt x="347" y="4626"/>
                  </a:lnTo>
                  <a:cubicBezTo>
                    <a:pt x="355" y="4713"/>
                    <a:pt x="349" y="4781"/>
                    <a:pt x="352" y="4864"/>
                  </a:cubicBezTo>
                  <a:lnTo>
                    <a:pt x="375" y="4662"/>
                  </a:lnTo>
                  <a:cubicBezTo>
                    <a:pt x="402" y="4834"/>
                    <a:pt x="403" y="4971"/>
                    <a:pt x="413" y="4971"/>
                  </a:cubicBezTo>
                  <a:cubicBezTo>
                    <a:pt x="417" y="4971"/>
                    <a:pt x="423" y="4947"/>
                    <a:pt x="432" y="4891"/>
                  </a:cubicBezTo>
                  <a:cubicBezTo>
                    <a:pt x="352" y="4864"/>
                    <a:pt x="424" y="4108"/>
                    <a:pt x="344" y="4079"/>
                  </a:cubicBezTo>
                  <a:lnTo>
                    <a:pt x="360" y="3946"/>
                  </a:lnTo>
                  <a:lnTo>
                    <a:pt x="360" y="3946"/>
                  </a:lnTo>
                  <a:cubicBezTo>
                    <a:pt x="359" y="3985"/>
                    <a:pt x="365" y="3991"/>
                    <a:pt x="364" y="4028"/>
                  </a:cubicBezTo>
                  <a:cubicBezTo>
                    <a:pt x="402" y="3769"/>
                    <a:pt x="306" y="3836"/>
                    <a:pt x="317" y="3503"/>
                  </a:cubicBezTo>
                  <a:cubicBezTo>
                    <a:pt x="322" y="3419"/>
                    <a:pt x="329" y="3354"/>
                    <a:pt x="336" y="3354"/>
                  </a:cubicBezTo>
                  <a:cubicBezTo>
                    <a:pt x="339" y="3354"/>
                    <a:pt x="342" y="3363"/>
                    <a:pt x="344" y="3385"/>
                  </a:cubicBezTo>
                  <a:lnTo>
                    <a:pt x="325" y="3126"/>
                  </a:lnTo>
                  <a:cubicBezTo>
                    <a:pt x="325" y="3093"/>
                    <a:pt x="329" y="3078"/>
                    <a:pt x="332" y="3078"/>
                  </a:cubicBezTo>
                  <a:cubicBezTo>
                    <a:pt x="334" y="3078"/>
                    <a:pt x="337" y="3090"/>
                    <a:pt x="338" y="3111"/>
                  </a:cubicBezTo>
                  <a:lnTo>
                    <a:pt x="338" y="3111"/>
                  </a:lnTo>
                  <a:lnTo>
                    <a:pt x="332" y="2749"/>
                  </a:lnTo>
                  <a:lnTo>
                    <a:pt x="335" y="2752"/>
                  </a:lnTo>
                  <a:cubicBezTo>
                    <a:pt x="321" y="2696"/>
                    <a:pt x="303" y="2569"/>
                    <a:pt x="294" y="2506"/>
                  </a:cubicBezTo>
                  <a:cubicBezTo>
                    <a:pt x="297" y="2481"/>
                    <a:pt x="299" y="2471"/>
                    <a:pt x="301" y="2471"/>
                  </a:cubicBezTo>
                  <a:cubicBezTo>
                    <a:pt x="305" y="2471"/>
                    <a:pt x="305" y="2534"/>
                    <a:pt x="310" y="2534"/>
                  </a:cubicBezTo>
                  <a:cubicBezTo>
                    <a:pt x="311" y="2534"/>
                    <a:pt x="312" y="2533"/>
                    <a:pt x="312" y="2531"/>
                  </a:cubicBezTo>
                  <a:lnTo>
                    <a:pt x="293" y="2313"/>
                  </a:lnTo>
                  <a:cubicBezTo>
                    <a:pt x="297" y="2296"/>
                    <a:pt x="301" y="2289"/>
                    <a:pt x="304" y="2289"/>
                  </a:cubicBezTo>
                  <a:cubicBezTo>
                    <a:pt x="321" y="2289"/>
                    <a:pt x="333" y="2432"/>
                    <a:pt x="331" y="2556"/>
                  </a:cubicBezTo>
                  <a:cubicBezTo>
                    <a:pt x="411" y="2351"/>
                    <a:pt x="311" y="2374"/>
                    <a:pt x="357" y="1933"/>
                  </a:cubicBezTo>
                  <a:lnTo>
                    <a:pt x="357" y="1933"/>
                  </a:lnTo>
                  <a:lnTo>
                    <a:pt x="368" y="2140"/>
                  </a:lnTo>
                  <a:cubicBezTo>
                    <a:pt x="414" y="2007"/>
                    <a:pt x="396" y="1846"/>
                    <a:pt x="425" y="1612"/>
                  </a:cubicBezTo>
                  <a:lnTo>
                    <a:pt x="425" y="1612"/>
                  </a:lnTo>
                  <a:cubicBezTo>
                    <a:pt x="414" y="1655"/>
                    <a:pt x="376" y="1916"/>
                    <a:pt x="351" y="1916"/>
                  </a:cubicBezTo>
                  <a:cubicBezTo>
                    <a:pt x="344" y="1916"/>
                    <a:pt x="338" y="1895"/>
                    <a:pt x="334" y="1843"/>
                  </a:cubicBezTo>
                  <a:cubicBezTo>
                    <a:pt x="340" y="1775"/>
                    <a:pt x="343" y="1687"/>
                    <a:pt x="327" y="1559"/>
                  </a:cubicBezTo>
                  <a:cubicBezTo>
                    <a:pt x="357" y="1555"/>
                    <a:pt x="344" y="1444"/>
                    <a:pt x="369" y="1304"/>
                  </a:cubicBezTo>
                  <a:lnTo>
                    <a:pt x="405" y="1320"/>
                  </a:lnTo>
                  <a:cubicBezTo>
                    <a:pt x="425" y="1173"/>
                    <a:pt x="404" y="1179"/>
                    <a:pt x="418" y="1088"/>
                  </a:cubicBezTo>
                  <a:cubicBezTo>
                    <a:pt x="483" y="929"/>
                    <a:pt x="533" y="915"/>
                    <a:pt x="573" y="894"/>
                  </a:cubicBezTo>
                  <a:cubicBezTo>
                    <a:pt x="612" y="835"/>
                    <a:pt x="620" y="817"/>
                    <a:pt x="614" y="817"/>
                  </a:cubicBezTo>
                  <a:cubicBezTo>
                    <a:pt x="604" y="817"/>
                    <a:pt x="560" y="863"/>
                    <a:pt x="548" y="863"/>
                  </a:cubicBezTo>
                  <a:cubicBezTo>
                    <a:pt x="539" y="863"/>
                    <a:pt x="548" y="839"/>
                    <a:pt x="600" y="755"/>
                  </a:cubicBezTo>
                  <a:cubicBezTo>
                    <a:pt x="751" y="586"/>
                    <a:pt x="856" y="463"/>
                    <a:pt x="1095" y="319"/>
                  </a:cubicBezTo>
                  <a:cubicBezTo>
                    <a:pt x="1132" y="306"/>
                    <a:pt x="1149" y="301"/>
                    <a:pt x="1156" y="301"/>
                  </a:cubicBezTo>
                  <a:cubicBezTo>
                    <a:pt x="1175" y="301"/>
                    <a:pt x="1107" y="339"/>
                    <a:pt x="1126" y="339"/>
                  </a:cubicBezTo>
                  <a:cubicBezTo>
                    <a:pt x="1128" y="339"/>
                    <a:pt x="1130" y="339"/>
                    <a:pt x="1135" y="338"/>
                  </a:cubicBezTo>
                  <a:cubicBezTo>
                    <a:pt x="1133" y="334"/>
                    <a:pt x="1257" y="259"/>
                    <a:pt x="1257" y="259"/>
                  </a:cubicBezTo>
                  <a:cubicBezTo>
                    <a:pt x="1265" y="256"/>
                    <a:pt x="1271" y="255"/>
                    <a:pt x="1275" y="255"/>
                  </a:cubicBezTo>
                  <a:cubicBezTo>
                    <a:pt x="1286" y="255"/>
                    <a:pt x="1281" y="263"/>
                    <a:pt x="1277" y="267"/>
                  </a:cubicBezTo>
                  <a:cubicBezTo>
                    <a:pt x="1392" y="229"/>
                    <a:pt x="1274" y="221"/>
                    <a:pt x="1463" y="178"/>
                  </a:cubicBezTo>
                  <a:cubicBezTo>
                    <a:pt x="1475" y="164"/>
                    <a:pt x="1510" y="158"/>
                    <a:pt x="1558" y="158"/>
                  </a:cubicBezTo>
                  <a:cubicBezTo>
                    <a:pt x="1601" y="158"/>
                    <a:pt x="1654" y="163"/>
                    <a:pt x="1711" y="172"/>
                  </a:cubicBezTo>
                  <a:cubicBezTo>
                    <a:pt x="1835" y="186"/>
                    <a:pt x="1970" y="231"/>
                    <a:pt x="2090" y="242"/>
                  </a:cubicBezTo>
                  <a:cubicBezTo>
                    <a:pt x="2142" y="272"/>
                    <a:pt x="2057" y="255"/>
                    <a:pt x="2070" y="274"/>
                  </a:cubicBezTo>
                  <a:cubicBezTo>
                    <a:pt x="2224" y="312"/>
                    <a:pt x="2289" y="343"/>
                    <a:pt x="2345" y="367"/>
                  </a:cubicBezTo>
                  <a:cubicBezTo>
                    <a:pt x="2404" y="393"/>
                    <a:pt x="2455" y="413"/>
                    <a:pt x="2574" y="484"/>
                  </a:cubicBezTo>
                  <a:cubicBezTo>
                    <a:pt x="2574" y="484"/>
                    <a:pt x="2612" y="528"/>
                    <a:pt x="2650" y="573"/>
                  </a:cubicBezTo>
                  <a:cubicBezTo>
                    <a:pt x="2685" y="619"/>
                    <a:pt x="2719" y="666"/>
                    <a:pt x="2719" y="666"/>
                  </a:cubicBezTo>
                  <a:cubicBezTo>
                    <a:pt x="2690" y="622"/>
                    <a:pt x="2686" y="604"/>
                    <a:pt x="2699" y="604"/>
                  </a:cubicBezTo>
                  <a:cubicBezTo>
                    <a:pt x="2729" y="604"/>
                    <a:pt x="2843" y="700"/>
                    <a:pt x="2929" y="815"/>
                  </a:cubicBezTo>
                  <a:cubicBezTo>
                    <a:pt x="2908" y="753"/>
                    <a:pt x="2890" y="699"/>
                    <a:pt x="2870" y="666"/>
                  </a:cubicBezTo>
                  <a:lnTo>
                    <a:pt x="2870" y="666"/>
                  </a:lnTo>
                  <a:cubicBezTo>
                    <a:pt x="2870" y="666"/>
                    <a:pt x="2884" y="682"/>
                    <a:pt x="2903" y="706"/>
                  </a:cubicBezTo>
                  <a:cubicBezTo>
                    <a:pt x="2922" y="730"/>
                    <a:pt x="2945" y="764"/>
                    <a:pt x="2968" y="798"/>
                  </a:cubicBezTo>
                  <a:cubicBezTo>
                    <a:pt x="3014" y="867"/>
                    <a:pt x="3052" y="941"/>
                    <a:pt x="3052" y="941"/>
                  </a:cubicBezTo>
                  <a:cubicBezTo>
                    <a:pt x="3056" y="954"/>
                    <a:pt x="3055" y="960"/>
                    <a:pt x="3051" y="960"/>
                  </a:cubicBezTo>
                  <a:cubicBezTo>
                    <a:pt x="3044" y="960"/>
                    <a:pt x="3024" y="940"/>
                    <a:pt x="3000" y="913"/>
                  </a:cubicBezTo>
                  <a:lnTo>
                    <a:pt x="3000" y="913"/>
                  </a:lnTo>
                  <a:cubicBezTo>
                    <a:pt x="3012" y="931"/>
                    <a:pt x="3024" y="949"/>
                    <a:pt x="3033" y="963"/>
                  </a:cubicBezTo>
                  <a:cubicBezTo>
                    <a:pt x="3044" y="1012"/>
                    <a:pt x="3044" y="1031"/>
                    <a:pt x="3035" y="1031"/>
                  </a:cubicBezTo>
                  <a:cubicBezTo>
                    <a:pt x="3024" y="1031"/>
                    <a:pt x="2999" y="998"/>
                    <a:pt x="2970" y="961"/>
                  </a:cubicBezTo>
                  <a:cubicBezTo>
                    <a:pt x="2960" y="924"/>
                    <a:pt x="2950" y="885"/>
                    <a:pt x="2941" y="848"/>
                  </a:cubicBezTo>
                  <a:cubicBezTo>
                    <a:pt x="2892" y="803"/>
                    <a:pt x="2845" y="764"/>
                    <a:pt x="2823" y="764"/>
                  </a:cubicBezTo>
                  <a:cubicBezTo>
                    <a:pt x="2818" y="764"/>
                    <a:pt x="2814" y="766"/>
                    <a:pt x="2812" y="771"/>
                  </a:cubicBezTo>
                  <a:cubicBezTo>
                    <a:pt x="2825" y="786"/>
                    <a:pt x="2849" y="817"/>
                    <a:pt x="2872" y="851"/>
                  </a:cubicBezTo>
                  <a:cubicBezTo>
                    <a:pt x="2862" y="842"/>
                    <a:pt x="2853" y="836"/>
                    <a:pt x="2849" y="836"/>
                  </a:cubicBezTo>
                  <a:cubicBezTo>
                    <a:pt x="2847" y="836"/>
                    <a:pt x="2847" y="837"/>
                    <a:pt x="2847" y="840"/>
                  </a:cubicBezTo>
                  <a:cubicBezTo>
                    <a:pt x="2848" y="850"/>
                    <a:pt x="2875" y="872"/>
                    <a:pt x="2903" y="913"/>
                  </a:cubicBezTo>
                  <a:lnTo>
                    <a:pt x="2895" y="993"/>
                  </a:lnTo>
                  <a:lnTo>
                    <a:pt x="2918" y="1000"/>
                  </a:lnTo>
                  <a:cubicBezTo>
                    <a:pt x="2918" y="1000"/>
                    <a:pt x="2950" y="1093"/>
                    <a:pt x="2968" y="1189"/>
                  </a:cubicBezTo>
                  <a:cubicBezTo>
                    <a:pt x="2978" y="1237"/>
                    <a:pt x="2986" y="1284"/>
                    <a:pt x="2987" y="1321"/>
                  </a:cubicBezTo>
                  <a:cubicBezTo>
                    <a:pt x="2990" y="1357"/>
                    <a:pt x="2992" y="1380"/>
                    <a:pt x="2992" y="1380"/>
                  </a:cubicBezTo>
                  <a:cubicBezTo>
                    <a:pt x="3027" y="1511"/>
                    <a:pt x="3050" y="1656"/>
                    <a:pt x="3073" y="1818"/>
                  </a:cubicBezTo>
                  <a:cubicBezTo>
                    <a:pt x="3097" y="1981"/>
                    <a:pt x="3117" y="2166"/>
                    <a:pt x="3126" y="2405"/>
                  </a:cubicBezTo>
                  <a:cubicBezTo>
                    <a:pt x="3113" y="2358"/>
                    <a:pt x="3103" y="2344"/>
                    <a:pt x="3092" y="2344"/>
                  </a:cubicBezTo>
                  <a:cubicBezTo>
                    <a:pt x="3077" y="2344"/>
                    <a:pt x="3062" y="2373"/>
                    <a:pt x="3042" y="2373"/>
                  </a:cubicBezTo>
                  <a:cubicBezTo>
                    <a:pt x="3041" y="2373"/>
                    <a:pt x="3040" y="2373"/>
                    <a:pt x="3039" y="2373"/>
                  </a:cubicBezTo>
                  <a:cubicBezTo>
                    <a:pt x="3076" y="2243"/>
                    <a:pt x="3021" y="2004"/>
                    <a:pt x="3029" y="1758"/>
                  </a:cubicBezTo>
                  <a:lnTo>
                    <a:pt x="3029" y="1758"/>
                  </a:lnTo>
                  <a:cubicBezTo>
                    <a:pt x="3027" y="1829"/>
                    <a:pt x="3020" y="1851"/>
                    <a:pt x="3014" y="1851"/>
                  </a:cubicBezTo>
                  <a:cubicBezTo>
                    <a:pt x="3009" y="1851"/>
                    <a:pt x="3004" y="1838"/>
                    <a:pt x="3002" y="1823"/>
                  </a:cubicBezTo>
                  <a:lnTo>
                    <a:pt x="3002" y="1823"/>
                  </a:lnTo>
                  <a:lnTo>
                    <a:pt x="3038" y="2264"/>
                  </a:lnTo>
                  <a:cubicBezTo>
                    <a:pt x="3036" y="2264"/>
                    <a:pt x="3035" y="2264"/>
                    <a:pt x="3034" y="2264"/>
                  </a:cubicBezTo>
                  <a:cubicBezTo>
                    <a:pt x="3008" y="2264"/>
                    <a:pt x="3014" y="2363"/>
                    <a:pt x="3003" y="2475"/>
                  </a:cubicBezTo>
                  <a:cubicBezTo>
                    <a:pt x="3008" y="2466"/>
                    <a:pt x="3013" y="2462"/>
                    <a:pt x="3017" y="2462"/>
                  </a:cubicBezTo>
                  <a:cubicBezTo>
                    <a:pt x="3058" y="2462"/>
                    <a:pt x="3043" y="2820"/>
                    <a:pt x="3060" y="2983"/>
                  </a:cubicBezTo>
                  <a:cubicBezTo>
                    <a:pt x="3058" y="2984"/>
                    <a:pt x="3056" y="2984"/>
                    <a:pt x="3055" y="2984"/>
                  </a:cubicBezTo>
                  <a:cubicBezTo>
                    <a:pt x="3036" y="2984"/>
                    <a:pt x="3020" y="2932"/>
                    <a:pt x="3024" y="2732"/>
                  </a:cubicBezTo>
                  <a:lnTo>
                    <a:pt x="3024" y="2732"/>
                  </a:lnTo>
                  <a:cubicBezTo>
                    <a:pt x="2980" y="2973"/>
                    <a:pt x="3094" y="3044"/>
                    <a:pt x="3056" y="3281"/>
                  </a:cubicBezTo>
                  <a:lnTo>
                    <a:pt x="3056" y="3281"/>
                  </a:lnTo>
                  <a:cubicBezTo>
                    <a:pt x="3056" y="3281"/>
                    <a:pt x="3056" y="3280"/>
                    <a:pt x="3056" y="3280"/>
                  </a:cubicBezTo>
                  <a:lnTo>
                    <a:pt x="3056" y="3280"/>
                  </a:lnTo>
                  <a:cubicBezTo>
                    <a:pt x="3056" y="3281"/>
                    <a:pt x="3056" y="3281"/>
                    <a:pt x="3056" y="3281"/>
                  </a:cubicBezTo>
                  <a:cubicBezTo>
                    <a:pt x="3056" y="3281"/>
                    <a:pt x="3056" y="3281"/>
                    <a:pt x="3056" y="3281"/>
                  </a:cubicBezTo>
                  <a:lnTo>
                    <a:pt x="3056" y="3281"/>
                  </a:lnTo>
                  <a:cubicBezTo>
                    <a:pt x="3059" y="3401"/>
                    <a:pt x="3051" y="3548"/>
                    <a:pt x="3040" y="3548"/>
                  </a:cubicBezTo>
                  <a:cubicBezTo>
                    <a:pt x="3038" y="3548"/>
                    <a:pt x="3036" y="3544"/>
                    <a:pt x="3034" y="3537"/>
                  </a:cubicBezTo>
                  <a:lnTo>
                    <a:pt x="3034" y="3483"/>
                  </a:lnTo>
                  <a:lnTo>
                    <a:pt x="3034" y="3483"/>
                  </a:lnTo>
                  <a:cubicBezTo>
                    <a:pt x="3027" y="3838"/>
                    <a:pt x="3034" y="4564"/>
                    <a:pt x="3085" y="4617"/>
                  </a:cubicBezTo>
                  <a:cubicBezTo>
                    <a:pt x="3085" y="4618"/>
                    <a:pt x="3084" y="4618"/>
                    <a:pt x="3084" y="4618"/>
                  </a:cubicBezTo>
                  <a:cubicBezTo>
                    <a:pt x="3074" y="4618"/>
                    <a:pt x="3024" y="4570"/>
                    <a:pt x="3014" y="4550"/>
                  </a:cubicBezTo>
                  <a:lnTo>
                    <a:pt x="3014" y="4550"/>
                  </a:lnTo>
                  <a:lnTo>
                    <a:pt x="3183" y="5183"/>
                  </a:lnTo>
                  <a:cubicBezTo>
                    <a:pt x="3178" y="5176"/>
                    <a:pt x="3171" y="5173"/>
                    <a:pt x="3164" y="5173"/>
                  </a:cubicBezTo>
                  <a:cubicBezTo>
                    <a:pt x="3139" y="5173"/>
                    <a:pt x="3106" y="5207"/>
                    <a:pt x="3077" y="5207"/>
                  </a:cubicBezTo>
                  <a:cubicBezTo>
                    <a:pt x="3048" y="5207"/>
                    <a:pt x="3023" y="5174"/>
                    <a:pt x="3012" y="5047"/>
                  </a:cubicBezTo>
                  <a:lnTo>
                    <a:pt x="3012" y="5047"/>
                  </a:lnTo>
                  <a:cubicBezTo>
                    <a:pt x="3006" y="5131"/>
                    <a:pt x="2999" y="5237"/>
                    <a:pt x="3014" y="5415"/>
                  </a:cubicBezTo>
                  <a:cubicBezTo>
                    <a:pt x="3018" y="5373"/>
                    <a:pt x="3048" y="5318"/>
                    <a:pt x="3067" y="5318"/>
                  </a:cubicBezTo>
                  <a:cubicBezTo>
                    <a:pt x="3074" y="5318"/>
                    <a:pt x="3079" y="5327"/>
                    <a:pt x="3081" y="5350"/>
                  </a:cubicBezTo>
                  <a:cubicBezTo>
                    <a:pt x="3033" y="5563"/>
                    <a:pt x="3054" y="5502"/>
                    <a:pt x="3016" y="5755"/>
                  </a:cubicBezTo>
                  <a:lnTo>
                    <a:pt x="3016" y="5755"/>
                  </a:lnTo>
                  <a:cubicBezTo>
                    <a:pt x="3019" y="5740"/>
                    <a:pt x="3024" y="5734"/>
                    <a:pt x="3031" y="5734"/>
                  </a:cubicBezTo>
                  <a:cubicBezTo>
                    <a:pt x="3054" y="5734"/>
                    <a:pt x="3090" y="5812"/>
                    <a:pt x="3089" y="5912"/>
                  </a:cubicBezTo>
                  <a:cubicBezTo>
                    <a:pt x="3085" y="5905"/>
                    <a:pt x="3077" y="5904"/>
                    <a:pt x="3066" y="5904"/>
                  </a:cubicBezTo>
                  <a:cubicBezTo>
                    <a:pt x="3063" y="5904"/>
                    <a:pt x="3059" y="5904"/>
                    <a:pt x="3055" y="5904"/>
                  </a:cubicBezTo>
                  <a:cubicBezTo>
                    <a:pt x="3039" y="5904"/>
                    <a:pt x="3022" y="5902"/>
                    <a:pt x="3016" y="5880"/>
                  </a:cubicBezTo>
                  <a:lnTo>
                    <a:pt x="3016" y="5880"/>
                  </a:lnTo>
                  <a:lnTo>
                    <a:pt x="3078" y="6199"/>
                  </a:lnTo>
                  <a:lnTo>
                    <a:pt x="3078" y="6199"/>
                  </a:lnTo>
                  <a:cubicBezTo>
                    <a:pt x="3074" y="6183"/>
                    <a:pt x="3068" y="6176"/>
                    <a:pt x="3061" y="6176"/>
                  </a:cubicBezTo>
                  <a:cubicBezTo>
                    <a:pt x="3043" y="6176"/>
                    <a:pt x="3019" y="6224"/>
                    <a:pt x="3007" y="6275"/>
                  </a:cubicBezTo>
                  <a:cubicBezTo>
                    <a:pt x="3007" y="6274"/>
                    <a:pt x="3008" y="6273"/>
                    <a:pt x="3008" y="6273"/>
                  </a:cubicBezTo>
                  <a:lnTo>
                    <a:pt x="3008" y="6273"/>
                  </a:lnTo>
                  <a:cubicBezTo>
                    <a:pt x="3018" y="6273"/>
                    <a:pt x="3005" y="6574"/>
                    <a:pt x="3012" y="6660"/>
                  </a:cubicBezTo>
                  <a:lnTo>
                    <a:pt x="3027" y="6516"/>
                  </a:lnTo>
                  <a:lnTo>
                    <a:pt x="3027" y="6516"/>
                  </a:lnTo>
                  <a:cubicBezTo>
                    <a:pt x="3017" y="6900"/>
                    <a:pt x="3121" y="6896"/>
                    <a:pt x="3118" y="7276"/>
                  </a:cubicBezTo>
                  <a:cubicBezTo>
                    <a:pt x="3111" y="7254"/>
                    <a:pt x="3090" y="7226"/>
                    <a:pt x="3070" y="7226"/>
                  </a:cubicBezTo>
                  <a:cubicBezTo>
                    <a:pt x="3049" y="7226"/>
                    <a:pt x="3028" y="7257"/>
                    <a:pt x="3024" y="7356"/>
                  </a:cubicBezTo>
                  <a:cubicBezTo>
                    <a:pt x="3058" y="7445"/>
                    <a:pt x="3188" y="7749"/>
                    <a:pt x="3214" y="8087"/>
                  </a:cubicBezTo>
                  <a:lnTo>
                    <a:pt x="3194" y="8151"/>
                  </a:lnTo>
                  <a:lnTo>
                    <a:pt x="3217" y="8410"/>
                  </a:lnTo>
                  <a:cubicBezTo>
                    <a:pt x="3166" y="8249"/>
                    <a:pt x="3058" y="7797"/>
                    <a:pt x="3016" y="7550"/>
                  </a:cubicBezTo>
                  <a:cubicBezTo>
                    <a:pt x="3001" y="7693"/>
                    <a:pt x="2993" y="7590"/>
                    <a:pt x="2994" y="7805"/>
                  </a:cubicBezTo>
                  <a:cubicBezTo>
                    <a:pt x="2992" y="7817"/>
                    <a:pt x="2989" y="7823"/>
                    <a:pt x="2987" y="7823"/>
                  </a:cubicBezTo>
                  <a:cubicBezTo>
                    <a:pt x="2974" y="7823"/>
                    <a:pt x="2967" y="7678"/>
                    <a:pt x="2966" y="7625"/>
                  </a:cubicBezTo>
                  <a:lnTo>
                    <a:pt x="2955" y="8126"/>
                  </a:lnTo>
                  <a:cubicBezTo>
                    <a:pt x="2956" y="8125"/>
                    <a:pt x="2957" y="8125"/>
                    <a:pt x="2958" y="8125"/>
                  </a:cubicBezTo>
                  <a:cubicBezTo>
                    <a:pt x="2994" y="8125"/>
                    <a:pt x="2995" y="8491"/>
                    <a:pt x="3025" y="8491"/>
                  </a:cubicBezTo>
                  <a:cubicBezTo>
                    <a:pt x="3026" y="8491"/>
                    <a:pt x="3027" y="8491"/>
                    <a:pt x="3027" y="8490"/>
                  </a:cubicBezTo>
                  <a:lnTo>
                    <a:pt x="2986" y="7946"/>
                  </a:lnTo>
                  <a:cubicBezTo>
                    <a:pt x="2988" y="7945"/>
                    <a:pt x="2989" y="7945"/>
                    <a:pt x="2990" y="7945"/>
                  </a:cubicBezTo>
                  <a:cubicBezTo>
                    <a:pt x="3030" y="7945"/>
                    <a:pt x="3099" y="8272"/>
                    <a:pt x="3092" y="8615"/>
                  </a:cubicBezTo>
                  <a:cubicBezTo>
                    <a:pt x="3088" y="8635"/>
                    <a:pt x="3083" y="8643"/>
                    <a:pt x="3076" y="8643"/>
                  </a:cubicBezTo>
                  <a:cubicBezTo>
                    <a:pt x="3054" y="8643"/>
                    <a:pt x="3020" y="8555"/>
                    <a:pt x="3009" y="8555"/>
                  </a:cubicBezTo>
                  <a:cubicBezTo>
                    <a:pt x="3009" y="8555"/>
                    <a:pt x="3008" y="8555"/>
                    <a:pt x="3008" y="8556"/>
                  </a:cubicBezTo>
                  <a:cubicBezTo>
                    <a:pt x="3021" y="8602"/>
                    <a:pt x="3033" y="8892"/>
                    <a:pt x="3024" y="8925"/>
                  </a:cubicBezTo>
                  <a:lnTo>
                    <a:pt x="3003" y="8774"/>
                  </a:lnTo>
                  <a:lnTo>
                    <a:pt x="3003" y="8774"/>
                  </a:lnTo>
                  <a:cubicBezTo>
                    <a:pt x="2988" y="8972"/>
                    <a:pt x="3056" y="9097"/>
                    <a:pt x="3018" y="9335"/>
                  </a:cubicBezTo>
                  <a:cubicBezTo>
                    <a:pt x="3015" y="9416"/>
                    <a:pt x="2967" y="9579"/>
                    <a:pt x="2990" y="9593"/>
                  </a:cubicBezTo>
                  <a:cubicBezTo>
                    <a:pt x="3018" y="9512"/>
                    <a:pt x="3081" y="9471"/>
                    <a:pt x="3133" y="9471"/>
                  </a:cubicBezTo>
                  <a:cubicBezTo>
                    <a:pt x="3167" y="9471"/>
                    <a:pt x="3197" y="9488"/>
                    <a:pt x="3210" y="9523"/>
                  </a:cubicBezTo>
                  <a:cubicBezTo>
                    <a:pt x="3207" y="9551"/>
                    <a:pt x="3167" y="9953"/>
                    <a:pt x="3144" y="10047"/>
                  </a:cubicBezTo>
                  <a:cubicBezTo>
                    <a:pt x="3138" y="10070"/>
                    <a:pt x="3131" y="10079"/>
                    <a:pt x="3125" y="10079"/>
                  </a:cubicBezTo>
                  <a:cubicBezTo>
                    <a:pt x="3098" y="10079"/>
                    <a:pt x="3068" y="9935"/>
                    <a:pt x="3043" y="9935"/>
                  </a:cubicBezTo>
                  <a:cubicBezTo>
                    <a:pt x="3038" y="9935"/>
                    <a:pt x="3033" y="9942"/>
                    <a:pt x="3028" y="9959"/>
                  </a:cubicBezTo>
                  <a:cubicBezTo>
                    <a:pt x="3040" y="9964"/>
                    <a:pt x="3053" y="10038"/>
                    <a:pt x="3057" y="10070"/>
                  </a:cubicBezTo>
                  <a:cubicBezTo>
                    <a:pt x="3048" y="10156"/>
                    <a:pt x="3024" y="10034"/>
                    <a:pt x="3028" y="10221"/>
                  </a:cubicBezTo>
                  <a:cubicBezTo>
                    <a:pt x="3057" y="10243"/>
                    <a:pt x="3044" y="10426"/>
                    <a:pt x="3046" y="10426"/>
                  </a:cubicBezTo>
                  <a:cubicBezTo>
                    <a:pt x="3048" y="10426"/>
                    <a:pt x="3051" y="10395"/>
                    <a:pt x="3062" y="10310"/>
                  </a:cubicBezTo>
                  <a:lnTo>
                    <a:pt x="3062" y="10310"/>
                  </a:lnTo>
                  <a:cubicBezTo>
                    <a:pt x="3074" y="10493"/>
                    <a:pt x="3054" y="10504"/>
                    <a:pt x="3056" y="10719"/>
                  </a:cubicBezTo>
                  <a:cubicBezTo>
                    <a:pt x="3059" y="10711"/>
                    <a:pt x="3062" y="10708"/>
                    <a:pt x="3066" y="10708"/>
                  </a:cubicBezTo>
                  <a:cubicBezTo>
                    <a:pt x="3095" y="10708"/>
                    <a:pt x="3146" y="10932"/>
                    <a:pt x="3156" y="11095"/>
                  </a:cubicBezTo>
                  <a:cubicBezTo>
                    <a:pt x="3155" y="11094"/>
                    <a:pt x="3154" y="11094"/>
                    <a:pt x="3153" y="11094"/>
                  </a:cubicBezTo>
                  <a:cubicBezTo>
                    <a:pt x="3143" y="11094"/>
                    <a:pt x="3132" y="11128"/>
                    <a:pt x="3127" y="11146"/>
                  </a:cubicBezTo>
                  <a:cubicBezTo>
                    <a:pt x="3123" y="11521"/>
                    <a:pt x="3104" y="11722"/>
                    <a:pt x="3104" y="12072"/>
                  </a:cubicBezTo>
                  <a:cubicBezTo>
                    <a:pt x="3097" y="12099"/>
                    <a:pt x="3087" y="12219"/>
                    <a:pt x="3074" y="12219"/>
                  </a:cubicBezTo>
                  <a:cubicBezTo>
                    <a:pt x="3071" y="12219"/>
                    <a:pt x="3068" y="12214"/>
                    <a:pt x="3065" y="12202"/>
                  </a:cubicBezTo>
                  <a:lnTo>
                    <a:pt x="3065" y="12202"/>
                  </a:lnTo>
                  <a:cubicBezTo>
                    <a:pt x="3072" y="12252"/>
                    <a:pt x="3086" y="12298"/>
                    <a:pt x="3087" y="12406"/>
                  </a:cubicBezTo>
                  <a:cubicBezTo>
                    <a:pt x="3080" y="12446"/>
                    <a:pt x="3076" y="12462"/>
                    <a:pt x="3073" y="12462"/>
                  </a:cubicBezTo>
                  <a:cubicBezTo>
                    <a:pt x="3063" y="12462"/>
                    <a:pt x="3069" y="12290"/>
                    <a:pt x="3055" y="12290"/>
                  </a:cubicBezTo>
                  <a:cubicBezTo>
                    <a:pt x="3051" y="12290"/>
                    <a:pt x="3046" y="12300"/>
                    <a:pt x="3040" y="12325"/>
                  </a:cubicBezTo>
                  <a:cubicBezTo>
                    <a:pt x="3063" y="12338"/>
                    <a:pt x="3072" y="12604"/>
                    <a:pt x="3087" y="12756"/>
                  </a:cubicBezTo>
                  <a:cubicBezTo>
                    <a:pt x="3123" y="12709"/>
                    <a:pt x="3094" y="12402"/>
                    <a:pt x="3080" y="12248"/>
                  </a:cubicBezTo>
                  <a:cubicBezTo>
                    <a:pt x="3129" y="12248"/>
                    <a:pt x="3181" y="12515"/>
                    <a:pt x="3205" y="12880"/>
                  </a:cubicBezTo>
                  <a:cubicBezTo>
                    <a:pt x="3211" y="13030"/>
                    <a:pt x="3202" y="13059"/>
                    <a:pt x="3193" y="13059"/>
                  </a:cubicBezTo>
                  <a:cubicBezTo>
                    <a:pt x="3187" y="13059"/>
                    <a:pt x="3181" y="13047"/>
                    <a:pt x="3179" y="13047"/>
                  </a:cubicBezTo>
                  <a:lnTo>
                    <a:pt x="3179" y="13047"/>
                  </a:lnTo>
                  <a:cubicBezTo>
                    <a:pt x="3178" y="13047"/>
                    <a:pt x="3178" y="13049"/>
                    <a:pt x="3179" y="13057"/>
                  </a:cubicBezTo>
                  <a:cubicBezTo>
                    <a:pt x="3170" y="13602"/>
                    <a:pt x="3266" y="13522"/>
                    <a:pt x="3230" y="13976"/>
                  </a:cubicBezTo>
                  <a:cubicBezTo>
                    <a:pt x="3219" y="14040"/>
                    <a:pt x="3208" y="14059"/>
                    <a:pt x="3197" y="14059"/>
                  </a:cubicBezTo>
                  <a:cubicBezTo>
                    <a:pt x="3180" y="14059"/>
                    <a:pt x="3165" y="14017"/>
                    <a:pt x="3152" y="14017"/>
                  </a:cubicBezTo>
                  <a:cubicBezTo>
                    <a:pt x="3149" y="14017"/>
                    <a:pt x="3147" y="14018"/>
                    <a:pt x="3144" y="14023"/>
                  </a:cubicBezTo>
                  <a:cubicBezTo>
                    <a:pt x="3132" y="13787"/>
                    <a:pt x="3164" y="13660"/>
                    <a:pt x="3163" y="13500"/>
                  </a:cubicBezTo>
                  <a:lnTo>
                    <a:pt x="3163" y="13500"/>
                  </a:lnTo>
                  <a:lnTo>
                    <a:pt x="3147" y="13698"/>
                  </a:lnTo>
                  <a:cubicBezTo>
                    <a:pt x="3137" y="13622"/>
                    <a:pt x="3129" y="13464"/>
                    <a:pt x="3138" y="13378"/>
                  </a:cubicBezTo>
                  <a:lnTo>
                    <a:pt x="3138" y="13378"/>
                  </a:lnTo>
                  <a:cubicBezTo>
                    <a:pt x="3109" y="13529"/>
                    <a:pt x="3133" y="14300"/>
                    <a:pt x="3106" y="14721"/>
                  </a:cubicBezTo>
                  <a:cubicBezTo>
                    <a:pt x="3115" y="14782"/>
                    <a:pt x="3125" y="14880"/>
                    <a:pt x="3134" y="14880"/>
                  </a:cubicBezTo>
                  <a:cubicBezTo>
                    <a:pt x="3137" y="14880"/>
                    <a:pt x="3139" y="14875"/>
                    <a:pt x="3141" y="14863"/>
                  </a:cubicBezTo>
                  <a:lnTo>
                    <a:pt x="3137" y="14730"/>
                  </a:lnTo>
                  <a:cubicBezTo>
                    <a:pt x="3141" y="14712"/>
                    <a:pt x="3144" y="14705"/>
                    <a:pt x="3147" y="14705"/>
                  </a:cubicBezTo>
                  <a:cubicBezTo>
                    <a:pt x="3161" y="14705"/>
                    <a:pt x="3169" y="14857"/>
                    <a:pt x="3177" y="14857"/>
                  </a:cubicBezTo>
                  <a:cubicBezTo>
                    <a:pt x="3180" y="14857"/>
                    <a:pt x="3182" y="14844"/>
                    <a:pt x="3184" y="14812"/>
                  </a:cubicBezTo>
                  <a:cubicBezTo>
                    <a:pt x="3202" y="14992"/>
                    <a:pt x="3230" y="15192"/>
                    <a:pt x="3216" y="15444"/>
                  </a:cubicBezTo>
                  <a:lnTo>
                    <a:pt x="3182" y="15489"/>
                  </a:lnTo>
                  <a:lnTo>
                    <a:pt x="3182" y="15489"/>
                  </a:lnTo>
                  <a:cubicBezTo>
                    <a:pt x="3192" y="15468"/>
                    <a:pt x="3201" y="15322"/>
                    <a:pt x="3190" y="15255"/>
                  </a:cubicBezTo>
                  <a:lnTo>
                    <a:pt x="3190" y="15255"/>
                  </a:lnTo>
                  <a:cubicBezTo>
                    <a:pt x="3207" y="15361"/>
                    <a:pt x="3141" y="15641"/>
                    <a:pt x="3188" y="15757"/>
                  </a:cubicBezTo>
                  <a:lnTo>
                    <a:pt x="3214" y="15580"/>
                  </a:lnTo>
                  <a:cubicBezTo>
                    <a:pt x="3232" y="15760"/>
                    <a:pt x="3270" y="15981"/>
                    <a:pt x="3259" y="16205"/>
                  </a:cubicBezTo>
                  <a:cubicBezTo>
                    <a:pt x="3295" y="16103"/>
                    <a:pt x="3255" y="16152"/>
                    <a:pt x="3297" y="15994"/>
                  </a:cubicBezTo>
                  <a:lnTo>
                    <a:pt x="3297" y="15994"/>
                  </a:lnTo>
                  <a:cubicBezTo>
                    <a:pt x="3292" y="16007"/>
                    <a:pt x="3288" y="16012"/>
                    <a:pt x="3285" y="16012"/>
                  </a:cubicBezTo>
                  <a:cubicBezTo>
                    <a:pt x="3258" y="16012"/>
                    <a:pt x="3284" y="15602"/>
                    <a:pt x="3261" y="15602"/>
                  </a:cubicBezTo>
                  <a:cubicBezTo>
                    <a:pt x="3259" y="15602"/>
                    <a:pt x="3256" y="15607"/>
                    <a:pt x="3252" y="15620"/>
                  </a:cubicBezTo>
                  <a:lnTo>
                    <a:pt x="3252" y="15620"/>
                  </a:lnTo>
                  <a:cubicBezTo>
                    <a:pt x="3290" y="15469"/>
                    <a:pt x="3267" y="15352"/>
                    <a:pt x="3306" y="15151"/>
                  </a:cubicBezTo>
                  <a:lnTo>
                    <a:pt x="3306" y="15151"/>
                  </a:lnTo>
                  <a:cubicBezTo>
                    <a:pt x="3301" y="15153"/>
                    <a:pt x="3296" y="15168"/>
                    <a:pt x="3293" y="15168"/>
                  </a:cubicBezTo>
                  <a:cubicBezTo>
                    <a:pt x="3288" y="15168"/>
                    <a:pt x="3286" y="15144"/>
                    <a:pt x="3290" y="15039"/>
                  </a:cubicBezTo>
                  <a:cubicBezTo>
                    <a:pt x="3286" y="15031"/>
                    <a:pt x="3282" y="15010"/>
                    <a:pt x="3279" y="14997"/>
                  </a:cubicBezTo>
                  <a:cubicBezTo>
                    <a:pt x="3280" y="14992"/>
                    <a:pt x="3280" y="14990"/>
                    <a:pt x="3280" y="14984"/>
                  </a:cubicBezTo>
                  <a:lnTo>
                    <a:pt x="3280" y="14984"/>
                  </a:lnTo>
                  <a:lnTo>
                    <a:pt x="3279" y="14995"/>
                  </a:lnTo>
                  <a:cubicBezTo>
                    <a:pt x="3278" y="14991"/>
                    <a:pt x="3277" y="14989"/>
                    <a:pt x="3277" y="14989"/>
                  </a:cubicBezTo>
                  <a:lnTo>
                    <a:pt x="3277" y="14989"/>
                  </a:lnTo>
                  <a:cubicBezTo>
                    <a:pt x="3277" y="14989"/>
                    <a:pt x="3277" y="14992"/>
                    <a:pt x="3277" y="14999"/>
                  </a:cubicBezTo>
                  <a:cubicBezTo>
                    <a:pt x="3272" y="15044"/>
                    <a:pt x="3266" y="15080"/>
                    <a:pt x="3260" y="15094"/>
                  </a:cubicBezTo>
                  <a:cubicBezTo>
                    <a:pt x="3232" y="15001"/>
                    <a:pt x="3233" y="14704"/>
                    <a:pt x="3219" y="14603"/>
                  </a:cubicBezTo>
                  <a:cubicBezTo>
                    <a:pt x="3220" y="14573"/>
                    <a:pt x="3222" y="14562"/>
                    <a:pt x="3224" y="14562"/>
                  </a:cubicBezTo>
                  <a:cubicBezTo>
                    <a:pt x="3228" y="14562"/>
                    <a:pt x="3233" y="14603"/>
                    <a:pt x="3239" y="14603"/>
                  </a:cubicBezTo>
                  <a:cubicBezTo>
                    <a:pt x="3241" y="14603"/>
                    <a:pt x="3243" y="14599"/>
                    <a:pt x="3246" y="14589"/>
                  </a:cubicBezTo>
                  <a:lnTo>
                    <a:pt x="3224" y="14439"/>
                  </a:lnTo>
                  <a:cubicBezTo>
                    <a:pt x="3242" y="14428"/>
                    <a:pt x="3256" y="14294"/>
                    <a:pt x="3268" y="14294"/>
                  </a:cubicBezTo>
                  <a:cubicBezTo>
                    <a:pt x="3274" y="14294"/>
                    <a:pt x="3279" y="14323"/>
                    <a:pt x="3284" y="14405"/>
                  </a:cubicBezTo>
                  <a:lnTo>
                    <a:pt x="3285" y="14169"/>
                  </a:lnTo>
                  <a:cubicBezTo>
                    <a:pt x="3300" y="14031"/>
                    <a:pt x="3306" y="13840"/>
                    <a:pt x="3295" y="13722"/>
                  </a:cubicBezTo>
                  <a:cubicBezTo>
                    <a:pt x="3299" y="13635"/>
                    <a:pt x="3278" y="13510"/>
                    <a:pt x="3279" y="13510"/>
                  </a:cubicBezTo>
                  <a:lnTo>
                    <a:pt x="3279" y="13510"/>
                  </a:lnTo>
                  <a:cubicBezTo>
                    <a:pt x="3280" y="13510"/>
                    <a:pt x="3281" y="13519"/>
                    <a:pt x="3286" y="13539"/>
                  </a:cubicBezTo>
                  <a:lnTo>
                    <a:pt x="3269" y="13170"/>
                  </a:lnTo>
                  <a:lnTo>
                    <a:pt x="3276" y="13167"/>
                  </a:lnTo>
                  <a:cubicBezTo>
                    <a:pt x="3280" y="12802"/>
                    <a:pt x="3232" y="12416"/>
                    <a:pt x="3280" y="12000"/>
                  </a:cubicBezTo>
                  <a:cubicBezTo>
                    <a:pt x="3273" y="11877"/>
                    <a:pt x="3265" y="11750"/>
                    <a:pt x="3272" y="11545"/>
                  </a:cubicBezTo>
                  <a:lnTo>
                    <a:pt x="3296" y="11505"/>
                  </a:lnTo>
                  <a:cubicBezTo>
                    <a:pt x="3288" y="11347"/>
                    <a:pt x="3319" y="11032"/>
                    <a:pt x="3295" y="10964"/>
                  </a:cubicBezTo>
                  <a:cubicBezTo>
                    <a:pt x="3356" y="10794"/>
                    <a:pt x="3308" y="10199"/>
                    <a:pt x="3320" y="9922"/>
                  </a:cubicBezTo>
                  <a:lnTo>
                    <a:pt x="3290" y="9912"/>
                  </a:lnTo>
                  <a:cubicBezTo>
                    <a:pt x="3291" y="9721"/>
                    <a:pt x="3283" y="9538"/>
                    <a:pt x="3270" y="9301"/>
                  </a:cubicBezTo>
                  <a:lnTo>
                    <a:pt x="3244" y="9315"/>
                  </a:lnTo>
                  <a:cubicBezTo>
                    <a:pt x="3222" y="9112"/>
                    <a:pt x="3263" y="8792"/>
                    <a:pt x="3260" y="8469"/>
                  </a:cubicBezTo>
                  <a:lnTo>
                    <a:pt x="3260" y="8469"/>
                  </a:lnTo>
                  <a:cubicBezTo>
                    <a:pt x="3270" y="8490"/>
                    <a:pt x="3267" y="8572"/>
                    <a:pt x="3261" y="8631"/>
                  </a:cubicBezTo>
                  <a:cubicBezTo>
                    <a:pt x="3322" y="8244"/>
                    <a:pt x="3218" y="7816"/>
                    <a:pt x="3261" y="7467"/>
                  </a:cubicBezTo>
                  <a:cubicBezTo>
                    <a:pt x="3252" y="7380"/>
                    <a:pt x="3255" y="7316"/>
                    <a:pt x="3262" y="7256"/>
                  </a:cubicBezTo>
                  <a:cubicBezTo>
                    <a:pt x="3262" y="7264"/>
                    <a:pt x="3262" y="7271"/>
                    <a:pt x="3263" y="7277"/>
                  </a:cubicBezTo>
                  <a:cubicBezTo>
                    <a:pt x="3263" y="7268"/>
                    <a:pt x="3263" y="7255"/>
                    <a:pt x="3263" y="7241"/>
                  </a:cubicBezTo>
                  <a:cubicBezTo>
                    <a:pt x="3268" y="7202"/>
                    <a:pt x="3272" y="7162"/>
                    <a:pt x="3277" y="7120"/>
                  </a:cubicBezTo>
                  <a:lnTo>
                    <a:pt x="3277" y="7120"/>
                  </a:lnTo>
                  <a:cubicBezTo>
                    <a:pt x="3271" y="7156"/>
                    <a:pt x="3266" y="7191"/>
                    <a:pt x="3263" y="7222"/>
                  </a:cubicBezTo>
                  <a:cubicBezTo>
                    <a:pt x="3263" y="7155"/>
                    <a:pt x="3260" y="7053"/>
                    <a:pt x="3253" y="6953"/>
                  </a:cubicBezTo>
                  <a:lnTo>
                    <a:pt x="3282" y="6910"/>
                  </a:lnTo>
                  <a:cubicBezTo>
                    <a:pt x="3281" y="6902"/>
                    <a:pt x="3281" y="6896"/>
                    <a:pt x="3281" y="6886"/>
                  </a:cubicBezTo>
                  <a:cubicBezTo>
                    <a:pt x="3286" y="6837"/>
                    <a:pt x="3282" y="6817"/>
                    <a:pt x="3275" y="6817"/>
                  </a:cubicBezTo>
                  <a:cubicBezTo>
                    <a:pt x="3267" y="6817"/>
                    <a:pt x="3256" y="6835"/>
                    <a:pt x="3246" y="6861"/>
                  </a:cubicBezTo>
                  <a:cubicBezTo>
                    <a:pt x="3241" y="6811"/>
                    <a:pt x="3235" y="6764"/>
                    <a:pt x="3228" y="6729"/>
                  </a:cubicBezTo>
                  <a:cubicBezTo>
                    <a:pt x="3274" y="6649"/>
                    <a:pt x="3213" y="6466"/>
                    <a:pt x="3262" y="6357"/>
                  </a:cubicBezTo>
                  <a:cubicBezTo>
                    <a:pt x="3240" y="6295"/>
                    <a:pt x="3243" y="5918"/>
                    <a:pt x="3204" y="5820"/>
                  </a:cubicBezTo>
                  <a:lnTo>
                    <a:pt x="3204" y="5820"/>
                  </a:lnTo>
                  <a:cubicBezTo>
                    <a:pt x="3210" y="5709"/>
                    <a:pt x="3215" y="5599"/>
                    <a:pt x="3202" y="5500"/>
                  </a:cubicBezTo>
                  <a:lnTo>
                    <a:pt x="3238" y="5453"/>
                  </a:lnTo>
                  <a:lnTo>
                    <a:pt x="3188" y="5210"/>
                  </a:lnTo>
                  <a:cubicBezTo>
                    <a:pt x="3202" y="5121"/>
                    <a:pt x="3212" y="5063"/>
                    <a:pt x="3223" y="5063"/>
                  </a:cubicBezTo>
                  <a:cubicBezTo>
                    <a:pt x="3231" y="5063"/>
                    <a:pt x="3240" y="5089"/>
                    <a:pt x="3251" y="5148"/>
                  </a:cubicBezTo>
                  <a:cubicBezTo>
                    <a:pt x="3209" y="4793"/>
                    <a:pt x="3235" y="4860"/>
                    <a:pt x="3192" y="4559"/>
                  </a:cubicBezTo>
                  <a:lnTo>
                    <a:pt x="3192" y="4559"/>
                  </a:lnTo>
                  <a:lnTo>
                    <a:pt x="3216" y="4573"/>
                  </a:lnTo>
                  <a:cubicBezTo>
                    <a:pt x="3215" y="4466"/>
                    <a:pt x="3184" y="4293"/>
                    <a:pt x="3203" y="4229"/>
                  </a:cubicBezTo>
                  <a:cubicBezTo>
                    <a:pt x="3248" y="3987"/>
                    <a:pt x="3209" y="3036"/>
                    <a:pt x="3251" y="2418"/>
                  </a:cubicBezTo>
                  <a:lnTo>
                    <a:pt x="3251" y="2418"/>
                  </a:lnTo>
                  <a:cubicBezTo>
                    <a:pt x="3242" y="2433"/>
                    <a:pt x="3236" y="2440"/>
                    <a:pt x="3232" y="2440"/>
                  </a:cubicBezTo>
                  <a:cubicBezTo>
                    <a:pt x="3205" y="2440"/>
                    <a:pt x="3275" y="2127"/>
                    <a:pt x="3228" y="2105"/>
                  </a:cubicBezTo>
                  <a:cubicBezTo>
                    <a:pt x="3239" y="2082"/>
                    <a:pt x="3247" y="2037"/>
                    <a:pt x="3254" y="2037"/>
                  </a:cubicBezTo>
                  <a:cubicBezTo>
                    <a:pt x="3259" y="2037"/>
                    <a:pt x="3263" y="2049"/>
                    <a:pt x="3267" y="2084"/>
                  </a:cubicBezTo>
                  <a:cubicBezTo>
                    <a:pt x="3260" y="1926"/>
                    <a:pt x="3266" y="1807"/>
                    <a:pt x="3269" y="1700"/>
                  </a:cubicBezTo>
                  <a:cubicBezTo>
                    <a:pt x="3270" y="1647"/>
                    <a:pt x="3271" y="1598"/>
                    <a:pt x="3268" y="1547"/>
                  </a:cubicBezTo>
                  <a:cubicBezTo>
                    <a:pt x="3264" y="1493"/>
                    <a:pt x="3255" y="1437"/>
                    <a:pt x="3241" y="1379"/>
                  </a:cubicBezTo>
                  <a:cubicBezTo>
                    <a:pt x="3243" y="1373"/>
                    <a:pt x="3245" y="1370"/>
                    <a:pt x="3247" y="1370"/>
                  </a:cubicBezTo>
                  <a:cubicBezTo>
                    <a:pt x="3257" y="1370"/>
                    <a:pt x="3267" y="1422"/>
                    <a:pt x="3273" y="1422"/>
                  </a:cubicBezTo>
                  <a:cubicBezTo>
                    <a:pt x="3274" y="1422"/>
                    <a:pt x="3275" y="1420"/>
                    <a:pt x="3276" y="1415"/>
                  </a:cubicBezTo>
                  <a:cubicBezTo>
                    <a:pt x="3273" y="1387"/>
                    <a:pt x="3249" y="1308"/>
                    <a:pt x="3253" y="1270"/>
                  </a:cubicBezTo>
                  <a:cubicBezTo>
                    <a:pt x="3254" y="1264"/>
                    <a:pt x="3255" y="1261"/>
                    <a:pt x="3256" y="1261"/>
                  </a:cubicBezTo>
                  <a:cubicBezTo>
                    <a:pt x="3264" y="1261"/>
                    <a:pt x="3277" y="1327"/>
                    <a:pt x="3290" y="1373"/>
                  </a:cubicBezTo>
                  <a:cubicBezTo>
                    <a:pt x="3233" y="1015"/>
                    <a:pt x="3143" y="1006"/>
                    <a:pt x="3098" y="999"/>
                  </a:cubicBezTo>
                  <a:cubicBezTo>
                    <a:pt x="3057" y="831"/>
                    <a:pt x="3006" y="754"/>
                    <a:pt x="2911" y="670"/>
                  </a:cubicBezTo>
                  <a:cubicBezTo>
                    <a:pt x="2899" y="639"/>
                    <a:pt x="2878" y="594"/>
                    <a:pt x="2887" y="594"/>
                  </a:cubicBezTo>
                  <a:cubicBezTo>
                    <a:pt x="2893" y="594"/>
                    <a:pt x="2916" y="619"/>
                    <a:pt x="2971" y="691"/>
                  </a:cubicBezTo>
                  <a:cubicBezTo>
                    <a:pt x="2940" y="641"/>
                    <a:pt x="2838" y="486"/>
                    <a:pt x="2707" y="375"/>
                  </a:cubicBezTo>
                  <a:cubicBezTo>
                    <a:pt x="2591" y="268"/>
                    <a:pt x="2462" y="199"/>
                    <a:pt x="2432" y="199"/>
                  </a:cubicBezTo>
                  <a:cubicBezTo>
                    <a:pt x="2429" y="199"/>
                    <a:pt x="2428" y="199"/>
                    <a:pt x="2426" y="200"/>
                  </a:cubicBezTo>
                  <a:cubicBezTo>
                    <a:pt x="2400" y="172"/>
                    <a:pt x="2279" y="122"/>
                    <a:pt x="2248" y="115"/>
                  </a:cubicBezTo>
                  <a:cubicBezTo>
                    <a:pt x="1999" y="24"/>
                    <a:pt x="1972" y="17"/>
                    <a:pt x="1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rot="10800000">
              <a:off x="10650992" y="3857267"/>
              <a:ext cx="2293" cy="4841"/>
            </a:xfrm>
            <a:custGeom>
              <a:avLst/>
              <a:gdLst/>
              <a:ahLst/>
              <a:cxnLst/>
              <a:rect l="l" t="t" r="r" b="b"/>
              <a:pathLst>
                <a:path w="18" h="38" extrusionOk="0">
                  <a:moveTo>
                    <a:pt x="4" y="0"/>
                  </a:moveTo>
                  <a:cubicBezTo>
                    <a:pt x="1" y="0"/>
                    <a:pt x="4" y="10"/>
                    <a:pt x="16" y="37"/>
                  </a:cubicBezTo>
                  <a:cubicBezTo>
                    <a:pt x="12" y="22"/>
                    <a:pt x="14" y="15"/>
                    <a:pt x="17" y="8"/>
                  </a:cubicBezTo>
                  <a:cubicBezTo>
                    <a:pt x="11" y="3"/>
                    <a:pt x="6" y="0"/>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rot="10800000">
              <a:off x="10962115" y="3098570"/>
              <a:ext cx="764" cy="2548"/>
            </a:xfrm>
            <a:custGeom>
              <a:avLst/>
              <a:gdLst/>
              <a:ahLst/>
              <a:cxnLst/>
              <a:rect l="l" t="t" r="r" b="b"/>
              <a:pathLst>
                <a:path w="6" h="20" extrusionOk="0">
                  <a:moveTo>
                    <a:pt x="1" y="1"/>
                  </a:moveTo>
                  <a:lnTo>
                    <a:pt x="1" y="10"/>
                  </a:lnTo>
                  <a:cubicBezTo>
                    <a:pt x="3" y="15"/>
                    <a:pt x="4" y="18"/>
                    <a:pt x="6" y="19"/>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rot="10800000">
              <a:off x="10623473" y="2676732"/>
              <a:ext cx="2166" cy="13887"/>
            </a:xfrm>
            <a:custGeom>
              <a:avLst/>
              <a:gdLst/>
              <a:ahLst/>
              <a:cxnLst/>
              <a:rect l="l" t="t" r="r" b="b"/>
              <a:pathLst>
                <a:path w="17" h="109" extrusionOk="0">
                  <a:moveTo>
                    <a:pt x="15" y="0"/>
                  </a:moveTo>
                  <a:cubicBezTo>
                    <a:pt x="9" y="0"/>
                    <a:pt x="3" y="27"/>
                    <a:pt x="1" y="108"/>
                  </a:cubicBezTo>
                  <a:cubicBezTo>
                    <a:pt x="5" y="53"/>
                    <a:pt x="10" y="21"/>
                    <a:pt x="16" y="0"/>
                  </a:cubicBezTo>
                  <a:cubicBezTo>
                    <a:pt x="16" y="0"/>
                    <a:pt x="16" y="0"/>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rot="10800000">
              <a:off x="10587800" y="2089395"/>
              <a:ext cx="5606" cy="24207"/>
            </a:xfrm>
            <a:custGeom>
              <a:avLst/>
              <a:gdLst/>
              <a:ahLst/>
              <a:cxnLst/>
              <a:rect l="l" t="t" r="r" b="b"/>
              <a:pathLst>
                <a:path w="44" h="190" extrusionOk="0">
                  <a:moveTo>
                    <a:pt x="8" y="1"/>
                  </a:moveTo>
                  <a:cubicBezTo>
                    <a:pt x="4" y="1"/>
                    <a:pt x="2" y="31"/>
                    <a:pt x="6" y="114"/>
                  </a:cubicBezTo>
                  <a:cubicBezTo>
                    <a:pt x="0" y="171"/>
                    <a:pt x="37" y="150"/>
                    <a:pt x="27" y="183"/>
                  </a:cubicBezTo>
                  <a:cubicBezTo>
                    <a:pt x="29" y="187"/>
                    <a:pt x="31" y="189"/>
                    <a:pt x="32" y="189"/>
                  </a:cubicBezTo>
                  <a:cubicBezTo>
                    <a:pt x="44" y="189"/>
                    <a:pt x="18" y="1"/>
                    <a:pt x="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rot="10800000">
              <a:off x="10606656" y="2017921"/>
              <a:ext cx="2293" cy="31469"/>
            </a:xfrm>
            <a:custGeom>
              <a:avLst/>
              <a:gdLst/>
              <a:ahLst/>
              <a:cxnLst/>
              <a:rect l="l" t="t" r="r" b="b"/>
              <a:pathLst>
                <a:path w="18" h="247" extrusionOk="0">
                  <a:moveTo>
                    <a:pt x="9" y="1"/>
                  </a:moveTo>
                  <a:cubicBezTo>
                    <a:pt x="9" y="1"/>
                    <a:pt x="9" y="1"/>
                    <a:pt x="8" y="1"/>
                  </a:cubicBezTo>
                  <a:lnTo>
                    <a:pt x="0" y="194"/>
                  </a:lnTo>
                  <a:cubicBezTo>
                    <a:pt x="0" y="194"/>
                    <a:pt x="1" y="194"/>
                    <a:pt x="1" y="194"/>
                  </a:cubicBezTo>
                  <a:cubicBezTo>
                    <a:pt x="6" y="194"/>
                    <a:pt x="8" y="217"/>
                    <a:pt x="10" y="247"/>
                  </a:cubicBezTo>
                  <a:cubicBezTo>
                    <a:pt x="11" y="129"/>
                    <a:pt x="17"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rot="10800000">
              <a:off x="10607038" y="2314010"/>
              <a:ext cx="3313" cy="28666"/>
            </a:xfrm>
            <a:custGeom>
              <a:avLst/>
              <a:gdLst/>
              <a:ahLst/>
              <a:cxnLst/>
              <a:rect l="l" t="t" r="r" b="b"/>
              <a:pathLst>
                <a:path w="26" h="225" extrusionOk="0">
                  <a:moveTo>
                    <a:pt x="13" y="0"/>
                  </a:moveTo>
                  <a:cubicBezTo>
                    <a:pt x="5" y="0"/>
                    <a:pt x="1" y="53"/>
                    <a:pt x="4" y="121"/>
                  </a:cubicBezTo>
                  <a:cubicBezTo>
                    <a:pt x="10" y="163"/>
                    <a:pt x="14" y="225"/>
                    <a:pt x="21" y="225"/>
                  </a:cubicBezTo>
                  <a:cubicBezTo>
                    <a:pt x="22" y="225"/>
                    <a:pt x="24" y="223"/>
                    <a:pt x="26" y="217"/>
                  </a:cubicBezTo>
                  <a:lnTo>
                    <a:pt x="16" y="5"/>
                  </a:lnTo>
                  <a:cubicBezTo>
                    <a:pt x="15" y="2"/>
                    <a:pt x="14"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rot="10800000">
              <a:off x="10614427" y="2233363"/>
              <a:ext cx="4841" cy="12868"/>
            </a:xfrm>
            <a:custGeom>
              <a:avLst/>
              <a:gdLst/>
              <a:ahLst/>
              <a:cxnLst/>
              <a:rect l="l" t="t" r="r" b="b"/>
              <a:pathLst>
                <a:path w="38" h="101" extrusionOk="0">
                  <a:moveTo>
                    <a:pt x="0" y="0"/>
                  </a:moveTo>
                  <a:lnTo>
                    <a:pt x="15" y="101"/>
                  </a:lnTo>
                  <a:cubicBezTo>
                    <a:pt x="21" y="44"/>
                    <a:pt x="27" y="39"/>
                    <a:pt x="37" y="8"/>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rot="10800000">
              <a:off x="10618504" y="2301652"/>
              <a:ext cx="3567" cy="30068"/>
            </a:xfrm>
            <a:custGeom>
              <a:avLst/>
              <a:gdLst/>
              <a:ahLst/>
              <a:cxnLst/>
              <a:rect l="l" t="t" r="r" b="b"/>
              <a:pathLst>
                <a:path w="28" h="236" extrusionOk="0">
                  <a:moveTo>
                    <a:pt x="4" y="1"/>
                  </a:moveTo>
                  <a:cubicBezTo>
                    <a:pt x="2" y="1"/>
                    <a:pt x="0" y="30"/>
                    <a:pt x="1" y="115"/>
                  </a:cubicBezTo>
                  <a:cubicBezTo>
                    <a:pt x="8" y="130"/>
                    <a:pt x="14" y="235"/>
                    <a:pt x="20" y="235"/>
                  </a:cubicBezTo>
                  <a:cubicBezTo>
                    <a:pt x="22" y="235"/>
                    <a:pt x="25" y="214"/>
                    <a:pt x="27" y="154"/>
                  </a:cubicBezTo>
                  <a:cubicBezTo>
                    <a:pt x="21" y="140"/>
                    <a:pt x="10" y="1"/>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rot="10800000">
              <a:off x="10604872" y="2711641"/>
              <a:ext cx="7772" cy="7007"/>
            </a:xfrm>
            <a:custGeom>
              <a:avLst/>
              <a:gdLst/>
              <a:ahLst/>
              <a:cxnLst/>
              <a:rect l="l" t="t" r="r" b="b"/>
              <a:pathLst>
                <a:path w="61" h="55" extrusionOk="0">
                  <a:moveTo>
                    <a:pt x="0" y="1"/>
                  </a:moveTo>
                  <a:lnTo>
                    <a:pt x="0" y="54"/>
                  </a:lnTo>
                  <a:lnTo>
                    <a:pt x="61" y="4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rot="10800000">
              <a:off x="10625002" y="3039200"/>
              <a:ext cx="7899" cy="40897"/>
            </a:xfrm>
            <a:custGeom>
              <a:avLst/>
              <a:gdLst/>
              <a:ahLst/>
              <a:cxnLst/>
              <a:rect l="l" t="t" r="r" b="b"/>
              <a:pathLst>
                <a:path w="62" h="321" extrusionOk="0">
                  <a:moveTo>
                    <a:pt x="37" y="0"/>
                  </a:moveTo>
                  <a:cubicBezTo>
                    <a:pt x="32" y="0"/>
                    <a:pt x="25" y="8"/>
                    <a:pt x="15" y="25"/>
                  </a:cubicBezTo>
                  <a:cubicBezTo>
                    <a:pt x="1" y="277"/>
                    <a:pt x="52" y="85"/>
                    <a:pt x="34" y="312"/>
                  </a:cubicBezTo>
                  <a:cubicBezTo>
                    <a:pt x="36" y="318"/>
                    <a:pt x="37" y="321"/>
                    <a:pt x="39" y="321"/>
                  </a:cubicBezTo>
                  <a:cubicBezTo>
                    <a:pt x="48" y="321"/>
                    <a:pt x="50" y="177"/>
                    <a:pt x="57" y="177"/>
                  </a:cubicBezTo>
                  <a:cubicBezTo>
                    <a:pt x="58" y="177"/>
                    <a:pt x="60" y="180"/>
                    <a:pt x="61" y="186"/>
                  </a:cubicBezTo>
                  <a:cubicBezTo>
                    <a:pt x="50" y="73"/>
                    <a:pt x="52"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rot="10800000">
              <a:off x="10623855" y="3046334"/>
              <a:ext cx="1274" cy="9938"/>
            </a:xfrm>
            <a:custGeom>
              <a:avLst/>
              <a:gdLst/>
              <a:ahLst/>
              <a:cxnLst/>
              <a:rect l="l" t="t" r="r" b="b"/>
              <a:pathLst>
                <a:path w="10" h="78" extrusionOk="0">
                  <a:moveTo>
                    <a:pt x="0" y="0"/>
                  </a:moveTo>
                  <a:lnTo>
                    <a:pt x="0" y="0"/>
                  </a:lnTo>
                  <a:cubicBezTo>
                    <a:pt x="3" y="24"/>
                    <a:pt x="6" y="50"/>
                    <a:pt x="9" y="77"/>
                  </a:cubicBezTo>
                  <a:cubicBezTo>
                    <a:pt x="5" y="33"/>
                    <a:pt x="3" y="1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rot="10800000">
              <a:off x="10956382" y="3764644"/>
              <a:ext cx="3440" cy="15416"/>
            </a:xfrm>
            <a:custGeom>
              <a:avLst/>
              <a:gdLst/>
              <a:ahLst/>
              <a:cxnLst/>
              <a:rect l="l" t="t" r="r" b="b"/>
              <a:pathLst>
                <a:path w="27" h="121" extrusionOk="0">
                  <a:moveTo>
                    <a:pt x="19" y="0"/>
                  </a:moveTo>
                  <a:cubicBezTo>
                    <a:pt x="7" y="21"/>
                    <a:pt x="5" y="55"/>
                    <a:pt x="0" y="120"/>
                  </a:cubicBezTo>
                  <a:lnTo>
                    <a:pt x="27" y="11"/>
                  </a:lnTo>
                  <a:lnTo>
                    <a:pt x="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rot="10800000">
              <a:off x="10960587" y="3498112"/>
              <a:ext cx="4587" cy="8918"/>
            </a:xfrm>
            <a:custGeom>
              <a:avLst/>
              <a:gdLst/>
              <a:ahLst/>
              <a:cxnLst/>
              <a:rect l="l" t="t" r="r" b="b"/>
              <a:pathLst>
                <a:path w="36" h="70" extrusionOk="0">
                  <a:moveTo>
                    <a:pt x="35" y="0"/>
                  </a:moveTo>
                  <a:lnTo>
                    <a:pt x="0" y="70"/>
                  </a:lnTo>
                  <a:lnTo>
                    <a:pt x="0" y="70"/>
                  </a:lnTo>
                  <a:lnTo>
                    <a:pt x="34" y="37"/>
                  </a:lnTo>
                  <a:lnTo>
                    <a:pt x="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rot="10800000">
              <a:off x="10955108" y="3267892"/>
              <a:ext cx="4459" cy="30832"/>
            </a:xfrm>
            <a:custGeom>
              <a:avLst/>
              <a:gdLst/>
              <a:ahLst/>
              <a:cxnLst/>
              <a:rect l="l" t="t" r="r" b="b"/>
              <a:pathLst>
                <a:path w="35" h="242" extrusionOk="0">
                  <a:moveTo>
                    <a:pt x="29" y="0"/>
                  </a:moveTo>
                  <a:lnTo>
                    <a:pt x="29" y="0"/>
                  </a:lnTo>
                  <a:cubicBezTo>
                    <a:pt x="29" y="10"/>
                    <a:pt x="29" y="19"/>
                    <a:pt x="30" y="29"/>
                  </a:cubicBezTo>
                  <a:lnTo>
                    <a:pt x="30" y="29"/>
                  </a:lnTo>
                  <a:cubicBezTo>
                    <a:pt x="30" y="20"/>
                    <a:pt x="29" y="10"/>
                    <a:pt x="29" y="0"/>
                  </a:cubicBezTo>
                  <a:close/>
                  <a:moveTo>
                    <a:pt x="30" y="29"/>
                  </a:moveTo>
                  <a:cubicBezTo>
                    <a:pt x="31" y="161"/>
                    <a:pt x="0" y="242"/>
                    <a:pt x="25" y="242"/>
                  </a:cubicBezTo>
                  <a:cubicBezTo>
                    <a:pt x="27" y="242"/>
                    <a:pt x="30" y="241"/>
                    <a:pt x="34" y="239"/>
                  </a:cubicBezTo>
                  <a:cubicBezTo>
                    <a:pt x="33" y="173"/>
                    <a:pt x="31" y="98"/>
                    <a:pt x="3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3"/>
          <p:cNvSpPr/>
          <p:nvPr/>
        </p:nvSpPr>
        <p:spPr>
          <a:xfrm>
            <a:off x="713225" y="-42325"/>
            <a:ext cx="7717089" cy="4543860"/>
          </a:xfrm>
          <a:custGeom>
            <a:avLst/>
            <a:gdLst/>
            <a:ahLst/>
            <a:cxnLst/>
            <a:rect l="l" t="t" r="r" b="b"/>
            <a:pathLst>
              <a:path w="269522" h="187395" extrusionOk="0">
                <a:moveTo>
                  <a:pt x="0" y="0"/>
                </a:moveTo>
                <a:lnTo>
                  <a:pt x="0" y="187395"/>
                </a:lnTo>
                <a:lnTo>
                  <a:pt x="46849" y="180340"/>
                </a:lnTo>
                <a:lnTo>
                  <a:pt x="96802" y="184855"/>
                </a:lnTo>
                <a:lnTo>
                  <a:pt x="157762" y="181468"/>
                </a:lnTo>
                <a:lnTo>
                  <a:pt x="220980" y="185984"/>
                </a:lnTo>
                <a:lnTo>
                  <a:pt x="243840" y="178646"/>
                </a:lnTo>
                <a:lnTo>
                  <a:pt x="269522" y="182880"/>
                </a:lnTo>
                <a:lnTo>
                  <a:pt x="269522" y="564"/>
                </a:lnTo>
                <a:close/>
              </a:path>
            </a:pathLst>
          </a:custGeom>
          <a:solidFill>
            <a:schemeClr val="accent2"/>
          </a:solidFill>
          <a:ln>
            <a:noFill/>
          </a:ln>
        </p:spPr>
      </p:sp>
      <p:pic>
        <p:nvPicPr>
          <p:cNvPr id="257" name="Google Shape;257;p3"/>
          <p:cNvPicPr preferRelativeResize="0"/>
          <p:nvPr/>
        </p:nvPicPr>
        <p:blipFill rotWithShape="1">
          <a:blip r:embed="rId4">
            <a:alphaModFix amt="16000"/>
          </a:blip>
          <a:srcRect l="12654" t="21624" r="18116" b="24286"/>
          <a:stretch/>
        </p:blipFill>
        <p:spPr>
          <a:xfrm flipH="1">
            <a:off x="713226" y="1583200"/>
            <a:ext cx="5785699" cy="2542801"/>
          </a:xfrm>
          <a:prstGeom prst="rect">
            <a:avLst/>
          </a:prstGeom>
          <a:noFill/>
          <a:ln>
            <a:noFill/>
          </a:ln>
        </p:spPr>
      </p:pic>
      <p:sp>
        <p:nvSpPr>
          <p:cNvPr id="258" name="Google Shape;258;p3"/>
          <p:cNvSpPr txBox="1">
            <a:spLocks noGrp="1"/>
          </p:cNvSpPr>
          <p:nvPr>
            <p:ph type="title"/>
          </p:nvPr>
        </p:nvSpPr>
        <p:spPr>
          <a:xfrm>
            <a:off x="1679288" y="2465400"/>
            <a:ext cx="5785500" cy="88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9" name="Google Shape;259;p3"/>
          <p:cNvSpPr txBox="1">
            <a:spLocks noGrp="1"/>
          </p:cNvSpPr>
          <p:nvPr>
            <p:ph type="title" idx="2" hasCustomPrompt="1"/>
          </p:nvPr>
        </p:nvSpPr>
        <p:spPr>
          <a:xfrm>
            <a:off x="3643088" y="1445775"/>
            <a:ext cx="1857900" cy="103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7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60" name="Google Shape;260;p3"/>
          <p:cNvSpPr txBox="1">
            <a:spLocks noGrp="1"/>
          </p:cNvSpPr>
          <p:nvPr>
            <p:ph type="subTitle" idx="1"/>
          </p:nvPr>
        </p:nvSpPr>
        <p:spPr>
          <a:xfrm>
            <a:off x="1679288" y="3347700"/>
            <a:ext cx="57855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93"/>
        <p:cNvGrpSpPr/>
        <p:nvPr/>
      </p:nvGrpSpPr>
      <p:grpSpPr>
        <a:xfrm>
          <a:off x="0" y="0"/>
          <a:ext cx="0" cy="0"/>
          <a:chOff x="0" y="0"/>
          <a:chExt cx="0" cy="0"/>
        </a:xfrm>
      </p:grpSpPr>
      <p:pic>
        <p:nvPicPr>
          <p:cNvPr id="594" name="Google Shape;594;p8"/>
          <p:cNvPicPr preferRelativeResize="0"/>
          <p:nvPr/>
        </p:nvPicPr>
        <p:blipFill rotWithShape="1">
          <a:blip r:embed="rId2">
            <a:alphaModFix amt="41000"/>
          </a:blip>
          <a:srcRect l="12651" t="21624" r="11452" b="15860"/>
          <a:stretch/>
        </p:blipFill>
        <p:spPr>
          <a:xfrm rot="10800000">
            <a:off x="-76200" y="2728199"/>
            <a:ext cx="5334000" cy="2453401"/>
          </a:xfrm>
          <a:prstGeom prst="rect">
            <a:avLst/>
          </a:prstGeom>
          <a:noFill/>
          <a:ln>
            <a:noFill/>
          </a:ln>
        </p:spPr>
      </p:pic>
      <p:pic>
        <p:nvPicPr>
          <p:cNvPr id="595" name="Google Shape;595;p8"/>
          <p:cNvPicPr preferRelativeResize="0"/>
          <p:nvPr/>
        </p:nvPicPr>
        <p:blipFill rotWithShape="1">
          <a:blip r:embed="rId3">
            <a:alphaModFix amt="41000"/>
          </a:blip>
          <a:srcRect l="12651" t="21624" r="11452" b="15860"/>
          <a:stretch/>
        </p:blipFill>
        <p:spPr>
          <a:xfrm rot="-5400000">
            <a:off x="5250300" y="1449825"/>
            <a:ext cx="5334000" cy="2453401"/>
          </a:xfrm>
          <a:prstGeom prst="rect">
            <a:avLst/>
          </a:prstGeom>
          <a:noFill/>
          <a:ln>
            <a:noFill/>
          </a:ln>
        </p:spPr>
      </p:pic>
      <p:grpSp>
        <p:nvGrpSpPr>
          <p:cNvPr id="596" name="Google Shape;596;p8"/>
          <p:cNvGrpSpPr/>
          <p:nvPr/>
        </p:nvGrpSpPr>
        <p:grpSpPr>
          <a:xfrm flipH="1">
            <a:off x="6194247" y="-884869"/>
            <a:ext cx="2837055" cy="5956566"/>
            <a:chOff x="9377197" y="-900036"/>
            <a:chExt cx="2837055" cy="5956566"/>
          </a:xfrm>
        </p:grpSpPr>
        <p:sp>
          <p:nvSpPr>
            <p:cNvPr id="597" name="Google Shape;597;p8"/>
            <p:cNvSpPr/>
            <p:nvPr/>
          </p:nvSpPr>
          <p:spPr>
            <a:xfrm rot="10800000">
              <a:off x="11811270" y="4561435"/>
              <a:ext cx="15289" cy="17964"/>
            </a:xfrm>
            <a:custGeom>
              <a:avLst/>
              <a:gdLst/>
              <a:ahLst/>
              <a:cxnLst/>
              <a:rect l="l" t="t" r="r" b="b"/>
              <a:pathLst>
                <a:path w="120" h="141" extrusionOk="0">
                  <a:moveTo>
                    <a:pt x="119" y="0"/>
                  </a:moveTo>
                  <a:lnTo>
                    <a:pt x="21" y="116"/>
                  </a:lnTo>
                  <a:lnTo>
                    <a:pt x="21" y="116"/>
                  </a:lnTo>
                  <a:cubicBezTo>
                    <a:pt x="66" y="63"/>
                    <a:pt x="96" y="28"/>
                    <a:pt x="119" y="0"/>
                  </a:cubicBezTo>
                  <a:close/>
                  <a:moveTo>
                    <a:pt x="21" y="116"/>
                  </a:moveTo>
                  <a:cubicBezTo>
                    <a:pt x="14" y="124"/>
                    <a:pt x="7" y="132"/>
                    <a:pt x="0" y="141"/>
                  </a:cubicBezTo>
                  <a:lnTo>
                    <a:pt x="21" y="1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rot="10800000">
              <a:off x="11687305" y="4695719"/>
              <a:ext cx="5606" cy="6370"/>
            </a:xfrm>
            <a:custGeom>
              <a:avLst/>
              <a:gdLst/>
              <a:ahLst/>
              <a:cxnLst/>
              <a:rect l="l" t="t" r="r" b="b"/>
              <a:pathLst>
                <a:path w="44" h="50" extrusionOk="0">
                  <a:moveTo>
                    <a:pt x="43" y="0"/>
                  </a:moveTo>
                  <a:cubicBezTo>
                    <a:pt x="17" y="30"/>
                    <a:pt x="0" y="50"/>
                    <a:pt x="3" y="50"/>
                  </a:cubicBezTo>
                  <a:cubicBezTo>
                    <a:pt x="5" y="50"/>
                    <a:pt x="12" y="44"/>
                    <a:pt x="27" y="31"/>
                  </a:cubicBezTo>
                  <a:lnTo>
                    <a:pt x="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rot="10800000">
              <a:off x="9383440" y="3639405"/>
              <a:ext cx="5478" cy="70582"/>
            </a:xfrm>
            <a:custGeom>
              <a:avLst/>
              <a:gdLst/>
              <a:ahLst/>
              <a:cxnLst/>
              <a:rect l="l" t="t" r="r" b="b"/>
              <a:pathLst>
                <a:path w="43" h="554" extrusionOk="0">
                  <a:moveTo>
                    <a:pt x="25" y="0"/>
                  </a:moveTo>
                  <a:cubicBezTo>
                    <a:pt x="24" y="0"/>
                    <a:pt x="23" y="1"/>
                    <a:pt x="22" y="3"/>
                  </a:cubicBezTo>
                  <a:lnTo>
                    <a:pt x="1" y="89"/>
                  </a:lnTo>
                  <a:cubicBezTo>
                    <a:pt x="14" y="282"/>
                    <a:pt x="23" y="430"/>
                    <a:pt x="14" y="553"/>
                  </a:cubicBezTo>
                  <a:cubicBezTo>
                    <a:pt x="34" y="296"/>
                    <a:pt x="43" y="0"/>
                    <a:pt x="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rot="10800000">
              <a:off x="10343055" y="4971042"/>
              <a:ext cx="32361" cy="9683"/>
            </a:xfrm>
            <a:custGeom>
              <a:avLst/>
              <a:gdLst/>
              <a:ahLst/>
              <a:cxnLst/>
              <a:rect l="l" t="t" r="r" b="b"/>
              <a:pathLst>
                <a:path w="254" h="76" extrusionOk="0">
                  <a:moveTo>
                    <a:pt x="0" y="0"/>
                  </a:moveTo>
                  <a:cubicBezTo>
                    <a:pt x="24" y="11"/>
                    <a:pt x="49" y="23"/>
                    <a:pt x="73" y="35"/>
                  </a:cubicBezTo>
                  <a:cubicBezTo>
                    <a:pt x="138" y="50"/>
                    <a:pt x="199" y="63"/>
                    <a:pt x="254" y="75"/>
                  </a:cubicBezTo>
                  <a:cubicBezTo>
                    <a:pt x="178" y="53"/>
                    <a:pt x="91" y="2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rot="10800000">
              <a:off x="10402553" y="4974609"/>
              <a:ext cx="43445" cy="13378"/>
            </a:xfrm>
            <a:custGeom>
              <a:avLst/>
              <a:gdLst/>
              <a:ahLst/>
              <a:cxnLst/>
              <a:rect l="l" t="t" r="r" b="b"/>
              <a:pathLst>
                <a:path w="341" h="105" extrusionOk="0">
                  <a:moveTo>
                    <a:pt x="1" y="0"/>
                  </a:moveTo>
                  <a:lnTo>
                    <a:pt x="1" y="0"/>
                  </a:lnTo>
                  <a:cubicBezTo>
                    <a:pt x="77" y="26"/>
                    <a:pt x="186" y="60"/>
                    <a:pt x="340" y="105"/>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rot="10800000">
              <a:off x="12159468" y="3712153"/>
              <a:ext cx="3185" cy="28794"/>
            </a:xfrm>
            <a:custGeom>
              <a:avLst/>
              <a:gdLst/>
              <a:ahLst/>
              <a:cxnLst/>
              <a:rect l="l" t="t" r="r" b="b"/>
              <a:pathLst>
                <a:path w="25" h="226" extrusionOk="0">
                  <a:moveTo>
                    <a:pt x="16" y="1"/>
                  </a:moveTo>
                  <a:cubicBezTo>
                    <a:pt x="13" y="1"/>
                    <a:pt x="8" y="13"/>
                    <a:pt x="3" y="13"/>
                  </a:cubicBezTo>
                  <a:cubicBezTo>
                    <a:pt x="2" y="13"/>
                    <a:pt x="1" y="13"/>
                    <a:pt x="0" y="10"/>
                  </a:cubicBezTo>
                  <a:lnTo>
                    <a:pt x="0" y="10"/>
                  </a:lnTo>
                  <a:lnTo>
                    <a:pt x="15" y="225"/>
                  </a:lnTo>
                  <a:cubicBezTo>
                    <a:pt x="25" y="36"/>
                    <a:pt x="22" y="1"/>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rot="10800000">
              <a:off x="9385861" y="2130802"/>
              <a:ext cx="4841" cy="74659"/>
            </a:xfrm>
            <a:custGeom>
              <a:avLst/>
              <a:gdLst/>
              <a:ahLst/>
              <a:cxnLst/>
              <a:rect l="l" t="t" r="r" b="b"/>
              <a:pathLst>
                <a:path w="38" h="586" extrusionOk="0">
                  <a:moveTo>
                    <a:pt x="37" y="0"/>
                  </a:moveTo>
                  <a:lnTo>
                    <a:pt x="37" y="0"/>
                  </a:lnTo>
                  <a:cubicBezTo>
                    <a:pt x="22" y="283"/>
                    <a:pt x="0" y="512"/>
                    <a:pt x="22" y="586"/>
                  </a:cubicBezTo>
                  <a:cubicBezTo>
                    <a:pt x="31" y="351"/>
                    <a:pt x="35" y="164"/>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rot="10800000">
              <a:off x="11788974" y="4636858"/>
              <a:ext cx="15034" cy="16945"/>
            </a:xfrm>
            <a:custGeom>
              <a:avLst/>
              <a:gdLst/>
              <a:ahLst/>
              <a:cxnLst/>
              <a:rect l="l" t="t" r="r" b="b"/>
              <a:pathLst>
                <a:path w="118" h="133" extrusionOk="0">
                  <a:moveTo>
                    <a:pt x="111" y="1"/>
                  </a:moveTo>
                  <a:cubicBezTo>
                    <a:pt x="110" y="1"/>
                    <a:pt x="108" y="1"/>
                    <a:pt x="106" y="3"/>
                  </a:cubicBezTo>
                  <a:cubicBezTo>
                    <a:pt x="28" y="89"/>
                    <a:pt x="1" y="132"/>
                    <a:pt x="7" y="132"/>
                  </a:cubicBezTo>
                  <a:cubicBezTo>
                    <a:pt x="74" y="50"/>
                    <a:pt x="118"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rot="10800000">
              <a:off x="9383695" y="2205334"/>
              <a:ext cx="3058" cy="86763"/>
            </a:xfrm>
            <a:custGeom>
              <a:avLst/>
              <a:gdLst/>
              <a:ahLst/>
              <a:cxnLst/>
              <a:rect l="l" t="t" r="r" b="b"/>
              <a:pathLst>
                <a:path w="24" h="681" extrusionOk="0">
                  <a:moveTo>
                    <a:pt x="6" y="1"/>
                  </a:moveTo>
                  <a:cubicBezTo>
                    <a:pt x="4" y="43"/>
                    <a:pt x="2" y="84"/>
                    <a:pt x="0" y="126"/>
                  </a:cubicBezTo>
                  <a:cubicBezTo>
                    <a:pt x="4" y="297"/>
                    <a:pt x="7" y="470"/>
                    <a:pt x="6" y="680"/>
                  </a:cubicBezTo>
                  <a:cubicBezTo>
                    <a:pt x="16" y="471"/>
                    <a:pt x="24" y="23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rot="10800000">
              <a:off x="9406246" y="2511743"/>
              <a:ext cx="637" cy="4841"/>
            </a:xfrm>
            <a:custGeom>
              <a:avLst/>
              <a:gdLst/>
              <a:ahLst/>
              <a:cxnLst/>
              <a:rect l="l" t="t" r="r" b="b"/>
              <a:pathLst>
                <a:path w="5" h="38" extrusionOk="0">
                  <a:moveTo>
                    <a:pt x="4" y="0"/>
                  </a:moveTo>
                  <a:cubicBezTo>
                    <a:pt x="2" y="27"/>
                    <a:pt x="1" y="38"/>
                    <a:pt x="1" y="38"/>
                  </a:cubicBezTo>
                  <a:cubicBezTo>
                    <a:pt x="1" y="38"/>
                    <a:pt x="2" y="29"/>
                    <a:pt x="4" y="15"/>
                  </a:cubicBezTo>
                  <a:cubicBezTo>
                    <a:pt x="4" y="10"/>
                    <a:pt x="4" y="6"/>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rot="10800000">
              <a:off x="12177559" y="2137045"/>
              <a:ext cx="1274" cy="17964"/>
            </a:xfrm>
            <a:custGeom>
              <a:avLst/>
              <a:gdLst/>
              <a:ahLst/>
              <a:cxnLst/>
              <a:rect l="l" t="t" r="r" b="b"/>
              <a:pathLst>
                <a:path w="10" h="141" extrusionOk="0">
                  <a:moveTo>
                    <a:pt x="4" y="0"/>
                  </a:moveTo>
                  <a:cubicBezTo>
                    <a:pt x="3" y="11"/>
                    <a:pt x="2" y="25"/>
                    <a:pt x="1" y="37"/>
                  </a:cubicBezTo>
                  <a:cubicBezTo>
                    <a:pt x="6" y="110"/>
                    <a:pt x="8" y="140"/>
                    <a:pt x="9" y="140"/>
                  </a:cubicBezTo>
                  <a:cubicBezTo>
                    <a:pt x="10" y="140"/>
                    <a:pt x="8" y="80"/>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rot="10800000">
              <a:off x="9531994" y="4197566"/>
              <a:ext cx="1401" cy="3185"/>
            </a:xfrm>
            <a:custGeom>
              <a:avLst/>
              <a:gdLst/>
              <a:ahLst/>
              <a:cxnLst/>
              <a:rect l="l" t="t" r="r" b="b"/>
              <a:pathLst>
                <a:path w="11" h="25" extrusionOk="0">
                  <a:moveTo>
                    <a:pt x="1" y="1"/>
                  </a:moveTo>
                  <a:lnTo>
                    <a:pt x="2" y="8"/>
                  </a:lnTo>
                  <a:cubicBezTo>
                    <a:pt x="6" y="15"/>
                    <a:pt x="8" y="18"/>
                    <a:pt x="11" y="24"/>
                  </a:cubicBezTo>
                  <a:cubicBezTo>
                    <a:pt x="8" y="17"/>
                    <a:pt x="4" y="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rot="10800000">
              <a:off x="9533268" y="4200624"/>
              <a:ext cx="36693" cy="69691"/>
            </a:xfrm>
            <a:custGeom>
              <a:avLst/>
              <a:gdLst/>
              <a:ahLst/>
              <a:cxnLst/>
              <a:rect l="l" t="t" r="r" b="b"/>
              <a:pathLst>
                <a:path w="288" h="547" extrusionOk="0">
                  <a:moveTo>
                    <a:pt x="1" y="0"/>
                  </a:moveTo>
                  <a:cubicBezTo>
                    <a:pt x="144" y="225"/>
                    <a:pt x="207" y="364"/>
                    <a:pt x="288" y="547"/>
                  </a:cubicBezTo>
                  <a:lnTo>
                    <a:pt x="266" y="33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rot="10800000">
              <a:off x="9377197" y="-900036"/>
              <a:ext cx="2837055" cy="5956566"/>
            </a:xfrm>
            <a:custGeom>
              <a:avLst/>
              <a:gdLst/>
              <a:ahLst/>
              <a:cxnLst/>
              <a:rect l="l" t="t" r="r" b="b"/>
              <a:pathLst>
                <a:path w="22268" h="46753" extrusionOk="0">
                  <a:moveTo>
                    <a:pt x="6923" y="750"/>
                  </a:moveTo>
                  <a:cubicBezTo>
                    <a:pt x="6899" y="758"/>
                    <a:pt x="6871" y="770"/>
                    <a:pt x="6843" y="782"/>
                  </a:cubicBezTo>
                  <a:lnTo>
                    <a:pt x="6843" y="782"/>
                  </a:lnTo>
                  <a:cubicBezTo>
                    <a:pt x="6867" y="772"/>
                    <a:pt x="6894" y="762"/>
                    <a:pt x="6923" y="750"/>
                  </a:cubicBezTo>
                  <a:close/>
                  <a:moveTo>
                    <a:pt x="14946" y="834"/>
                  </a:moveTo>
                  <a:cubicBezTo>
                    <a:pt x="15060" y="873"/>
                    <a:pt x="15187" y="922"/>
                    <a:pt x="15327" y="980"/>
                  </a:cubicBezTo>
                  <a:cubicBezTo>
                    <a:pt x="15233" y="956"/>
                    <a:pt x="15098" y="902"/>
                    <a:pt x="14946" y="834"/>
                  </a:cubicBezTo>
                  <a:close/>
                  <a:moveTo>
                    <a:pt x="6224" y="1491"/>
                  </a:moveTo>
                  <a:cubicBezTo>
                    <a:pt x="6207" y="1497"/>
                    <a:pt x="6191" y="1503"/>
                    <a:pt x="6175" y="1509"/>
                  </a:cubicBezTo>
                  <a:lnTo>
                    <a:pt x="6175" y="1509"/>
                  </a:lnTo>
                  <a:cubicBezTo>
                    <a:pt x="6196" y="1501"/>
                    <a:pt x="6213" y="1495"/>
                    <a:pt x="6224" y="1491"/>
                  </a:cubicBezTo>
                  <a:close/>
                  <a:moveTo>
                    <a:pt x="5735" y="1656"/>
                  </a:moveTo>
                  <a:cubicBezTo>
                    <a:pt x="5629" y="1726"/>
                    <a:pt x="5424" y="1873"/>
                    <a:pt x="5336" y="1907"/>
                  </a:cubicBezTo>
                  <a:cubicBezTo>
                    <a:pt x="5441" y="1804"/>
                    <a:pt x="5546" y="1759"/>
                    <a:pt x="5735" y="1656"/>
                  </a:cubicBezTo>
                  <a:close/>
                  <a:moveTo>
                    <a:pt x="3576" y="3295"/>
                  </a:moveTo>
                  <a:lnTo>
                    <a:pt x="3510" y="3356"/>
                  </a:lnTo>
                  <a:cubicBezTo>
                    <a:pt x="3537" y="3332"/>
                    <a:pt x="3559" y="3311"/>
                    <a:pt x="3576" y="3295"/>
                  </a:cubicBezTo>
                  <a:close/>
                  <a:moveTo>
                    <a:pt x="21547" y="8190"/>
                  </a:moveTo>
                  <a:cubicBezTo>
                    <a:pt x="21548" y="8198"/>
                    <a:pt x="21550" y="8208"/>
                    <a:pt x="21552" y="8219"/>
                  </a:cubicBezTo>
                  <a:cubicBezTo>
                    <a:pt x="21550" y="8209"/>
                    <a:pt x="21549" y="8199"/>
                    <a:pt x="21547" y="8190"/>
                  </a:cubicBezTo>
                  <a:close/>
                  <a:moveTo>
                    <a:pt x="21746" y="8221"/>
                  </a:moveTo>
                  <a:cubicBezTo>
                    <a:pt x="21748" y="8221"/>
                    <a:pt x="21752" y="8235"/>
                    <a:pt x="21765" y="8283"/>
                  </a:cubicBezTo>
                  <a:lnTo>
                    <a:pt x="21765" y="8283"/>
                  </a:lnTo>
                  <a:cubicBezTo>
                    <a:pt x="21757" y="8267"/>
                    <a:pt x="21751" y="8254"/>
                    <a:pt x="21745" y="8246"/>
                  </a:cubicBezTo>
                  <a:cubicBezTo>
                    <a:pt x="21747" y="8242"/>
                    <a:pt x="21744" y="8221"/>
                    <a:pt x="21746" y="8221"/>
                  </a:cubicBezTo>
                  <a:close/>
                  <a:moveTo>
                    <a:pt x="21612" y="8444"/>
                  </a:moveTo>
                  <a:cubicBezTo>
                    <a:pt x="21613" y="8448"/>
                    <a:pt x="21614" y="8452"/>
                    <a:pt x="21616" y="8455"/>
                  </a:cubicBezTo>
                  <a:lnTo>
                    <a:pt x="21616" y="8455"/>
                  </a:lnTo>
                  <a:cubicBezTo>
                    <a:pt x="21613" y="8448"/>
                    <a:pt x="21612" y="8444"/>
                    <a:pt x="21612" y="8444"/>
                  </a:cubicBezTo>
                  <a:close/>
                  <a:moveTo>
                    <a:pt x="381" y="13168"/>
                  </a:moveTo>
                  <a:lnTo>
                    <a:pt x="383" y="13212"/>
                  </a:lnTo>
                  <a:cubicBezTo>
                    <a:pt x="382" y="13197"/>
                    <a:pt x="382" y="13182"/>
                    <a:pt x="381" y="13168"/>
                  </a:cubicBezTo>
                  <a:close/>
                  <a:moveTo>
                    <a:pt x="371" y="18740"/>
                  </a:moveTo>
                  <a:lnTo>
                    <a:pt x="371" y="18740"/>
                  </a:lnTo>
                  <a:cubicBezTo>
                    <a:pt x="371" y="18758"/>
                    <a:pt x="372" y="18775"/>
                    <a:pt x="372" y="18792"/>
                  </a:cubicBezTo>
                  <a:lnTo>
                    <a:pt x="372" y="18792"/>
                  </a:lnTo>
                  <a:cubicBezTo>
                    <a:pt x="372" y="18773"/>
                    <a:pt x="372" y="18755"/>
                    <a:pt x="371" y="18740"/>
                  </a:cubicBezTo>
                  <a:close/>
                  <a:moveTo>
                    <a:pt x="97" y="24532"/>
                  </a:moveTo>
                  <a:cubicBezTo>
                    <a:pt x="102" y="24671"/>
                    <a:pt x="102" y="24715"/>
                    <a:pt x="99" y="24715"/>
                  </a:cubicBezTo>
                  <a:cubicBezTo>
                    <a:pt x="97" y="24715"/>
                    <a:pt x="94" y="24681"/>
                    <a:pt x="90" y="24647"/>
                  </a:cubicBezTo>
                  <a:lnTo>
                    <a:pt x="97" y="24532"/>
                  </a:lnTo>
                  <a:close/>
                  <a:moveTo>
                    <a:pt x="22186" y="25994"/>
                  </a:moveTo>
                  <a:cubicBezTo>
                    <a:pt x="22186" y="25994"/>
                    <a:pt x="22184" y="26074"/>
                    <a:pt x="22181" y="26184"/>
                  </a:cubicBezTo>
                  <a:cubicBezTo>
                    <a:pt x="22181" y="26179"/>
                    <a:pt x="22180" y="26175"/>
                    <a:pt x="22180" y="26171"/>
                  </a:cubicBezTo>
                  <a:cubicBezTo>
                    <a:pt x="22184" y="26044"/>
                    <a:pt x="22186" y="25994"/>
                    <a:pt x="22186" y="25994"/>
                  </a:cubicBezTo>
                  <a:close/>
                  <a:moveTo>
                    <a:pt x="80" y="31582"/>
                  </a:moveTo>
                  <a:cubicBezTo>
                    <a:pt x="79" y="31590"/>
                    <a:pt x="78" y="31601"/>
                    <a:pt x="76" y="31617"/>
                  </a:cubicBezTo>
                  <a:cubicBezTo>
                    <a:pt x="78" y="31606"/>
                    <a:pt x="79" y="31594"/>
                    <a:pt x="80" y="31582"/>
                  </a:cubicBezTo>
                  <a:close/>
                  <a:moveTo>
                    <a:pt x="350" y="35929"/>
                  </a:moveTo>
                  <a:lnTo>
                    <a:pt x="350" y="35929"/>
                  </a:lnTo>
                  <a:cubicBezTo>
                    <a:pt x="349" y="35940"/>
                    <a:pt x="349" y="35954"/>
                    <a:pt x="349" y="35971"/>
                  </a:cubicBezTo>
                  <a:lnTo>
                    <a:pt x="349" y="35971"/>
                  </a:lnTo>
                  <a:lnTo>
                    <a:pt x="350" y="35929"/>
                  </a:lnTo>
                  <a:close/>
                  <a:moveTo>
                    <a:pt x="11219" y="1"/>
                  </a:moveTo>
                  <a:lnTo>
                    <a:pt x="11370" y="14"/>
                  </a:lnTo>
                  <a:cubicBezTo>
                    <a:pt x="11153" y="39"/>
                    <a:pt x="10916" y="23"/>
                    <a:pt x="10475" y="50"/>
                  </a:cubicBezTo>
                  <a:lnTo>
                    <a:pt x="10487" y="45"/>
                  </a:lnTo>
                  <a:lnTo>
                    <a:pt x="10487" y="45"/>
                  </a:lnTo>
                  <a:cubicBezTo>
                    <a:pt x="10234" y="51"/>
                    <a:pt x="10079" y="52"/>
                    <a:pt x="9975" y="61"/>
                  </a:cubicBezTo>
                  <a:cubicBezTo>
                    <a:pt x="9873" y="77"/>
                    <a:pt x="9819" y="87"/>
                    <a:pt x="9766" y="96"/>
                  </a:cubicBezTo>
                  <a:cubicBezTo>
                    <a:pt x="9660" y="116"/>
                    <a:pt x="9556" y="134"/>
                    <a:pt x="9059" y="191"/>
                  </a:cubicBezTo>
                  <a:lnTo>
                    <a:pt x="9117" y="211"/>
                  </a:lnTo>
                  <a:cubicBezTo>
                    <a:pt x="9098" y="229"/>
                    <a:pt x="9032" y="245"/>
                    <a:pt x="8937" y="259"/>
                  </a:cubicBezTo>
                  <a:cubicBezTo>
                    <a:pt x="8843" y="280"/>
                    <a:pt x="8721" y="305"/>
                    <a:pt x="8583" y="335"/>
                  </a:cubicBezTo>
                  <a:cubicBezTo>
                    <a:pt x="8445" y="365"/>
                    <a:pt x="8291" y="397"/>
                    <a:pt x="8138" y="429"/>
                  </a:cubicBezTo>
                  <a:cubicBezTo>
                    <a:pt x="7984" y="463"/>
                    <a:pt x="7829" y="498"/>
                    <a:pt x="7696" y="560"/>
                  </a:cubicBezTo>
                  <a:cubicBezTo>
                    <a:pt x="7696" y="560"/>
                    <a:pt x="7878" y="506"/>
                    <a:pt x="7897" y="506"/>
                  </a:cubicBezTo>
                  <a:cubicBezTo>
                    <a:pt x="7898" y="506"/>
                    <a:pt x="7899" y="506"/>
                    <a:pt x="7899" y="506"/>
                  </a:cubicBezTo>
                  <a:cubicBezTo>
                    <a:pt x="7751" y="564"/>
                    <a:pt x="7539" y="625"/>
                    <a:pt x="7322" y="676"/>
                  </a:cubicBezTo>
                  <a:cubicBezTo>
                    <a:pt x="7107" y="734"/>
                    <a:pt x="6882" y="773"/>
                    <a:pt x="6736" y="841"/>
                  </a:cubicBezTo>
                  <a:cubicBezTo>
                    <a:pt x="6728" y="844"/>
                    <a:pt x="6724" y="845"/>
                    <a:pt x="6722" y="845"/>
                  </a:cubicBezTo>
                  <a:cubicBezTo>
                    <a:pt x="6715" y="845"/>
                    <a:pt x="6777" y="812"/>
                    <a:pt x="6843" y="782"/>
                  </a:cubicBezTo>
                  <a:lnTo>
                    <a:pt x="6843" y="782"/>
                  </a:lnTo>
                  <a:cubicBezTo>
                    <a:pt x="6193" y="1043"/>
                    <a:pt x="6817" y="835"/>
                    <a:pt x="6277" y="1099"/>
                  </a:cubicBezTo>
                  <a:cubicBezTo>
                    <a:pt x="6265" y="1103"/>
                    <a:pt x="6256" y="1104"/>
                    <a:pt x="6251" y="1104"/>
                  </a:cubicBezTo>
                  <a:cubicBezTo>
                    <a:pt x="6227" y="1104"/>
                    <a:pt x="6257" y="1076"/>
                    <a:pt x="6235" y="1076"/>
                  </a:cubicBezTo>
                  <a:cubicBezTo>
                    <a:pt x="6217" y="1076"/>
                    <a:pt x="6162" y="1095"/>
                    <a:pt x="6007" y="1169"/>
                  </a:cubicBezTo>
                  <a:cubicBezTo>
                    <a:pt x="5904" y="1197"/>
                    <a:pt x="5651" y="1372"/>
                    <a:pt x="5359" y="1566"/>
                  </a:cubicBezTo>
                  <a:cubicBezTo>
                    <a:pt x="5214" y="1665"/>
                    <a:pt x="5054" y="1761"/>
                    <a:pt x="4908" y="1863"/>
                  </a:cubicBezTo>
                  <a:cubicBezTo>
                    <a:pt x="4766" y="1971"/>
                    <a:pt x="4628" y="2072"/>
                    <a:pt x="4508" y="2150"/>
                  </a:cubicBezTo>
                  <a:cubicBezTo>
                    <a:pt x="4564" y="2118"/>
                    <a:pt x="4619" y="2086"/>
                    <a:pt x="4631" y="2086"/>
                  </a:cubicBezTo>
                  <a:cubicBezTo>
                    <a:pt x="4643" y="2086"/>
                    <a:pt x="4614" y="2116"/>
                    <a:pt x="4503" y="2206"/>
                  </a:cubicBezTo>
                  <a:cubicBezTo>
                    <a:pt x="4327" y="2342"/>
                    <a:pt x="4074" y="2504"/>
                    <a:pt x="3856" y="2704"/>
                  </a:cubicBezTo>
                  <a:cubicBezTo>
                    <a:pt x="3635" y="2896"/>
                    <a:pt x="3411" y="3083"/>
                    <a:pt x="3288" y="3243"/>
                  </a:cubicBezTo>
                  <a:cubicBezTo>
                    <a:pt x="3249" y="3280"/>
                    <a:pt x="3232" y="3293"/>
                    <a:pt x="3226" y="3293"/>
                  </a:cubicBezTo>
                  <a:cubicBezTo>
                    <a:pt x="3226" y="3293"/>
                    <a:pt x="3226" y="3293"/>
                    <a:pt x="3226" y="3293"/>
                  </a:cubicBezTo>
                  <a:cubicBezTo>
                    <a:pt x="3115" y="3422"/>
                    <a:pt x="2936" y="3630"/>
                    <a:pt x="2766" y="3826"/>
                  </a:cubicBezTo>
                  <a:cubicBezTo>
                    <a:pt x="2589" y="4016"/>
                    <a:pt x="2468" y="4227"/>
                    <a:pt x="2413" y="4313"/>
                  </a:cubicBezTo>
                  <a:cubicBezTo>
                    <a:pt x="2284" y="4411"/>
                    <a:pt x="1957" y="4828"/>
                    <a:pt x="1733" y="5261"/>
                  </a:cubicBezTo>
                  <a:cubicBezTo>
                    <a:pt x="1615" y="5474"/>
                    <a:pt x="1491" y="5671"/>
                    <a:pt x="1415" y="5825"/>
                  </a:cubicBezTo>
                  <a:cubicBezTo>
                    <a:pt x="1344" y="5970"/>
                    <a:pt x="1291" y="6064"/>
                    <a:pt x="1269" y="6064"/>
                  </a:cubicBezTo>
                  <a:cubicBezTo>
                    <a:pt x="1268" y="6064"/>
                    <a:pt x="1266" y="6063"/>
                    <a:pt x="1265" y="6062"/>
                  </a:cubicBezTo>
                  <a:lnTo>
                    <a:pt x="1041" y="6534"/>
                  </a:lnTo>
                  <a:cubicBezTo>
                    <a:pt x="1013" y="6593"/>
                    <a:pt x="985" y="6652"/>
                    <a:pt x="960" y="6707"/>
                  </a:cubicBezTo>
                  <a:cubicBezTo>
                    <a:pt x="939" y="6765"/>
                    <a:pt x="920" y="6818"/>
                    <a:pt x="902" y="6864"/>
                  </a:cubicBezTo>
                  <a:cubicBezTo>
                    <a:pt x="870" y="6957"/>
                    <a:pt x="847" y="7018"/>
                    <a:pt x="847" y="7018"/>
                  </a:cubicBezTo>
                  <a:lnTo>
                    <a:pt x="848" y="6988"/>
                  </a:lnTo>
                  <a:lnTo>
                    <a:pt x="848" y="6988"/>
                  </a:lnTo>
                  <a:cubicBezTo>
                    <a:pt x="731" y="7301"/>
                    <a:pt x="657" y="7514"/>
                    <a:pt x="605" y="7677"/>
                  </a:cubicBezTo>
                  <a:cubicBezTo>
                    <a:pt x="562" y="7843"/>
                    <a:pt x="549" y="7962"/>
                    <a:pt x="528" y="8077"/>
                  </a:cubicBezTo>
                  <a:cubicBezTo>
                    <a:pt x="511" y="8135"/>
                    <a:pt x="503" y="8153"/>
                    <a:pt x="501" y="8153"/>
                  </a:cubicBezTo>
                  <a:cubicBezTo>
                    <a:pt x="496" y="8153"/>
                    <a:pt x="503" y="8108"/>
                    <a:pt x="502" y="8100"/>
                  </a:cubicBezTo>
                  <a:lnTo>
                    <a:pt x="502" y="8100"/>
                  </a:lnTo>
                  <a:cubicBezTo>
                    <a:pt x="438" y="8336"/>
                    <a:pt x="389" y="8517"/>
                    <a:pt x="347" y="8670"/>
                  </a:cubicBezTo>
                  <a:cubicBezTo>
                    <a:pt x="300" y="8823"/>
                    <a:pt x="295" y="8953"/>
                    <a:pt x="275" y="9075"/>
                  </a:cubicBezTo>
                  <a:cubicBezTo>
                    <a:pt x="245" y="9321"/>
                    <a:pt x="211" y="9549"/>
                    <a:pt x="189" y="9954"/>
                  </a:cubicBezTo>
                  <a:lnTo>
                    <a:pt x="155" y="10037"/>
                  </a:lnTo>
                  <a:cubicBezTo>
                    <a:pt x="158" y="10147"/>
                    <a:pt x="128" y="10497"/>
                    <a:pt x="96" y="10940"/>
                  </a:cubicBezTo>
                  <a:cubicBezTo>
                    <a:pt x="82" y="11381"/>
                    <a:pt x="79" y="11910"/>
                    <a:pt x="94" y="12384"/>
                  </a:cubicBezTo>
                  <a:cubicBezTo>
                    <a:pt x="91" y="12374"/>
                    <a:pt x="85" y="12355"/>
                    <a:pt x="82" y="12280"/>
                  </a:cubicBezTo>
                  <a:lnTo>
                    <a:pt x="82" y="12280"/>
                  </a:lnTo>
                  <a:cubicBezTo>
                    <a:pt x="116" y="13344"/>
                    <a:pt x="0" y="14828"/>
                    <a:pt x="107" y="15218"/>
                  </a:cubicBezTo>
                  <a:lnTo>
                    <a:pt x="133" y="15920"/>
                  </a:lnTo>
                  <a:cubicBezTo>
                    <a:pt x="136" y="15627"/>
                    <a:pt x="142" y="15537"/>
                    <a:pt x="149" y="15537"/>
                  </a:cubicBezTo>
                  <a:cubicBezTo>
                    <a:pt x="160" y="15537"/>
                    <a:pt x="175" y="15766"/>
                    <a:pt x="187" y="15766"/>
                  </a:cubicBezTo>
                  <a:cubicBezTo>
                    <a:pt x="191" y="15766"/>
                    <a:pt x="194" y="15743"/>
                    <a:pt x="197" y="15682"/>
                  </a:cubicBezTo>
                  <a:lnTo>
                    <a:pt x="197" y="15682"/>
                  </a:lnTo>
                  <a:cubicBezTo>
                    <a:pt x="202" y="15946"/>
                    <a:pt x="182" y="16326"/>
                    <a:pt x="169" y="16326"/>
                  </a:cubicBezTo>
                  <a:cubicBezTo>
                    <a:pt x="165" y="16326"/>
                    <a:pt x="161" y="16280"/>
                    <a:pt x="160" y="16166"/>
                  </a:cubicBezTo>
                  <a:lnTo>
                    <a:pt x="165" y="16097"/>
                  </a:lnTo>
                  <a:cubicBezTo>
                    <a:pt x="162" y="16088"/>
                    <a:pt x="159" y="16083"/>
                    <a:pt x="156" y="16083"/>
                  </a:cubicBezTo>
                  <a:cubicBezTo>
                    <a:pt x="114" y="16083"/>
                    <a:pt x="143" y="17203"/>
                    <a:pt x="109" y="17203"/>
                  </a:cubicBezTo>
                  <a:cubicBezTo>
                    <a:pt x="108" y="17203"/>
                    <a:pt x="108" y="17203"/>
                    <a:pt x="108" y="17203"/>
                  </a:cubicBezTo>
                  <a:lnTo>
                    <a:pt x="108" y="17203"/>
                  </a:lnTo>
                  <a:cubicBezTo>
                    <a:pt x="110" y="18990"/>
                    <a:pt x="80" y="20733"/>
                    <a:pt x="77" y="22407"/>
                  </a:cubicBezTo>
                  <a:lnTo>
                    <a:pt x="120" y="22215"/>
                  </a:lnTo>
                  <a:lnTo>
                    <a:pt x="118" y="22799"/>
                  </a:lnTo>
                  <a:cubicBezTo>
                    <a:pt x="114" y="22864"/>
                    <a:pt x="107" y="22912"/>
                    <a:pt x="101" y="22912"/>
                  </a:cubicBezTo>
                  <a:cubicBezTo>
                    <a:pt x="92" y="22912"/>
                    <a:pt x="85" y="22827"/>
                    <a:pt x="86" y="22588"/>
                  </a:cubicBezTo>
                  <a:lnTo>
                    <a:pt x="86" y="22588"/>
                  </a:lnTo>
                  <a:cubicBezTo>
                    <a:pt x="62" y="22807"/>
                    <a:pt x="107" y="23287"/>
                    <a:pt x="116" y="23299"/>
                  </a:cubicBezTo>
                  <a:cubicBezTo>
                    <a:pt x="111" y="23521"/>
                    <a:pt x="105" y="23599"/>
                    <a:pt x="99" y="23599"/>
                  </a:cubicBezTo>
                  <a:cubicBezTo>
                    <a:pt x="85" y="23599"/>
                    <a:pt x="70" y="23194"/>
                    <a:pt x="66" y="23194"/>
                  </a:cubicBezTo>
                  <a:cubicBezTo>
                    <a:pt x="65" y="23194"/>
                    <a:pt x="65" y="23205"/>
                    <a:pt x="65" y="23230"/>
                  </a:cubicBezTo>
                  <a:lnTo>
                    <a:pt x="68" y="23570"/>
                  </a:lnTo>
                  <a:lnTo>
                    <a:pt x="73" y="23494"/>
                  </a:lnTo>
                  <a:cubicBezTo>
                    <a:pt x="90" y="23769"/>
                    <a:pt x="109" y="23793"/>
                    <a:pt x="107" y="24295"/>
                  </a:cubicBezTo>
                  <a:cubicBezTo>
                    <a:pt x="99" y="24612"/>
                    <a:pt x="80" y="24458"/>
                    <a:pt x="78" y="24582"/>
                  </a:cubicBezTo>
                  <a:cubicBezTo>
                    <a:pt x="78" y="24582"/>
                    <a:pt x="78" y="24582"/>
                    <a:pt x="78" y="24582"/>
                  </a:cubicBezTo>
                  <a:cubicBezTo>
                    <a:pt x="77" y="24582"/>
                    <a:pt x="76" y="24593"/>
                    <a:pt x="76" y="24621"/>
                  </a:cubicBezTo>
                  <a:cubicBezTo>
                    <a:pt x="76" y="24649"/>
                    <a:pt x="76" y="24698"/>
                    <a:pt x="77" y="24774"/>
                  </a:cubicBezTo>
                  <a:lnTo>
                    <a:pt x="74" y="25509"/>
                  </a:lnTo>
                  <a:lnTo>
                    <a:pt x="108" y="25214"/>
                  </a:lnTo>
                  <a:cubicBezTo>
                    <a:pt x="119" y="25448"/>
                    <a:pt x="113" y="25703"/>
                    <a:pt x="123" y="25703"/>
                  </a:cubicBezTo>
                  <a:cubicBezTo>
                    <a:pt x="127" y="25703"/>
                    <a:pt x="133" y="25666"/>
                    <a:pt x="144" y="25577"/>
                  </a:cubicBezTo>
                  <a:lnTo>
                    <a:pt x="144" y="25577"/>
                  </a:lnTo>
                  <a:cubicBezTo>
                    <a:pt x="86" y="26094"/>
                    <a:pt x="123" y="28315"/>
                    <a:pt x="105" y="28619"/>
                  </a:cubicBezTo>
                  <a:cubicBezTo>
                    <a:pt x="129" y="29076"/>
                    <a:pt x="129" y="29527"/>
                    <a:pt x="126" y="30085"/>
                  </a:cubicBezTo>
                  <a:cubicBezTo>
                    <a:pt x="129" y="30026"/>
                    <a:pt x="138" y="29977"/>
                    <a:pt x="146" y="29977"/>
                  </a:cubicBezTo>
                  <a:cubicBezTo>
                    <a:pt x="158" y="29977"/>
                    <a:pt x="170" y="30067"/>
                    <a:pt x="167" y="30345"/>
                  </a:cubicBezTo>
                  <a:cubicBezTo>
                    <a:pt x="161" y="30332"/>
                    <a:pt x="156" y="30325"/>
                    <a:pt x="151" y="30325"/>
                  </a:cubicBezTo>
                  <a:cubicBezTo>
                    <a:pt x="95" y="30325"/>
                    <a:pt x="126" y="31201"/>
                    <a:pt x="80" y="31582"/>
                  </a:cubicBezTo>
                  <a:lnTo>
                    <a:pt x="80" y="31582"/>
                  </a:lnTo>
                  <a:cubicBezTo>
                    <a:pt x="82" y="31574"/>
                    <a:pt x="83" y="31570"/>
                    <a:pt x="85" y="31570"/>
                  </a:cubicBezTo>
                  <a:cubicBezTo>
                    <a:pt x="105" y="31570"/>
                    <a:pt x="95" y="32549"/>
                    <a:pt x="121" y="32549"/>
                  </a:cubicBezTo>
                  <a:cubicBezTo>
                    <a:pt x="125" y="32549"/>
                    <a:pt x="131" y="32517"/>
                    <a:pt x="138" y="32441"/>
                  </a:cubicBezTo>
                  <a:lnTo>
                    <a:pt x="138" y="32441"/>
                  </a:lnTo>
                  <a:cubicBezTo>
                    <a:pt x="136" y="32616"/>
                    <a:pt x="130" y="32643"/>
                    <a:pt x="122" y="32643"/>
                  </a:cubicBezTo>
                  <a:cubicBezTo>
                    <a:pt x="119" y="32643"/>
                    <a:pt x="116" y="32638"/>
                    <a:pt x="112" y="32638"/>
                  </a:cubicBezTo>
                  <a:cubicBezTo>
                    <a:pt x="105" y="32638"/>
                    <a:pt x="97" y="32657"/>
                    <a:pt x="90" y="32771"/>
                  </a:cubicBezTo>
                  <a:cubicBezTo>
                    <a:pt x="121" y="33728"/>
                    <a:pt x="70" y="34879"/>
                    <a:pt x="81" y="36062"/>
                  </a:cubicBezTo>
                  <a:cubicBezTo>
                    <a:pt x="82" y="36063"/>
                    <a:pt x="82" y="36064"/>
                    <a:pt x="83" y="36064"/>
                  </a:cubicBezTo>
                  <a:cubicBezTo>
                    <a:pt x="88" y="36064"/>
                    <a:pt x="96" y="36006"/>
                    <a:pt x="104" y="36006"/>
                  </a:cubicBezTo>
                  <a:cubicBezTo>
                    <a:pt x="110" y="36006"/>
                    <a:pt x="116" y="36035"/>
                    <a:pt x="122" y="36136"/>
                  </a:cubicBezTo>
                  <a:lnTo>
                    <a:pt x="71" y="36762"/>
                  </a:lnTo>
                  <a:cubicBezTo>
                    <a:pt x="76" y="36994"/>
                    <a:pt x="130" y="36976"/>
                    <a:pt x="94" y="37402"/>
                  </a:cubicBezTo>
                  <a:cubicBezTo>
                    <a:pt x="100" y="37368"/>
                    <a:pt x="106" y="37322"/>
                    <a:pt x="112" y="37322"/>
                  </a:cubicBezTo>
                  <a:cubicBezTo>
                    <a:pt x="115" y="37322"/>
                    <a:pt x="118" y="37345"/>
                    <a:pt x="120" y="37410"/>
                  </a:cubicBezTo>
                  <a:cubicBezTo>
                    <a:pt x="69" y="39727"/>
                    <a:pt x="161" y="42145"/>
                    <a:pt x="66" y="44498"/>
                  </a:cubicBezTo>
                  <a:cubicBezTo>
                    <a:pt x="73" y="44383"/>
                    <a:pt x="78" y="44337"/>
                    <a:pt x="82" y="44337"/>
                  </a:cubicBezTo>
                  <a:cubicBezTo>
                    <a:pt x="88" y="44337"/>
                    <a:pt x="89" y="44479"/>
                    <a:pt x="89" y="44635"/>
                  </a:cubicBezTo>
                  <a:cubicBezTo>
                    <a:pt x="91" y="44581"/>
                    <a:pt x="94" y="44565"/>
                    <a:pt x="98" y="44565"/>
                  </a:cubicBezTo>
                  <a:cubicBezTo>
                    <a:pt x="106" y="44565"/>
                    <a:pt x="116" y="44612"/>
                    <a:pt x="124" y="44612"/>
                  </a:cubicBezTo>
                  <a:cubicBezTo>
                    <a:pt x="126" y="44612"/>
                    <a:pt x="127" y="44610"/>
                    <a:pt x="128" y="44607"/>
                  </a:cubicBezTo>
                  <a:lnTo>
                    <a:pt x="128" y="44607"/>
                  </a:lnTo>
                  <a:lnTo>
                    <a:pt x="89" y="45593"/>
                  </a:lnTo>
                  <a:cubicBezTo>
                    <a:pt x="128" y="45772"/>
                    <a:pt x="92" y="46649"/>
                    <a:pt x="129" y="46752"/>
                  </a:cubicBezTo>
                  <a:lnTo>
                    <a:pt x="123" y="46440"/>
                  </a:lnTo>
                  <a:lnTo>
                    <a:pt x="123" y="46440"/>
                  </a:lnTo>
                  <a:cubicBezTo>
                    <a:pt x="131" y="46512"/>
                    <a:pt x="139" y="46541"/>
                    <a:pt x="147" y="46541"/>
                  </a:cubicBezTo>
                  <a:cubicBezTo>
                    <a:pt x="185" y="46541"/>
                    <a:pt x="228" y="45917"/>
                    <a:pt x="273" y="45917"/>
                  </a:cubicBezTo>
                  <a:cubicBezTo>
                    <a:pt x="275" y="45917"/>
                    <a:pt x="276" y="45918"/>
                    <a:pt x="278" y="45920"/>
                  </a:cubicBezTo>
                  <a:cubicBezTo>
                    <a:pt x="228" y="45455"/>
                    <a:pt x="352" y="44695"/>
                    <a:pt x="280" y="43933"/>
                  </a:cubicBezTo>
                  <a:cubicBezTo>
                    <a:pt x="282" y="43896"/>
                    <a:pt x="285" y="43882"/>
                    <a:pt x="287" y="43882"/>
                  </a:cubicBezTo>
                  <a:cubicBezTo>
                    <a:pt x="293" y="43882"/>
                    <a:pt x="299" y="44003"/>
                    <a:pt x="307" y="44003"/>
                  </a:cubicBezTo>
                  <a:cubicBezTo>
                    <a:pt x="308" y="44003"/>
                    <a:pt x="310" y="43998"/>
                    <a:pt x="312" y="43986"/>
                  </a:cubicBezTo>
                  <a:cubicBezTo>
                    <a:pt x="287" y="43793"/>
                    <a:pt x="282" y="43559"/>
                    <a:pt x="293" y="43127"/>
                  </a:cubicBezTo>
                  <a:lnTo>
                    <a:pt x="293" y="43127"/>
                  </a:lnTo>
                  <a:lnTo>
                    <a:pt x="299" y="43176"/>
                  </a:lnTo>
                  <a:cubicBezTo>
                    <a:pt x="293" y="41961"/>
                    <a:pt x="317" y="41440"/>
                    <a:pt x="333" y="40075"/>
                  </a:cubicBezTo>
                  <a:lnTo>
                    <a:pt x="333" y="40075"/>
                  </a:lnTo>
                  <a:lnTo>
                    <a:pt x="306" y="40176"/>
                  </a:lnTo>
                  <a:cubicBezTo>
                    <a:pt x="309" y="39883"/>
                    <a:pt x="318" y="39821"/>
                    <a:pt x="325" y="39685"/>
                  </a:cubicBezTo>
                  <a:cubicBezTo>
                    <a:pt x="320" y="39641"/>
                    <a:pt x="315" y="39623"/>
                    <a:pt x="312" y="39623"/>
                  </a:cubicBezTo>
                  <a:cubicBezTo>
                    <a:pt x="294" y="39623"/>
                    <a:pt x="310" y="40254"/>
                    <a:pt x="289" y="40254"/>
                  </a:cubicBezTo>
                  <a:cubicBezTo>
                    <a:pt x="286" y="40254"/>
                    <a:pt x="281" y="40238"/>
                    <a:pt x="276" y="40202"/>
                  </a:cubicBezTo>
                  <a:cubicBezTo>
                    <a:pt x="332" y="39812"/>
                    <a:pt x="277" y="38133"/>
                    <a:pt x="342" y="37870"/>
                  </a:cubicBezTo>
                  <a:cubicBezTo>
                    <a:pt x="342" y="37725"/>
                    <a:pt x="338" y="37687"/>
                    <a:pt x="334" y="37687"/>
                  </a:cubicBezTo>
                  <a:cubicBezTo>
                    <a:pt x="328" y="37687"/>
                    <a:pt x="322" y="37734"/>
                    <a:pt x="317" y="37734"/>
                  </a:cubicBezTo>
                  <a:cubicBezTo>
                    <a:pt x="313" y="37734"/>
                    <a:pt x="309" y="37696"/>
                    <a:pt x="310" y="37551"/>
                  </a:cubicBezTo>
                  <a:lnTo>
                    <a:pt x="326" y="37432"/>
                  </a:lnTo>
                  <a:lnTo>
                    <a:pt x="304" y="37317"/>
                  </a:lnTo>
                  <a:cubicBezTo>
                    <a:pt x="308" y="37022"/>
                    <a:pt x="329" y="36873"/>
                    <a:pt x="345" y="36862"/>
                  </a:cubicBezTo>
                  <a:lnTo>
                    <a:pt x="345" y="36862"/>
                  </a:lnTo>
                  <a:cubicBezTo>
                    <a:pt x="343" y="36934"/>
                    <a:pt x="349" y="37065"/>
                    <a:pt x="350" y="37143"/>
                  </a:cubicBezTo>
                  <a:cubicBezTo>
                    <a:pt x="369" y="36789"/>
                    <a:pt x="347" y="36171"/>
                    <a:pt x="349" y="35971"/>
                  </a:cubicBezTo>
                  <a:lnTo>
                    <a:pt x="349" y="35971"/>
                  </a:lnTo>
                  <a:lnTo>
                    <a:pt x="338" y="36363"/>
                  </a:lnTo>
                  <a:cubicBezTo>
                    <a:pt x="322" y="35131"/>
                    <a:pt x="346" y="33628"/>
                    <a:pt x="310" y="32439"/>
                  </a:cubicBezTo>
                  <a:lnTo>
                    <a:pt x="296" y="32529"/>
                  </a:lnTo>
                  <a:cubicBezTo>
                    <a:pt x="272" y="31621"/>
                    <a:pt x="311" y="31801"/>
                    <a:pt x="299" y="30803"/>
                  </a:cubicBezTo>
                  <a:lnTo>
                    <a:pt x="299" y="30803"/>
                  </a:lnTo>
                  <a:lnTo>
                    <a:pt x="303" y="30840"/>
                  </a:lnTo>
                  <a:cubicBezTo>
                    <a:pt x="289" y="30640"/>
                    <a:pt x="283" y="30374"/>
                    <a:pt x="284" y="30101"/>
                  </a:cubicBezTo>
                  <a:lnTo>
                    <a:pt x="284" y="30101"/>
                  </a:lnTo>
                  <a:cubicBezTo>
                    <a:pt x="287" y="30140"/>
                    <a:pt x="289" y="30155"/>
                    <a:pt x="292" y="30155"/>
                  </a:cubicBezTo>
                  <a:cubicBezTo>
                    <a:pt x="302" y="30155"/>
                    <a:pt x="312" y="29870"/>
                    <a:pt x="323" y="29870"/>
                  </a:cubicBezTo>
                  <a:cubicBezTo>
                    <a:pt x="326" y="29870"/>
                    <a:pt x="329" y="29894"/>
                    <a:pt x="332" y="29958"/>
                  </a:cubicBezTo>
                  <a:cubicBezTo>
                    <a:pt x="306" y="28972"/>
                    <a:pt x="311" y="29470"/>
                    <a:pt x="263" y="28819"/>
                  </a:cubicBezTo>
                  <a:lnTo>
                    <a:pt x="284" y="28670"/>
                  </a:lnTo>
                  <a:cubicBezTo>
                    <a:pt x="265" y="28448"/>
                    <a:pt x="253" y="28430"/>
                    <a:pt x="248" y="27932"/>
                  </a:cubicBezTo>
                  <a:lnTo>
                    <a:pt x="248" y="27932"/>
                  </a:lnTo>
                  <a:cubicBezTo>
                    <a:pt x="253" y="28029"/>
                    <a:pt x="257" y="28062"/>
                    <a:pt x="261" y="28062"/>
                  </a:cubicBezTo>
                  <a:cubicBezTo>
                    <a:pt x="270" y="28062"/>
                    <a:pt x="278" y="27914"/>
                    <a:pt x="289" y="27914"/>
                  </a:cubicBezTo>
                  <a:cubicBezTo>
                    <a:pt x="294" y="27914"/>
                    <a:pt x="300" y="27953"/>
                    <a:pt x="307" y="28071"/>
                  </a:cubicBezTo>
                  <a:cubicBezTo>
                    <a:pt x="354" y="27026"/>
                    <a:pt x="258" y="26519"/>
                    <a:pt x="328" y="26040"/>
                  </a:cubicBezTo>
                  <a:cubicBezTo>
                    <a:pt x="319" y="25968"/>
                    <a:pt x="312" y="25938"/>
                    <a:pt x="306" y="25938"/>
                  </a:cubicBezTo>
                  <a:cubicBezTo>
                    <a:pt x="278" y="25938"/>
                    <a:pt x="289" y="26710"/>
                    <a:pt x="284" y="26710"/>
                  </a:cubicBezTo>
                  <a:cubicBezTo>
                    <a:pt x="283" y="26710"/>
                    <a:pt x="282" y="26700"/>
                    <a:pt x="281" y="26676"/>
                  </a:cubicBezTo>
                  <a:cubicBezTo>
                    <a:pt x="278" y="26709"/>
                    <a:pt x="275" y="26724"/>
                    <a:pt x="272" y="26724"/>
                  </a:cubicBezTo>
                  <a:cubicBezTo>
                    <a:pt x="255" y="26724"/>
                    <a:pt x="237" y="26230"/>
                    <a:pt x="242" y="25951"/>
                  </a:cubicBezTo>
                  <a:cubicBezTo>
                    <a:pt x="243" y="25617"/>
                    <a:pt x="320" y="25384"/>
                    <a:pt x="319" y="24543"/>
                  </a:cubicBezTo>
                  <a:lnTo>
                    <a:pt x="319" y="24543"/>
                  </a:lnTo>
                  <a:cubicBezTo>
                    <a:pt x="321" y="24627"/>
                    <a:pt x="321" y="24633"/>
                    <a:pt x="323" y="24716"/>
                  </a:cubicBezTo>
                  <a:cubicBezTo>
                    <a:pt x="338" y="24401"/>
                    <a:pt x="302" y="24100"/>
                    <a:pt x="327" y="23714"/>
                  </a:cubicBezTo>
                  <a:cubicBezTo>
                    <a:pt x="290" y="23499"/>
                    <a:pt x="329" y="23214"/>
                    <a:pt x="282" y="23151"/>
                  </a:cubicBezTo>
                  <a:lnTo>
                    <a:pt x="282" y="23151"/>
                  </a:lnTo>
                  <a:lnTo>
                    <a:pt x="293" y="23923"/>
                  </a:lnTo>
                  <a:cubicBezTo>
                    <a:pt x="281" y="23486"/>
                    <a:pt x="226" y="23076"/>
                    <a:pt x="252" y="22357"/>
                  </a:cubicBezTo>
                  <a:lnTo>
                    <a:pt x="252" y="22357"/>
                  </a:lnTo>
                  <a:cubicBezTo>
                    <a:pt x="262" y="22412"/>
                    <a:pt x="275" y="22627"/>
                    <a:pt x="281" y="22774"/>
                  </a:cubicBezTo>
                  <a:cubicBezTo>
                    <a:pt x="295" y="22563"/>
                    <a:pt x="272" y="22368"/>
                    <a:pt x="286" y="22150"/>
                  </a:cubicBezTo>
                  <a:lnTo>
                    <a:pt x="286" y="22150"/>
                  </a:lnTo>
                  <a:cubicBezTo>
                    <a:pt x="333" y="22212"/>
                    <a:pt x="296" y="23087"/>
                    <a:pt x="332" y="23554"/>
                  </a:cubicBezTo>
                  <a:cubicBezTo>
                    <a:pt x="349" y="23362"/>
                    <a:pt x="313" y="22855"/>
                    <a:pt x="333" y="22855"/>
                  </a:cubicBezTo>
                  <a:cubicBezTo>
                    <a:pt x="336" y="22855"/>
                    <a:pt x="341" y="22870"/>
                    <a:pt x="349" y="22904"/>
                  </a:cubicBezTo>
                  <a:cubicBezTo>
                    <a:pt x="285" y="22566"/>
                    <a:pt x="357" y="22077"/>
                    <a:pt x="308" y="21508"/>
                  </a:cubicBezTo>
                  <a:lnTo>
                    <a:pt x="308" y="21508"/>
                  </a:lnTo>
                  <a:lnTo>
                    <a:pt x="336" y="21546"/>
                  </a:lnTo>
                  <a:cubicBezTo>
                    <a:pt x="331" y="21456"/>
                    <a:pt x="319" y="21269"/>
                    <a:pt x="319" y="21104"/>
                  </a:cubicBezTo>
                  <a:lnTo>
                    <a:pt x="319" y="21104"/>
                  </a:lnTo>
                  <a:lnTo>
                    <a:pt x="356" y="21403"/>
                  </a:lnTo>
                  <a:cubicBezTo>
                    <a:pt x="325" y="20943"/>
                    <a:pt x="383" y="20515"/>
                    <a:pt x="366" y="20073"/>
                  </a:cubicBezTo>
                  <a:lnTo>
                    <a:pt x="366" y="20073"/>
                  </a:lnTo>
                  <a:cubicBezTo>
                    <a:pt x="367" y="20494"/>
                    <a:pt x="360" y="20575"/>
                    <a:pt x="350" y="20575"/>
                  </a:cubicBezTo>
                  <a:cubicBezTo>
                    <a:pt x="344" y="20575"/>
                    <a:pt x="337" y="20544"/>
                    <a:pt x="330" y="20544"/>
                  </a:cubicBezTo>
                  <a:cubicBezTo>
                    <a:pt x="323" y="20544"/>
                    <a:pt x="317" y="20570"/>
                    <a:pt x="312" y="20672"/>
                  </a:cubicBezTo>
                  <a:cubicBezTo>
                    <a:pt x="274" y="19548"/>
                    <a:pt x="382" y="20003"/>
                    <a:pt x="372" y="18792"/>
                  </a:cubicBezTo>
                  <a:lnTo>
                    <a:pt x="372" y="18792"/>
                  </a:lnTo>
                  <a:cubicBezTo>
                    <a:pt x="372" y="18945"/>
                    <a:pt x="361" y="19199"/>
                    <a:pt x="351" y="19199"/>
                  </a:cubicBezTo>
                  <a:cubicBezTo>
                    <a:pt x="348" y="19199"/>
                    <a:pt x="344" y="19176"/>
                    <a:pt x="342" y="19118"/>
                  </a:cubicBezTo>
                  <a:cubicBezTo>
                    <a:pt x="348" y="18875"/>
                    <a:pt x="358" y="18554"/>
                    <a:pt x="373" y="18405"/>
                  </a:cubicBezTo>
                  <a:cubicBezTo>
                    <a:pt x="371" y="18132"/>
                    <a:pt x="368" y="18049"/>
                    <a:pt x="363" y="18049"/>
                  </a:cubicBezTo>
                  <a:cubicBezTo>
                    <a:pt x="356" y="18049"/>
                    <a:pt x="346" y="18258"/>
                    <a:pt x="336" y="18258"/>
                  </a:cubicBezTo>
                  <a:cubicBezTo>
                    <a:pt x="333" y="18258"/>
                    <a:pt x="330" y="18235"/>
                    <a:pt x="327" y="18175"/>
                  </a:cubicBezTo>
                  <a:cubicBezTo>
                    <a:pt x="361" y="17886"/>
                    <a:pt x="313" y="17758"/>
                    <a:pt x="303" y="17388"/>
                  </a:cubicBezTo>
                  <a:lnTo>
                    <a:pt x="330" y="17385"/>
                  </a:lnTo>
                  <a:cubicBezTo>
                    <a:pt x="349" y="16421"/>
                    <a:pt x="271" y="17130"/>
                    <a:pt x="293" y="16261"/>
                  </a:cubicBezTo>
                  <a:lnTo>
                    <a:pt x="293" y="16261"/>
                  </a:lnTo>
                  <a:lnTo>
                    <a:pt x="333" y="16628"/>
                  </a:lnTo>
                  <a:lnTo>
                    <a:pt x="323" y="16176"/>
                  </a:lnTo>
                  <a:lnTo>
                    <a:pt x="323" y="16176"/>
                  </a:lnTo>
                  <a:lnTo>
                    <a:pt x="355" y="16270"/>
                  </a:lnTo>
                  <a:cubicBezTo>
                    <a:pt x="331" y="15776"/>
                    <a:pt x="337" y="15624"/>
                    <a:pt x="347" y="15142"/>
                  </a:cubicBezTo>
                  <a:lnTo>
                    <a:pt x="347" y="15142"/>
                  </a:lnTo>
                  <a:cubicBezTo>
                    <a:pt x="343" y="15164"/>
                    <a:pt x="338" y="15175"/>
                    <a:pt x="334" y="15175"/>
                  </a:cubicBezTo>
                  <a:cubicBezTo>
                    <a:pt x="315" y="15175"/>
                    <a:pt x="294" y="14994"/>
                    <a:pt x="293" y="14652"/>
                  </a:cubicBezTo>
                  <a:cubicBezTo>
                    <a:pt x="299" y="14559"/>
                    <a:pt x="304" y="14541"/>
                    <a:pt x="308" y="14541"/>
                  </a:cubicBezTo>
                  <a:cubicBezTo>
                    <a:pt x="310" y="14541"/>
                    <a:pt x="312" y="14548"/>
                    <a:pt x="313" y="14548"/>
                  </a:cubicBezTo>
                  <a:cubicBezTo>
                    <a:pt x="317" y="14548"/>
                    <a:pt x="319" y="14506"/>
                    <a:pt x="317" y="14209"/>
                  </a:cubicBezTo>
                  <a:lnTo>
                    <a:pt x="317" y="14209"/>
                  </a:lnTo>
                  <a:cubicBezTo>
                    <a:pt x="334" y="14345"/>
                    <a:pt x="357" y="14496"/>
                    <a:pt x="330" y="14759"/>
                  </a:cubicBezTo>
                  <a:cubicBezTo>
                    <a:pt x="340" y="14786"/>
                    <a:pt x="349" y="14894"/>
                    <a:pt x="358" y="14921"/>
                  </a:cubicBezTo>
                  <a:cubicBezTo>
                    <a:pt x="377" y="14607"/>
                    <a:pt x="362" y="14133"/>
                    <a:pt x="362" y="13914"/>
                  </a:cubicBezTo>
                  <a:lnTo>
                    <a:pt x="362" y="13914"/>
                  </a:lnTo>
                  <a:cubicBezTo>
                    <a:pt x="361" y="13998"/>
                    <a:pt x="359" y="14099"/>
                    <a:pt x="355" y="14150"/>
                  </a:cubicBezTo>
                  <a:lnTo>
                    <a:pt x="316" y="13273"/>
                  </a:lnTo>
                  <a:cubicBezTo>
                    <a:pt x="319" y="13227"/>
                    <a:pt x="323" y="13208"/>
                    <a:pt x="326" y="13208"/>
                  </a:cubicBezTo>
                  <a:cubicBezTo>
                    <a:pt x="332" y="13208"/>
                    <a:pt x="338" y="13281"/>
                    <a:pt x="344" y="13354"/>
                  </a:cubicBezTo>
                  <a:cubicBezTo>
                    <a:pt x="340" y="13175"/>
                    <a:pt x="327" y="13053"/>
                    <a:pt x="325" y="12792"/>
                  </a:cubicBezTo>
                  <a:lnTo>
                    <a:pt x="325" y="12792"/>
                  </a:lnTo>
                  <a:cubicBezTo>
                    <a:pt x="347" y="12856"/>
                    <a:pt x="370" y="12844"/>
                    <a:pt x="381" y="13168"/>
                  </a:cubicBezTo>
                  <a:lnTo>
                    <a:pt x="381" y="13168"/>
                  </a:lnTo>
                  <a:lnTo>
                    <a:pt x="357" y="12376"/>
                  </a:lnTo>
                  <a:cubicBezTo>
                    <a:pt x="366" y="12327"/>
                    <a:pt x="380" y="12036"/>
                    <a:pt x="390" y="12036"/>
                  </a:cubicBezTo>
                  <a:cubicBezTo>
                    <a:pt x="391" y="12036"/>
                    <a:pt x="393" y="12042"/>
                    <a:pt x="394" y="12055"/>
                  </a:cubicBezTo>
                  <a:cubicBezTo>
                    <a:pt x="407" y="11593"/>
                    <a:pt x="338" y="10916"/>
                    <a:pt x="401" y="10315"/>
                  </a:cubicBezTo>
                  <a:cubicBezTo>
                    <a:pt x="398" y="10284"/>
                    <a:pt x="397" y="10220"/>
                    <a:pt x="400" y="10091"/>
                  </a:cubicBezTo>
                  <a:cubicBezTo>
                    <a:pt x="405" y="10020"/>
                    <a:pt x="407" y="9950"/>
                    <a:pt x="414" y="9881"/>
                  </a:cubicBezTo>
                  <a:cubicBezTo>
                    <a:pt x="427" y="9812"/>
                    <a:pt x="438" y="9744"/>
                    <a:pt x="450" y="9676"/>
                  </a:cubicBezTo>
                  <a:cubicBezTo>
                    <a:pt x="474" y="9540"/>
                    <a:pt x="496" y="9404"/>
                    <a:pt x="521" y="9266"/>
                  </a:cubicBezTo>
                  <a:cubicBezTo>
                    <a:pt x="542" y="9126"/>
                    <a:pt x="564" y="8985"/>
                    <a:pt x="588" y="8835"/>
                  </a:cubicBezTo>
                  <a:cubicBezTo>
                    <a:pt x="621" y="8688"/>
                    <a:pt x="658" y="8535"/>
                    <a:pt x="692" y="8369"/>
                  </a:cubicBezTo>
                  <a:lnTo>
                    <a:pt x="828" y="8011"/>
                  </a:lnTo>
                  <a:cubicBezTo>
                    <a:pt x="855" y="7894"/>
                    <a:pt x="861" y="7856"/>
                    <a:pt x="856" y="7856"/>
                  </a:cubicBezTo>
                  <a:cubicBezTo>
                    <a:pt x="849" y="7856"/>
                    <a:pt x="828" y="7911"/>
                    <a:pt x="809" y="7954"/>
                  </a:cubicBezTo>
                  <a:cubicBezTo>
                    <a:pt x="797" y="7981"/>
                    <a:pt x="786" y="8003"/>
                    <a:pt x="781" y="8003"/>
                  </a:cubicBezTo>
                  <a:cubicBezTo>
                    <a:pt x="779" y="8003"/>
                    <a:pt x="778" y="7999"/>
                    <a:pt x="779" y="7988"/>
                  </a:cubicBezTo>
                  <a:cubicBezTo>
                    <a:pt x="780" y="7971"/>
                    <a:pt x="785" y="7937"/>
                    <a:pt x="797" y="7881"/>
                  </a:cubicBezTo>
                  <a:cubicBezTo>
                    <a:pt x="806" y="7825"/>
                    <a:pt x="828" y="7748"/>
                    <a:pt x="866" y="7645"/>
                  </a:cubicBezTo>
                  <a:cubicBezTo>
                    <a:pt x="971" y="7339"/>
                    <a:pt x="997" y="7294"/>
                    <a:pt x="1011" y="7294"/>
                  </a:cubicBezTo>
                  <a:cubicBezTo>
                    <a:pt x="1016" y="7294"/>
                    <a:pt x="1019" y="7302"/>
                    <a:pt x="1025" y="7302"/>
                  </a:cubicBezTo>
                  <a:cubicBezTo>
                    <a:pt x="1032" y="7302"/>
                    <a:pt x="1042" y="7290"/>
                    <a:pt x="1065" y="7236"/>
                  </a:cubicBezTo>
                  <a:cubicBezTo>
                    <a:pt x="1087" y="7162"/>
                    <a:pt x="1114" y="7072"/>
                    <a:pt x="1142" y="6974"/>
                  </a:cubicBezTo>
                  <a:cubicBezTo>
                    <a:pt x="1170" y="6875"/>
                    <a:pt x="1204" y="6765"/>
                    <a:pt x="1257" y="6654"/>
                  </a:cubicBezTo>
                  <a:cubicBezTo>
                    <a:pt x="1356" y="6430"/>
                    <a:pt x="1474" y="6177"/>
                    <a:pt x="1614" y="5927"/>
                  </a:cubicBezTo>
                  <a:lnTo>
                    <a:pt x="1614" y="5927"/>
                  </a:lnTo>
                  <a:cubicBezTo>
                    <a:pt x="1539" y="6101"/>
                    <a:pt x="1468" y="6233"/>
                    <a:pt x="1395" y="6394"/>
                  </a:cubicBezTo>
                  <a:lnTo>
                    <a:pt x="1605" y="6011"/>
                  </a:lnTo>
                  <a:lnTo>
                    <a:pt x="1605" y="6011"/>
                  </a:lnTo>
                  <a:cubicBezTo>
                    <a:pt x="1466" y="6360"/>
                    <a:pt x="1337" y="6630"/>
                    <a:pt x="1348" y="6630"/>
                  </a:cubicBezTo>
                  <a:cubicBezTo>
                    <a:pt x="1353" y="6630"/>
                    <a:pt x="1381" y="6585"/>
                    <a:pt x="1441" y="6483"/>
                  </a:cubicBezTo>
                  <a:cubicBezTo>
                    <a:pt x="1429" y="6461"/>
                    <a:pt x="1468" y="6355"/>
                    <a:pt x="1534" y="6206"/>
                  </a:cubicBezTo>
                  <a:cubicBezTo>
                    <a:pt x="1600" y="6057"/>
                    <a:pt x="1683" y="5863"/>
                    <a:pt x="1800" y="5686"/>
                  </a:cubicBezTo>
                  <a:cubicBezTo>
                    <a:pt x="2020" y="5325"/>
                    <a:pt x="2229" y="4958"/>
                    <a:pt x="2222" y="4916"/>
                  </a:cubicBezTo>
                  <a:lnTo>
                    <a:pt x="2409" y="4696"/>
                  </a:lnTo>
                  <a:lnTo>
                    <a:pt x="2409" y="4696"/>
                  </a:lnTo>
                  <a:cubicBezTo>
                    <a:pt x="2360" y="4762"/>
                    <a:pt x="2352" y="4773"/>
                    <a:pt x="2305" y="4839"/>
                  </a:cubicBezTo>
                  <a:cubicBezTo>
                    <a:pt x="2489" y="4627"/>
                    <a:pt x="2538" y="4535"/>
                    <a:pt x="2598" y="4425"/>
                  </a:cubicBezTo>
                  <a:cubicBezTo>
                    <a:pt x="2664" y="4318"/>
                    <a:pt x="2715" y="4174"/>
                    <a:pt x="2970" y="3916"/>
                  </a:cubicBezTo>
                  <a:cubicBezTo>
                    <a:pt x="3093" y="3787"/>
                    <a:pt x="3192" y="3688"/>
                    <a:pt x="3202" y="3688"/>
                  </a:cubicBezTo>
                  <a:cubicBezTo>
                    <a:pt x="3206" y="3688"/>
                    <a:pt x="3194" y="3706"/>
                    <a:pt x="3162" y="3745"/>
                  </a:cubicBezTo>
                  <a:lnTo>
                    <a:pt x="3344" y="3531"/>
                  </a:lnTo>
                  <a:cubicBezTo>
                    <a:pt x="3390" y="3477"/>
                    <a:pt x="3435" y="3423"/>
                    <a:pt x="3469" y="3382"/>
                  </a:cubicBezTo>
                  <a:cubicBezTo>
                    <a:pt x="3503" y="3342"/>
                    <a:pt x="3529" y="3320"/>
                    <a:pt x="3529" y="3320"/>
                  </a:cubicBezTo>
                  <a:cubicBezTo>
                    <a:pt x="3580" y="3274"/>
                    <a:pt x="3607" y="3254"/>
                    <a:pt x="3611" y="3254"/>
                  </a:cubicBezTo>
                  <a:cubicBezTo>
                    <a:pt x="3615" y="3254"/>
                    <a:pt x="3602" y="3269"/>
                    <a:pt x="3576" y="3295"/>
                  </a:cubicBezTo>
                  <a:lnTo>
                    <a:pt x="3576" y="3295"/>
                  </a:lnTo>
                  <a:lnTo>
                    <a:pt x="4139" y="2776"/>
                  </a:lnTo>
                  <a:lnTo>
                    <a:pt x="4135" y="2782"/>
                  </a:lnTo>
                  <a:cubicBezTo>
                    <a:pt x="4211" y="2683"/>
                    <a:pt x="4424" y="2507"/>
                    <a:pt x="4528" y="2418"/>
                  </a:cubicBezTo>
                  <a:cubicBezTo>
                    <a:pt x="4572" y="2389"/>
                    <a:pt x="4590" y="2378"/>
                    <a:pt x="4593" y="2378"/>
                  </a:cubicBezTo>
                  <a:lnTo>
                    <a:pt x="4593" y="2378"/>
                  </a:lnTo>
                  <a:cubicBezTo>
                    <a:pt x="4600" y="2378"/>
                    <a:pt x="4481" y="2467"/>
                    <a:pt x="4491" y="2467"/>
                  </a:cubicBezTo>
                  <a:cubicBezTo>
                    <a:pt x="4492" y="2467"/>
                    <a:pt x="4494" y="2466"/>
                    <a:pt x="4497" y="2465"/>
                  </a:cubicBezTo>
                  <a:lnTo>
                    <a:pt x="4865" y="2165"/>
                  </a:lnTo>
                  <a:cubicBezTo>
                    <a:pt x="4891" y="2150"/>
                    <a:pt x="4906" y="2143"/>
                    <a:pt x="4911" y="2143"/>
                  </a:cubicBezTo>
                  <a:cubicBezTo>
                    <a:pt x="4939" y="2143"/>
                    <a:pt x="4688" y="2348"/>
                    <a:pt x="4465" y="2512"/>
                  </a:cubicBezTo>
                  <a:cubicBezTo>
                    <a:pt x="4667" y="2410"/>
                    <a:pt x="4742" y="2349"/>
                    <a:pt x="4866" y="2244"/>
                  </a:cubicBezTo>
                  <a:cubicBezTo>
                    <a:pt x="4929" y="2192"/>
                    <a:pt x="5002" y="2127"/>
                    <a:pt x="5112" y="2047"/>
                  </a:cubicBezTo>
                  <a:cubicBezTo>
                    <a:pt x="5228" y="1975"/>
                    <a:pt x="5380" y="1886"/>
                    <a:pt x="5589" y="1773"/>
                  </a:cubicBezTo>
                  <a:lnTo>
                    <a:pt x="5589" y="1773"/>
                  </a:lnTo>
                  <a:lnTo>
                    <a:pt x="5214" y="2012"/>
                  </a:lnTo>
                  <a:cubicBezTo>
                    <a:pt x="5349" y="1957"/>
                    <a:pt x="5488" y="1881"/>
                    <a:pt x="5649" y="1789"/>
                  </a:cubicBezTo>
                  <a:cubicBezTo>
                    <a:pt x="5800" y="1707"/>
                    <a:pt x="5963" y="1595"/>
                    <a:pt x="6175" y="1509"/>
                  </a:cubicBezTo>
                  <a:lnTo>
                    <a:pt x="6175" y="1509"/>
                  </a:lnTo>
                  <a:cubicBezTo>
                    <a:pt x="6139" y="1523"/>
                    <a:pt x="6090" y="1541"/>
                    <a:pt x="6036" y="1561"/>
                  </a:cubicBezTo>
                  <a:cubicBezTo>
                    <a:pt x="5952" y="1598"/>
                    <a:pt x="5859" y="1648"/>
                    <a:pt x="5779" y="1684"/>
                  </a:cubicBezTo>
                  <a:cubicBezTo>
                    <a:pt x="5701" y="1721"/>
                    <a:pt x="5639" y="1748"/>
                    <a:pt x="5623" y="1748"/>
                  </a:cubicBezTo>
                  <a:cubicBezTo>
                    <a:pt x="5607" y="1748"/>
                    <a:pt x="5637" y="1721"/>
                    <a:pt x="5745" y="1649"/>
                  </a:cubicBezTo>
                  <a:cubicBezTo>
                    <a:pt x="5808" y="1615"/>
                    <a:pt x="5881" y="1573"/>
                    <a:pt x="5967" y="1520"/>
                  </a:cubicBezTo>
                  <a:cubicBezTo>
                    <a:pt x="6056" y="1473"/>
                    <a:pt x="6161" y="1421"/>
                    <a:pt x="6282" y="1353"/>
                  </a:cubicBezTo>
                  <a:cubicBezTo>
                    <a:pt x="6283" y="1355"/>
                    <a:pt x="6286" y="1356"/>
                    <a:pt x="6291" y="1356"/>
                  </a:cubicBezTo>
                  <a:cubicBezTo>
                    <a:pt x="6339" y="1356"/>
                    <a:pt x="6564" y="1242"/>
                    <a:pt x="6842" y="1106"/>
                  </a:cubicBezTo>
                  <a:lnTo>
                    <a:pt x="6842" y="1106"/>
                  </a:lnTo>
                  <a:lnTo>
                    <a:pt x="6836" y="1150"/>
                  </a:lnTo>
                  <a:cubicBezTo>
                    <a:pt x="7165" y="993"/>
                    <a:pt x="7137" y="1001"/>
                    <a:pt x="7332" y="906"/>
                  </a:cubicBezTo>
                  <a:cubicBezTo>
                    <a:pt x="7716" y="770"/>
                    <a:pt x="7805" y="769"/>
                    <a:pt x="7901" y="760"/>
                  </a:cubicBezTo>
                  <a:cubicBezTo>
                    <a:pt x="8095" y="709"/>
                    <a:pt x="8127" y="696"/>
                    <a:pt x="8100" y="696"/>
                  </a:cubicBezTo>
                  <a:cubicBezTo>
                    <a:pt x="8070" y="696"/>
                    <a:pt x="7969" y="712"/>
                    <a:pt x="7934" y="712"/>
                  </a:cubicBezTo>
                  <a:cubicBezTo>
                    <a:pt x="7898" y="712"/>
                    <a:pt x="7933" y="695"/>
                    <a:pt x="8196" y="624"/>
                  </a:cubicBezTo>
                  <a:cubicBezTo>
                    <a:pt x="8461" y="564"/>
                    <a:pt x="8685" y="506"/>
                    <a:pt x="8920" y="441"/>
                  </a:cubicBezTo>
                  <a:cubicBezTo>
                    <a:pt x="9160" y="396"/>
                    <a:pt x="9415" y="347"/>
                    <a:pt x="9734" y="287"/>
                  </a:cubicBezTo>
                  <a:cubicBezTo>
                    <a:pt x="9820" y="277"/>
                    <a:pt x="9864" y="273"/>
                    <a:pt x="9882" y="273"/>
                  </a:cubicBezTo>
                  <a:cubicBezTo>
                    <a:pt x="9938" y="273"/>
                    <a:pt x="9737" y="311"/>
                    <a:pt x="9790" y="311"/>
                  </a:cubicBezTo>
                  <a:cubicBezTo>
                    <a:pt x="9794" y="311"/>
                    <a:pt x="9800" y="311"/>
                    <a:pt x="9808" y="310"/>
                  </a:cubicBezTo>
                  <a:cubicBezTo>
                    <a:pt x="9808" y="310"/>
                    <a:pt x="9890" y="290"/>
                    <a:pt x="9973" y="269"/>
                  </a:cubicBezTo>
                  <a:cubicBezTo>
                    <a:pt x="10014" y="258"/>
                    <a:pt x="10056" y="253"/>
                    <a:pt x="10087" y="249"/>
                  </a:cubicBezTo>
                  <a:cubicBezTo>
                    <a:pt x="10119" y="244"/>
                    <a:pt x="10139" y="241"/>
                    <a:pt x="10139" y="241"/>
                  </a:cubicBezTo>
                  <a:cubicBezTo>
                    <a:pt x="10149" y="240"/>
                    <a:pt x="10157" y="240"/>
                    <a:pt x="10164" y="240"/>
                  </a:cubicBezTo>
                  <a:cubicBezTo>
                    <a:pt x="10216" y="240"/>
                    <a:pt x="10194" y="249"/>
                    <a:pt x="10182" y="254"/>
                  </a:cubicBezTo>
                  <a:cubicBezTo>
                    <a:pt x="10467" y="228"/>
                    <a:pt x="10203" y="215"/>
                    <a:pt x="10650" y="182"/>
                  </a:cubicBezTo>
                  <a:cubicBezTo>
                    <a:pt x="10687" y="170"/>
                    <a:pt x="10792" y="161"/>
                    <a:pt x="10934" y="161"/>
                  </a:cubicBezTo>
                  <a:cubicBezTo>
                    <a:pt x="11020" y="161"/>
                    <a:pt x="11119" y="164"/>
                    <a:pt x="11225" y="172"/>
                  </a:cubicBezTo>
                  <a:cubicBezTo>
                    <a:pt x="11474" y="197"/>
                    <a:pt x="11763" y="224"/>
                    <a:pt x="12019" y="224"/>
                  </a:cubicBezTo>
                  <a:cubicBezTo>
                    <a:pt x="12055" y="224"/>
                    <a:pt x="12090" y="223"/>
                    <a:pt x="12124" y="222"/>
                  </a:cubicBezTo>
                  <a:lnTo>
                    <a:pt x="12124" y="222"/>
                  </a:lnTo>
                  <a:cubicBezTo>
                    <a:pt x="12260" y="240"/>
                    <a:pt x="12056" y="242"/>
                    <a:pt x="12097" y="259"/>
                  </a:cubicBezTo>
                  <a:cubicBezTo>
                    <a:pt x="12112" y="259"/>
                    <a:pt x="12127" y="258"/>
                    <a:pt x="12141" y="258"/>
                  </a:cubicBezTo>
                  <a:cubicBezTo>
                    <a:pt x="12218" y="258"/>
                    <a:pt x="12284" y="265"/>
                    <a:pt x="12343" y="273"/>
                  </a:cubicBezTo>
                  <a:cubicBezTo>
                    <a:pt x="12414" y="281"/>
                    <a:pt x="12474" y="288"/>
                    <a:pt x="12526" y="294"/>
                  </a:cubicBezTo>
                  <a:cubicBezTo>
                    <a:pt x="12633" y="305"/>
                    <a:pt x="12709" y="313"/>
                    <a:pt x="12782" y="322"/>
                  </a:cubicBezTo>
                  <a:cubicBezTo>
                    <a:pt x="12927" y="339"/>
                    <a:pt x="13057" y="342"/>
                    <a:pt x="13369" y="381"/>
                  </a:cubicBezTo>
                  <a:lnTo>
                    <a:pt x="13880" y="538"/>
                  </a:lnTo>
                  <a:cubicBezTo>
                    <a:pt x="13745" y="494"/>
                    <a:pt x="13723" y="477"/>
                    <a:pt x="13770" y="477"/>
                  </a:cubicBezTo>
                  <a:cubicBezTo>
                    <a:pt x="13853" y="477"/>
                    <a:pt x="14156" y="533"/>
                    <a:pt x="14433" y="594"/>
                  </a:cubicBezTo>
                  <a:cubicBezTo>
                    <a:pt x="14306" y="534"/>
                    <a:pt x="14190" y="502"/>
                    <a:pt x="14115" y="473"/>
                  </a:cubicBezTo>
                  <a:lnTo>
                    <a:pt x="14115" y="473"/>
                  </a:lnTo>
                  <a:cubicBezTo>
                    <a:pt x="14115" y="473"/>
                    <a:pt x="14158" y="484"/>
                    <a:pt x="14222" y="498"/>
                  </a:cubicBezTo>
                  <a:cubicBezTo>
                    <a:pt x="14287" y="514"/>
                    <a:pt x="14375" y="528"/>
                    <a:pt x="14458" y="560"/>
                  </a:cubicBezTo>
                  <a:lnTo>
                    <a:pt x="14793" y="671"/>
                  </a:lnTo>
                  <a:cubicBezTo>
                    <a:pt x="14828" y="687"/>
                    <a:pt x="14833" y="694"/>
                    <a:pt x="14819" y="694"/>
                  </a:cubicBezTo>
                  <a:cubicBezTo>
                    <a:pt x="14800" y="694"/>
                    <a:pt x="14750" y="684"/>
                    <a:pt x="14687" y="669"/>
                  </a:cubicBezTo>
                  <a:lnTo>
                    <a:pt x="14687" y="669"/>
                  </a:lnTo>
                  <a:cubicBezTo>
                    <a:pt x="14733" y="683"/>
                    <a:pt x="14777" y="696"/>
                    <a:pt x="14811" y="705"/>
                  </a:cubicBezTo>
                  <a:cubicBezTo>
                    <a:pt x="14930" y="757"/>
                    <a:pt x="14954" y="776"/>
                    <a:pt x="14924" y="776"/>
                  </a:cubicBezTo>
                  <a:cubicBezTo>
                    <a:pt x="14896" y="776"/>
                    <a:pt x="14822" y="759"/>
                    <a:pt x="14737" y="739"/>
                  </a:cubicBezTo>
                  <a:cubicBezTo>
                    <a:pt x="14658" y="702"/>
                    <a:pt x="14581" y="665"/>
                    <a:pt x="14506" y="629"/>
                  </a:cubicBezTo>
                  <a:cubicBezTo>
                    <a:pt x="14407" y="603"/>
                    <a:pt x="14308" y="591"/>
                    <a:pt x="14250" y="591"/>
                  </a:cubicBezTo>
                  <a:cubicBezTo>
                    <a:pt x="14209" y="591"/>
                    <a:pt x="14187" y="597"/>
                    <a:pt x="14200" y="609"/>
                  </a:cubicBezTo>
                  <a:cubicBezTo>
                    <a:pt x="14244" y="618"/>
                    <a:pt x="14332" y="628"/>
                    <a:pt x="14422" y="663"/>
                  </a:cubicBezTo>
                  <a:cubicBezTo>
                    <a:pt x="14396" y="658"/>
                    <a:pt x="14375" y="654"/>
                    <a:pt x="14366" y="654"/>
                  </a:cubicBezTo>
                  <a:cubicBezTo>
                    <a:pt x="14360" y="654"/>
                    <a:pt x="14359" y="655"/>
                    <a:pt x="14367" y="660"/>
                  </a:cubicBezTo>
                  <a:cubicBezTo>
                    <a:pt x="14388" y="671"/>
                    <a:pt x="14459" y="689"/>
                    <a:pt x="14570" y="720"/>
                  </a:cubicBezTo>
                  <a:lnTo>
                    <a:pt x="14705" y="814"/>
                  </a:lnTo>
                  <a:lnTo>
                    <a:pt x="14747" y="811"/>
                  </a:lnTo>
                  <a:cubicBezTo>
                    <a:pt x="14747" y="811"/>
                    <a:pt x="14959" y="896"/>
                    <a:pt x="15172" y="980"/>
                  </a:cubicBezTo>
                  <a:cubicBezTo>
                    <a:pt x="15224" y="1001"/>
                    <a:pt x="15277" y="1022"/>
                    <a:pt x="15327" y="1042"/>
                  </a:cubicBezTo>
                  <a:cubicBezTo>
                    <a:pt x="15375" y="1067"/>
                    <a:pt x="15419" y="1090"/>
                    <a:pt x="15457" y="1109"/>
                  </a:cubicBezTo>
                  <a:cubicBezTo>
                    <a:pt x="15533" y="1149"/>
                    <a:pt x="15584" y="1175"/>
                    <a:pt x="15584" y="1175"/>
                  </a:cubicBezTo>
                  <a:cubicBezTo>
                    <a:pt x="16189" y="1414"/>
                    <a:pt x="16738" y="1613"/>
                    <a:pt x="17593" y="2219"/>
                  </a:cubicBezTo>
                  <a:cubicBezTo>
                    <a:pt x="17522" y="2178"/>
                    <a:pt x="17489" y="2163"/>
                    <a:pt x="17475" y="2163"/>
                  </a:cubicBezTo>
                  <a:cubicBezTo>
                    <a:pt x="17444" y="2163"/>
                    <a:pt x="17508" y="2232"/>
                    <a:pt x="17486" y="2247"/>
                  </a:cubicBezTo>
                  <a:cubicBezTo>
                    <a:pt x="17381" y="2151"/>
                    <a:pt x="17227" y="2018"/>
                    <a:pt x="17019" y="1911"/>
                  </a:cubicBezTo>
                  <a:cubicBezTo>
                    <a:pt x="16815" y="1797"/>
                    <a:pt x="16584" y="1670"/>
                    <a:pt x="16356" y="1526"/>
                  </a:cubicBezTo>
                  <a:lnTo>
                    <a:pt x="16356" y="1526"/>
                  </a:lnTo>
                  <a:cubicBezTo>
                    <a:pt x="16505" y="1621"/>
                    <a:pt x="16536" y="1649"/>
                    <a:pt x="16522" y="1649"/>
                  </a:cubicBezTo>
                  <a:cubicBezTo>
                    <a:pt x="16514" y="1649"/>
                    <a:pt x="16491" y="1639"/>
                    <a:pt x="16468" y="1628"/>
                  </a:cubicBezTo>
                  <a:lnTo>
                    <a:pt x="16468" y="1628"/>
                  </a:lnTo>
                  <a:cubicBezTo>
                    <a:pt x="16468" y="1628"/>
                    <a:pt x="16677" y="1744"/>
                    <a:pt x="16886" y="1861"/>
                  </a:cubicBezTo>
                  <a:cubicBezTo>
                    <a:pt x="16991" y="1919"/>
                    <a:pt x="17095" y="1978"/>
                    <a:pt x="17174" y="2022"/>
                  </a:cubicBezTo>
                  <a:cubicBezTo>
                    <a:pt x="17248" y="2073"/>
                    <a:pt x="17297" y="2107"/>
                    <a:pt x="17297" y="2107"/>
                  </a:cubicBezTo>
                  <a:cubicBezTo>
                    <a:pt x="17262" y="2119"/>
                    <a:pt x="17448" y="2247"/>
                    <a:pt x="17641" y="2407"/>
                  </a:cubicBezTo>
                  <a:cubicBezTo>
                    <a:pt x="17626" y="2388"/>
                    <a:pt x="17624" y="2379"/>
                    <a:pt x="17633" y="2379"/>
                  </a:cubicBezTo>
                  <a:cubicBezTo>
                    <a:pt x="17659" y="2379"/>
                    <a:pt x="17781" y="2462"/>
                    <a:pt x="17936" y="2573"/>
                  </a:cubicBezTo>
                  <a:cubicBezTo>
                    <a:pt x="18137" y="2724"/>
                    <a:pt x="18369" y="2953"/>
                    <a:pt x="18522" y="3075"/>
                  </a:cubicBezTo>
                  <a:cubicBezTo>
                    <a:pt x="18523" y="3080"/>
                    <a:pt x="18521" y="3083"/>
                    <a:pt x="18517" y="3083"/>
                  </a:cubicBezTo>
                  <a:cubicBezTo>
                    <a:pt x="18493" y="3083"/>
                    <a:pt x="18387" y="3005"/>
                    <a:pt x="18094" y="2734"/>
                  </a:cubicBezTo>
                  <a:lnTo>
                    <a:pt x="18094" y="2734"/>
                  </a:lnTo>
                  <a:cubicBezTo>
                    <a:pt x="18274" y="2927"/>
                    <a:pt x="18411" y="3028"/>
                    <a:pt x="18548" y="3128"/>
                  </a:cubicBezTo>
                  <a:cubicBezTo>
                    <a:pt x="18616" y="3178"/>
                    <a:pt x="18685" y="3227"/>
                    <a:pt x="18759" y="3289"/>
                  </a:cubicBezTo>
                  <a:cubicBezTo>
                    <a:pt x="18833" y="3349"/>
                    <a:pt x="18900" y="3434"/>
                    <a:pt x="18982" y="3534"/>
                  </a:cubicBezTo>
                  <a:cubicBezTo>
                    <a:pt x="18903" y="3448"/>
                    <a:pt x="18863" y="3400"/>
                    <a:pt x="18825" y="3372"/>
                  </a:cubicBezTo>
                  <a:lnTo>
                    <a:pt x="18825" y="3372"/>
                  </a:lnTo>
                  <a:cubicBezTo>
                    <a:pt x="19002" y="3544"/>
                    <a:pt x="19378" y="3973"/>
                    <a:pt x="19359" y="3973"/>
                  </a:cubicBezTo>
                  <a:cubicBezTo>
                    <a:pt x="19357" y="3973"/>
                    <a:pt x="19351" y="3968"/>
                    <a:pt x="19340" y="3959"/>
                  </a:cubicBezTo>
                  <a:lnTo>
                    <a:pt x="19261" y="3873"/>
                  </a:lnTo>
                  <a:lnTo>
                    <a:pt x="19261" y="3873"/>
                  </a:lnTo>
                  <a:cubicBezTo>
                    <a:pt x="19325" y="3945"/>
                    <a:pt x="19398" y="4026"/>
                    <a:pt x="19476" y="4113"/>
                  </a:cubicBezTo>
                  <a:cubicBezTo>
                    <a:pt x="19546" y="4208"/>
                    <a:pt x="19622" y="4308"/>
                    <a:pt x="19698" y="4412"/>
                  </a:cubicBezTo>
                  <a:cubicBezTo>
                    <a:pt x="19849" y="4621"/>
                    <a:pt x="20029" y="4830"/>
                    <a:pt x="20163" y="5043"/>
                  </a:cubicBezTo>
                  <a:cubicBezTo>
                    <a:pt x="20430" y="5473"/>
                    <a:pt x="20669" y="5825"/>
                    <a:pt x="20711" y="5868"/>
                  </a:cubicBezTo>
                  <a:cubicBezTo>
                    <a:pt x="20711" y="5868"/>
                    <a:pt x="20711" y="5868"/>
                    <a:pt x="20710" y="5868"/>
                  </a:cubicBezTo>
                  <a:cubicBezTo>
                    <a:pt x="20699" y="5868"/>
                    <a:pt x="20611" y="5803"/>
                    <a:pt x="20578" y="5772"/>
                  </a:cubicBezTo>
                  <a:lnTo>
                    <a:pt x="20578" y="5772"/>
                  </a:lnTo>
                  <a:cubicBezTo>
                    <a:pt x="20578" y="5772"/>
                    <a:pt x="20635" y="5839"/>
                    <a:pt x="20702" y="5950"/>
                  </a:cubicBezTo>
                  <a:cubicBezTo>
                    <a:pt x="20772" y="6059"/>
                    <a:pt x="20866" y="6205"/>
                    <a:pt x="20960" y="6352"/>
                  </a:cubicBezTo>
                  <a:cubicBezTo>
                    <a:pt x="21053" y="6499"/>
                    <a:pt x="21151" y="6646"/>
                    <a:pt x="21218" y="6760"/>
                  </a:cubicBezTo>
                  <a:cubicBezTo>
                    <a:pt x="21277" y="6877"/>
                    <a:pt x="21317" y="6953"/>
                    <a:pt x="21317" y="6953"/>
                  </a:cubicBezTo>
                  <a:cubicBezTo>
                    <a:pt x="21309" y="6944"/>
                    <a:pt x="21302" y="6940"/>
                    <a:pt x="21297" y="6940"/>
                  </a:cubicBezTo>
                  <a:cubicBezTo>
                    <a:pt x="21268" y="6940"/>
                    <a:pt x="21265" y="7042"/>
                    <a:pt x="21230" y="7042"/>
                  </a:cubicBezTo>
                  <a:cubicBezTo>
                    <a:pt x="21203" y="7042"/>
                    <a:pt x="21154" y="6977"/>
                    <a:pt x="21053" y="6741"/>
                  </a:cubicBezTo>
                  <a:lnTo>
                    <a:pt x="21053" y="6741"/>
                  </a:lnTo>
                  <a:cubicBezTo>
                    <a:pt x="21120" y="6912"/>
                    <a:pt x="21184" y="7131"/>
                    <a:pt x="21333" y="7488"/>
                  </a:cubicBezTo>
                  <a:cubicBezTo>
                    <a:pt x="21306" y="7401"/>
                    <a:pt x="21292" y="7273"/>
                    <a:pt x="21311" y="7273"/>
                  </a:cubicBezTo>
                  <a:cubicBezTo>
                    <a:pt x="21318" y="7273"/>
                    <a:pt x="21330" y="7290"/>
                    <a:pt x="21347" y="7333"/>
                  </a:cubicBezTo>
                  <a:cubicBezTo>
                    <a:pt x="21459" y="7784"/>
                    <a:pt x="21451" y="7649"/>
                    <a:pt x="21547" y="8190"/>
                  </a:cubicBezTo>
                  <a:lnTo>
                    <a:pt x="21547" y="8190"/>
                  </a:lnTo>
                  <a:cubicBezTo>
                    <a:pt x="21543" y="8159"/>
                    <a:pt x="21545" y="8145"/>
                    <a:pt x="21552" y="8145"/>
                  </a:cubicBezTo>
                  <a:cubicBezTo>
                    <a:pt x="21576" y="8145"/>
                    <a:pt x="21652" y="8299"/>
                    <a:pt x="21704" y="8509"/>
                  </a:cubicBezTo>
                  <a:cubicBezTo>
                    <a:pt x="21699" y="8498"/>
                    <a:pt x="21692" y="8495"/>
                    <a:pt x="21685" y="8495"/>
                  </a:cubicBezTo>
                  <a:cubicBezTo>
                    <a:pt x="21676" y="8495"/>
                    <a:pt x="21667" y="8499"/>
                    <a:pt x="21657" y="8499"/>
                  </a:cubicBezTo>
                  <a:cubicBezTo>
                    <a:pt x="21643" y="8499"/>
                    <a:pt x="21629" y="8491"/>
                    <a:pt x="21616" y="8455"/>
                  </a:cubicBezTo>
                  <a:lnTo>
                    <a:pt x="21616" y="8455"/>
                  </a:lnTo>
                  <a:cubicBezTo>
                    <a:pt x="21630" y="8496"/>
                    <a:pt x="21682" y="8646"/>
                    <a:pt x="21736" y="8795"/>
                  </a:cubicBezTo>
                  <a:cubicBezTo>
                    <a:pt x="21768" y="8925"/>
                    <a:pt x="21801" y="9054"/>
                    <a:pt x="21816" y="9116"/>
                  </a:cubicBezTo>
                  <a:lnTo>
                    <a:pt x="21816" y="9116"/>
                  </a:lnTo>
                  <a:cubicBezTo>
                    <a:pt x="21808" y="9087"/>
                    <a:pt x="21801" y="9075"/>
                    <a:pt x="21794" y="9075"/>
                  </a:cubicBezTo>
                  <a:cubicBezTo>
                    <a:pt x="21776" y="9075"/>
                    <a:pt x="21767" y="9185"/>
                    <a:pt x="21772" y="9299"/>
                  </a:cubicBezTo>
                  <a:cubicBezTo>
                    <a:pt x="21772" y="9295"/>
                    <a:pt x="21772" y="9293"/>
                    <a:pt x="21773" y="9293"/>
                  </a:cubicBezTo>
                  <a:cubicBezTo>
                    <a:pt x="21778" y="9293"/>
                    <a:pt x="21799" y="9437"/>
                    <a:pt x="21824" y="9609"/>
                  </a:cubicBezTo>
                  <a:cubicBezTo>
                    <a:pt x="21838" y="9705"/>
                    <a:pt x="21854" y="9809"/>
                    <a:pt x="21867" y="9902"/>
                  </a:cubicBezTo>
                  <a:cubicBezTo>
                    <a:pt x="21872" y="9996"/>
                    <a:pt x="21876" y="10077"/>
                    <a:pt x="21879" y="10126"/>
                  </a:cubicBezTo>
                  <a:cubicBezTo>
                    <a:pt x="21879" y="10126"/>
                    <a:pt x="21880" y="9985"/>
                    <a:pt x="21877" y="9892"/>
                  </a:cubicBezTo>
                  <a:lnTo>
                    <a:pt x="21877" y="9892"/>
                  </a:lnTo>
                  <a:cubicBezTo>
                    <a:pt x="21906" y="10254"/>
                    <a:pt x="21928" y="10446"/>
                    <a:pt x="21963" y="10637"/>
                  </a:cubicBezTo>
                  <a:cubicBezTo>
                    <a:pt x="21981" y="10740"/>
                    <a:pt x="21998" y="10843"/>
                    <a:pt x="22014" y="10972"/>
                  </a:cubicBezTo>
                  <a:cubicBezTo>
                    <a:pt x="22025" y="11101"/>
                    <a:pt x="22029" y="11258"/>
                    <a:pt x="22029" y="11466"/>
                  </a:cubicBezTo>
                  <a:cubicBezTo>
                    <a:pt x="22022" y="11417"/>
                    <a:pt x="22002" y="11357"/>
                    <a:pt x="21982" y="11357"/>
                  </a:cubicBezTo>
                  <a:cubicBezTo>
                    <a:pt x="21961" y="11357"/>
                    <a:pt x="21940" y="11424"/>
                    <a:pt x="21936" y="11641"/>
                  </a:cubicBezTo>
                  <a:cubicBezTo>
                    <a:pt x="21971" y="11836"/>
                    <a:pt x="22100" y="12504"/>
                    <a:pt x="22126" y="13244"/>
                  </a:cubicBezTo>
                  <a:lnTo>
                    <a:pt x="22107" y="13385"/>
                  </a:lnTo>
                  <a:lnTo>
                    <a:pt x="22128" y="13952"/>
                  </a:lnTo>
                  <a:cubicBezTo>
                    <a:pt x="22077" y="13599"/>
                    <a:pt x="21970" y="12607"/>
                    <a:pt x="21928" y="12067"/>
                  </a:cubicBezTo>
                  <a:cubicBezTo>
                    <a:pt x="21912" y="12382"/>
                    <a:pt x="21905" y="12154"/>
                    <a:pt x="21906" y="12626"/>
                  </a:cubicBezTo>
                  <a:cubicBezTo>
                    <a:pt x="21903" y="12652"/>
                    <a:pt x="21901" y="12664"/>
                    <a:pt x="21898" y="12664"/>
                  </a:cubicBezTo>
                  <a:cubicBezTo>
                    <a:pt x="21886" y="12664"/>
                    <a:pt x="21879" y="12347"/>
                    <a:pt x="21877" y="12230"/>
                  </a:cubicBezTo>
                  <a:lnTo>
                    <a:pt x="21866" y="13329"/>
                  </a:lnTo>
                  <a:cubicBezTo>
                    <a:pt x="21867" y="13328"/>
                    <a:pt x="21868" y="13327"/>
                    <a:pt x="21869" y="13327"/>
                  </a:cubicBezTo>
                  <a:cubicBezTo>
                    <a:pt x="21905" y="13327"/>
                    <a:pt x="21907" y="14129"/>
                    <a:pt x="21937" y="14129"/>
                  </a:cubicBezTo>
                  <a:cubicBezTo>
                    <a:pt x="21937" y="14129"/>
                    <a:pt x="21938" y="14129"/>
                    <a:pt x="21939" y="14128"/>
                  </a:cubicBezTo>
                  <a:lnTo>
                    <a:pt x="21898" y="12933"/>
                  </a:lnTo>
                  <a:cubicBezTo>
                    <a:pt x="21899" y="12932"/>
                    <a:pt x="21900" y="12931"/>
                    <a:pt x="21902" y="12931"/>
                  </a:cubicBezTo>
                  <a:cubicBezTo>
                    <a:pt x="21941" y="12931"/>
                    <a:pt x="22010" y="13648"/>
                    <a:pt x="22003" y="14402"/>
                  </a:cubicBezTo>
                  <a:cubicBezTo>
                    <a:pt x="22000" y="14447"/>
                    <a:pt x="21994" y="14464"/>
                    <a:pt x="21988" y="14464"/>
                  </a:cubicBezTo>
                  <a:cubicBezTo>
                    <a:pt x="21965" y="14464"/>
                    <a:pt x="21932" y="14271"/>
                    <a:pt x="21920" y="14271"/>
                  </a:cubicBezTo>
                  <a:cubicBezTo>
                    <a:pt x="21920" y="14271"/>
                    <a:pt x="21920" y="14271"/>
                    <a:pt x="21919" y="14271"/>
                  </a:cubicBezTo>
                  <a:cubicBezTo>
                    <a:pt x="21934" y="14373"/>
                    <a:pt x="21946" y="15010"/>
                    <a:pt x="21936" y="15081"/>
                  </a:cubicBezTo>
                  <a:lnTo>
                    <a:pt x="21914" y="14751"/>
                  </a:lnTo>
                  <a:lnTo>
                    <a:pt x="21914" y="14751"/>
                  </a:lnTo>
                  <a:cubicBezTo>
                    <a:pt x="21900" y="15185"/>
                    <a:pt x="21967" y="15459"/>
                    <a:pt x="21930" y="15979"/>
                  </a:cubicBezTo>
                  <a:cubicBezTo>
                    <a:pt x="21926" y="16159"/>
                    <a:pt x="21878" y="16517"/>
                    <a:pt x="21902" y="16547"/>
                  </a:cubicBezTo>
                  <a:cubicBezTo>
                    <a:pt x="21929" y="16369"/>
                    <a:pt x="21992" y="16278"/>
                    <a:pt x="22045" y="16278"/>
                  </a:cubicBezTo>
                  <a:cubicBezTo>
                    <a:pt x="22078" y="16278"/>
                    <a:pt x="22108" y="16316"/>
                    <a:pt x="22121" y="16393"/>
                  </a:cubicBezTo>
                  <a:cubicBezTo>
                    <a:pt x="22118" y="16455"/>
                    <a:pt x="22078" y="17337"/>
                    <a:pt x="22056" y="17542"/>
                  </a:cubicBezTo>
                  <a:cubicBezTo>
                    <a:pt x="22050" y="17593"/>
                    <a:pt x="22043" y="17613"/>
                    <a:pt x="22036" y="17613"/>
                  </a:cubicBezTo>
                  <a:cubicBezTo>
                    <a:pt x="22009" y="17613"/>
                    <a:pt x="21979" y="17296"/>
                    <a:pt x="21955" y="17296"/>
                  </a:cubicBezTo>
                  <a:cubicBezTo>
                    <a:pt x="21950" y="17296"/>
                    <a:pt x="21945" y="17311"/>
                    <a:pt x="21941" y="17349"/>
                  </a:cubicBezTo>
                  <a:cubicBezTo>
                    <a:pt x="21951" y="17360"/>
                    <a:pt x="21964" y="17525"/>
                    <a:pt x="21969" y="17592"/>
                  </a:cubicBezTo>
                  <a:cubicBezTo>
                    <a:pt x="21959" y="17781"/>
                    <a:pt x="21936" y="17514"/>
                    <a:pt x="21940" y="17924"/>
                  </a:cubicBezTo>
                  <a:cubicBezTo>
                    <a:pt x="21969" y="17972"/>
                    <a:pt x="21955" y="18372"/>
                    <a:pt x="21958" y="18372"/>
                  </a:cubicBezTo>
                  <a:cubicBezTo>
                    <a:pt x="21960" y="18372"/>
                    <a:pt x="21964" y="18305"/>
                    <a:pt x="21975" y="18118"/>
                  </a:cubicBezTo>
                  <a:lnTo>
                    <a:pt x="21975" y="18118"/>
                  </a:lnTo>
                  <a:cubicBezTo>
                    <a:pt x="21986" y="18519"/>
                    <a:pt x="21966" y="18545"/>
                    <a:pt x="21967" y="19016"/>
                  </a:cubicBezTo>
                  <a:cubicBezTo>
                    <a:pt x="21970" y="19000"/>
                    <a:pt x="21974" y="18992"/>
                    <a:pt x="21978" y="18992"/>
                  </a:cubicBezTo>
                  <a:cubicBezTo>
                    <a:pt x="22008" y="18992"/>
                    <a:pt x="22058" y="19484"/>
                    <a:pt x="22068" y="19842"/>
                  </a:cubicBezTo>
                  <a:cubicBezTo>
                    <a:pt x="22067" y="19839"/>
                    <a:pt x="22066" y="19838"/>
                    <a:pt x="22064" y="19838"/>
                  </a:cubicBezTo>
                  <a:cubicBezTo>
                    <a:pt x="22055" y="19838"/>
                    <a:pt x="22044" y="19912"/>
                    <a:pt x="22038" y="19951"/>
                  </a:cubicBezTo>
                  <a:cubicBezTo>
                    <a:pt x="22029" y="20774"/>
                    <a:pt x="22024" y="21217"/>
                    <a:pt x="22016" y="21983"/>
                  </a:cubicBezTo>
                  <a:cubicBezTo>
                    <a:pt x="22008" y="22042"/>
                    <a:pt x="21998" y="22305"/>
                    <a:pt x="21985" y="22305"/>
                  </a:cubicBezTo>
                  <a:cubicBezTo>
                    <a:pt x="21983" y="22305"/>
                    <a:pt x="21980" y="22294"/>
                    <a:pt x="21977" y="22267"/>
                  </a:cubicBezTo>
                  <a:lnTo>
                    <a:pt x="21977" y="22267"/>
                  </a:lnTo>
                  <a:cubicBezTo>
                    <a:pt x="21984" y="22377"/>
                    <a:pt x="21998" y="22478"/>
                    <a:pt x="21999" y="22715"/>
                  </a:cubicBezTo>
                  <a:cubicBezTo>
                    <a:pt x="21992" y="22804"/>
                    <a:pt x="21988" y="22838"/>
                    <a:pt x="21985" y="22838"/>
                  </a:cubicBezTo>
                  <a:cubicBezTo>
                    <a:pt x="21975" y="22838"/>
                    <a:pt x="21981" y="22460"/>
                    <a:pt x="21966" y="22460"/>
                  </a:cubicBezTo>
                  <a:cubicBezTo>
                    <a:pt x="21962" y="22460"/>
                    <a:pt x="21958" y="22482"/>
                    <a:pt x="21951" y="22536"/>
                  </a:cubicBezTo>
                  <a:cubicBezTo>
                    <a:pt x="21975" y="22566"/>
                    <a:pt x="21984" y="23148"/>
                    <a:pt x="21998" y="23486"/>
                  </a:cubicBezTo>
                  <a:cubicBezTo>
                    <a:pt x="22034" y="23381"/>
                    <a:pt x="22005" y="22707"/>
                    <a:pt x="21991" y="22369"/>
                  </a:cubicBezTo>
                  <a:cubicBezTo>
                    <a:pt x="21991" y="22369"/>
                    <a:pt x="21991" y="22369"/>
                    <a:pt x="21991" y="22369"/>
                  </a:cubicBezTo>
                  <a:cubicBezTo>
                    <a:pt x="22040" y="22369"/>
                    <a:pt x="22093" y="22956"/>
                    <a:pt x="22116" y="23756"/>
                  </a:cubicBezTo>
                  <a:cubicBezTo>
                    <a:pt x="22122" y="24084"/>
                    <a:pt x="22114" y="24148"/>
                    <a:pt x="22105" y="24148"/>
                  </a:cubicBezTo>
                  <a:cubicBezTo>
                    <a:pt x="22099" y="24148"/>
                    <a:pt x="22093" y="24121"/>
                    <a:pt x="22091" y="24121"/>
                  </a:cubicBezTo>
                  <a:cubicBezTo>
                    <a:pt x="22090" y="24121"/>
                    <a:pt x="22089" y="24127"/>
                    <a:pt x="22091" y="24144"/>
                  </a:cubicBezTo>
                  <a:cubicBezTo>
                    <a:pt x="22082" y="25341"/>
                    <a:pt x="22178" y="25163"/>
                    <a:pt x="22142" y="26158"/>
                  </a:cubicBezTo>
                  <a:cubicBezTo>
                    <a:pt x="22130" y="26299"/>
                    <a:pt x="22119" y="26342"/>
                    <a:pt x="22108" y="26342"/>
                  </a:cubicBezTo>
                  <a:cubicBezTo>
                    <a:pt x="22092" y="26342"/>
                    <a:pt x="22076" y="26249"/>
                    <a:pt x="22063" y="26249"/>
                  </a:cubicBezTo>
                  <a:cubicBezTo>
                    <a:pt x="22061" y="26249"/>
                    <a:pt x="22058" y="26253"/>
                    <a:pt x="22056" y="26262"/>
                  </a:cubicBezTo>
                  <a:cubicBezTo>
                    <a:pt x="22043" y="25745"/>
                    <a:pt x="22076" y="25466"/>
                    <a:pt x="22074" y="25114"/>
                  </a:cubicBezTo>
                  <a:lnTo>
                    <a:pt x="22074" y="25114"/>
                  </a:lnTo>
                  <a:lnTo>
                    <a:pt x="22060" y="25548"/>
                  </a:lnTo>
                  <a:cubicBezTo>
                    <a:pt x="22048" y="25382"/>
                    <a:pt x="22041" y="25036"/>
                    <a:pt x="22051" y="24846"/>
                  </a:cubicBezTo>
                  <a:lnTo>
                    <a:pt x="22051" y="24846"/>
                  </a:lnTo>
                  <a:cubicBezTo>
                    <a:pt x="22022" y="25178"/>
                    <a:pt x="22044" y="26868"/>
                    <a:pt x="22018" y="27792"/>
                  </a:cubicBezTo>
                  <a:cubicBezTo>
                    <a:pt x="22027" y="27926"/>
                    <a:pt x="22036" y="28141"/>
                    <a:pt x="22046" y="28141"/>
                  </a:cubicBezTo>
                  <a:cubicBezTo>
                    <a:pt x="22048" y="28141"/>
                    <a:pt x="22050" y="28130"/>
                    <a:pt x="22053" y="28106"/>
                  </a:cubicBezTo>
                  <a:lnTo>
                    <a:pt x="22048" y="27814"/>
                  </a:lnTo>
                  <a:cubicBezTo>
                    <a:pt x="22052" y="27774"/>
                    <a:pt x="22056" y="27758"/>
                    <a:pt x="22059" y="27758"/>
                  </a:cubicBezTo>
                  <a:cubicBezTo>
                    <a:pt x="22073" y="27758"/>
                    <a:pt x="22081" y="28091"/>
                    <a:pt x="22089" y="28091"/>
                  </a:cubicBezTo>
                  <a:cubicBezTo>
                    <a:pt x="22091" y="28091"/>
                    <a:pt x="22093" y="28064"/>
                    <a:pt x="22096" y="27993"/>
                  </a:cubicBezTo>
                  <a:cubicBezTo>
                    <a:pt x="22114" y="28386"/>
                    <a:pt x="22142" y="28825"/>
                    <a:pt x="22127" y="29377"/>
                  </a:cubicBezTo>
                  <a:lnTo>
                    <a:pt x="22093" y="29476"/>
                  </a:lnTo>
                  <a:lnTo>
                    <a:pt x="22093" y="29476"/>
                  </a:lnTo>
                  <a:cubicBezTo>
                    <a:pt x="22103" y="29431"/>
                    <a:pt x="22112" y="29111"/>
                    <a:pt x="22102" y="28965"/>
                  </a:cubicBezTo>
                  <a:lnTo>
                    <a:pt x="22102" y="28965"/>
                  </a:lnTo>
                  <a:cubicBezTo>
                    <a:pt x="22118" y="29195"/>
                    <a:pt x="22053" y="29811"/>
                    <a:pt x="22100" y="30063"/>
                  </a:cubicBezTo>
                  <a:lnTo>
                    <a:pt x="22125" y="29676"/>
                  </a:lnTo>
                  <a:cubicBezTo>
                    <a:pt x="22144" y="30070"/>
                    <a:pt x="22182" y="30556"/>
                    <a:pt x="22171" y="31045"/>
                  </a:cubicBezTo>
                  <a:cubicBezTo>
                    <a:pt x="22206" y="30823"/>
                    <a:pt x="22166" y="30933"/>
                    <a:pt x="22208" y="30585"/>
                  </a:cubicBezTo>
                  <a:lnTo>
                    <a:pt x="22208" y="30585"/>
                  </a:lnTo>
                  <a:cubicBezTo>
                    <a:pt x="22204" y="30612"/>
                    <a:pt x="22200" y="30624"/>
                    <a:pt x="22197" y="30624"/>
                  </a:cubicBezTo>
                  <a:cubicBezTo>
                    <a:pt x="22170" y="30624"/>
                    <a:pt x="22195" y="29724"/>
                    <a:pt x="22173" y="29724"/>
                  </a:cubicBezTo>
                  <a:cubicBezTo>
                    <a:pt x="22170" y="29724"/>
                    <a:pt x="22167" y="29736"/>
                    <a:pt x="22163" y="29763"/>
                  </a:cubicBezTo>
                  <a:lnTo>
                    <a:pt x="22163" y="29763"/>
                  </a:lnTo>
                  <a:cubicBezTo>
                    <a:pt x="22202" y="29434"/>
                    <a:pt x="22179" y="29177"/>
                    <a:pt x="22218" y="28734"/>
                  </a:cubicBezTo>
                  <a:lnTo>
                    <a:pt x="22218" y="28734"/>
                  </a:lnTo>
                  <a:cubicBezTo>
                    <a:pt x="22213" y="28741"/>
                    <a:pt x="22208" y="28773"/>
                    <a:pt x="22204" y="28773"/>
                  </a:cubicBezTo>
                  <a:cubicBezTo>
                    <a:pt x="22200" y="28773"/>
                    <a:pt x="22198" y="28720"/>
                    <a:pt x="22201" y="28489"/>
                  </a:cubicBezTo>
                  <a:cubicBezTo>
                    <a:pt x="22197" y="28471"/>
                    <a:pt x="22193" y="28427"/>
                    <a:pt x="22190" y="28399"/>
                  </a:cubicBezTo>
                  <a:cubicBezTo>
                    <a:pt x="22191" y="28387"/>
                    <a:pt x="22191" y="28383"/>
                    <a:pt x="22191" y="28371"/>
                  </a:cubicBezTo>
                  <a:lnTo>
                    <a:pt x="22191" y="28371"/>
                  </a:lnTo>
                  <a:cubicBezTo>
                    <a:pt x="22191" y="28380"/>
                    <a:pt x="22190" y="28386"/>
                    <a:pt x="22190" y="28394"/>
                  </a:cubicBezTo>
                  <a:cubicBezTo>
                    <a:pt x="22189" y="28386"/>
                    <a:pt x="22189" y="28381"/>
                    <a:pt x="22188" y="28381"/>
                  </a:cubicBezTo>
                  <a:lnTo>
                    <a:pt x="22188" y="28381"/>
                  </a:lnTo>
                  <a:cubicBezTo>
                    <a:pt x="22188" y="28381"/>
                    <a:pt x="22189" y="28387"/>
                    <a:pt x="22190" y="28402"/>
                  </a:cubicBezTo>
                  <a:cubicBezTo>
                    <a:pt x="22184" y="28501"/>
                    <a:pt x="22178" y="28580"/>
                    <a:pt x="22172" y="28612"/>
                  </a:cubicBezTo>
                  <a:cubicBezTo>
                    <a:pt x="22144" y="28407"/>
                    <a:pt x="22145" y="27755"/>
                    <a:pt x="22131" y="27535"/>
                  </a:cubicBezTo>
                  <a:cubicBezTo>
                    <a:pt x="22132" y="27467"/>
                    <a:pt x="22134" y="27445"/>
                    <a:pt x="22136" y="27445"/>
                  </a:cubicBezTo>
                  <a:cubicBezTo>
                    <a:pt x="22140" y="27445"/>
                    <a:pt x="22145" y="27535"/>
                    <a:pt x="22151" y="27535"/>
                  </a:cubicBezTo>
                  <a:cubicBezTo>
                    <a:pt x="22153" y="27535"/>
                    <a:pt x="22155" y="27526"/>
                    <a:pt x="22157" y="27503"/>
                  </a:cubicBezTo>
                  <a:lnTo>
                    <a:pt x="22136" y="27174"/>
                  </a:lnTo>
                  <a:cubicBezTo>
                    <a:pt x="22154" y="27151"/>
                    <a:pt x="22168" y="26856"/>
                    <a:pt x="22180" y="26856"/>
                  </a:cubicBezTo>
                  <a:cubicBezTo>
                    <a:pt x="22185" y="26856"/>
                    <a:pt x="22190" y="26919"/>
                    <a:pt x="22195" y="27100"/>
                  </a:cubicBezTo>
                  <a:lnTo>
                    <a:pt x="22196" y="26584"/>
                  </a:lnTo>
                  <a:cubicBezTo>
                    <a:pt x="22212" y="26280"/>
                    <a:pt x="22218" y="25861"/>
                    <a:pt x="22206" y="25603"/>
                  </a:cubicBezTo>
                  <a:cubicBezTo>
                    <a:pt x="22210" y="25410"/>
                    <a:pt x="22189" y="25137"/>
                    <a:pt x="22191" y="25137"/>
                  </a:cubicBezTo>
                  <a:lnTo>
                    <a:pt x="22191" y="25137"/>
                  </a:lnTo>
                  <a:cubicBezTo>
                    <a:pt x="22191" y="25137"/>
                    <a:pt x="22193" y="25156"/>
                    <a:pt x="22197" y="25200"/>
                  </a:cubicBezTo>
                  <a:lnTo>
                    <a:pt x="22181" y="24390"/>
                  </a:lnTo>
                  <a:lnTo>
                    <a:pt x="22188" y="24383"/>
                  </a:lnTo>
                  <a:cubicBezTo>
                    <a:pt x="22191" y="23583"/>
                    <a:pt x="22144" y="22737"/>
                    <a:pt x="22192" y="21824"/>
                  </a:cubicBezTo>
                  <a:cubicBezTo>
                    <a:pt x="22185" y="21554"/>
                    <a:pt x="22177" y="21276"/>
                    <a:pt x="22184" y="20826"/>
                  </a:cubicBezTo>
                  <a:lnTo>
                    <a:pt x="22207" y="20738"/>
                  </a:lnTo>
                  <a:cubicBezTo>
                    <a:pt x="22199" y="20392"/>
                    <a:pt x="22230" y="19700"/>
                    <a:pt x="22206" y="19553"/>
                  </a:cubicBezTo>
                  <a:cubicBezTo>
                    <a:pt x="22268" y="19179"/>
                    <a:pt x="22220" y="17875"/>
                    <a:pt x="22231" y="17268"/>
                  </a:cubicBezTo>
                  <a:lnTo>
                    <a:pt x="22201" y="17245"/>
                  </a:lnTo>
                  <a:cubicBezTo>
                    <a:pt x="22202" y="16826"/>
                    <a:pt x="22194" y="16425"/>
                    <a:pt x="22182" y="15907"/>
                  </a:cubicBezTo>
                  <a:lnTo>
                    <a:pt x="22155" y="15938"/>
                  </a:lnTo>
                  <a:cubicBezTo>
                    <a:pt x="22134" y="15490"/>
                    <a:pt x="22175" y="14787"/>
                    <a:pt x="22172" y="14079"/>
                  </a:cubicBezTo>
                  <a:lnTo>
                    <a:pt x="22172" y="14079"/>
                  </a:lnTo>
                  <a:cubicBezTo>
                    <a:pt x="22182" y="14128"/>
                    <a:pt x="22180" y="14307"/>
                    <a:pt x="22173" y="14434"/>
                  </a:cubicBezTo>
                  <a:cubicBezTo>
                    <a:pt x="22233" y="13588"/>
                    <a:pt x="22129" y="12649"/>
                    <a:pt x="22173" y="11882"/>
                  </a:cubicBezTo>
                  <a:cubicBezTo>
                    <a:pt x="22163" y="11691"/>
                    <a:pt x="22166" y="11553"/>
                    <a:pt x="22174" y="11419"/>
                  </a:cubicBezTo>
                  <a:cubicBezTo>
                    <a:pt x="22174" y="11436"/>
                    <a:pt x="22175" y="11453"/>
                    <a:pt x="22175" y="11466"/>
                  </a:cubicBezTo>
                  <a:cubicBezTo>
                    <a:pt x="22175" y="11446"/>
                    <a:pt x="22175" y="11418"/>
                    <a:pt x="22175" y="11388"/>
                  </a:cubicBezTo>
                  <a:cubicBezTo>
                    <a:pt x="22180" y="11304"/>
                    <a:pt x="22184" y="11216"/>
                    <a:pt x="22189" y="11122"/>
                  </a:cubicBezTo>
                  <a:lnTo>
                    <a:pt x="22189" y="11122"/>
                  </a:lnTo>
                  <a:cubicBezTo>
                    <a:pt x="22183" y="11202"/>
                    <a:pt x="22178" y="11279"/>
                    <a:pt x="22175" y="11346"/>
                  </a:cubicBezTo>
                  <a:cubicBezTo>
                    <a:pt x="22175" y="11198"/>
                    <a:pt x="22175" y="10975"/>
                    <a:pt x="22152" y="10752"/>
                  </a:cubicBezTo>
                  <a:lnTo>
                    <a:pt x="22176" y="10658"/>
                  </a:lnTo>
                  <a:cubicBezTo>
                    <a:pt x="22175" y="10639"/>
                    <a:pt x="22174" y="10625"/>
                    <a:pt x="22173" y="10607"/>
                  </a:cubicBezTo>
                  <a:cubicBezTo>
                    <a:pt x="22173" y="10495"/>
                    <a:pt x="22167" y="10452"/>
                    <a:pt x="22159" y="10452"/>
                  </a:cubicBezTo>
                  <a:cubicBezTo>
                    <a:pt x="22151" y="10452"/>
                    <a:pt x="22142" y="10492"/>
                    <a:pt x="22135" y="10549"/>
                  </a:cubicBezTo>
                  <a:cubicBezTo>
                    <a:pt x="22124" y="10439"/>
                    <a:pt x="22114" y="10336"/>
                    <a:pt x="22103" y="10258"/>
                  </a:cubicBezTo>
                  <a:cubicBezTo>
                    <a:pt x="22121" y="10168"/>
                    <a:pt x="22110" y="10023"/>
                    <a:pt x="22099" y="9871"/>
                  </a:cubicBezTo>
                  <a:cubicBezTo>
                    <a:pt x="22073" y="9719"/>
                    <a:pt x="22045" y="9561"/>
                    <a:pt x="22052" y="9438"/>
                  </a:cubicBezTo>
                  <a:cubicBezTo>
                    <a:pt x="22029" y="9366"/>
                    <a:pt x="21982" y="9091"/>
                    <a:pt x="21933" y="8822"/>
                  </a:cubicBezTo>
                  <a:cubicBezTo>
                    <a:pt x="21877" y="8596"/>
                    <a:pt x="21808" y="8377"/>
                    <a:pt x="21765" y="8284"/>
                  </a:cubicBezTo>
                  <a:lnTo>
                    <a:pt x="21765" y="8284"/>
                  </a:lnTo>
                  <a:cubicBezTo>
                    <a:pt x="21737" y="8166"/>
                    <a:pt x="21709" y="8048"/>
                    <a:pt x="21681" y="7934"/>
                  </a:cubicBezTo>
                  <a:cubicBezTo>
                    <a:pt x="21652" y="7817"/>
                    <a:pt x="21623" y="7704"/>
                    <a:pt x="21574" y="7604"/>
                  </a:cubicBezTo>
                  <a:lnTo>
                    <a:pt x="21573" y="7494"/>
                  </a:lnTo>
                  <a:lnTo>
                    <a:pt x="21342" y="7006"/>
                  </a:lnTo>
                  <a:cubicBezTo>
                    <a:pt x="21286" y="6814"/>
                    <a:pt x="21251" y="6689"/>
                    <a:pt x="21264" y="6689"/>
                  </a:cubicBezTo>
                  <a:cubicBezTo>
                    <a:pt x="21272" y="6689"/>
                    <a:pt x="21300" y="6739"/>
                    <a:pt x="21353" y="6853"/>
                  </a:cubicBezTo>
                  <a:cubicBezTo>
                    <a:pt x="21282" y="6670"/>
                    <a:pt x="21205" y="6554"/>
                    <a:pt x="21157" y="6458"/>
                  </a:cubicBezTo>
                  <a:cubicBezTo>
                    <a:pt x="21107" y="6363"/>
                    <a:pt x="21072" y="6296"/>
                    <a:pt x="21040" y="6232"/>
                  </a:cubicBezTo>
                  <a:cubicBezTo>
                    <a:pt x="20971" y="6106"/>
                    <a:pt x="20919" y="5986"/>
                    <a:pt x="20744" y="5702"/>
                  </a:cubicBezTo>
                  <a:lnTo>
                    <a:pt x="20744" y="5702"/>
                  </a:lnTo>
                  <a:lnTo>
                    <a:pt x="20782" y="5719"/>
                  </a:lnTo>
                  <a:cubicBezTo>
                    <a:pt x="20657" y="5515"/>
                    <a:pt x="20434" y="5206"/>
                    <a:pt x="20375" y="5074"/>
                  </a:cubicBezTo>
                  <a:cubicBezTo>
                    <a:pt x="20345" y="5015"/>
                    <a:pt x="20302" y="4934"/>
                    <a:pt x="20246" y="4837"/>
                  </a:cubicBezTo>
                  <a:cubicBezTo>
                    <a:pt x="20181" y="4747"/>
                    <a:pt x="20104" y="4640"/>
                    <a:pt x="20019" y="4521"/>
                  </a:cubicBezTo>
                  <a:cubicBezTo>
                    <a:pt x="19842" y="4288"/>
                    <a:pt x="19646" y="3988"/>
                    <a:pt x="19379" y="3714"/>
                  </a:cubicBezTo>
                  <a:cubicBezTo>
                    <a:pt x="19250" y="3573"/>
                    <a:pt x="19117" y="3427"/>
                    <a:pt x="18984" y="3279"/>
                  </a:cubicBezTo>
                  <a:cubicBezTo>
                    <a:pt x="18850" y="3130"/>
                    <a:pt x="18692" y="3004"/>
                    <a:pt x="18548" y="2867"/>
                  </a:cubicBezTo>
                  <a:cubicBezTo>
                    <a:pt x="18401" y="2731"/>
                    <a:pt x="18257" y="2598"/>
                    <a:pt x="18117" y="2470"/>
                  </a:cubicBezTo>
                  <a:cubicBezTo>
                    <a:pt x="17969" y="2353"/>
                    <a:pt x="17824" y="2240"/>
                    <a:pt x="17690" y="2133"/>
                  </a:cubicBezTo>
                  <a:lnTo>
                    <a:pt x="17690" y="2133"/>
                  </a:lnTo>
                  <a:cubicBezTo>
                    <a:pt x="17715" y="2166"/>
                    <a:pt x="17722" y="2179"/>
                    <a:pt x="17715" y="2179"/>
                  </a:cubicBezTo>
                  <a:cubicBezTo>
                    <a:pt x="17679" y="2179"/>
                    <a:pt x="17222" y="1753"/>
                    <a:pt x="17122" y="1753"/>
                  </a:cubicBezTo>
                  <a:cubicBezTo>
                    <a:pt x="17118" y="1753"/>
                    <a:pt x="17115" y="1753"/>
                    <a:pt x="17113" y="1754"/>
                  </a:cubicBezTo>
                  <a:cubicBezTo>
                    <a:pt x="17071" y="1716"/>
                    <a:pt x="16981" y="1652"/>
                    <a:pt x="16998" y="1652"/>
                  </a:cubicBezTo>
                  <a:cubicBezTo>
                    <a:pt x="17005" y="1652"/>
                    <a:pt x="17032" y="1664"/>
                    <a:pt x="17092" y="1696"/>
                  </a:cubicBezTo>
                  <a:cubicBezTo>
                    <a:pt x="16788" y="1521"/>
                    <a:pt x="16568" y="1376"/>
                    <a:pt x="16364" y="1256"/>
                  </a:cubicBezTo>
                  <a:cubicBezTo>
                    <a:pt x="16153" y="1151"/>
                    <a:pt x="15964" y="1061"/>
                    <a:pt x="15737" y="976"/>
                  </a:cubicBezTo>
                  <a:cubicBezTo>
                    <a:pt x="15722" y="965"/>
                    <a:pt x="15721" y="961"/>
                    <a:pt x="15728" y="961"/>
                  </a:cubicBezTo>
                  <a:cubicBezTo>
                    <a:pt x="15745" y="961"/>
                    <a:pt x="15818" y="990"/>
                    <a:pt x="15831" y="990"/>
                  </a:cubicBezTo>
                  <a:cubicBezTo>
                    <a:pt x="15835" y="990"/>
                    <a:pt x="15833" y="987"/>
                    <a:pt x="15822" y="980"/>
                  </a:cubicBezTo>
                  <a:cubicBezTo>
                    <a:pt x="15769" y="959"/>
                    <a:pt x="15616" y="896"/>
                    <a:pt x="15553" y="856"/>
                  </a:cubicBezTo>
                  <a:cubicBezTo>
                    <a:pt x="15541" y="848"/>
                    <a:pt x="15538" y="844"/>
                    <a:pt x="15541" y="844"/>
                  </a:cubicBezTo>
                  <a:cubicBezTo>
                    <a:pt x="15556" y="844"/>
                    <a:pt x="15673" y="896"/>
                    <a:pt x="15755" y="930"/>
                  </a:cubicBezTo>
                  <a:cubicBezTo>
                    <a:pt x="15434" y="767"/>
                    <a:pt x="15239" y="721"/>
                    <a:pt x="15126" y="698"/>
                  </a:cubicBezTo>
                  <a:cubicBezTo>
                    <a:pt x="15081" y="690"/>
                    <a:pt x="15048" y="686"/>
                    <a:pt x="15022" y="686"/>
                  </a:cubicBezTo>
                  <a:cubicBezTo>
                    <a:pt x="14983" y="686"/>
                    <a:pt x="14961" y="694"/>
                    <a:pt x="14941" y="702"/>
                  </a:cubicBezTo>
                  <a:cubicBezTo>
                    <a:pt x="14609" y="563"/>
                    <a:pt x="14443" y="484"/>
                    <a:pt x="14179" y="458"/>
                  </a:cubicBezTo>
                  <a:cubicBezTo>
                    <a:pt x="14108" y="430"/>
                    <a:pt x="14006" y="394"/>
                    <a:pt x="14036" y="394"/>
                  </a:cubicBezTo>
                  <a:cubicBezTo>
                    <a:pt x="14055" y="394"/>
                    <a:pt x="14127" y="409"/>
                    <a:pt x="14294" y="450"/>
                  </a:cubicBezTo>
                  <a:cubicBezTo>
                    <a:pt x="14174" y="417"/>
                    <a:pt x="13805" y="320"/>
                    <a:pt x="13465" y="228"/>
                  </a:cubicBezTo>
                  <a:cubicBezTo>
                    <a:pt x="13379" y="204"/>
                    <a:pt x="13295" y="187"/>
                    <a:pt x="13215" y="178"/>
                  </a:cubicBezTo>
                  <a:cubicBezTo>
                    <a:pt x="13135" y="168"/>
                    <a:pt x="13063" y="158"/>
                    <a:pt x="12999" y="149"/>
                  </a:cubicBezTo>
                  <a:cubicBezTo>
                    <a:pt x="12909" y="138"/>
                    <a:pt x="12840" y="131"/>
                    <a:pt x="12805" y="131"/>
                  </a:cubicBezTo>
                  <a:cubicBezTo>
                    <a:pt x="12791" y="131"/>
                    <a:pt x="12783" y="132"/>
                    <a:pt x="12781" y="134"/>
                  </a:cubicBezTo>
                  <a:cubicBezTo>
                    <a:pt x="12706" y="114"/>
                    <a:pt x="12437" y="80"/>
                    <a:pt x="12372" y="74"/>
                  </a:cubicBezTo>
                  <a:cubicBezTo>
                    <a:pt x="12234" y="47"/>
                    <a:pt x="12125" y="49"/>
                    <a:pt x="12034" y="42"/>
                  </a:cubicBezTo>
                  <a:cubicBezTo>
                    <a:pt x="11943" y="37"/>
                    <a:pt x="11868" y="33"/>
                    <a:pt x="11792" y="28"/>
                  </a:cubicBezTo>
                  <a:cubicBezTo>
                    <a:pt x="11642" y="21"/>
                    <a:pt x="11493" y="14"/>
                    <a:pt x="1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rot="10800000">
              <a:off x="10398985" y="4975373"/>
              <a:ext cx="11721" cy="4077"/>
            </a:xfrm>
            <a:custGeom>
              <a:avLst/>
              <a:gdLst/>
              <a:ahLst/>
              <a:cxnLst/>
              <a:rect l="l" t="t" r="r" b="b"/>
              <a:pathLst>
                <a:path w="92" h="32" extrusionOk="0">
                  <a:moveTo>
                    <a:pt x="15" y="0"/>
                  </a:moveTo>
                  <a:cubicBezTo>
                    <a:pt x="1" y="0"/>
                    <a:pt x="19" y="9"/>
                    <a:pt x="92" y="31"/>
                  </a:cubicBezTo>
                  <a:cubicBezTo>
                    <a:pt x="59" y="18"/>
                    <a:pt x="51" y="11"/>
                    <a:pt x="44" y="4"/>
                  </a:cubicBezTo>
                  <a:cubicBezTo>
                    <a:pt x="30" y="2"/>
                    <a:pt x="20" y="0"/>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rot="10800000">
              <a:off x="12162525" y="3739672"/>
              <a:ext cx="764" cy="5096"/>
            </a:xfrm>
            <a:custGeom>
              <a:avLst/>
              <a:gdLst/>
              <a:ahLst/>
              <a:cxnLst/>
              <a:rect l="l" t="t" r="r" b="b"/>
              <a:pathLst>
                <a:path w="6" h="40" extrusionOk="0">
                  <a:moveTo>
                    <a:pt x="2" y="0"/>
                  </a:moveTo>
                  <a:lnTo>
                    <a:pt x="1" y="19"/>
                  </a:lnTo>
                  <a:cubicBezTo>
                    <a:pt x="2" y="31"/>
                    <a:pt x="3" y="37"/>
                    <a:pt x="5" y="40"/>
                  </a:cubicBezTo>
                  <a:lnTo>
                    <a:pt x="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rot="10800000">
              <a:off x="9418731" y="2815986"/>
              <a:ext cx="2038" cy="30322"/>
            </a:xfrm>
            <a:custGeom>
              <a:avLst/>
              <a:gdLst/>
              <a:ahLst/>
              <a:cxnLst/>
              <a:rect l="l" t="t" r="r" b="b"/>
              <a:pathLst>
                <a:path w="16" h="238" extrusionOk="0">
                  <a:moveTo>
                    <a:pt x="15" y="1"/>
                  </a:moveTo>
                  <a:cubicBezTo>
                    <a:pt x="8" y="1"/>
                    <a:pt x="2" y="59"/>
                    <a:pt x="0" y="237"/>
                  </a:cubicBezTo>
                  <a:cubicBezTo>
                    <a:pt x="5" y="115"/>
                    <a:pt x="10" y="46"/>
                    <a:pt x="16" y="1"/>
                  </a:cubicBezTo>
                  <a:cubicBezTo>
                    <a:pt x="16" y="1"/>
                    <a:pt x="15"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rot="10800000">
              <a:off x="9402296" y="2020342"/>
              <a:ext cx="3185" cy="62683"/>
            </a:xfrm>
            <a:custGeom>
              <a:avLst/>
              <a:gdLst/>
              <a:ahLst/>
              <a:cxnLst/>
              <a:rect l="l" t="t" r="r" b="b"/>
              <a:pathLst>
                <a:path w="25" h="492" extrusionOk="0">
                  <a:moveTo>
                    <a:pt x="12" y="0"/>
                  </a:moveTo>
                  <a:cubicBezTo>
                    <a:pt x="4" y="0"/>
                    <a:pt x="0" y="114"/>
                    <a:pt x="4" y="263"/>
                  </a:cubicBezTo>
                  <a:cubicBezTo>
                    <a:pt x="10" y="355"/>
                    <a:pt x="13" y="492"/>
                    <a:pt x="20" y="492"/>
                  </a:cubicBezTo>
                  <a:cubicBezTo>
                    <a:pt x="21" y="492"/>
                    <a:pt x="23" y="487"/>
                    <a:pt x="24" y="475"/>
                  </a:cubicBezTo>
                  <a:lnTo>
                    <a:pt x="16" y="10"/>
                  </a:lnTo>
                  <a:cubicBezTo>
                    <a:pt x="14" y="4"/>
                    <a:pt x="13"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rot="10800000">
              <a:off x="9413763" y="1993332"/>
              <a:ext cx="3567" cy="65614"/>
            </a:xfrm>
            <a:custGeom>
              <a:avLst/>
              <a:gdLst/>
              <a:ahLst/>
              <a:cxnLst/>
              <a:rect l="l" t="t" r="r" b="b"/>
              <a:pathLst>
                <a:path w="28" h="515" extrusionOk="0">
                  <a:moveTo>
                    <a:pt x="4" y="1"/>
                  </a:moveTo>
                  <a:cubicBezTo>
                    <a:pt x="1" y="1"/>
                    <a:pt x="0" y="65"/>
                    <a:pt x="1" y="251"/>
                  </a:cubicBezTo>
                  <a:cubicBezTo>
                    <a:pt x="8" y="284"/>
                    <a:pt x="14" y="515"/>
                    <a:pt x="20" y="515"/>
                  </a:cubicBezTo>
                  <a:cubicBezTo>
                    <a:pt x="23" y="515"/>
                    <a:pt x="25" y="468"/>
                    <a:pt x="28" y="336"/>
                  </a:cubicBezTo>
                  <a:cubicBezTo>
                    <a:pt x="21" y="305"/>
                    <a:pt x="9" y="1"/>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rot="10800000">
              <a:off x="9400130" y="2892429"/>
              <a:ext cx="7899" cy="15161"/>
            </a:xfrm>
            <a:custGeom>
              <a:avLst/>
              <a:gdLst/>
              <a:ahLst/>
              <a:cxnLst/>
              <a:rect l="l" t="t" r="r" b="b"/>
              <a:pathLst>
                <a:path w="62" h="119" extrusionOk="0">
                  <a:moveTo>
                    <a:pt x="1" y="0"/>
                  </a:moveTo>
                  <a:lnTo>
                    <a:pt x="2" y="118"/>
                  </a:lnTo>
                  <a:lnTo>
                    <a:pt x="61" y="1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rot="10800000">
              <a:off x="9420260" y="3610738"/>
              <a:ext cx="7899" cy="89183"/>
            </a:xfrm>
            <a:custGeom>
              <a:avLst/>
              <a:gdLst/>
              <a:ahLst/>
              <a:cxnLst/>
              <a:rect l="l" t="t" r="r" b="b"/>
              <a:pathLst>
                <a:path w="62" h="700" extrusionOk="0">
                  <a:moveTo>
                    <a:pt x="19" y="1"/>
                  </a:moveTo>
                  <a:cubicBezTo>
                    <a:pt x="14" y="1"/>
                    <a:pt x="8" y="18"/>
                    <a:pt x="0" y="56"/>
                  </a:cubicBezTo>
                  <a:cubicBezTo>
                    <a:pt x="11" y="598"/>
                    <a:pt x="48" y="184"/>
                    <a:pt x="35" y="679"/>
                  </a:cubicBezTo>
                  <a:cubicBezTo>
                    <a:pt x="36" y="694"/>
                    <a:pt x="38" y="700"/>
                    <a:pt x="39" y="700"/>
                  </a:cubicBezTo>
                  <a:cubicBezTo>
                    <a:pt x="47" y="700"/>
                    <a:pt x="50" y="385"/>
                    <a:pt x="58" y="385"/>
                  </a:cubicBezTo>
                  <a:cubicBezTo>
                    <a:pt x="59" y="385"/>
                    <a:pt x="60" y="391"/>
                    <a:pt x="62" y="406"/>
                  </a:cubicBezTo>
                  <a:cubicBezTo>
                    <a:pt x="42" y="159"/>
                    <a:pt x="35"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rot="10800000">
              <a:off x="9419114" y="3626664"/>
              <a:ext cx="1274" cy="21659"/>
            </a:xfrm>
            <a:custGeom>
              <a:avLst/>
              <a:gdLst/>
              <a:ahLst/>
              <a:cxnLst/>
              <a:rect l="l" t="t" r="r" b="b"/>
              <a:pathLst>
                <a:path w="10" h="170" extrusionOk="0">
                  <a:moveTo>
                    <a:pt x="1" y="1"/>
                  </a:moveTo>
                  <a:lnTo>
                    <a:pt x="1" y="1"/>
                  </a:lnTo>
                  <a:cubicBezTo>
                    <a:pt x="4" y="54"/>
                    <a:pt x="7" y="110"/>
                    <a:pt x="10" y="170"/>
                  </a:cubicBezTo>
                  <a:cubicBezTo>
                    <a:pt x="6" y="75"/>
                    <a:pt x="3" y="2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rot="10800000">
              <a:off x="11367009" y="4880966"/>
              <a:ext cx="35036" cy="15161"/>
            </a:xfrm>
            <a:custGeom>
              <a:avLst/>
              <a:gdLst/>
              <a:ahLst/>
              <a:cxnLst/>
              <a:rect l="l" t="t" r="r" b="b"/>
              <a:pathLst>
                <a:path w="275" h="119" extrusionOk="0">
                  <a:moveTo>
                    <a:pt x="274" y="1"/>
                  </a:moveTo>
                  <a:lnTo>
                    <a:pt x="274" y="1"/>
                  </a:lnTo>
                  <a:cubicBezTo>
                    <a:pt x="222" y="15"/>
                    <a:pt x="147" y="50"/>
                    <a:pt x="0" y="119"/>
                  </a:cubicBezTo>
                  <a:lnTo>
                    <a:pt x="254" y="20"/>
                  </a:lnTo>
                  <a:lnTo>
                    <a:pt x="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rot="10800000">
              <a:off x="11838280" y="4530857"/>
              <a:ext cx="16563" cy="11594"/>
            </a:xfrm>
            <a:custGeom>
              <a:avLst/>
              <a:gdLst/>
              <a:ahLst/>
              <a:cxnLst/>
              <a:rect l="l" t="t" r="r" b="b"/>
              <a:pathLst>
                <a:path w="130" h="91" extrusionOk="0">
                  <a:moveTo>
                    <a:pt x="130" y="0"/>
                  </a:moveTo>
                  <a:lnTo>
                    <a:pt x="1" y="91"/>
                  </a:lnTo>
                  <a:lnTo>
                    <a:pt x="1" y="91"/>
                  </a:lnTo>
                  <a:lnTo>
                    <a:pt x="75" y="60"/>
                  </a:lnTo>
                  <a:lnTo>
                    <a:pt x="1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rot="10800000">
              <a:off x="12064041" y="4095260"/>
              <a:ext cx="27010" cy="61919"/>
            </a:xfrm>
            <a:custGeom>
              <a:avLst/>
              <a:gdLst/>
              <a:ahLst/>
              <a:cxnLst/>
              <a:rect l="l" t="t" r="r" b="b"/>
              <a:pathLst>
                <a:path w="212" h="486" extrusionOk="0">
                  <a:moveTo>
                    <a:pt x="211" y="0"/>
                  </a:moveTo>
                  <a:lnTo>
                    <a:pt x="211" y="0"/>
                  </a:lnTo>
                  <a:cubicBezTo>
                    <a:pt x="204" y="21"/>
                    <a:pt x="196" y="43"/>
                    <a:pt x="188" y="65"/>
                  </a:cubicBezTo>
                  <a:lnTo>
                    <a:pt x="188" y="65"/>
                  </a:lnTo>
                  <a:cubicBezTo>
                    <a:pt x="196" y="44"/>
                    <a:pt x="203" y="23"/>
                    <a:pt x="211" y="0"/>
                  </a:cubicBezTo>
                  <a:close/>
                  <a:moveTo>
                    <a:pt x="188" y="65"/>
                  </a:moveTo>
                  <a:cubicBezTo>
                    <a:pt x="89" y="335"/>
                    <a:pt x="1" y="486"/>
                    <a:pt x="30" y="486"/>
                  </a:cubicBezTo>
                  <a:cubicBezTo>
                    <a:pt x="32" y="486"/>
                    <a:pt x="35" y="485"/>
                    <a:pt x="39" y="483"/>
                  </a:cubicBezTo>
                  <a:cubicBezTo>
                    <a:pt x="86" y="352"/>
                    <a:pt x="139" y="202"/>
                    <a:pt x="188" y="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rot="10800000">
              <a:off x="11719538" y="4422691"/>
              <a:ext cx="12740" cy="17454"/>
            </a:xfrm>
            <a:custGeom>
              <a:avLst/>
              <a:gdLst/>
              <a:ahLst/>
              <a:cxnLst/>
              <a:rect l="l" t="t" r="r" b="b"/>
              <a:pathLst>
                <a:path w="100" h="137" extrusionOk="0">
                  <a:moveTo>
                    <a:pt x="100" y="0"/>
                  </a:moveTo>
                  <a:cubicBezTo>
                    <a:pt x="98" y="0"/>
                    <a:pt x="87" y="15"/>
                    <a:pt x="72" y="35"/>
                  </a:cubicBezTo>
                  <a:lnTo>
                    <a:pt x="72" y="35"/>
                  </a:lnTo>
                  <a:cubicBezTo>
                    <a:pt x="82" y="21"/>
                    <a:pt x="91" y="10"/>
                    <a:pt x="100" y="0"/>
                  </a:cubicBezTo>
                  <a:cubicBezTo>
                    <a:pt x="100" y="0"/>
                    <a:pt x="100" y="0"/>
                    <a:pt x="100" y="0"/>
                  </a:cubicBezTo>
                  <a:close/>
                  <a:moveTo>
                    <a:pt x="72" y="35"/>
                  </a:moveTo>
                  <a:lnTo>
                    <a:pt x="72" y="35"/>
                  </a:lnTo>
                  <a:cubicBezTo>
                    <a:pt x="64" y="47"/>
                    <a:pt x="54" y="60"/>
                    <a:pt x="43" y="75"/>
                  </a:cubicBezTo>
                  <a:lnTo>
                    <a:pt x="43" y="75"/>
                  </a:lnTo>
                  <a:cubicBezTo>
                    <a:pt x="53" y="61"/>
                    <a:pt x="63" y="47"/>
                    <a:pt x="72" y="35"/>
                  </a:cubicBezTo>
                  <a:close/>
                  <a:moveTo>
                    <a:pt x="43" y="75"/>
                  </a:moveTo>
                  <a:lnTo>
                    <a:pt x="43" y="75"/>
                  </a:lnTo>
                  <a:cubicBezTo>
                    <a:pt x="21" y="107"/>
                    <a:pt x="0" y="137"/>
                    <a:pt x="0" y="137"/>
                  </a:cubicBezTo>
                  <a:cubicBezTo>
                    <a:pt x="17" y="113"/>
                    <a:pt x="31" y="93"/>
                    <a:pt x="43" y="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rot="10800000">
              <a:off x="11608696" y="4550605"/>
              <a:ext cx="5096" cy="5861"/>
            </a:xfrm>
            <a:custGeom>
              <a:avLst/>
              <a:gdLst/>
              <a:ahLst/>
              <a:cxnLst/>
              <a:rect l="l" t="t" r="r" b="b"/>
              <a:pathLst>
                <a:path w="40" h="46" extrusionOk="0">
                  <a:moveTo>
                    <a:pt x="39" y="1"/>
                  </a:moveTo>
                  <a:cubicBezTo>
                    <a:pt x="15" y="28"/>
                    <a:pt x="0" y="46"/>
                    <a:pt x="3" y="46"/>
                  </a:cubicBezTo>
                  <a:cubicBezTo>
                    <a:pt x="5" y="46"/>
                    <a:pt x="12" y="40"/>
                    <a:pt x="25" y="28"/>
                  </a:cubicBezTo>
                  <a:lnTo>
                    <a:pt x="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rot="10800000">
              <a:off x="9552507" y="3555572"/>
              <a:ext cx="6752" cy="64340"/>
            </a:xfrm>
            <a:custGeom>
              <a:avLst/>
              <a:gdLst/>
              <a:ahLst/>
              <a:cxnLst/>
              <a:rect l="l" t="t" r="r" b="b"/>
              <a:pathLst>
                <a:path w="53" h="505" extrusionOk="0">
                  <a:moveTo>
                    <a:pt x="33" y="0"/>
                  </a:moveTo>
                  <a:cubicBezTo>
                    <a:pt x="32" y="0"/>
                    <a:pt x="31" y="1"/>
                    <a:pt x="29" y="2"/>
                  </a:cubicBezTo>
                  <a:lnTo>
                    <a:pt x="4" y="80"/>
                  </a:lnTo>
                  <a:cubicBezTo>
                    <a:pt x="9" y="256"/>
                    <a:pt x="6" y="390"/>
                    <a:pt x="1" y="505"/>
                  </a:cubicBezTo>
                  <a:cubicBezTo>
                    <a:pt x="21" y="266"/>
                    <a:pt x="53"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rot="10800000">
              <a:off x="10379110" y="4816499"/>
              <a:ext cx="30068" cy="8791"/>
            </a:xfrm>
            <a:custGeom>
              <a:avLst/>
              <a:gdLst/>
              <a:ahLst/>
              <a:cxnLst/>
              <a:rect l="l" t="t" r="r" b="b"/>
              <a:pathLst>
                <a:path w="236" h="69" extrusionOk="0">
                  <a:moveTo>
                    <a:pt x="1" y="1"/>
                  </a:moveTo>
                  <a:lnTo>
                    <a:pt x="1" y="1"/>
                  </a:lnTo>
                  <a:cubicBezTo>
                    <a:pt x="22" y="11"/>
                    <a:pt x="45" y="22"/>
                    <a:pt x="68" y="32"/>
                  </a:cubicBezTo>
                  <a:cubicBezTo>
                    <a:pt x="128" y="46"/>
                    <a:pt x="184" y="57"/>
                    <a:pt x="236" y="68"/>
                  </a:cubicBezTo>
                  <a:cubicBezTo>
                    <a:pt x="165" y="48"/>
                    <a:pt x="85" y="2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rot="10800000">
              <a:off x="10433767" y="4820067"/>
              <a:ext cx="40133" cy="12868"/>
            </a:xfrm>
            <a:custGeom>
              <a:avLst/>
              <a:gdLst/>
              <a:ahLst/>
              <a:cxnLst/>
              <a:rect l="l" t="t" r="r" b="b"/>
              <a:pathLst>
                <a:path w="315" h="101" extrusionOk="0">
                  <a:moveTo>
                    <a:pt x="0" y="0"/>
                  </a:moveTo>
                  <a:lnTo>
                    <a:pt x="0" y="0"/>
                  </a:lnTo>
                  <a:cubicBezTo>
                    <a:pt x="69" y="25"/>
                    <a:pt x="171" y="51"/>
                    <a:pt x="311" y="101"/>
                  </a:cubicBezTo>
                  <a:cubicBezTo>
                    <a:pt x="314" y="93"/>
                    <a:pt x="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rot="10800000">
              <a:off x="11991420" y="3623606"/>
              <a:ext cx="3440" cy="27010"/>
            </a:xfrm>
            <a:custGeom>
              <a:avLst/>
              <a:gdLst/>
              <a:ahLst/>
              <a:cxnLst/>
              <a:rect l="l" t="t" r="r" b="b"/>
              <a:pathLst>
                <a:path w="27" h="212" extrusionOk="0">
                  <a:moveTo>
                    <a:pt x="16" y="1"/>
                  </a:moveTo>
                  <a:cubicBezTo>
                    <a:pt x="13" y="1"/>
                    <a:pt x="8" y="14"/>
                    <a:pt x="4" y="14"/>
                  </a:cubicBezTo>
                  <a:cubicBezTo>
                    <a:pt x="3" y="14"/>
                    <a:pt x="2" y="13"/>
                    <a:pt x="1" y="11"/>
                  </a:cubicBezTo>
                  <a:lnTo>
                    <a:pt x="1" y="11"/>
                  </a:lnTo>
                  <a:lnTo>
                    <a:pt x="26" y="211"/>
                  </a:lnTo>
                  <a:cubicBezTo>
                    <a:pt x="26" y="35"/>
                    <a:pt x="22" y="1"/>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rot="10800000">
              <a:off x="9558112" y="2164055"/>
              <a:ext cx="4841" cy="68926"/>
            </a:xfrm>
            <a:custGeom>
              <a:avLst/>
              <a:gdLst/>
              <a:ahLst/>
              <a:cxnLst/>
              <a:rect l="l" t="t" r="r" b="b"/>
              <a:pathLst>
                <a:path w="38" h="541" extrusionOk="0">
                  <a:moveTo>
                    <a:pt x="38" y="0"/>
                  </a:moveTo>
                  <a:lnTo>
                    <a:pt x="38" y="0"/>
                  </a:lnTo>
                  <a:cubicBezTo>
                    <a:pt x="23" y="260"/>
                    <a:pt x="1" y="472"/>
                    <a:pt x="22" y="540"/>
                  </a:cubicBezTo>
                  <a:cubicBezTo>
                    <a:pt x="33" y="323"/>
                    <a:pt x="37" y="151"/>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rot="10800000">
              <a:off x="11701829" y="4493910"/>
              <a:ext cx="13887" cy="15798"/>
            </a:xfrm>
            <a:custGeom>
              <a:avLst/>
              <a:gdLst/>
              <a:ahLst/>
              <a:cxnLst/>
              <a:rect l="l" t="t" r="r" b="b"/>
              <a:pathLst>
                <a:path w="109" h="124" extrusionOk="0">
                  <a:moveTo>
                    <a:pt x="101" y="1"/>
                  </a:moveTo>
                  <a:cubicBezTo>
                    <a:pt x="100" y="1"/>
                    <a:pt x="98" y="1"/>
                    <a:pt x="96" y="3"/>
                  </a:cubicBezTo>
                  <a:cubicBezTo>
                    <a:pt x="28" y="85"/>
                    <a:pt x="1" y="123"/>
                    <a:pt x="8" y="124"/>
                  </a:cubicBezTo>
                  <a:cubicBezTo>
                    <a:pt x="71" y="49"/>
                    <a:pt x="108"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rot="10800000">
              <a:off x="9555819" y="2232853"/>
              <a:ext cx="3185" cy="80010"/>
            </a:xfrm>
            <a:custGeom>
              <a:avLst/>
              <a:gdLst/>
              <a:ahLst/>
              <a:cxnLst/>
              <a:rect l="l" t="t" r="r" b="b"/>
              <a:pathLst>
                <a:path w="25" h="628" extrusionOk="0">
                  <a:moveTo>
                    <a:pt x="7" y="1"/>
                  </a:moveTo>
                  <a:cubicBezTo>
                    <a:pt x="5" y="39"/>
                    <a:pt x="3" y="76"/>
                    <a:pt x="1" y="115"/>
                  </a:cubicBezTo>
                  <a:cubicBezTo>
                    <a:pt x="5" y="273"/>
                    <a:pt x="9" y="433"/>
                    <a:pt x="7" y="627"/>
                  </a:cubicBezTo>
                  <a:cubicBezTo>
                    <a:pt x="18" y="433"/>
                    <a:pt x="24" y="213"/>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rot="10800000">
              <a:off x="9578497" y="2515438"/>
              <a:ext cx="510" cy="4587"/>
            </a:xfrm>
            <a:custGeom>
              <a:avLst/>
              <a:gdLst/>
              <a:ahLst/>
              <a:cxnLst/>
              <a:rect l="l" t="t" r="r" b="b"/>
              <a:pathLst>
                <a:path w="4" h="36" extrusionOk="0">
                  <a:moveTo>
                    <a:pt x="4" y="0"/>
                  </a:moveTo>
                  <a:cubicBezTo>
                    <a:pt x="2" y="26"/>
                    <a:pt x="1" y="35"/>
                    <a:pt x="1" y="35"/>
                  </a:cubicBezTo>
                  <a:cubicBezTo>
                    <a:pt x="1" y="35"/>
                    <a:pt x="2" y="27"/>
                    <a:pt x="4" y="15"/>
                  </a:cubicBezTo>
                  <a:cubicBezTo>
                    <a:pt x="4" y="11"/>
                    <a:pt x="4" y="7"/>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rot="10800000">
              <a:off x="12005435" y="2170043"/>
              <a:ext cx="1147" cy="16435"/>
            </a:xfrm>
            <a:custGeom>
              <a:avLst/>
              <a:gdLst/>
              <a:ahLst/>
              <a:cxnLst/>
              <a:rect l="l" t="t" r="r" b="b"/>
              <a:pathLst>
                <a:path w="9" h="129" extrusionOk="0">
                  <a:moveTo>
                    <a:pt x="2" y="0"/>
                  </a:moveTo>
                  <a:cubicBezTo>
                    <a:pt x="1" y="10"/>
                    <a:pt x="1" y="23"/>
                    <a:pt x="0" y="34"/>
                  </a:cubicBezTo>
                  <a:cubicBezTo>
                    <a:pt x="5" y="102"/>
                    <a:pt x="7" y="129"/>
                    <a:pt x="8" y="129"/>
                  </a:cubicBezTo>
                  <a:cubicBezTo>
                    <a:pt x="9" y="129"/>
                    <a:pt x="7" y="74"/>
                    <a:pt x="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rot="10800000">
              <a:off x="9664241" y="4076149"/>
              <a:ext cx="1019" cy="2930"/>
            </a:xfrm>
            <a:custGeom>
              <a:avLst/>
              <a:gdLst/>
              <a:ahLst/>
              <a:cxnLst/>
              <a:rect l="l" t="t" r="r" b="b"/>
              <a:pathLst>
                <a:path w="8" h="23" extrusionOk="0">
                  <a:moveTo>
                    <a:pt x="0" y="0"/>
                  </a:moveTo>
                  <a:lnTo>
                    <a:pt x="0" y="5"/>
                  </a:lnTo>
                  <a:cubicBezTo>
                    <a:pt x="3" y="13"/>
                    <a:pt x="4" y="16"/>
                    <a:pt x="7" y="23"/>
                  </a:cubicBezTo>
                  <a:cubicBezTo>
                    <a:pt x="5" y="16"/>
                    <a:pt x="2" y="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rot="10800000">
              <a:off x="9664623" y="4078952"/>
              <a:ext cx="28794" cy="66888"/>
            </a:xfrm>
            <a:custGeom>
              <a:avLst/>
              <a:gdLst/>
              <a:ahLst/>
              <a:cxnLst/>
              <a:rect l="l" t="t" r="r" b="b"/>
              <a:pathLst>
                <a:path w="226" h="525" extrusionOk="0">
                  <a:moveTo>
                    <a:pt x="1" y="0"/>
                  </a:moveTo>
                  <a:cubicBezTo>
                    <a:pt x="125" y="213"/>
                    <a:pt x="162" y="349"/>
                    <a:pt x="221" y="524"/>
                  </a:cubicBezTo>
                  <a:lnTo>
                    <a:pt x="225" y="319"/>
                  </a:lnTo>
                  <a:cubicBezTo>
                    <a:pt x="225" y="319"/>
                    <a:pt x="170" y="239"/>
                    <a:pt x="115" y="158"/>
                  </a:cubicBezTo>
                  <a:cubicBezTo>
                    <a:pt x="88" y="118"/>
                    <a:pt x="60" y="78"/>
                    <a:pt x="40" y="48"/>
                  </a:cubicBezTo>
                  <a:cubicBezTo>
                    <a:pt x="16" y="2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rot="10800000">
              <a:off x="9549067" y="-631084"/>
              <a:ext cx="2493061" cy="5530778"/>
            </a:xfrm>
            <a:custGeom>
              <a:avLst/>
              <a:gdLst/>
              <a:ahLst/>
              <a:cxnLst/>
              <a:rect l="l" t="t" r="r" b="b"/>
              <a:pathLst>
                <a:path w="19568" h="43411" extrusionOk="0">
                  <a:moveTo>
                    <a:pt x="13289" y="808"/>
                  </a:moveTo>
                  <a:cubicBezTo>
                    <a:pt x="13395" y="842"/>
                    <a:pt x="13511" y="887"/>
                    <a:pt x="13632" y="959"/>
                  </a:cubicBezTo>
                  <a:cubicBezTo>
                    <a:pt x="13591" y="943"/>
                    <a:pt x="13540" y="921"/>
                    <a:pt x="13483" y="892"/>
                  </a:cubicBezTo>
                  <a:cubicBezTo>
                    <a:pt x="13426" y="867"/>
                    <a:pt x="13359" y="839"/>
                    <a:pt x="13289" y="808"/>
                  </a:cubicBezTo>
                  <a:close/>
                  <a:moveTo>
                    <a:pt x="14566" y="1488"/>
                  </a:moveTo>
                  <a:cubicBezTo>
                    <a:pt x="14585" y="1501"/>
                    <a:pt x="14605" y="1513"/>
                    <a:pt x="14624" y="1525"/>
                  </a:cubicBezTo>
                  <a:lnTo>
                    <a:pt x="14624" y="1525"/>
                  </a:lnTo>
                  <a:cubicBezTo>
                    <a:pt x="14607" y="1514"/>
                    <a:pt x="14588" y="1502"/>
                    <a:pt x="14566" y="1488"/>
                  </a:cubicBezTo>
                  <a:close/>
                  <a:moveTo>
                    <a:pt x="15206" y="1607"/>
                  </a:moveTo>
                  <a:cubicBezTo>
                    <a:pt x="15223" y="1617"/>
                    <a:pt x="15240" y="1627"/>
                    <a:pt x="15257" y="1638"/>
                  </a:cubicBezTo>
                  <a:cubicBezTo>
                    <a:pt x="15236" y="1624"/>
                    <a:pt x="15219" y="1615"/>
                    <a:pt x="15206" y="1607"/>
                  </a:cubicBezTo>
                  <a:close/>
                  <a:moveTo>
                    <a:pt x="4837" y="1608"/>
                  </a:moveTo>
                  <a:lnTo>
                    <a:pt x="4837" y="1608"/>
                  </a:lnTo>
                  <a:cubicBezTo>
                    <a:pt x="4742" y="1674"/>
                    <a:pt x="4550" y="1807"/>
                    <a:pt x="4472" y="1843"/>
                  </a:cubicBezTo>
                  <a:cubicBezTo>
                    <a:pt x="4563" y="1741"/>
                    <a:pt x="4663" y="1704"/>
                    <a:pt x="4837" y="1608"/>
                  </a:cubicBezTo>
                  <a:close/>
                  <a:moveTo>
                    <a:pt x="2892" y="3202"/>
                  </a:moveTo>
                  <a:cubicBezTo>
                    <a:pt x="2866" y="3231"/>
                    <a:pt x="2851" y="3248"/>
                    <a:pt x="2851" y="3248"/>
                  </a:cubicBezTo>
                  <a:cubicBezTo>
                    <a:pt x="2867" y="3231"/>
                    <a:pt x="2880" y="3216"/>
                    <a:pt x="2892" y="3202"/>
                  </a:cubicBezTo>
                  <a:close/>
                  <a:moveTo>
                    <a:pt x="16780" y="3263"/>
                  </a:moveTo>
                  <a:lnTo>
                    <a:pt x="16780" y="3263"/>
                  </a:lnTo>
                  <a:cubicBezTo>
                    <a:pt x="16817" y="3299"/>
                    <a:pt x="16865" y="3347"/>
                    <a:pt x="16915" y="3400"/>
                  </a:cubicBezTo>
                  <a:lnTo>
                    <a:pt x="16915" y="3400"/>
                  </a:lnTo>
                  <a:cubicBezTo>
                    <a:pt x="16848" y="3328"/>
                    <a:pt x="16814" y="3286"/>
                    <a:pt x="16780" y="3263"/>
                  </a:cubicBezTo>
                  <a:close/>
                  <a:moveTo>
                    <a:pt x="2536" y="3602"/>
                  </a:moveTo>
                  <a:lnTo>
                    <a:pt x="2532" y="3607"/>
                  </a:lnTo>
                  <a:cubicBezTo>
                    <a:pt x="2533" y="3605"/>
                    <a:pt x="2535" y="3604"/>
                    <a:pt x="2536" y="3602"/>
                  </a:cubicBezTo>
                  <a:close/>
                  <a:moveTo>
                    <a:pt x="19240" y="7859"/>
                  </a:moveTo>
                  <a:cubicBezTo>
                    <a:pt x="19242" y="7859"/>
                    <a:pt x="19244" y="7871"/>
                    <a:pt x="19252" y="7915"/>
                  </a:cubicBezTo>
                  <a:lnTo>
                    <a:pt x="19252" y="7915"/>
                  </a:lnTo>
                  <a:cubicBezTo>
                    <a:pt x="19246" y="7900"/>
                    <a:pt x="19241" y="7889"/>
                    <a:pt x="19236" y="7882"/>
                  </a:cubicBezTo>
                  <a:cubicBezTo>
                    <a:pt x="19239" y="7878"/>
                    <a:pt x="19239" y="7859"/>
                    <a:pt x="19240" y="7859"/>
                  </a:cubicBezTo>
                  <a:close/>
                  <a:moveTo>
                    <a:pt x="19083" y="8058"/>
                  </a:moveTo>
                  <a:cubicBezTo>
                    <a:pt x="19084" y="8063"/>
                    <a:pt x="19085" y="8067"/>
                    <a:pt x="19086" y="8071"/>
                  </a:cubicBezTo>
                  <a:lnTo>
                    <a:pt x="19086" y="8071"/>
                  </a:lnTo>
                  <a:cubicBezTo>
                    <a:pt x="19084" y="8063"/>
                    <a:pt x="19083" y="8058"/>
                    <a:pt x="19083" y="8058"/>
                  </a:cubicBezTo>
                  <a:close/>
                  <a:moveTo>
                    <a:pt x="382" y="12436"/>
                  </a:moveTo>
                  <a:lnTo>
                    <a:pt x="383" y="12477"/>
                  </a:lnTo>
                  <a:cubicBezTo>
                    <a:pt x="382" y="12463"/>
                    <a:pt x="382" y="12449"/>
                    <a:pt x="382" y="12436"/>
                  </a:cubicBezTo>
                  <a:close/>
                  <a:moveTo>
                    <a:pt x="372" y="17575"/>
                  </a:moveTo>
                  <a:cubicBezTo>
                    <a:pt x="372" y="17593"/>
                    <a:pt x="372" y="17611"/>
                    <a:pt x="372" y="17628"/>
                  </a:cubicBezTo>
                  <a:lnTo>
                    <a:pt x="372" y="17628"/>
                  </a:lnTo>
                  <a:cubicBezTo>
                    <a:pt x="372" y="17609"/>
                    <a:pt x="372" y="17591"/>
                    <a:pt x="372" y="17575"/>
                  </a:cubicBezTo>
                  <a:close/>
                  <a:moveTo>
                    <a:pt x="97" y="22917"/>
                  </a:moveTo>
                  <a:cubicBezTo>
                    <a:pt x="101" y="23045"/>
                    <a:pt x="101" y="23086"/>
                    <a:pt x="99" y="23086"/>
                  </a:cubicBezTo>
                  <a:cubicBezTo>
                    <a:pt x="97" y="23086"/>
                    <a:pt x="93" y="23055"/>
                    <a:pt x="90" y="23024"/>
                  </a:cubicBezTo>
                  <a:lnTo>
                    <a:pt x="97" y="22917"/>
                  </a:lnTo>
                  <a:close/>
                  <a:moveTo>
                    <a:pt x="19484" y="24266"/>
                  </a:moveTo>
                  <a:cubicBezTo>
                    <a:pt x="19485" y="24266"/>
                    <a:pt x="19482" y="24340"/>
                    <a:pt x="19478" y="24442"/>
                  </a:cubicBezTo>
                  <a:cubicBezTo>
                    <a:pt x="19478" y="24437"/>
                    <a:pt x="19477" y="24433"/>
                    <a:pt x="19477" y="24429"/>
                  </a:cubicBezTo>
                  <a:cubicBezTo>
                    <a:pt x="19482" y="24312"/>
                    <a:pt x="19484" y="24266"/>
                    <a:pt x="19484" y="24266"/>
                  </a:cubicBezTo>
                  <a:close/>
                  <a:moveTo>
                    <a:pt x="81" y="29420"/>
                  </a:moveTo>
                  <a:cubicBezTo>
                    <a:pt x="79" y="29427"/>
                    <a:pt x="78" y="29437"/>
                    <a:pt x="76" y="29451"/>
                  </a:cubicBezTo>
                  <a:cubicBezTo>
                    <a:pt x="78" y="29441"/>
                    <a:pt x="79" y="29431"/>
                    <a:pt x="81" y="29420"/>
                  </a:cubicBezTo>
                  <a:close/>
                  <a:moveTo>
                    <a:pt x="350" y="33429"/>
                  </a:moveTo>
                  <a:cubicBezTo>
                    <a:pt x="349" y="33438"/>
                    <a:pt x="349" y="33452"/>
                    <a:pt x="349" y="33468"/>
                  </a:cubicBezTo>
                  <a:lnTo>
                    <a:pt x="349" y="33468"/>
                  </a:lnTo>
                  <a:lnTo>
                    <a:pt x="350" y="33429"/>
                  </a:lnTo>
                  <a:close/>
                  <a:moveTo>
                    <a:pt x="9861" y="0"/>
                  </a:moveTo>
                  <a:lnTo>
                    <a:pt x="10000" y="13"/>
                  </a:lnTo>
                  <a:cubicBezTo>
                    <a:pt x="9800" y="39"/>
                    <a:pt x="9581" y="22"/>
                    <a:pt x="9174" y="47"/>
                  </a:cubicBezTo>
                  <a:lnTo>
                    <a:pt x="9185" y="42"/>
                  </a:lnTo>
                  <a:cubicBezTo>
                    <a:pt x="9179" y="42"/>
                    <a:pt x="9173" y="42"/>
                    <a:pt x="9167" y="42"/>
                  </a:cubicBezTo>
                  <a:cubicBezTo>
                    <a:pt x="8714" y="42"/>
                    <a:pt x="8617" y="79"/>
                    <a:pt x="8520" y="93"/>
                  </a:cubicBezTo>
                  <a:cubicBezTo>
                    <a:pt x="8422" y="112"/>
                    <a:pt x="8327" y="129"/>
                    <a:pt x="7867" y="181"/>
                  </a:cubicBezTo>
                  <a:lnTo>
                    <a:pt x="7922" y="201"/>
                  </a:lnTo>
                  <a:cubicBezTo>
                    <a:pt x="7884" y="231"/>
                    <a:pt x="7686" y="275"/>
                    <a:pt x="7431" y="326"/>
                  </a:cubicBezTo>
                  <a:cubicBezTo>
                    <a:pt x="7176" y="377"/>
                    <a:pt x="6861" y="431"/>
                    <a:pt x="6617" y="546"/>
                  </a:cubicBezTo>
                  <a:lnTo>
                    <a:pt x="6802" y="495"/>
                  </a:lnTo>
                  <a:lnTo>
                    <a:pt x="6802" y="495"/>
                  </a:lnTo>
                  <a:cubicBezTo>
                    <a:pt x="6669" y="555"/>
                    <a:pt x="6471" y="605"/>
                    <a:pt x="6270" y="653"/>
                  </a:cubicBezTo>
                  <a:cubicBezTo>
                    <a:pt x="6170" y="678"/>
                    <a:pt x="6067" y="698"/>
                    <a:pt x="5975" y="726"/>
                  </a:cubicBezTo>
                  <a:cubicBezTo>
                    <a:pt x="5885" y="758"/>
                    <a:pt x="5802" y="790"/>
                    <a:pt x="5735" y="819"/>
                  </a:cubicBezTo>
                  <a:cubicBezTo>
                    <a:pt x="5727" y="822"/>
                    <a:pt x="5723" y="824"/>
                    <a:pt x="5721" y="824"/>
                  </a:cubicBezTo>
                  <a:cubicBezTo>
                    <a:pt x="5712" y="824"/>
                    <a:pt x="5833" y="762"/>
                    <a:pt x="5902" y="725"/>
                  </a:cubicBezTo>
                  <a:lnTo>
                    <a:pt x="5902" y="725"/>
                  </a:lnTo>
                  <a:cubicBezTo>
                    <a:pt x="5188" y="1029"/>
                    <a:pt x="5827" y="802"/>
                    <a:pt x="5312" y="1060"/>
                  </a:cubicBezTo>
                  <a:cubicBezTo>
                    <a:pt x="5301" y="1064"/>
                    <a:pt x="5293" y="1065"/>
                    <a:pt x="5288" y="1065"/>
                  </a:cubicBezTo>
                  <a:cubicBezTo>
                    <a:pt x="5264" y="1065"/>
                    <a:pt x="5292" y="1036"/>
                    <a:pt x="5271" y="1036"/>
                  </a:cubicBezTo>
                  <a:cubicBezTo>
                    <a:pt x="5253" y="1036"/>
                    <a:pt x="5203" y="1056"/>
                    <a:pt x="5063" y="1128"/>
                  </a:cubicBezTo>
                  <a:cubicBezTo>
                    <a:pt x="4976" y="1171"/>
                    <a:pt x="4743" y="1332"/>
                    <a:pt x="4474" y="1511"/>
                  </a:cubicBezTo>
                  <a:cubicBezTo>
                    <a:pt x="4334" y="1596"/>
                    <a:pt x="4206" y="1712"/>
                    <a:pt x="4074" y="1811"/>
                  </a:cubicBezTo>
                  <a:cubicBezTo>
                    <a:pt x="3943" y="1910"/>
                    <a:pt x="3816" y="2004"/>
                    <a:pt x="3704" y="2075"/>
                  </a:cubicBezTo>
                  <a:cubicBezTo>
                    <a:pt x="3755" y="2046"/>
                    <a:pt x="3807" y="2017"/>
                    <a:pt x="3819" y="2017"/>
                  </a:cubicBezTo>
                  <a:cubicBezTo>
                    <a:pt x="3831" y="2017"/>
                    <a:pt x="3804" y="2045"/>
                    <a:pt x="3702" y="2129"/>
                  </a:cubicBezTo>
                  <a:cubicBezTo>
                    <a:pt x="3395" y="2395"/>
                    <a:pt x="2827" y="2817"/>
                    <a:pt x="2628" y="3139"/>
                  </a:cubicBezTo>
                  <a:cubicBezTo>
                    <a:pt x="2591" y="3173"/>
                    <a:pt x="2575" y="3185"/>
                    <a:pt x="2570" y="3185"/>
                  </a:cubicBezTo>
                  <a:cubicBezTo>
                    <a:pt x="2569" y="3185"/>
                    <a:pt x="2569" y="3185"/>
                    <a:pt x="2569" y="3185"/>
                  </a:cubicBezTo>
                  <a:cubicBezTo>
                    <a:pt x="2349" y="3410"/>
                    <a:pt x="1949" y="3991"/>
                    <a:pt x="1855" y="4155"/>
                  </a:cubicBezTo>
                  <a:cubicBezTo>
                    <a:pt x="1788" y="4195"/>
                    <a:pt x="1696" y="4324"/>
                    <a:pt x="1595" y="4491"/>
                  </a:cubicBezTo>
                  <a:cubicBezTo>
                    <a:pt x="1493" y="4658"/>
                    <a:pt x="1374" y="4860"/>
                    <a:pt x="1267" y="5057"/>
                  </a:cubicBezTo>
                  <a:cubicBezTo>
                    <a:pt x="1088" y="5456"/>
                    <a:pt x="927" y="5823"/>
                    <a:pt x="882" y="5823"/>
                  </a:cubicBezTo>
                  <a:cubicBezTo>
                    <a:pt x="880" y="5823"/>
                    <a:pt x="879" y="5822"/>
                    <a:pt x="878" y="5822"/>
                  </a:cubicBezTo>
                  <a:cubicBezTo>
                    <a:pt x="878" y="5822"/>
                    <a:pt x="850" y="5875"/>
                    <a:pt x="822" y="5961"/>
                  </a:cubicBezTo>
                  <a:cubicBezTo>
                    <a:pt x="791" y="6046"/>
                    <a:pt x="750" y="6160"/>
                    <a:pt x="710" y="6273"/>
                  </a:cubicBezTo>
                  <a:cubicBezTo>
                    <a:pt x="628" y="6500"/>
                    <a:pt x="546" y="6726"/>
                    <a:pt x="546" y="6726"/>
                  </a:cubicBezTo>
                  <a:lnTo>
                    <a:pt x="546" y="6700"/>
                  </a:lnTo>
                  <a:cubicBezTo>
                    <a:pt x="375" y="7291"/>
                    <a:pt x="348" y="7511"/>
                    <a:pt x="317" y="7723"/>
                  </a:cubicBezTo>
                  <a:cubicBezTo>
                    <a:pt x="306" y="7777"/>
                    <a:pt x="301" y="7795"/>
                    <a:pt x="298" y="7795"/>
                  </a:cubicBezTo>
                  <a:cubicBezTo>
                    <a:pt x="294" y="7795"/>
                    <a:pt x="296" y="7753"/>
                    <a:pt x="295" y="7745"/>
                  </a:cubicBezTo>
                  <a:lnTo>
                    <a:pt x="295" y="7745"/>
                  </a:lnTo>
                  <a:cubicBezTo>
                    <a:pt x="218" y="8188"/>
                    <a:pt x="176" y="8432"/>
                    <a:pt x="147" y="8660"/>
                  </a:cubicBezTo>
                  <a:cubicBezTo>
                    <a:pt x="140" y="8889"/>
                    <a:pt x="141" y="9101"/>
                    <a:pt x="145" y="9476"/>
                  </a:cubicBezTo>
                  <a:lnTo>
                    <a:pt x="111" y="9554"/>
                  </a:lnTo>
                  <a:cubicBezTo>
                    <a:pt x="119" y="9757"/>
                    <a:pt x="63" y="10840"/>
                    <a:pt x="96" y="11712"/>
                  </a:cubicBezTo>
                  <a:cubicBezTo>
                    <a:pt x="92" y="11704"/>
                    <a:pt x="87" y="11686"/>
                    <a:pt x="82" y="11617"/>
                  </a:cubicBezTo>
                  <a:lnTo>
                    <a:pt x="82" y="11617"/>
                  </a:lnTo>
                  <a:cubicBezTo>
                    <a:pt x="116" y="12598"/>
                    <a:pt x="0" y="13967"/>
                    <a:pt x="107" y="14326"/>
                  </a:cubicBezTo>
                  <a:lnTo>
                    <a:pt x="134" y="14975"/>
                  </a:lnTo>
                  <a:cubicBezTo>
                    <a:pt x="136" y="14704"/>
                    <a:pt x="142" y="14621"/>
                    <a:pt x="149" y="14621"/>
                  </a:cubicBezTo>
                  <a:cubicBezTo>
                    <a:pt x="161" y="14621"/>
                    <a:pt x="176" y="14832"/>
                    <a:pt x="188" y="14832"/>
                  </a:cubicBezTo>
                  <a:cubicBezTo>
                    <a:pt x="192" y="14832"/>
                    <a:pt x="195" y="14811"/>
                    <a:pt x="198" y="14755"/>
                  </a:cubicBezTo>
                  <a:lnTo>
                    <a:pt x="198" y="14755"/>
                  </a:lnTo>
                  <a:cubicBezTo>
                    <a:pt x="203" y="14999"/>
                    <a:pt x="183" y="15349"/>
                    <a:pt x="170" y="15349"/>
                  </a:cubicBezTo>
                  <a:cubicBezTo>
                    <a:pt x="165" y="15349"/>
                    <a:pt x="162" y="15306"/>
                    <a:pt x="160" y="15202"/>
                  </a:cubicBezTo>
                  <a:lnTo>
                    <a:pt x="166" y="15138"/>
                  </a:lnTo>
                  <a:cubicBezTo>
                    <a:pt x="162" y="15129"/>
                    <a:pt x="159" y="15125"/>
                    <a:pt x="157" y="15125"/>
                  </a:cubicBezTo>
                  <a:cubicBezTo>
                    <a:pt x="115" y="15125"/>
                    <a:pt x="143" y="16157"/>
                    <a:pt x="109" y="16157"/>
                  </a:cubicBezTo>
                  <a:cubicBezTo>
                    <a:pt x="109" y="16157"/>
                    <a:pt x="108" y="16157"/>
                    <a:pt x="108" y="16157"/>
                  </a:cubicBezTo>
                  <a:lnTo>
                    <a:pt x="108" y="16157"/>
                  </a:lnTo>
                  <a:cubicBezTo>
                    <a:pt x="111" y="17806"/>
                    <a:pt x="80" y="19414"/>
                    <a:pt x="77" y="20958"/>
                  </a:cubicBezTo>
                  <a:lnTo>
                    <a:pt x="120" y="20780"/>
                  </a:lnTo>
                  <a:lnTo>
                    <a:pt x="118" y="21319"/>
                  </a:lnTo>
                  <a:cubicBezTo>
                    <a:pt x="114" y="21379"/>
                    <a:pt x="107" y="21422"/>
                    <a:pt x="101" y="21422"/>
                  </a:cubicBezTo>
                  <a:cubicBezTo>
                    <a:pt x="93" y="21422"/>
                    <a:pt x="85" y="21344"/>
                    <a:pt x="87" y="21124"/>
                  </a:cubicBezTo>
                  <a:lnTo>
                    <a:pt x="87" y="21124"/>
                  </a:lnTo>
                  <a:cubicBezTo>
                    <a:pt x="62" y="21326"/>
                    <a:pt x="107" y="21769"/>
                    <a:pt x="116" y="21780"/>
                  </a:cubicBezTo>
                  <a:cubicBezTo>
                    <a:pt x="112" y="21985"/>
                    <a:pt x="106" y="22056"/>
                    <a:pt x="100" y="22056"/>
                  </a:cubicBezTo>
                  <a:cubicBezTo>
                    <a:pt x="86" y="22056"/>
                    <a:pt x="71" y="21682"/>
                    <a:pt x="66" y="21682"/>
                  </a:cubicBezTo>
                  <a:cubicBezTo>
                    <a:pt x="66" y="21682"/>
                    <a:pt x="65" y="21693"/>
                    <a:pt x="65" y="21716"/>
                  </a:cubicBezTo>
                  <a:lnTo>
                    <a:pt x="68" y="22030"/>
                  </a:lnTo>
                  <a:lnTo>
                    <a:pt x="73" y="21959"/>
                  </a:lnTo>
                  <a:cubicBezTo>
                    <a:pt x="91" y="22213"/>
                    <a:pt x="109" y="22235"/>
                    <a:pt x="107" y="22698"/>
                  </a:cubicBezTo>
                  <a:cubicBezTo>
                    <a:pt x="99" y="22990"/>
                    <a:pt x="80" y="22847"/>
                    <a:pt x="78" y="22962"/>
                  </a:cubicBezTo>
                  <a:cubicBezTo>
                    <a:pt x="77" y="22962"/>
                    <a:pt x="76" y="22971"/>
                    <a:pt x="75" y="22999"/>
                  </a:cubicBezTo>
                  <a:cubicBezTo>
                    <a:pt x="76" y="23026"/>
                    <a:pt x="76" y="23070"/>
                    <a:pt x="77" y="23140"/>
                  </a:cubicBezTo>
                  <a:lnTo>
                    <a:pt x="74" y="23817"/>
                  </a:lnTo>
                  <a:lnTo>
                    <a:pt x="108" y="23547"/>
                  </a:lnTo>
                  <a:cubicBezTo>
                    <a:pt x="120" y="23762"/>
                    <a:pt x="114" y="23997"/>
                    <a:pt x="124" y="23997"/>
                  </a:cubicBezTo>
                  <a:cubicBezTo>
                    <a:pt x="127" y="23997"/>
                    <a:pt x="134" y="23963"/>
                    <a:pt x="144" y="23881"/>
                  </a:cubicBezTo>
                  <a:lnTo>
                    <a:pt x="144" y="23881"/>
                  </a:lnTo>
                  <a:cubicBezTo>
                    <a:pt x="86" y="24359"/>
                    <a:pt x="123" y="26406"/>
                    <a:pt x="105" y="26686"/>
                  </a:cubicBezTo>
                  <a:cubicBezTo>
                    <a:pt x="130" y="27108"/>
                    <a:pt x="130" y="27524"/>
                    <a:pt x="127" y="28039"/>
                  </a:cubicBezTo>
                  <a:cubicBezTo>
                    <a:pt x="130" y="27984"/>
                    <a:pt x="138" y="27939"/>
                    <a:pt x="147" y="27939"/>
                  </a:cubicBezTo>
                  <a:cubicBezTo>
                    <a:pt x="158" y="27939"/>
                    <a:pt x="170" y="28023"/>
                    <a:pt x="168" y="28279"/>
                  </a:cubicBezTo>
                  <a:cubicBezTo>
                    <a:pt x="161" y="28266"/>
                    <a:pt x="156" y="28260"/>
                    <a:pt x="151" y="28260"/>
                  </a:cubicBezTo>
                  <a:cubicBezTo>
                    <a:pt x="96" y="28260"/>
                    <a:pt x="126" y="29068"/>
                    <a:pt x="81" y="29420"/>
                  </a:cubicBezTo>
                  <a:lnTo>
                    <a:pt x="81" y="29420"/>
                  </a:lnTo>
                  <a:cubicBezTo>
                    <a:pt x="82" y="29412"/>
                    <a:pt x="84" y="29408"/>
                    <a:pt x="85" y="29408"/>
                  </a:cubicBezTo>
                  <a:cubicBezTo>
                    <a:pt x="105" y="29408"/>
                    <a:pt x="95" y="30311"/>
                    <a:pt x="121" y="30311"/>
                  </a:cubicBezTo>
                  <a:cubicBezTo>
                    <a:pt x="126" y="30311"/>
                    <a:pt x="131" y="30281"/>
                    <a:pt x="139" y="30211"/>
                  </a:cubicBezTo>
                  <a:lnTo>
                    <a:pt x="139" y="30211"/>
                  </a:lnTo>
                  <a:cubicBezTo>
                    <a:pt x="136" y="30373"/>
                    <a:pt x="130" y="30398"/>
                    <a:pt x="123" y="30398"/>
                  </a:cubicBezTo>
                  <a:cubicBezTo>
                    <a:pt x="119" y="30398"/>
                    <a:pt x="116" y="30393"/>
                    <a:pt x="112" y="30393"/>
                  </a:cubicBezTo>
                  <a:cubicBezTo>
                    <a:pt x="105" y="30393"/>
                    <a:pt x="98" y="30411"/>
                    <a:pt x="91" y="30515"/>
                  </a:cubicBezTo>
                  <a:cubicBezTo>
                    <a:pt x="121" y="31398"/>
                    <a:pt x="70" y="32460"/>
                    <a:pt x="81" y="33552"/>
                  </a:cubicBezTo>
                  <a:cubicBezTo>
                    <a:pt x="82" y="33552"/>
                    <a:pt x="82" y="33553"/>
                    <a:pt x="83" y="33553"/>
                  </a:cubicBezTo>
                  <a:cubicBezTo>
                    <a:pt x="89" y="33553"/>
                    <a:pt x="96" y="33499"/>
                    <a:pt x="104" y="33499"/>
                  </a:cubicBezTo>
                  <a:cubicBezTo>
                    <a:pt x="110" y="33499"/>
                    <a:pt x="116" y="33526"/>
                    <a:pt x="122" y="33619"/>
                  </a:cubicBezTo>
                  <a:lnTo>
                    <a:pt x="71" y="34196"/>
                  </a:lnTo>
                  <a:cubicBezTo>
                    <a:pt x="76" y="34411"/>
                    <a:pt x="131" y="34394"/>
                    <a:pt x="95" y="34787"/>
                  </a:cubicBezTo>
                  <a:cubicBezTo>
                    <a:pt x="100" y="34755"/>
                    <a:pt x="106" y="34713"/>
                    <a:pt x="112" y="34713"/>
                  </a:cubicBezTo>
                  <a:cubicBezTo>
                    <a:pt x="115" y="34713"/>
                    <a:pt x="119" y="34734"/>
                    <a:pt x="120" y="34793"/>
                  </a:cubicBezTo>
                  <a:cubicBezTo>
                    <a:pt x="69" y="36931"/>
                    <a:pt x="161" y="39160"/>
                    <a:pt x="66" y="41331"/>
                  </a:cubicBezTo>
                  <a:cubicBezTo>
                    <a:pt x="73" y="41225"/>
                    <a:pt x="78" y="41183"/>
                    <a:pt x="82" y="41183"/>
                  </a:cubicBezTo>
                  <a:cubicBezTo>
                    <a:pt x="88" y="41183"/>
                    <a:pt x="89" y="41314"/>
                    <a:pt x="90" y="41458"/>
                  </a:cubicBezTo>
                  <a:cubicBezTo>
                    <a:pt x="91" y="41408"/>
                    <a:pt x="94" y="41393"/>
                    <a:pt x="99" y="41393"/>
                  </a:cubicBezTo>
                  <a:cubicBezTo>
                    <a:pt x="106" y="41393"/>
                    <a:pt x="116" y="41436"/>
                    <a:pt x="125" y="41436"/>
                  </a:cubicBezTo>
                  <a:cubicBezTo>
                    <a:pt x="126" y="41436"/>
                    <a:pt x="127" y="41435"/>
                    <a:pt x="129" y="41432"/>
                  </a:cubicBezTo>
                  <a:lnTo>
                    <a:pt x="129" y="41432"/>
                  </a:lnTo>
                  <a:lnTo>
                    <a:pt x="90" y="42341"/>
                  </a:lnTo>
                  <a:cubicBezTo>
                    <a:pt x="129" y="42507"/>
                    <a:pt x="93" y="43315"/>
                    <a:pt x="130" y="43410"/>
                  </a:cubicBezTo>
                  <a:lnTo>
                    <a:pt x="123" y="43122"/>
                  </a:lnTo>
                  <a:lnTo>
                    <a:pt x="123" y="43122"/>
                  </a:lnTo>
                  <a:cubicBezTo>
                    <a:pt x="131" y="43188"/>
                    <a:pt x="139" y="43216"/>
                    <a:pt x="147" y="43216"/>
                  </a:cubicBezTo>
                  <a:cubicBezTo>
                    <a:pt x="185" y="43216"/>
                    <a:pt x="228" y="42641"/>
                    <a:pt x="273" y="42641"/>
                  </a:cubicBezTo>
                  <a:cubicBezTo>
                    <a:pt x="275" y="42641"/>
                    <a:pt x="277" y="42642"/>
                    <a:pt x="278" y="42643"/>
                  </a:cubicBezTo>
                  <a:cubicBezTo>
                    <a:pt x="228" y="42214"/>
                    <a:pt x="352" y="41513"/>
                    <a:pt x="280" y="40810"/>
                  </a:cubicBezTo>
                  <a:cubicBezTo>
                    <a:pt x="283" y="40776"/>
                    <a:pt x="285" y="40763"/>
                    <a:pt x="287" y="40763"/>
                  </a:cubicBezTo>
                  <a:cubicBezTo>
                    <a:pt x="294" y="40763"/>
                    <a:pt x="299" y="40875"/>
                    <a:pt x="307" y="40875"/>
                  </a:cubicBezTo>
                  <a:cubicBezTo>
                    <a:pt x="309" y="40875"/>
                    <a:pt x="310" y="40870"/>
                    <a:pt x="312" y="40859"/>
                  </a:cubicBezTo>
                  <a:cubicBezTo>
                    <a:pt x="288" y="40681"/>
                    <a:pt x="282" y="40467"/>
                    <a:pt x="294" y="40067"/>
                  </a:cubicBezTo>
                  <a:lnTo>
                    <a:pt x="294" y="40067"/>
                  </a:lnTo>
                  <a:lnTo>
                    <a:pt x="300" y="40112"/>
                  </a:lnTo>
                  <a:cubicBezTo>
                    <a:pt x="294" y="38992"/>
                    <a:pt x="317" y="38511"/>
                    <a:pt x="334" y="37252"/>
                  </a:cubicBezTo>
                  <a:lnTo>
                    <a:pt x="334" y="37252"/>
                  </a:lnTo>
                  <a:lnTo>
                    <a:pt x="305" y="37345"/>
                  </a:lnTo>
                  <a:cubicBezTo>
                    <a:pt x="309" y="37075"/>
                    <a:pt x="318" y="37018"/>
                    <a:pt x="325" y="36892"/>
                  </a:cubicBezTo>
                  <a:cubicBezTo>
                    <a:pt x="320" y="36852"/>
                    <a:pt x="316" y="36835"/>
                    <a:pt x="313" y="36835"/>
                  </a:cubicBezTo>
                  <a:cubicBezTo>
                    <a:pt x="294" y="36835"/>
                    <a:pt x="310" y="37417"/>
                    <a:pt x="289" y="37417"/>
                  </a:cubicBezTo>
                  <a:cubicBezTo>
                    <a:pt x="286" y="37417"/>
                    <a:pt x="282" y="37403"/>
                    <a:pt x="276" y="37369"/>
                  </a:cubicBezTo>
                  <a:cubicBezTo>
                    <a:pt x="333" y="37010"/>
                    <a:pt x="277" y="35461"/>
                    <a:pt x="342" y="35219"/>
                  </a:cubicBezTo>
                  <a:cubicBezTo>
                    <a:pt x="342" y="35085"/>
                    <a:pt x="338" y="35050"/>
                    <a:pt x="334" y="35050"/>
                  </a:cubicBezTo>
                  <a:cubicBezTo>
                    <a:pt x="329" y="35050"/>
                    <a:pt x="322" y="35094"/>
                    <a:pt x="317" y="35094"/>
                  </a:cubicBezTo>
                  <a:cubicBezTo>
                    <a:pt x="312" y="35094"/>
                    <a:pt x="309" y="35058"/>
                    <a:pt x="309" y="34925"/>
                  </a:cubicBezTo>
                  <a:lnTo>
                    <a:pt x="326" y="34815"/>
                  </a:lnTo>
                  <a:lnTo>
                    <a:pt x="304" y="34709"/>
                  </a:lnTo>
                  <a:cubicBezTo>
                    <a:pt x="308" y="34437"/>
                    <a:pt x="330" y="34299"/>
                    <a:pt x="345" y="34289"/>
                  </a:cubicBezTo>
                  <a:lnTo>
                    <a:pt x="345" y="34289"/>
                  </a:lnTo>
                  <a:cubicBezTo>
                    <a:pt x="343" y="34356"/>
                    <a:pt x="349" y="34477"/>
                    <a:pt x="350" y="34547"/>
                  </a:cubicBezTo>
                  <a:cubicBezTo>
                    <a:pt x="369" y="34222"/>
                    <a:pt x="347" y="33652"/>
                    <a:pt x="349" y="33468"/>
                  </a:cubicBezTo>
                  <a:lnTo>
                    <a:pt x="349" y="33468"/>
                  </a:lnTo>
                  <a:lnTo>
                    <a:pt x="339" y="33829"/>
                  </a:lnTo>
                  <a:cubicBezTo>
                    <a:pt x="322" y="32694"/>
                    <a:pt x="346" y="31306"/>
                    <a:pt x="310" y="30210"/>
                  </a:cubicBezTo>
                  <a:lnTo>
                    <a:pt x="297" y="30292"/>
                  </a:lnTo>
                  <a:cubicBezTo>
                    <a:pt x="272" y="29456"/>
                    <a:pt x="311" y="29622"/>
                    <a:pt x="300" y="28702"/>
                  </a:cubicBezTo>
                  <a:lnTo>
                    <a:pt x="300" y="28702"/>
                  </a:lnTo>
                  <a:lnTo>
                    <a:pt x="303" y="28736"/>
                  </a:lnTo>
                  <a:cubicBezTo>
                    <a:pt x="290" y="28551"/>
                    <a:pt x="283" y="28305"/>
                    <a:pt x="284" y="28054"/>
                  </a:cubicBezTo>
                  <a:lnTo>
                    <a:pt x="284" y="28054"/>
                  </a:lnTo>
                  <a:cubicBezTo>
                    <a:pt x="287" y="28089"/>
                    <a:pt x="289" y="28104"/>
                    <a:pt x="292" y="28104"/>
                  </a:cubicBezTo>
                  <a:cubicBezTo>
                    <a:pt x="302" y="28104"/>
                    <a:pt x="312" y="27841"/>
                    <a:pt x="322" y="27841"/>
                  </a:cubicBezTo>
                  <a:cubicBezTo>
                    <a:pt x="325" y="27841"/>
                    <a:pt x="328" y="27863"/>
                    <a:pt x="332" y="27922"/>
                  </a:cubicBezTo>
                  <a:cubicBezTo>
                    <a:pt x="306" y="27013"/>
                    <a:pt x="311" y="27472"/>
                    <a:pt x="262" y="26872"/>
                  </a:cubicBezTo>
                  <a:lnTo>
                    <a:pt x="284" y="26733"/>
                  </a:lnTo>
                  <a:cubicBezTo>
                    <a:pt x="264" y="26529"/>
                    <a:pt x="254" y="26512"/>
                    <a:pt x="249" y="26053"/>
                  </a:cubicBezTo>
                  <a:lnTo>
                    <a:pt x="249" y="26053"/>
                  </a:lnTo>
                  <a:cubicBezTo>
                    <a:pt x="253" y="26142"/>
                    <a:pt x="257" y="26173"/>
                    <a:pt x="261" y="26173"/>
                  </a:cubicBezTo>
                  <a:cubicBezTo>
                    <a:pt x="270" y="26173"/>
                    <a:pt x="279" y="26036"/>
                    <a:pt x="289" y="26036"/>
                  </a:cubicBezTo>
                  <a:cubicBezTo>
                    <a:pt x="294" y="26036"/>
                    <a:pt x="300" y="26072"/>
                    <a:pt x="307" y="26182"/>
                  </a:cubicBezTo>
                  <a:cubicBezTo>
                    <a:pt x="354" y="25218"/>
                    <a:pt x="258" y="24749"/>
                    <a:pt x="329" y="24307"/>
                  </a:cubicBezTo>
                  <a:cubicBezTo>
                    <a:pt x="319" y="24241"/>
                    <a:pt x="312" y="24214"/>
                    <a:pt x="307" y="24214"/>
                  </a:cubicBezTo>
                  <a:cubicBezTo>
                    <a:pt x="278" y="24214"/>
                    <a:pt x="290" y="24926"/>
                    <a:pt x="284" y="24926"/>
                  </a:cubicBezTo>
                  <a:cubicBezTo>
                    <a:pt x="283" y="24926"/>
                    <a:pt x="283" y="24916"/>
                    <a:pt x="281" y="24894"/>
                  </a:cubicBezTo>
                  <a:cubicBezTo>
                    <a:pt x="278" y="24925"/>
                    <a:pt x="275" y="24938"/>
                    <a:pt x="272" y="24938"/>
                  </a:cubicBezTo>
                  <a:cubicBezTo>
                    <a:pt x="255" y="24938"/>
                    <a:pt x="237" y="24484"/>
                    <a:pt x="242" y="24226"/>
                  </a:cubicBezTo>
                  <a:cubicBezTo>
                    <a:pt x="243" y="23919"/>
                    <a:pt x="320" y="23703"/>
                    <a:pt x="319" y="22927"/>
                  </a:cubicBezTo>
                  <a:lnTo>
                    <a:pt x="319" y="22927"/>
                  </a:lnTo>
                  <a:cubicBezTo>
                    <a:pt x="320" y="23004"/>
                    <a:pt x="321" y="23010"/>
                    <a:pt x="323" y="23087"/>
                  </a:cubicBezTo>
                  <a:cubicBezTo>
                    <a:pt x="339" y="22797"/>
                    <a:pt x="302" y="22519"/>
                    <a:pt x="328" y="22163"/>
                  </a:cubicBezTo>
                  <a:cubicBezTo>
                    <a:pt x="291" y="21965"/>
                    <a:pt x="330" y="21701"/>
                    <a:pt x="282" y="21645"/>
                  </a:cubicBezTo>
                  <a:lnTo>
                    <a:pt x="282" y="21645"/>
                  </a:lnTo>
                  <a:lnTo>
                    <a:pt x="294" y="22355"/>
                  </a:lnTo>
                  <a:cubicBezTo>
                    <a:pt x="281" y="21952"/>
                    <a:pt x="226" y="21574"/>
                    <a:pt x="253" y="20911"/>
                  </a:cubicBezTo>
                  <a:lnTo>
                    <a:pt x="253" y="20911"/>
                  </a:lnTo>
                  <a:cubicBezTo>
                    <a:pt x="262" y="20962"/>
                    <a:pt x="275" y="21160"/>
                    <a:pt x="281" y="21296"/>
                  </a:cubicBezTo>
                  <a:cubicBezTo>
                    <a:pt x="296" y="21101"/>
                    <a:pt x="272" y="20922"/>
                    <a:pt x="287" y="20721"/>
                  </a:cubicBezTo>
                  <a:lnTo>
                    <a:pt x="287" y="20721"/>
                  </a:lnTo>
                  <a:cubicBezTo>
                    <a:pt x="334" y="20778"/>
                    <a:pt x="297" y="21584"/>
                    <a:pt x="333" y="22016"/>
                  </a:cubicBezTo>
                  <a:cubicBezTo>
                    <a:pt x="349" y="21838"/>
                    <a:pt x="313" y="21370"/>
                    <a:pt x="333" y="21370"/>
                  </a:cubicBezTo>
                  <a:cubicBezTo>
                    <a:pt x="336" y="21370"/>
                    <a:pt x="342" y="21384"/>
                    <a:pt x="349" y="21416"/>
                  </a:cubicBezTo>
                  <a:cubicBezTo>
                    <a:pt x="285" y="21104"/>
                    <a:pt x="357" y="20653"/>
                    <a:pt x="308" y="20128"/>
                  </a:cubicBezTo>
                  <a:lnTo>
                    <a:pt x="308" y="20128"/>
                  </a:lnTo>
                  <a:lnTo>
                    <a:pt x="337" y="20163"/>
                  </a:lnTo>
                  <a:cubicBezTo>
                    <a:pt x="332" y="20080"/>
                    <a:pt x="318" y="19908"/>
                    <a:pt x="319" y="19755"/>
                  </a:cubicBezTo>
                  <a:lnTo>
                    <a:pt x="319" y="19755"/>
                  </a:lnTo>
                  <a:lnTo>
                    <a:pt x="356" y="20032"/>
                  </a:lnTo>
                  <a:cubicBezTo>
                    <a:pt x="324" y="19607"/>
                    <a:pt x="383" y="19213"/>
                    <a:pt x="366" y="18806"/>
                  </a:cubicBezTo>
                  <a:lnTo>
                    <a:pt x="366" y="18806"/>
                  </a:lnTo>
                  <a:cubicBezTo>
                    <a:pt x="367" y="19194"/>
                    <a:pt x="360" y="19268"/>
                    <a:pt x="350" y="19268"/>
                  </a:cubicBezTo>
                  <a:cubicBezTo>
                    <a:pt x="344" y="19268"/>
                    <a:pt x="337" y="19239"/>
                    <a:pt x="330" y="19239"/>
                  </a:cubicBezTo>
                  <a:cubicBezTo>
                    <a:pt x="324" y="19239"/>
                    <a:pt x="317" y="19264"/>
                    <a:pt x="312" y="19358"/>
                  </a:cubicBezTo>
                  <a:cubicBezTo>
                    <a:pt x="275" y="18322"/>
                    <a:pt x="382" y="18739"/>
                    <a:pt x="372" y="17628"/>
                  </a:cubicBezTo>
                  <a:lnTo>
                    <a:pt x="372" y="17628"/>
                  </a:lnTo>
                  <a:cubicBezTo>
                    <a:pt x="372" y="17769"/>
                    <a:pt x="361" y="17999"/>
                    <a:pt x="351" y="17999"/>
                  </a:cubicBezTo>
                  <a:cubicBezTo>
                    <a:pt x="348" y="17999"/>
                    <a:pt x="345" y="17977"/>
                    <a:pt x="342" y="17924"/>
                  </a:cubicBezTo>
                  <a:cubicBezTo>
                    <a:pt x="348" y="17700"/>
                    <a:pt x="358" y="17404"/>
                    <a:pt x="374" y="17267"/>
                  </a:cubicBezTo>
                  <a:cubicBezTo>
                    <a:pt x="372" y="17015"/>
                    <a:pt x="368" y="16938"/>
                    <a:pt x="363" y="16938"/>
                  </a:cubicBezTo>
                  <a:cubicBezTo>
                    <a:pt x="356" y="16938"/>
                    <a:pt x="346" y="17131"/>
                    <a:pt x="337" y="17131"/>
                  </a:cubicBezTo>
                  <a:cubicBezTo>
                    <a:pt x="334" y="17131"/>
                    <a:pt x="330" y="17110"/>
                    <a:pt x="328" y="17054"/>
                  </a:cubicBezTo>
                  <a:cubicBezTo>
                    <a:pt x="361" y="16788"/>
                    <a:pt x="313" y="16671"/>
                    <a:pt x="302" y="16328"/>
                  </a:cubicBezTo>
                  <a:lnTo>
                    <a:pt x="331" y="16326"/>
                  </a:lnTo>
                  <a:cubicBezTo>
                    <a:pt x="349" y="15436"/>
                    <a:pt x="271" y="16091"/>
                    <a:pt x="294" y="15290"/>
                  </a:cubicBezTo>
                  <a:lnTo>
                    <a:pt x="294" y="15290"/>
                  </a:lnTo>
                  <a:lnTo>
                    <a:pt x="333" y="15628"/>
                  </a:lnTo>
                  <a:lnTo>
                    <a:pt x="323" y="15211"/>
                  </a:lnTo>
                  <a:lnTo>
                    <a:pt x="355" y="15297"/>
                  </a:lnTo>
                  <a:cubicBezTo>
                    <a:pt x="332" y="14843"/>
                    <a:pt x="338" y="14701"/>
                    <a:pt x="347" y="14256"/>
                  </a:cubicBezTo>
                  <a:lnTo>
                    <a:pt x="347" y="14256"/>
                  </a:lnTo>
                  <a:cubicBezTo>
                    <a:pt x="343" y="14277"/>
                    <a:pt x="338" y="14287"/>
                    <a:pt x="334" y="14287"/>
                  </a:cubicBezTo>
                  <a:cubicBezTo>
                    <a:pt x="315" y="14287"/>
                    <a:pt x="295" y="14120"/>
                    <a:pt x="294" y="13805"/>
                  </a:cubicBezTo>
                  <a:cubicBezTo>
                    <a:pt x="299" y="13719"/>
                    <a:pt x="304" y="13703"/>
                    <a:pt x="308" y="13703"/>
                  </a:cubicBezTo>
                  <a:cubicBezTo>
                    <a:pt x="310" y="13703"/>
                    <a:pt x="312" y="13709"/>
                    <a:pt x="314" y="13709"/>
                  </a:cubicBezTo>
                  <a:cubicBezTo>
                    <a:pt x="318" y="13709"/>
                    <a:pt x="319" y="13671"/>
                    <a:pt x="317" y="13397"/>
                  </a:cubicBezTo>
                  <a:lnTo>
                    <a:pt x="317" y="13397"/>
                  </a:lnTo>
                  <a:cubicBezTo>
                    <a:pt x="335" y="13522"/>
                    <a:pt x="357" y="13661"/>
                    <a:pt x="331" y="13904"/>
                  </a:cubicBezTo>
                  <a:cubicBezTo>
                    <a:pt x="341" y="13929"/>
                    <a:pt x="349" y="14029"/>
                    <a:pt x="358" y="14054"/>
                  </a:cubicBezTo>
                  <a:cubicBezTo>
                    <a:pt x="378" y="13764"/>
                    <a:pt x="362" y="13327"/>
                    <a:pt x="362" y="13124"/>
                  </a:cubicBezTo>
                  <a:lnTo>
                    <a:pt x="362" y="13124"/>
                  </a:lnTo>
                  <a:cubicBezTo>
                    <a:pt x="361" y="13202"/>
                    <a:pt x="359" y="13295"/>
                    <a:pt x="355" y="13343"/>
                  </a:cubicBezTo>
                  <a:lnTo>
                    <a:pt x="316" y="12534"/>
                  </a:lnTo>
                  <a:cubicBezTo>
                    <a:pt x="320" y="12491"/>
                    <a:pt x="323" y="12474"/>
                    <a:pt x="326" y="12474"/>
                  </a:cubicBezTo>
                  <a:cubicBezTo>
                    <a:pt x="333" y="12474"/>
                    <a:pt x="338" y="12541"/>
                    <a:pt x="344" y="12608"/>
                  </a:cubicBezTo>
                  <a:cubicBezTo>
                    <a:pt x="341" y="12443"/>
                    <a:pt x="328" y="12331"/>
                    <a:pt x="325" y="12090"/>
                  </a:cubicBezTo>
                  <a:lnTo>
                    <a:pt x="325" y="12090"/>
                  </a:lnTo>
                  <a:cubicBezTo>
                    <a:pt x="347" y="12149"/>
                    <a:pt x="371" y="12138"/>
                    <a:pt x="382" y="12436"/>
                  </a:cubicBezTo>
                  <a:lnTo>
                    <a:pt x="382" y="12436"/>
                  </a:lnTo>
                  <a:lnTo>
                    <a:pt x="357" y="11707"/>
                  </a:lnTo>
                  <a:cubicBezTo>
                    <a:pt x="366" y="11662"/>
                    <a:pt x="381" y="11393"/>
                    <a:pt x="390" y="11393"/>
                  </a:cubicBezTo>
                  <a:cubicBezTo>
                    <a:pt x="392" y="11393"/>
                    <a:pt x="393" y="11398"/>
                    <a:pt x="394" y="11411"/>
                  </a:cubicBezTo>
                  <a:cubicBezTo>
                    <a:pt x="407" y="10983"/>
                    <a:pt x="349" y="10363"/>
                    <a:pt x="366" y="9796"/>
                  </a:cubicBezTo>
                  <a:cubicBezTo>
                    <a:pt x="363" y="9766"/>
                    <a:pt x="355" y="9707"/>
                    <a:pt x="357" y="9588"/>
                  </a:cubicBezTo>
                  <a:cubicBezTo>
                    <a:pt x="376" y="9326"/>
                    <a:pt x="393" y="9079"/>
                    <a:pt x="411" y="8821"/>
                  </a:cubicBezTo>
                  <a:cubicBezTo>
                    <a:pt x="414" y="8691"/>
                    <a:pt x="439" y="8561"/>
                    <a:pt x="459" y="8423"/>
                  </a:cubicBezTo>
                  <a:cubicBezTo>
                    <a:pt x="477" y="8286"/>
                    <a:pt x="496" y="8141"/>
                    <a:pt x="511" y="7986"/>
                  </a:cubicBezTo>
                  <a:cubicBezTo>
                    <a:pt x="511" y="7986"/>
                    <a:pt x="535" y="7901"/>
                    <a:pt x="558" y="7816"/>
                  </a:cubicBezTo>
                  <a:cubicBezTo>
                    <a:pt x="568" y="7774"/>
                    <a:pt x="582" y="7732"/>
                    <a:pt x="595" y="7701"/>
                  </a:cubicBezTo>
                  <a:cubicBezTo>
                    <a:pt x="607" y="7670"/>
                    <a:pt x="616" y="7649"/>
                    <a:pt x="616" y="7649"/>
                  </a:cubicBezTo>
                  <a:cubicBezTo>
                    <a:pt x="641" y="7542"/>
                    <a:pt x="646" y="7507"/>
                    <a:pt x="641" y="7507"/>
                  </a:cubicBezTo>
                  <a:cubicBezTo>
                    <a:pt x="631" y="7507"/>
                    <a:pt x="582" y="7645"/>
                    <a:pt x="569" y="7645"/>
                  </a:cubicBezTo>
                  <a:cubicBezTo>
                    <a:pt x="560" y="7645"/>
                    <a:pt x="571" y="7570"/>
                    <a:pt x="632" y="7312"/>
                  </a:cubicBezTo>
                  <a:cubicBezTo>
                    <a:pt x="700" y="7020"/>
                    <a:pt x="721" y="6978"/>
                    <a:pt x="734" y="6978"/>
                  </a:cubicBezTo>
                  <a:cubicBezTo>
                    <a:pt x="739" y="6978"/>
                    <a:pt x="743" y="6985"/>
                    <a:pt x="748" y="6985"/>
                  </a:cubicBezTo>
                  <a:cubicBezTo>
                    <a:pt x="755" y="6985"/>
                    <a:pt x="764" y="6973"/>
                    <a:pt x="781" y="6921"/>
                  </a:cubicBezTo>
                  <a:cubicBezTo>
                    <a:pt x="805" y="6781"/>
                    <a:pt x="868" y="6596"/>
                    <a:pt x="933" y="6380"/>
                  </a:cubicBezTo>
                  <a:cubicBezTo>
                    <a:pt x="968" y="6272"/>
                    <a:pt x="1007" y="6157"/>
                    <a:pt x="1050" y="6040"/>
                  </a:cubicBezTo>
                  <a:cubicBezTo>
                    <a:pt x="1091" y="5921"/>
                    <a:pt x="1161" y="5810"/>
                    <a:pt x="1224" y="5693"/>
                  </a:cubicBezTo>
                  <a:lnTo>
                    <a:pt x="1224" y="5693"/>
                  </a:lnTo>
                  <a:cubicBezTo>
                    <a:pt x="1156" y="5854"/>
                    <a:pt x="1083" y="5972"/>
                    <a:pt x="1036" y="6128"/>
                  </a:cubicBezTo>
                  <a:cubicBezTo>
                    <a:pt x="1036" y="6128"/>
                    <a:pt x="1073" y="6035"/>
                    <a:pt x="1119" y="5946"/>
                  </a:cubicBezTo>
                  <a:lnTo>
                    <a:pt x="1216" y="5770"/>
                  </a:lnTo>
                  <a:lnTo>
                    <a:pt x="1216" y="5770"/>
                  </a:lnTo>
                  <a:cubicBezTo>
                    <a:pt x="1120" y="5992"/>
                    <a:pt x="1066" y="6194"/>
                    <a:pt x="1034" y="6289"/>
                  </a:cubicBezTo>
                  <a:cubicBezTo>
                    <a:pt x="1022" y="6330"/>
                    <a:pt x="1016" y="6353"/>
                    <a:pt x="1019" y="6353"/>
                  </a:cubicBezTo>
                  <a:cubicBezTo>
                    <a:pt x="1024" y="6353"/>
                    <a:pt x="1045" y="6310"/>
                    <a:pt x="1091" y="6212"/>
                  </a:cubicBezTo>
                  <a:cubicBezTo>
                    <a:pt x="1079" y="6192"/>
                    <a:pt x="1099" y="6087"/>
                    <a:pt x="1154" y="5948"/>
                  </a:cubicBezTo>
                  <a:cubicBezTo>
                    <a:pt x="1213" y="5812"/>
                    <a:pt x="1296" y="5636"/>
                    <a:pt x="1381" y="5461"/>
                  </a:cubicBezTo>
                  <a:cubicBezTo>
                    <a:pt x="1422" y="5373"/>
                    <a:pt x="1463" y="5285"/>
                    <a:pt x="1503" y="5203"/>
                  </a:cubicBezTo>
                  <a:cubicBezTo>
                    <a:pt x="1543" y="5120"/>
                    <a:pt x="1591" y="5049"/>
                    <a:pt x="1625" y="4982"/>
                  </a:cubicBezTo>
                  <a:cubicBezTo>
                    <a:pt x="1697" y="4852"/>
                    <a:pt x="1742" y="4758"/>
                    <a:pt x="1733" y="4735"/>
                  </a:cubicBezTo>
                  <a:lnTo>
                    <a:pt x="1885" y="4518"/>
                  </a:lnTo>
                  <a:lnTo>
                    <a:pt x="1885" y="4518"/>
                  </a:lnTo>
                  <a:cubicBezTo>
                    <a:pt x="1846" y="4583"/>
                    <a:pt x="1840" y="4594"/>
                    <a:pt x="1803" y="4658"/>
                  </a:cubicBezTo>
                  <a:cubicBezTo>
                    <a:pt x="1951" y="4448"/>
                    <a:pt x="1989" y="4359"/>
                    <a:pt x="2046" y="4259"/>
                  </a:cubicBezTo>
                  <a:cubicBezTo>
                    <a:pt x="2099" y="4158"/>
                    <a:pt x="2162" y="4039"/>
                    <a:pt x="2366" y="3775"/>
                  </a:cubicBezTo>
                  <a:cubicBezTo>
                    <a:pt x="2463" y="3644"/>
                    <a:pt x="2556" y="3555"/>
                    <a:pt x="2567" y="3555"/>
                  </a:cubicBezTo>
                  <a:cubicBezTo>
                    <a:pt x="2572" y="3555"/>
                    <a:pt x="2564" y="3569"/>
                    <a:pt x="2536" y="3602"/>
                  </a:cubicBezTo>
                  <a:lnTo>
                    <a:pt x="2536" y="3602"/>
                  </a:lnTo>
                  <a:lnTo>
                    <a:pt x="2865" y="3211"/>
                  </a:lnTo>
                  <a:cubicBezTo>
                    <a:pt x="2908" y="3166"/>
                    <a:pt x="2930" y="3145"/>
                    <a:pt x="2934" y="3145"/>
                  </a:cubicBezTo>
                  <a:cubicBezTo>
                    <a:pt x="2938" y="3145"/>
                    <a:pt x="2923" y="3166"/>
                    <a:pt x="2892" y="3202"/>
                  </a:cubicBezTo>
                  <a:lnTo>
                    <a:pt x="2892" y="3202"/>
                  </a:lnTo>
                  <a:cubicBezTo>
                    <a:pt x="2941" y="3148"/>
                    <a:pt x="3027" y="3052"/>
                    <a:pt x="3114" y="2956"/>
                  </a:cubicBezTo>
                  <a:cubicBezTo>
                    <a:pt x="3259" y="2822"/>
                    <a:pt x="3403" y="2689"/>
                    <a:pt x="3403" y="2689"/>
                  </a:cubicBezTo>
                  <a:lnTo>
                    <a:pt x="3403" y="2689"/>
                  </a:lnTo>
                  <a:lnTo>
                    <a:pt x="3401" y="2695"/>
                  </a:lnTo>
                  <a:cubicBezTo>
                    <a:pt x="3475" y="2610"/>
                    <a:pt x="3652" y="2423"/>
                    <a:pt x="3739" y="2333"/>
                  </a:cubicBezTo>
                  <a:cubicBezTo>
                    <a:pt x="3779" y="2305"/>
                    <a:pt x="3795" y="2295"/>
                    <a:pt x="3798" y="2295"/>
                  </a:cubicBezTo>
                  <a:lnTo>
                    <a:pt x="3798" y="2295"/>
                  </a:lnTo>
                  <a:cubicBezTo>
                    <a:pt x="3806" y="2295"/>
                    <a:pt x="3696" y="2382"/>
                    <a:pt x="3709" y="2382"/>
                  </a:cubicBezTo>
                  <a:cubicBezTo>
                    <a:pt x="3710" y="2382"/>
                    <a:pt x="3711" y="2381"/>
                    <a:pt x="3714" y="2380"/>
                  </a:cubicBezTo>
                  <a:cubicBezTo>
                    <a:pt x="3714" y="2380"/>
                    <a:pt x="3733" y="2359"/>
                    <a:pt x="3763" y="2333"/>
                  </a:cubicBezTo>
                  <a:cubicBezTo>
                    <a:pt x="3795" y="2306"/>
                    <a:pt x="3837" y="2272"/>
                    <a:pt x="3880" y="2237"/>
                  </a:cubicBezTo>
                  <a:cubicBezTo>
                    <a:pt x="3964" y="2168"/>
                    <a:pt x="4049" y="2099"/>
                    <a:pt x="4049" y="2099"/>
                  </a:cubicBezTo>
                  <a:cubicBezTo>
                    <a:pt x="4074" y="2086"/>
                    <a:pt x="4087" y="2080"/>
                    <a:pt x="4093" y="2080"/>
                  </a:cubicBezTo>
                  <a:cubicBezTo>
                    <a:pt x="4120" y="2080"/>
                    <a:pt x="3885" y="2264"/>
                    <a:pt x="3690" y="2427"/>
                  </a:cubicBezTo>
                  <a:cubicBezTo>
                    <a:pt x="3866" y="2320"/>
                    <a:pt x="3944" y="2274"/>
                    <a:pt x="4055" y="2174"/>
                  </a:cubicBezTo>
                  <a:cubicBezTo>
                    <a:pt x="4112" y="2126"/>
                    <a:pt x="4180" y="2068"/>
                    <a:pt x="4279" y="1991"/>
                  </a:cubicBezTo>
                  <a:cubicBezTo>
                    <a:pt x="4380" y="1915"/>
                    <a:pt x="4507" y="1815"/>
                    <a:pt x="4705" y="1717"/>
                  </a:cubicBezTo>
                  <a:lnTo>
                    <a:pt x="4705" y="1717"/>
                  </a:lnTo>
                  <a:cubicBezTo>
                    <a:pt x="4705" y="1717"/>
                    <a:pt x="4618" y="1772"/>
                    <a:pt x="4531" y="1827"/>
                  </a:cubicBezTo>
                  <a:cubicBezTo>
                    <a:pt x="4448" y="1888"/>
                    <a:pt x="4369" y="1952"/>
                    <a:pt x="4369" y="1952"/>
                  </a:cubicBezTo>
                  <a:cubicBezTo>
                    <a:pt x="4429" y="1924"/>
                    <a:pt x="4487" y="1885"/>
                    <a:pt x="4552" y="1849"/>
                  </a:cubicBezTo>
                  <a:cubicBezTo>
                    <a:pt x="4618" y="1815"/>
                    <a:pt x="4688" y="1777"/>
                    <a:pt x="4762" y="1735"/>
                  </a:cubicBezTo>
                  <a:cubicBezTo>
                    <a:pt x="4911" y="1651"/>
                    <a:pt x="5079" y="1551"/>
                    <a:pt x="5283" y="1444"/>
                  </a:cubicBezTo>
                  <a:lnTo>
                    <a:pt x="5283" y="1444"/>
                  </a:lnTo>
                  <a:cubicBezTo>
                    <a:pt x="5209" y="1476"/>
                    <a:pt x="4784" y="1694"/>
                    <a:pt x="4736" y="1694"/>
                  </a:cubicBezTo>
                  <a:cubicBezTo>
                    <a:pt x="4719" y="1694"/>
                    <a:pt x="4746" y="1669"/>
                    <a:pt x="4846" y="1603"/>
                  </a:cubicBezTo>
                  <a:cubicBezTo>
                    <a:pt x="4965" y="1541"/>
                    <a:pt x="5113" y="1444"/>
                    <a:pt x="5329" y="1308"/>
                  </a:cubicBezTo>
                  <a:cubicBezTo>
                    <a:pt x="5330" y="1311"/>
                    <a:pt x="5333" y="1312"/>
                    <a:pt x="5338" y="1312"/>
                  </a:cubicBezTo>
                  <a:cubicBezTo>
                    <a:pt x="5384" y="1312"/>
                    <a:pt x="5590" y="1206"/>
                    <a:pt x="5846" y="1082"/>
                  </a:cubicBezTo>
                  <a:lnTo>
                    <a:pt x="5846" y="1082"/>
                  </a:lnTo>
                  <a:lnTo>
                    <a:pt x="5842" y="1125"/>
                  </a:lnTo>
                  <a:cubicBezTo>
                    <a:pt x="5990" y="1047"/>
                    <a:pt x="6058" y="1007"/>
                    <a:pt x="6108" y="973"/>
                  </a:cubicBezTo>
                  <a:cubicBezTo>
                    <a:pt x="6162" y="944"/>
                    <a:pt x="6198" y="922"/>
                    <a:pt x="6289" y="880"/>
                  </a:cubicBezTo>
                  <a:cubicBezTo>
                    <a:pt x="6642" y="754"/>
                    <a:pt x="6725" y="755"/>
                    <a:pt x="6816" y="749"/>
                  </a:cubicBezTo>
                  <a:cubicBezTo>
                    <a:pt x="6983" y="692"/>
                    <a:pt x="7016" y="676"/>
                    <a:pt x="6997" y="676"/>
                  </a:cubicBezTo>
                  <a:cubicBezTo>
                    <a:pt x="6972" y="676"/>
                    <a:pt x="6864" y="701"/>
                    <a:pt x="6838" y="701"/>
                  </a:cubicBezTo>
                  <a:cubicBezTo>
                    <a:pt x="6815" y="701"/>
                    <a:pt x="6857" y="681"/>
                    <a:pt x="7080" y="606"/>
                  </a:cubicBezTo>
                  <a:cubicBezTo>
                    <a:pt x="7324" y="551"/>
                    <a:pt x="7530" y="497"/>
                    <a:pt x="7747" y="437"/>
                  </a:cubicBezTo>
                  <a:cubicBezTo>
                    <a:pt x="7854" y="402"/>
                    <a:pt x="7969" y="384"/>
                    <a:pt x="8092" y="361"/>
                  </a:cubicBezTo>
                  <a:cubicBezTo>
                    <a:pt x="8214" y="337"/>
                    <a:pt x="8347" y="312"/>
                    <a:pt x="8494" y="284"/>
                  </a:cubicBezTo>
                  <a:cubicBezTo>
                    <a:pt x="8571" y="275"/>
                    <a:pt x="8611" y="272"/>
                    <a:pt x="8629" y="272"/>
                  </a:cubicBezTo>
                  <a:cubicBezTo>
                    <a:pt x="8685" y="272"/>
                    <a:pt x="8495" y="308"/>
                    <a:pt x="8547" y="308"/>
                  </a:cubicBezTo>
                  <a:cubicBezTo>
                    <a:pt x="8551" y="308"/>
                    <a:pt x="8556" y="308"/>
                    <a:pt x="8563" y="308"/>
                  </a:cubicBezTo>
                  <a:cubicBezTo>
                    <a:pt x="8563" y="308"/>
                    <a:pt x="8833" y="236"/>
                    <a:pt x="8864" y="236"/>
                  </a:cubicBezTo>
                  <a:cubicBezTo>
                    <a:pt x="8865" y="236"/>
                    <a:pt x="8866" y="236"/>
                    <a:pt x="8866" y="237"/>
                  </a:cubicBezTo>
                  <a:cubicBezTo>
                    <a:pt x="8876" y="237"/>
                    <a:pt x="8884" y="236"/>
                    <a:pt x="8891" y="236"/>
                  </a:cubicBezTo>
                  <a:cubicBezTo>
                    <a:pt x="8937" y="236"/>
                    <a:pt x="8917" y="245"/>
                    <a:pt x="8906" y="249"/>
                  </a:cubicBezTo>
                  <a:cubicBezTo>
                    <a:pt x="9168" y="225"/>
                    <a:pt x="8925" y="211"/>
                    <a:pt x="9337" y="180"/>
                  </a:cubicBezTo>
                  <a:cubicBezTo>
                    <a:pt x="9370" y="168"/>
                    <a:pt x="9463" y="160"/>
                    <a:pt x="9590" y="160"/>
                  </a:cubicBezTo>
                  <a:cubicBezTo>
                    <a:pt x="9671" y="160"/>
                    <a:pt x="9765" y="163"/>
                    <a:pt x="9867" y="171"/>
                  </a:cubicBezTo>
                  <a:cubicBezTo>
                    <a:pt x="10090" y="195"/>
                    <a:pt x="10346" y="220"/>
                    <a:pt x="10577" y="220"/>
                  </a:cubicBezTo>
                  <a:cubicBezTo>
                    <a:pt x="10617" y="220"/>
                    <a:pt x="10657" y="219"/>
                    <a:pt x="10696" y="218"/>
                  </a:cubicBezTo>
                  <a:lnTo>
                    <a:pt x="10696" y="218"/>
                  </a:lnTo>
                  <a:cubicBezTo>
                    <a:pt x="10820" y="235"/>
                    <a:pt x="10632" y="238"/>
                    <a:pt x="10669" y="254"/>
                  </a:cubicBezTo>
                  <a:cubicBezTo>
                    <a:pt x="11017" y="278"/>
                    <a:pt x="11166" y="305"/>
                    <a:pt x="11300" y="316"/>
                  </a:cubicBezTo>
                  <a:cubicBezTo>
                    <a:pt x="11367" y="321"/>
                    <a:pt x="11430" y="327"/>
                    <a:pt x="11513" y="335"/>
                  </a:cubicBezTo>
                  <a:cubicBezTo>
                    <a:pt x="11596" y="342"/>
                    <a:pt x="11698" y="347"/>
                    <a:pt x="11840" y="377"/>
                  </a:cubicBezTo>
                  <a:lnTo>
                    <a:pt x="12309" y="523"/>
                  </a:lnTo>
                  <a:cubicBezTo>
                    <a:pt x="12186" y="481"/>
                    <a:pt x="12166" y="465"/>
                    <a:pt x="12209" y="465"/>
                  </a:cubicBezTo>
                  <a:cubicBezTo>
                    <a:pt x="12226" y="465"/>
                    <a:pt x="12253" y="467"/>
                    <a:pt x="12287" y="472"/>
                  </a:cubicBezTo>
                  <a:cubicBezTo>
                    <a:pt x="12408" y="488"/>
                    <a:pt x="12625" y="519"/>
                    <a:pt x="12819" y="585"/>
                  </a:cubicBezTo>
                  <a:cubicBezTo>
                    <a:pt x="12702" y="526"/>
                    <a:pt x="12602" y="476"/>
                    <a:pt x="12530" y="455"/>
                  </a:cubicBezTo>
                  <a:lnTo>
                    <a:pt x="12530" y="455"/>
                  </a:lnTo>
                  <a:cubicBezTo>
                    <a:pt x="12530" y="455"/>
                    <a:pt x="12570" y="465"/>
                    <a:pt x="12629" y="478"/>
                  </a:cubicBezTo>
                  <a:cubicBezTo>
                    <a:pt x="12688" y="497"/>
                    <a:pt x="12766" y="523"/>
                    <a:pt x="12843" y="549"/>
                  </a:cubicBezTo>
                  <a:cubicBezTo>
                    <a:pt x="12997" y="600"/>
                    <a:pt x="13152" y="651"/>
                    <a:pt x="13152" y="651"/>
                  </a:cubicBezTo>
                  <a:cubicBezTo>
                    <a:pt x="13186" y="666"/>
                    <a:pt x="13190" y="672"/>
                    <a:pt x="13174" y="672"/>
                  </a:cubicBezTo>
                  <a:cubicBezTo>
                    <a:pt x="13156" y="672"/>
                    <a:pt x="13110" y="664"/>
                    <a:pt x="13053" y="652"/>
                  </a:cubicBezTo>
                  <a:lnTo>
                    <a:pt x="13053" y="652"/>
                  </a:lnTo>
                  <a:cubicBezTo>
                    <a:pt x="13095" y="664"/>
                    <a:pt x="13136" y="675"/>
                    <a:pt x="13168" y="684"/>
                  </a:cubicBezTo>
                  <a:cubicBezTo>
                    <a:pt x="13280" y="733"/>
                    <a:pt x="13299" y="750"/>
                    <a:pt x="13269" y="750"/>
                  </a:cubicBezTo>
                  <a:cubicBezTo>
                    <a:pt x="13241" y="750"/>
                    <a:pt x="13174" y="736"/>
                    <a:pt x="13097" y="719"/>
                  </a:cubicBezTo>
                  <a:cubicBezTo>
                    <a:pt x="13025" y="684"/>
                    <a:pt x="12954" y="650"/>
                    <a:pt x="12885" y="616"/>
                  </a:cubicBezTo>
                  <a:cubicBezTo>
                    <a:pt x="12777" y="594"/>
                    <a:pt x="12674" y="574"/>
                    <a:pt x="12627" y="574"/>
                  </a:cubicBezTo>
                  <a:cubicBezTo>
                    <a:pt x="12605" y="574"/>
                    <a:pt x="12596" y="578"/>
                    <a:pt x="12604" y="589"/>
                  </a:cubicBezTo>
                  <a:cubicBezTo>
                    <a:pt x="12645" y="599"/>
                    <a:pt x="12722" y="624"/>
                    <a:pt x="12806" y="651"/>
                  </a:cubicBezTo>
                  <a:cubicBezTo>
                    <a:pt x="12782" y="646"/>
                    <a:pt x="12763" y="643"/>
                    <a:pt x="12754" y="643"/>
                  </a:cubicBezTo>
                  <a:cubicBezTo>
                    <a:pt x="12748" y="643"/>
                    <a:pt x="12747" y="645"/>
                    <a:pt x="12754" y="649"/>
                  </a:cubicBezTo>
                  <a:cubicBezTo>
                    <a:pt x="12774" y="660"/>
                    <a:pt x="12839" y="676"/>
                    <a:pt x="12942" y="704"/>
                  </a:cubicBezTo>
                  <a:lnTo>
                    <a:pt x="13065" y="793"/>
                  </a:lnTo>
                  <a:lnTo>
                    <a:pt x="13104" y="790"/>
                  </a:lnTo>
                  <a:cubicBezTo>
                    <a:pt x="13104" y="790"/>
                    <a:pt x="13153" y="809"/>
                    <a:pt x="13226" y="839"/>
                  </a:cubicBezTo>
                  <a:cubicBezTo>
                    <a:pt x="13299" y="870"/>
                    <a:pt x="13398" y="903"/>
                    <a:pt x="13493" y="951"/>
                  </a:cubicBezTo>
                  <a:cubicBezTo>
                    <a:pt x="13679" y="1047"/>
                    <a:pt x="13866" y="1144"/>
                    <a:pt x="13866" y="1144"/>
                  </a:cubicBezTo>
                  <a:cubicBezTo>
                    <a:pt x="14005" y="1199"/>
                    <a:pt x="14142" y="1252"/>
                    <a:pt x="14281" y="1306"/>
                  </a:cubicBezTo>
                  <a:cubicBezTo>
                    <a:pt x="14415" y="1374"/>
                    <a:pt x="14552" y="1443"/>
                    <a:pt x="14696" y="1516"/>
                  </a:cubicBezTo>
                  <a:cubicBezTo>
                    <a:pt x="14841" y="1593"/>
                    <a:pt x="15002" y="1667"/>
                    <a:pt x="15165" y="1772"/>
                  </a:cubicBezTo>
                  <a:cubicBezTo>
                    <a:pt x="15326" y="1881"/>
                    <a:pt x="15501" y="2004"/>
                    <a:pt x="15698" y="2144"/>
                  </a:cubicBezTo>
                  <a:cubicBezTo>
                    <a:pt x="15633" y="2107"/>
                    <a:pt x="15601" y="2094"/>
                    <a:pt x="15587" y="2094"/>
                  </a:cubicBezTo>
                  <a:cubicBezTo>
                    <a:pt x="15556" y="2094"/>
                    <a:pt x="15615" y="2160"/>
                    <a:pt x="15592" y="2175"/>
                  </a:cubicBezTo>
                  <a:cubicBezTo>
                    <a:pt x="15500" y="2082"/>
                    <a:pt x="15348" y="1973"/>
                    <a:pt x="15172" y="1851"/>
                  </a:cubicBezTo>
                  <a:cubicBezTo>
                    <a:pt x="15013" y="1738"/>
                    <a:pt x="14814" y="1643"/>
                    <a:pt x="14624" y="1525"/>
                  </a:cubicBezTo>
                  <a:lnTo>
                    <a:pt x="14624" y="1525"/>
                  </a:lnTo>
                  <a:cubicBezTo>
                    <a:pt x="14713" y="1583"/>
                    <a:pt x="14730" y="1601"/>
                    <a:pt x="14719" y="1601"/>
                  </a:cubicBezTo>
                  <a:cubicBezTo>
                    <a:pt x="14711" y="1601"/>
                    <a:pt x="14689" y="1593"/>
                    <a:pt x="14668" y="1582"/>
                  </a:cubicBezTo>
                  <a:lnTo>
                    <a:pt x="14668" y="1582"/>
                  </a:lnTo>
                  <a:cubicBezTo>
                    <a:pt x="14668" y="1582"/>
                    <a:pt x="14861" y="1689"/>
                    <a:pt x="15054" y="1795"/>
                  </a:cubicBezTo>
                  <a:cubicBezTo>
                    <a:pt x="15237" y="1921"/>
                    <a:pt x="15418" y="2046"/>
                    <a:pt x="15418" y="2046"/>
                  </a:cubicBezTo>
                  <a:cubicBezTo>
                    <a:pt x="15385" y="2058"/>
                    <a:pt x="15556" y="2176"/>
                    <a:pt x="15732" y="2324"/>
                  </a:cubicBezTo>
                  <a:cubicBezTo>
                    <a:pt x="15721" y="2303"/>
                    <a:pt x="15720" y="2293"/>
                    <a:pt x="15729" y="2293"/>
                  </a:cubicBezTo>
                  <a:cubicBezTo>
                    <a:pt x="15789" y="2293"/>
                    <a:pt x="16286" y="2758"/>
                    <a:pt x="16524" y="2965"/>
                  </a:cubicBezTo>
                  <a:cubicBezTo>
                    <a:pt x="16524" y="2970"/>
                    <a:pt x="16522" y="2973"/>
                    <a:pt x="16519" y="2973"/>
                  </a:cubicBezTo>
                  <a:cubicBezTo>
                    <a:pt x="16510" y="2973"/>
                    <a:pt x="16490" y="2959"/>
                    <a:pt x="16451" y="2927"/>
                  </a:cubicBezTo>
                  <a:cubicBezTo>
                    <a:pt x="16391" y="2883"/>
                    <a:pt x="16292" y="2798"/>
                    <a:pt x="16131" y="2649"/>
                  </a:cubicBezTo>
                  <a:lnTo>
                    <a:pt x="16131" y="2649"/>
                  </a:lnTo>
                  <a:cubicBezTo>
                    <a:pt x="16463" y="2998"/>
                    <a:pt x="16630" y="3033"/>
                    <a:pt x="16923" y="3409"/>
                  </a:cubicBezTo>
                  <a:lnTo>
                    <a:pt x="16923" y="3409"/>
                  </a:lnTo>
                  <a:cubicBezTo>
                    <a:pt x="16920" y="3406"/>
                    <a:pt x="16918" y="3403"/>
                    <a:pt x="16915" y="3400"/>
                  </a:cubicBezTo>
                  <a:lnTo>
                    <a:pt x="16915" y="3400"/>
                  </a:lnTo>
                  <a:cubicBezTo>
                    <a:pt x="16918" y="3404"/>
                    <a:pt x="16921" y="3407"/>
                    <a:pt x="16924" y="3410"/>
                  </a:cubicBezTo>
                  <a:cubicBezTo>
                    <a:pt x="16924" y="3410"/>
                    <a:pt x="16923" y="3409"/>
                    <a:pt x="16923" y="3409"/>
                  </a:cubicBezTo>
                  <a:lnTo>
                    <a:pt x="16923" y="3409"/>
                  </a:lnTo>
                  <a:cubicBezTo>
                    <a:pt x="16992" y="3481"/>
                    <a:pt x="17065" y="3563"/>
                    <a:pt x="17122" y="3636"/>
                  </a:cubicBezTo>
                  <a:cubicBezTo>
                    <a:pt x="17201" y="3747"/>
                    <a:pt x="17258" y="3833"/>
                    <a:pt x="17250" y="3833"/>
                  </a:cubicBezTo>
                  <a:cubicBezTo>
                    <a:pt x="17248" y="3833"/>
                    <a:pt x="17243" y="3828"/>
                    <a:pt x="17234" y="3818"/>
                  </a:cubicBezTo>
                  <a:lnTo>
                    <a:pt x="17169" y="3732"/>
                  </a:lnTo>
                  <a:lnTo>
                    <a:pt x="17169" y="3732"/>
                  </a:lnTo>
                  <a:cubicBezTo>
                    <a:pt x="17275" y="3876"/>
                    <a:pt x="17408" y="4055"/>
                    <a:pt x="17551" y="4247"/>
                  </a:cubicBezTo>
                  <a:cubicBezTo>
                    <a:pt x="17627" y="4339"/>
                    <a:pt x="17686" y="4446"/>
                    <a:pt x="17751" y="4550"/>
                  </a:cubicBezTo>
                  <a:cubicBezTo>
                    <a:pt x="17815" y="4653"/>
                    <a:pt x="17879" y="4756"/>
                    <a:pt x="17940" y="4855"/>
                  </a:cubicBezTo>
                  <a:cubicBezTo>
                    <a:pt x="18003" y="4953"/>
                    <a:pt x="18062" y="5048"/>
                    <a:pt x="18118" y="5135"/>
                  </a:cubicBezTo>
                  <a:cubicBezTo>
                    <a:pt x="18165" y="5226"/>
                    <a:pt x="18209" y="5309"/>
                    <a:pt x="18247" y="5382"/>
                  </a:cubicBezTo>
                  <a:cubicBezTo>
                    <a:pt x="18324" y="5525"/>
                    <a:pt x="18381" y="5621"/>
                    <a:pt x="18404" y="5639"/>
                  </a:cubicBezTo>
                  <a:cubicBezTo>
                    <a:pt x="18404" y="5640"/>
                    <a:pt x="18403" y="5640"/>
                    <a:pt x="18402" y="5640"/>
                  </a:cubicBezTo>
                  <a:cubicBezTo>
                    <a:pt x="18389" y="5640"/>
                    <a:pt x="18307" y="5579"/>
                    <a:pt x="18281" y="5547"/>
                  </a:cubicBezTo>
                  <a:lnTo>
                    <a:pt x="18281" y="5547"/>
                  </a:lnTo>
                  <a:cubicBezTo>
                    <a:pt x="18281" y="5547"/>
                    <a:pt x="18325" y="5614"/>
                    <a:pt x="18392" y="5714"/>
                  </a:cubicBezTo>
                  <a:cubicBezTo>
                    <a:pt x="18457" y="5815"/>
                    <a:pt x="18550" y="5948"/>
                    <a:pt x="18619" y="6093"/>
                  </a:cubicBezTo>
                  <a:cubicBezTo>
                    <a:pt x="18769" y="6379"/>
                    <a:pt x="18919" y="6666"/>
                    <a:pt x="18919" y="6666"/>
                  </a:cubicBezTo>
                  <a:cubicBezTo>
                    <a:pt x="18911" y="6656"/>
                    <a:pt x="18904" y="6653"/>
                    <a:pt x="18898" y="6653"/>
                  </a:cubicBezTo>
                  <a:cubicBezTo>
                    <a:pt x="18870" y="6653"/>
                    <a:pt x="18863" y="6744"/>
                    <a:pt x="18829" y="6744"/>
                  </a:cubicBezTo>
                  <a:cubicBezTo>
                    <a:pt x="18801" y="6744"/>
                    <a:pt x="18754" y="6683"/>
                    <a:pt x="18663" y="6464"/>
                  </a:cubicBezTo>
                  <a:lnTo>
                    <a:pt x="18663" y="6464"/>
                  </a:lnTo>
                  <a:cubicBezTo>
                    <a:pt x="18714" y="6625"/>
                    <a:pt x="18791" y="6819"/>
                    <a:pt x="18885" y="7162"/>
                  </a:cubicBezTo>
                  <a:cubicBezTo>
                    <a:pt x="18868" y="7080"/>
                    <a:pt x="18870" y="6960"/>
                    <a:pt x="18888" y="6960"/>
                  </a:cubicBezTo>
                  <a:cubicBezTo>
                    <a:pt x="18895" y="6960"/>
                    <a:pt x="18905" y="6977"/>
                    <a:pt x="18917" y="7018"/>
                  </a:cubicBezTo>
                  <a:cubicBezTo>
                    <a:pt x="18974" y="7453"/>
                    <a:pt x="18978" y="7316"/>
                    <a:pt x="19049" y="7846"/>
                  </a:cubicBezTo>
                  <a:cubicBezTo>
                    <a:pt x="19044" y="7799"/>
                    <a:pt x="19048" y="7778"/>
                    <a:pt x="19057" y="7778"/>
                  </a:cubicBezTo>
                  <a:cubicBezTo>
                    <a:pt x="19080" y="7778"/>
                    <a:pt x="19138" y="7925"/>
                    <a:pt x="19167" y="8123"/>
                  </a:cubicBezTo>
                  <a:cubicBezTo>
                    <a:pt x="19162" y="8112"/>
                    <a:pt x="19156" y="8109"/>
                    <a:pt x="19148" y="8109"/>
                  </a:cubicBezTo>
                  <a:cubicBezTo>
                    <a:pt x="19141" y="8109"/>
                    <a:pt x="19132" y="8112"/>
                    <a:pt x="19123" y="8112"/>
                  </a:cubicBezTo>
                  <a:cubicBezTo>
                    <a:pt x="19110" y="8112"/>
                    <a:pt x="19096" y="8105"/>
                    <a:pt x="19086" y="8071"/>
                  </a:cubicBezTo>
                  <a:lnTo>
                    <a:pt x="19086" y="8071"/>
                  </a:lnTo>
                  <a:cubicBezTo>
                    <a:pt x="19096" y="8113"/>
                    <a:pt x="19132" y="8252"/>
                    <a:pt x="19167" y="8390"/>
                  </a:cubicBezTo>
                  <a:cubicBezTo>
                    <a:pt x="19188" y="8473"/>
                    <a:pt x="19209" y="8556"/>
                    <a:pt x="19225" y="8619"/>
                  </a:cubicBezTo>
                  <a:cubicBezTo>
                    <a:pt x="19243" y="8682"/>
                    <a:pt x="19246" y="8725"/>
                    <a:pt x="19246" y="8725"/>
                  </a:cubicBezTo>
                  <a:cubicBezTo>
                    <a:pt x="19238" y="8671"/>
                    <a:pt x="19229" y="8649"/>
                    <a:pt x="19221" y="8649"/>
                  </a:cubicBezTo>
                  <a:cubicBezTo>
                    <a:pt x="19203" y="8649"/>
                    <a:pt x="19186" y="8749"/>
                    <a:pt x="19177" y="8854"/>
                  </a:cubicBezTo>
                  <a:cubicBezTo>
                    <a:pt x="19177" y="8850"/>
                    <a:pt x="19178" y="8848"/>
                    <a:pt x="19178" y="8848"/>
                  </a:cubicBezTo>
                  <a:cubicBezTo>
                    <a:pt x="19188" y="8848"/>
                    <a:pt x="19206" y="9450"/>
                    <a:pt x="19221" y="9621"/>
                  </a:cubicBezTo>
                  <a:lnTo>
                    <a:pt x="19222" y="9333"/>
                  </a:lnTo>
                  <a:cubicBezTo>
                    <a:pt x="19243" y="9715"/>
                    <a:pt x="19253" y="9910"/>
                    <a:pt x="19281" y="10101"/>
                  </a:cubicBezTo>
                  <a:cubicBezTo>
                    <a:pt x="19304" y="10291"/>
                    <a:pt x="19330" y="10482"/>
                    <a:pt x="19328" y="10867"/>
                  </a:cubicBezTo>
                  <a:cubicBezTo>
                    <a:pt x="19321" y="10822"/>
                    <a:pt x="19301" y="10766"/>
                    <a:pt x="19281" y="10766"/>
                  </a:cubicBezTo>
                  <a:cubicBezTo>
                    <a:pt x="19260" y="10766"/>
                    <a:pt x="19240" y="10827"/>
                    <a:pt x="19235" y="11029"/>
                  </a:cubicBezTo>
                  <a:cubicBezTo>
                    <a:pt x="19269" y="11208"/>
                    <a:pt x="19398" y="11823"/>
                    <a:pt x="19425" y="12506"/>
                  </a:cubicBezTo>
                  <a:lnTo>
                    <a:pt x="19406" y="12636"/>
                  </a:lnTo>
                  <a:lnTo>
                    <a:pt x="19427" y="13160"/>
                  </a:lnTo>
                  <a:cubicBezTo>
                    <a:pt x="19376" y="12834"/>
                    <a:pt x="19268" y="11920"/>
                    <a:pt x="19226" y="11420"/>
                  </a:cubicBezTo>
                  <a:cubicBezTo>
                    <a:pt x="19211" y="11711"/>
                    <a:pt x="19204" y="11501"/>
                    <a:pt x="19205" y="11937"/>
                  </a:cubicBezTo>
                  <a:cubicBezTo>
                    <a:pt x="19202" y="11961"/>
                    <a:pt x="19199" y="11972"/>
                    <a:pt x="19197" y="11972"/>
                  </a:cubicBezTo>
                  <a:cubicBezTo>
                    <a:pt x="19184" y="11972"/>
                    <a:pt x="19178" y="11679"/>
                    <a:pt x="19176" y="11571"/>
                  </a:cubicBezTo>
                  <a:lnTo>
                    <a:pt x="19165" y="12585"/>
                  </a:lnTo>
                  <a:cubicBezTo>
                    <a:pt x="19166" y="12584"/>
                    <a:pt x="19167" y="12583"/>
                    <a:pt x="19168" y="12583"/>
                  </a:cubicBezTo>
                  <a:cubicBezTo>
                    <a:pt x="19204" y="12583"/>
                    <a:pt x="19205" y="13322"/>
                    <a:pt x="19235" y="13322"/>
                  </a:cubicBezTo>
                  <a:cubicBezTo>
                    <a:pt x="19236" y="13322"/>
                    <a:pt x="19237" y="13322"/>
                    <a:pt x="19237" y="13321"/>
                  </a:cubicBezTo>
                  <a:lnTo>
                    <a:pt x="19196" y="12220"/>
                  </a:lnTo>
                  <a:cubicBezTo>
                    <a:pt x="19198" y="12219"/>
                    <a:pt x="19199" y="12218"/>
                    <a:pt x="19200" y="12218"/>
                  </a:cubicBezTo>
                  <a:cubicBezTo>
                    <a:pt x="19241" y="12218"/>
                    <a:pt x="19309" y="12879"/>
                    <a:pt x="19302" y="13575"/>
                  </a:cubicBezTo>
                  <a:cubicBezTo>
                    <a:pt x="19299" y="13616"/>
                    <a:pt x="19293" y="13632"/>
                    <a:pt x="19287" y="13632"/>
                  </a:cubicBezTo>
                  <a:cubicBezTo>
                    <a:pt x="19265" y="13632"/>
                    <a:pt x="19230" y="13453"/>
                    <a:pt x="19219" y="13453"/>
                  </a:cubicBezTo>
                  <a:cubicBezTo>
                    <a:pt x="19219" y="13453"/>
                    <a:pt x="19218" y="13453"/>
                    <a:pt x="19218" y="13453"/>
                  </a:cubicBezTo>
                  <a:cubicBezTo>
                    <a:pt x="19232" y="13547"/>
                    <a:pt x="19245" y="14135"/>
                    <a:pt x="19234" y="14201"/>
                  </a:cubicBezTo>
                  <a:lnTo>
                    <a:pt x="19213" y="13895"/>
                  </a:lnTo>
                  <a:lnTo>
                    <a:pt x="19213" y="13895"/>
                  </a:lnTo>
                  <a:cubicBezTo>
                    <a:pt x="19198" y="14296"/>
                    <a:pt x="19266" y="14549"/>
                    <a:pt x="19228" y="15029"/>
                  </a:cubicBezTo>
                  <a:cubicBezTo>
                    <a:pt x="19226" y="15195"/>
                    <a:pt x="19177" y="15525"/>
                    <a:pt x="19201" y="15553"/>
                  </a:cubicBezTo>
                  <a:cubicBezTo>
                    <a:pt x="19228" y="15389"/>
                    <a:pt x="19291" y="15305"/>
                    <a:pt x="19343" y="15305"/>
                  </a:cubicBezTo>
                  <a:cubicBezTo>
                    <a:pt x="19377" y="15305"/>
                    <a:pt x="19407" y="15339"/>
                    <a:pt x="19420" y="15410"/>
                  </a:cubicBezTo>
                  <a:cubicBezTo>
                    <a:pt x="19417" y="15468"/>
                    <a:pt x="19377" y="16281"/>
                    <a:pt x="19354" y="16470"/>
                  </a:cubicBezTo>
                  <a:cubicBezTo>
                    <a:pt x="19348" y="16517"/>
                    <a:pt x="19342" y="16536"/>
                    <a:pt x="19335" y="16536"/>
                  </a:cubicBezTo>
                  <a:cubicBezTo>
                    <a:pt x="19308" y="16536"/>
                    <a:pt x="19278" y="16243"/>
                    <a:pt x="19254" y="16243"/>
                  </a:cubicBezTo>
                  <a:cubicBezTo>
                    <a:pt x="19249" y="16243"/>
                    <a:pt x="19244" y="16258"/>
                    <a:pt x="19239" y="16293"/>
                  </a:cubicBezTo>
                  <a:cubicBezTo>
                    <a:pt x="19250" y="16303"/>
                    <a:pt x="19263" y="16455"/>
                    <a:pt x="19267" y="16517"/>
                  </a:cubicBezTo>
                  <a:cubicBezTo>
                    <a:pt x="19258" y="16690"/>
                    <a:pt x="19234" y="16444"/>
                    <a:pt x="19238" y="16824"/>
                  </a:cubicBezTo>
                  <a:cubicBezTo>
                    <a:pt x="19268" y="16868"/>
                    <a:pt x="19254" y="17236"/>
                    <a:pt x="19257" y="17236"/>
                  </a:cubicBezTo>
                  <a:cubicBezTo>
                    <a:pt x="19258" y="17236"/>
                    <a:pt x="19262" y="17174"/>
                    <a:pt x="19273" y="17002"/>
                  </a:cubicBezTo>
                  <a:lnTo>
                    <a:pt x="19273" y="17002"/>
                  </a:lnTo>
                  <a:cubicBezTo>
                    <a:pt x="19285" y="17372"/>
                    <a:pt x="19265" y="17396"/>
                    <a:pt x="19266" y="17830"/>
                  </a:cubicBezTo>
                  <a:cubicBezTo>
                    <a:pt x="19269" y="17815"/>
                    <a:pt x="19273" y="17808"/>
                    <a:pt x="19276" y="17808"/>
                  </a:cubicBezTo>
                  <a:cubicBezTo>
                    <a:pt x="19306" y="17808"/>
                    <a:pt x="19357" y="18262"/>
                    <a:pt x="19367" y="18591"/>
                  </a:cubicBezTo>
                  <a:cubicBezTo>
                    <a:pt x="19365" y="18589"/>
                    <a:pt x="19364" y="18588"/>
                    <a:pt x="19363" y="18588"/>
                  </a:cubicBezTo>
                  <a:cubicBezTo>
                    <a:pt x="19353" y="18588"/>
                    <a:pt x="19342" y="18657"/>
                    <a:pt x="19337" y="18693"/>
                  </a:cubicBezTo>
                  <a:cubicBezTo>
                    <a:pt x="19328" y="19452"/>
                    <a:pt x="19323" y="19860"/>
                    <a:pt x="19314" y="20566"/>
                  </a:cubicBezTo>
                  <a:cubicBezTo>
                    <a:pt x="19307" y="20620"/>
                    <a:pt x="19297" y="20863"/>
                    <a:pt x="19284" y="20863"/>
                  </a:cubicBezTo>
                  <a:cubicBezTo>
                    <a:pt x="19281" y="20863"/>
                    <a:pt x="19278" y="20853"/>
                    <a:pt x="19275" y="20828"/>
                  </a:cubicBezTo>
                  <a:lnTo>
                    <a:pt x="19275" y="20828"/>
                  </a:lnTo>
                  <a:cubicBezTo>
                    <a:pt x="19283" y="20930"/>
                    <a:pt x="19297" y="21023"/>
                    <a:pt x="19298" y="21242"/>
                  </a:cubicBezTo>
                  <a:cubicBezTo>
                    <a:pt x="19291" y="21324"/>
                    <a:pt x="19287" y="21356"/>
                    <a:pt x="19284" y="21356"/>
                  </a:cubicBezTo>
                  <a:cubicBezTo>
                    <a:pt x="19274" y="21356"/>
                    <a:pt x="19280" y="21006"/>
                    <a:pt x="19265" y="21006"/>
                  </a:cubicBezTo>
                  <a:cubicBezTo>
                    <a:pt x="19262" y="21006"/>
                    <a:pt x="19257" y="21026"/>
                    <a:pt x="19251" y="21077"/>
                  </a:cubicBezTo>
                  <a:cubicBezTo>
                    <a:pt x="19273" y="21104"/>
                    <a:pt x="19283" y="21642"/>
                    <a:pt x="19297" y="21952"/>
                  </a:cubicBezTo>
                  <a:cubicBezTo>
                    <a:pt x="19333" y="21856"/>
                    <a:pt x="19304" y="21234"/>
                    <a:pt x="19290" y="20922"/>
                  </a:cubicBezTo>
                  <a:cubicBezTo>
                    <a:pt x="19290" y="20922"/>
                    <a:pt x="19290" y="20922"/>
                    <a:pt x="19290" y="20922"/>
                  </a:cubicBezTo>
                  <a:cubicBezTo>
                    <a:pt x="19339" y="20922"/>
                    <a:pt x="19391" y="21464"/>
                    <a:pt x="19415" y="22202"/>
                  </a:cubicBezTo>
                  <a:cubicBezTo>
                    <a:pt x="19421" y="22504"/>
                    <a:pt x="19412" y="22563"/>
                    <a:pt x="19403" y="22563"/>
                  </a:cubicBezTo>
                  <a:cubicBezTo>
                    <a:pt x="19397" y="22563"/>
                    <a:pt x="19391" y="22538"/>
                    <a:pt x="19389" y="22538"/>
                  </a:cubicBezTo>
                  <a:cubicBezTo>
                    <a:pt x="19388" y="22538"/>
                    <a:pt x="19388" y="22544"/>
                    <a:pt x="19389" y="22559"/>
                  </a:cubicBezTo>
                  <a:cubicBezTo>
                    <a:pt x="19381" y="23664"/>
                    <a:pt x="19476" y="23499"/>
                    <a:pt x="19440" y="24417"/>
                  </a:cubicBezTo>
                  <a:cubicBezTo>
                    <a:pt x="19429" y="24547"/>
                    <a:pt x="19418" y="24586"/>
                    <a:pt x="19407" y="24586"/>
                  </a:cubicBezTo>
                  <a:cubicBezTo>
                    <a:pt x="19391" y="24586"/>
                    <a:pt x="19376" y="24501"/>
                    <a:pt x="19362" y="24501"/>
                  </a:cubicBezTo>
                  <a:cubicBezTo>
                    <a:pt x="19360" y="24501"/>
                    <a:pt x="19357" y="24505"/>
                    <a:pt x="19354" y="24514"/>
                  </a:cubicBezTo>
                  <a:cubicBezTo>
                    <a:pt x="19342" y="24036"/>
                    <a:pt x="19375" y="23778"/>
                    <a:pt x="19374" y="23454"/>
                  </a:cubicBezTo>
                  <a:lnTo>
                    <a:pt x="19374" y="23454"/>
                  </a:lnTo>
                  <a:lnTo>
                    <a:pt x="19358" y="23854"/>
                  </a:lnTo>
                  <a:cubicBezTo>
                    <a:pt x="19348" y="23701"/>
                    <a:pt x="19340" y="23382"/>
                    <a:pt x="19349" y="23208"/>
                  </a:cubicBezTo>
                  <a:lnTo>
                    <a:pt x="19349" y="23208"/>
                  </a:lnTo>
                  <a:cubicBezTo>
                    <a:pt x="19320" y="23513"/>
                    <a:pt x="19343" y="25072"/>
                    <a:pt x="19317" y="25924"/>
                  </a:cubicBezTo>
                  <a:cubicBezTo>
                    <a:pt x="19326" y="26048"/>
                    <a:pt x="19335" y="26246"/>
                    <a:pt x="19345" y="26246"/>
                  </a:cubicBezTo>
                  <a:cubicBezTo>
                    <a:pt x="19347" y="26246"/>
                    <a:pt x="19349" y="26236"/>
                    <a:pt x="19351" y="26214"/>
                  </a:cubicBezTo>
                  <a:lnTo>
                    <a:pt x="19347" y="25944"/>
                  </a:lnTo>
                  <a:cubicBezTo>
                    <a:pt x="19351" y="25908"/>
                    <a:pt x="19354" y="25893"/>
                    <a:pt x="19357" y="25893"/>
                  </a:cubicBezTo>
                  <a:cubicBezTo>
                    <a:pt x="19371" y="25893"/>
                    <a:pt x="19380" y="26200"/>
                    <a:pt x="19387" y="26200"/>
                  </a:cubicBezTo>
                  <a:cubicBezTo>
                    <a:pt x="19390" y="26200"/>
                    <a:pt x="19392" y="26175"/>
                    <a:pt x="19394" y="26110"/>
                  </a:cubicBezTo>
                  <a:cubicBezTo>
                    <a:pt x="19413" y="26472"/>
                    <a:pt x="19441" y="26877"/>
                    <a:pt x="19426" y="27385"/>
                  </a:cubicBezTo>
                  <a:lnTo>
                    <a:pt x="19392" y="27477"/>
                  </a:lnTo>
                  <a:lnTo>
                    <a:pt x="19392" y="27477"/>
                  </a:lnTo>
                  <a:cubicBezTo>
                    <a:pt x="19402" y="27436"/>
                    <a:pt x="19411" y="27142"/>
                    <a:pt x="19400" y="27006"/>
                  </a:cubicBezTo>
                  <a:lnTo>
                    <a:pt x="19400" y="27006"/>
                  </a:lnTo>
                  <a:cubicBezTo>
                    <a:pt x="19417" y="27218"/>
                    <a:pt x="19352" y="27786"/>
                    <a:pt x="19399" y="28018"/>
                  </a:cubicBezTo>
                  <a:lnTo>
                    <a:pt x="19424" y="27661"/>
                  </a:lnTo>
                  <a:cubicBezTo>
                    <a:pt x="19443" y="28025"/>
                    <a:pt x="19481" y="28473"/>
                    <a:pt x="19470" y="28924"/>
                  </a:cubicBezTo>
                  <a:cubicBezTo>
                    <a:pt x="19505" y="28719"/>
                    <a:pt x="19466" y="28821"/>
                    <a:pt x="19507" y="28500"/>
                  </a:cubicBezTo>
                  <a:lnTo>
                    <a:pt x="19507" y="28500"/>
                  </a:lnTo>
                  <a:cubicBezTo>
                    <a:pt x="19503" y="28525"/>
                    <a:pt x="19499" y="28536"/>
                    <a:pt x="19496" y="28536"/>
                  </a:cubicBezTo>
                  <a:cubicBezTo>
                    <a:pt x="19469" y="28536"/>
                    <a:pt x="19495" y="27706"/>
                    <a:pt x="19472" y="27706"/>
                  </a:cubicBezTo>
                  <a:cubicBezTo>
                    <a:pt x="19469" y="27706"/>
                    <a:pt x="19466" y="27717"/>
                    <a:pt x="19462" y="27742"/>
                  </a:cubicBezTo>
                  <a:lnTo>
                    <a:pt x="19462" y="27742"/>
                  </a:lnTo>
                  <a:cubicBezTo>
                    <a:pt x="19501" y="27438"/>
                    <a:pt x="19477" y="27201"/>
                    <a:pt x="19517" y="26793"/>
                  </a:cubicBezTo>
                  <a:lnTo>
                    <a:pt x="19517" y="26793"/>
                  </a:lnTo>
                  <a:cubicBezTo>
                    <a:pt x="19512" y="26799"/>
                    <a:pt x="19507" y="26829"/>
                    <a:pt x="19503" y="26829"/>
                  </a:cubicBezTo>
                  <a:cubicBezTo>
                    <a:pt x="19499" y="26829"/>
                    <a:pt x="19496" y="26780"/>
                    <a:pt x="19500" y="26567"/>
                  </a:cubicBezTo>
                  <a:cubicBezTo>
                    <a:pt x="19497" y="26550"/>
                    <a:pt x="19492" y="26510"/>
                    <a:pt x="19490" y="26484"/>
                  </a:cubicBezTo>
                  <a:cubicBezTo>
                    <a:pt x="19490" y="26473"/>
                    <a:pt x="19490" y="26469"/>
                    <a:pt x="19491" y="26459"/>
                  </a:cubicBezTo>
                  <a:lnTo>
                    <a:pt x="19491" y="26459"/>
                  </a:lnTo>
                  <a:cubicBezTo>
                    <a:pt x="19490" y="26466"/>
                    <a:pt x="19490" y="26472"/>
                    <a:pt x="19489" y="26479"/>
                  </a:cubicBezTo>
                  <a:cubicBezTo>
                    <a:pt x="19488" y="26472"/>
                    <a:pt x="19487" y="26467"/>
                    <a:pt x="19487" y="26467"/>
                  </a:cubicBezTo>
                  <a:lnTo>
                    <a:pt x="19487" y="26467"/>
                  </a:lnTo>
                  <a:cubicBezTo>
                    <a:pt x="19487" y="26467"/>
                    <a:pt x="19488" y="26473"/>
                    <a:pt x="19489" y="26487"/>
                  </a:cubicBezTo>
                  <a:cubicBezTo>
                    <a:pt x="19484" y="26578"/>
                    <a:pt x="19477" y="26650"/>
                    <a:pt x="19470" y="26680"/>
                  </a:cubicBezTo>
                  <a:cubicBezTo>
                    <a:pt x="19443" y="26492"/>
                    <a:pt x="19444" y="25890"/>
                    <a:pt x="19429" y="25686"/>
                  </a:cubicBezTo>
                  <a:cubicBezTo>
                    <a:pt x="19431" y="25625"/>
                    <a:pt x="19433" y="25604"/>
                    <a:pt x="19435" y="25604"/>
                  </a:cubicBezTo>
                  <a:cubicBezTo>
                    <a:pt x="19439" y="25604"/>
                    <a:pt x="19444" y="25687"/>
                    <a:pt x="19450" y="25687"/>
                  </a:cubicBezTo>
                  <a:cubicBezTo>
                    <a:pt x="19452" y="25687"/>
                    <a:pt x="19454" y="25679"/>
                    <a:pt x="19456" y="25658"/>
                  </a:cubicBezTo>
                  <a:lnTo>
                    <a:pt x="19434" y="25353"/>
                  </a:lnTo>
                  <a:cubicBezTo>
                    <a:pt x="19453" y="25333"/>
                    <a:pt x="19466" y="25061"/>
                    <a:pt x="19478" y="25061"/>
                  </a:cubicBezTo>
                  <a:cubicBezTo>
                    <a:pt x="19484" y="25061"/>
                    <a:pt x="19489" y="25119"/>
                    <a:pt x="19494" y="25287"/>
                  </a:cubicBezTo>
                  <a:lnTo>
                    <a:pt x="19495" y="24810"/>
                  </a:lnTo>
                  <a:cubicBezTo>
                    <a:pt x="19510" y="24529"/>
                    <a:pt x="19516" y="24143"/>
                    <a:pt x="19505" y="23906"/>
                  </a:cubicBezTo>
                  <a:cubicBezTo>
                    <a:pt x="19510" y="23727"/>
                    <a:pt x="19488" y="23475"/>
                    <a:pt x="19490" y="23475"/>
                  </a:cubicBezTo>
                  <a:lnTo>
                    <a:pt x="19490" y="23475"/>
                  </a:lnTo>
                  <a:cubicBezTo>
                    <a:pt x="19490" y="23475"/>
                    <a:pt x="19492" y="23493"/>
                    <a:pt x="19497" y="23533"/>
                  </a:cubicBezTo>
                  <a:lnTo>
                    <a:pt x="19480" y="22787"/>
                  </a:lnTo>
                  <a:lnTo>
                    <a:pt x="19487" y="22780"/>
                  </a:lnTo>
                  <a:cubicBezTo>
                    <a:pt x="19490" y="22043"/>
                    <a:pt x="19443" y="21262"/>
                    <a:pt x="19491" y="20419"/>
                  </a:cubicBezTo>
                  <a:cubicBezTo>
                    <a:pt x="19485" y="20171"/>
                    <a:pt x="19475" y="19915"/>
                    <a:pt x="19484" y="19500"/>
                  </a:cubicBezTo>
                  <a:lnTo>
                    <a:pt x="19506" y="19419"/>
                  </a:lnTo>
                  <a:cubicBezTo>
                    <a:pt x="19499" y="19100"/>
                    <a:pt x="19530" y="18462"/>
                    <a:pt x="19505" y="18325"/>
                  </a:cubicBezTo>
                  <a:cubicBezTo>
                    <a:pt x="19568" y="17981"/>
                    <a:pt x="19519" y="16779"/>
                    <a:pt x="19530" y="16218"/>
                  </a:cubicBezTo>
                  <a:lnTo>
                    <a:pt x="19500" y="16196"/>
                  </a:lnTo>
                  <a:cubicBezTo>
                    <a:pt x="19502" y="15811"/>
                    <a:pt x="19493" y="15440"/>
                    <a:pt x="19481" y="14963"/>
                  </a:cubicBezTo>
                  <a:lnTo>
                    <a:pt x="19455" y="14991"/>
                  </a:lnTo>
                  <a:cubicBezTo>
                    <a:pt x="19433" y="14579"/>
                    <a:pt x="19473" y="13930"/>
                    <a:pt x="19471" y="13277"/>
                  </a:cubicBezTo>
                  <a:lnTo>
                    <a:pt x="19471" y="13277"/>
                  </a:lnTo>
                  <a:cubicBezTo>
                    <a:pt x="19480" y="13321"/>
                    <a:pt x="19478" y="13487"/>
                    <a:pt x="19472" y="13604"/>
                  </a:cubicBezTo>
                  <a:cubicBezTo>
                    <a:pt x="19532" y="12824"/>
                    <a:pt x="19428" y="11958"/>
                    <a:pt x="19472" y="11251"/>
                  </a:cubicBezTo>
                  <a:cubicBezTo>
                    <a:pt x="19462" y="11076"/>
                    <a:pt x="19466" y="10948"/>
                    <a:pt x="19472" y="10823"/>
                  </a:cubicBezTo>
                  <a:cubicBezTo>
                    <a:pt x="19473" y="10840"/>
                    <a:pt x="19473" y="10855"/>
                    <a:pt x="19473" y="10868"/>
                  </a:cubicBezTo>
                  <a:cubicBezTo>
                    <a:pt x="19474" y="10849"/>
                    <a:pt x="19474" y="10822"/>
                    <a:pt x="19474" y="10796"/>
                  </a:cubicBezTo>
                  <a:cubicBezTo>
                    <a:pt x="19478" y="10718"/>
                    <a:pt x="19484" y="10637"/>
                    <a:pt x="19489" y="10551"/>
                  </a:cubicBezTo>
                  <a:lnTo>
                    <a:pt x="19489" y="10551"/>
                  </a:lnTo>
                  <a:cubicBezTo>
                    <a:pt x="19481" y="10624"/>
                    <a:pt x="19476" y="10694"/>
                    <a:pt x="19474" y="10757"/>
                  </a:cubicBezTo>
                  <a:cubicBezTo>
                    <a:pt x="19473" y="10620"/>
                    <a:pt x="19470" y="10414"/>
                    <a:pt x="19464" y="10211"/>
                  </a:cubicBezTo>
                  <a:lnTo>
                    <a:pt x="19492" y="10126"/>
                  </a:lnTo>
                  <a:cubicBezTo>
                    <a:pt x="19492" y="10109"/>
                    <a:pt x="19492" y="10095"/>
                    <a:pt x="19492" y="10079"/>
                  </a:cubicBezTo>
                  <a:cubicBezTo>
                    <a:pt x="19497" y="9977"/>
                    <a:pt x="19493" y="9938"/>
                    <a:pt x="19485" y="9938"/>
                  </a:cubicBezTo>
                  <a:cubicBezTo>
                    <a:pt x="19478" y="9938"/>
                    <a:pt x="19466" y="9974"/>
                    <a:pt x="19456" y="10026"/>
                  </a:cubicBezTo>
                  <a:cubicBezTo>
                    <a:pt x="19452" y="9923"/>
                    <a:pt x="19447" y="9830"/>
                    <a:pt x="19439" y="9758"/>
                  </a:cubicBezTo>
                  <a:cubicBezTo>
                    <a:pt x="19489" y="9597"/>
                    <a:pt x="19400" y="9224"/>
                    <a:pt x="19440" y="9000"/>
                  </a:cubicBezTo>
                  <a:cubicBezTo>
                    <a:pt x="19420" y="8932"/>
                    <a:pt x="19421" y="8674"/>
                    <a:pt x="19364" y="8425"/>
                  </a:cubicBezTo>
                  <a:cubicBezTo>
                    <a:pt x="19324" y="8214"/>
                    <a:pt x="19284" y="8005"/>
                    <a:pt x="19252" y="7917"/>
                  </a:cubicBezTo>
                  <a:lnTo>
                    <a:pt x="19252" y="7917"/>
                  </a:lnTo>
                  <a:cubicBezTo>
                    <a:pt x="19232" y="7691"/>
                    <a:pt x="19170" y="7475"/>
                    <a:pt x="19108" y="7282"/>
                  </a:cubicBezTo>
                  <a:lnTo>
                    <a:pt x="19120" y="7179"/>
                  </a:lnTo>
                  <a:cubicBezTo>
                    <a:pt x="19120" y="7179"/>
                    <a:pt x="19076" y="7063"/>
                    <a:pt x="19034" y="6946"/>
                  </a:cubicBezTo>
                  <a:cubicBezTo>
                    <a:pt x="19013" y="6887"/>
                    <a:pt x="18991" y="6829"/>
                    <a:pt x="18976" y="6785"/>
                  </a:cubicBezTo>
                  <a:cubicBezTo>
                    <a:pt x="18955" y="6743"/>
                    <a:pt x="18942" y="6714"/>
                    <a:pt x="18942" y="6714"/>
                  </a:cubicBezTo>
                  <a:cubicBezTo>
                    <a:pt x="18892" y="6537"/>
                    <a:pt x="18861" y="6423"/>
                    <a:pt x="18874" y="6423"/>
                  </a:cubicBezTo>
                  <a:cubicBezTo>
                    <a:pt x="18882" y="6423"/>
                    <a:pt x="18908" y="6469"/>
                    <a:pt x="18959" y="6576"/>
                  </a:cubicBezTo>
                  <a:cubicBezTo>
                    <a:pt x="18664" y="5911"/>
                    <a:pt x="18760" y="6020"/>
                    <a:pt x="18450" y="5486"/>
                  </a:cubicBezTo>
                  <a:lnTo>
                    <a:pt x="18450" y="5486"/>
                  </a:lnTo>
                  <a:lnTo>
                    <a:pt x="18484" y="5503"/>
                  </a:lnTo>
                  <a:cubicBezTo>
                    <a:pt x="18386" y="5304"/>
                    <a:pt x="18213" y="5000"/>
                    <a:pt x="18152" y="4884"/>
                  </a:cubicBezTo>
                  <a:cubicBezTo>
                    <a:pt x="18097" y="4773"/>
                    <a:pt x="17992" y="4587"/>
                    <a:pt x="17853" y="4354"/>
                  </a:cubicBezTo>
                  <a:cubicBezTo>
                    <a:pt x="17790" y="4234"/>
                    <a:pt x="17693" y="4118"/>
                    <a:pt x="17600" y="3989"/>
                  </a:cubicBezTo>
                  <a:cubicBezTo>
                    <a:pt x="17505" y="3859"/>
                    <a:pt x="17402" y="3723"/>
                    <a:pt x="17298" y="3582"/>
                  </a:cubicBezTo>
                  <a:cubicBezTo>
                    <a:pt x="17195" y="3438"/>
                    <a:pt x="17061" y="3312"/>
                    <a:pt x="16941" y="3172"/>
                  </a:cubicBezTo>
                  <a:cubicBezTo>
                    <a:pt x="16816" y="3037"/>
                    <a:pt x="16697" y="2894"/>
                    <a:pt x="16565" y="2764"/>
                  </a:cubicBezTo>
                  <a:cubicBezTo>
                    <a:pt x="16431" y="2639"/>
                    <a:pt x="16299" y="2515"/>
                    <a:pt x="16170" y="2395"/>
                  </a:cubicBezTo>
                  <a:cubicBezTo>
                    <a:pt x="16043" y="2276"/>
                    <a:pt x="15923" y="2155"/>
                    <a:pt x="15795" y="2061"/>
                  </a:cubicBezTo>
                  <a:lnTo>
                    <a:pt x="15795" y="2061"/>
                  </a:lnTo>
                  <a:cubicBezTo>
                    <a:pt x="15818" y="2091"/>
                    <a:pt x="15824" y="2104"/>
                    <a:pt x="15818" y="2104"/>
                  </a:cubicBezTo>
                  <a:cubicBezTo>
                    <a:pt x="15781" y="2104"/>
                    <a:pt x="15343" y="1697"/>
                    <a:pt x="15273" y="1697"/>
                  </a:cubicBezTo>
                  <a:cubicBezTo>
                    <a:pt x="15272" y="1697"/>
                    <a:pt x="15271" y="1697"/>
                    <a:pt x="15270" y="1697"/>
                  </a:cubicBezTo>
                  <a:cubicBezTo>
                    <a:pt x="15237" y="1657"/>
                    <a:pt x="15159" y="1592"/>
                    <a:pt x="15173" y="1592"/>
                  </a:cubicBezTo>
                  <a:cubicBezTo>
                    <a:pt x="15177" y="1592"/>
                    <a:pt x="15187" y="1597"/>
                    <a:pt x="15206" y="1607"/>
                  </a:cubicBezTo>
                  <a:lnTo>
                    <a:pt x="15206" y="1607"/>
                  </a:lnTo>
                  <a:cubicBezTo>
                    <a:pt x="14685" y="1295"/>
                    <a:pt x="14435" y="1085"/>
                    <a:pt x="14020" y="947"/>
                  </a:cubicBezTo>
                  <a:cubicBezTo>
                    <a:pt x="14006" y="936"/>
                    <a:pt x="14006" y="932"/>
                    <a:pt x="14012" y="932"/>
                  </a:cubicBezTo>
                  <a:cubicBezTo>
                    <a:pt x="14030" y="932"/>
                    <a:pt x="14096" y="958"/>
                    <a:pt x="14108" y="958"/>
                  </a:cubicBezTo>
                  <a:cubicBezTo>
                    <a:pt x="14112" y="958"/>
                    <a:pt x="14111" y="955"/>
                    <a:pt x="14101" y="949"/>
                  </a:cubicBezTo>
                  <a:cubicBezTo>
                    <a:pt x="14051" y="929"/>
                    <a:pt x="13908" y="872"/>
                    <a:pt x="13851" y="834"/>
                  </a:cubicBezTo>
                  <a:cubicBezTo>
                    <a:pt x="13840" y="826"/>
                    <a:pt x="13837" y="822"/>
                    <a:pt x="13841" y="822"/>
                  </a:cubicBezTo>
                  <a:cubicBezTo>
                    <a:pt x="13855" y="822"/>
                    <a:pt x="13963" y="870"/>
                    <a:pt x="14039" y="900"/>
                  </a:cubicBezTo>
                  <a:cubicBezTo>
                    <a:pt x="13639" y="703"/>
                    <a:pt x="13465" y="661"/>
                    <a:pt x="13377" y="661"/>
                  </a:cubicBezTo>
                  <a:cubicBezTo>
                    <a:pt x="13333" y="661"/>
                    <a:pt x="13310" y="671"/>
                    <a:pt x="13291" y="678"/>
                  </a:cubicBezTo>
                  <a:cubicBezTo>
                    <a:pt x="12985" y="545"/>
                    <a:pt x="12828" y="484"/>
                    <a:pt x="12591" y="440"/>
                  </a:cubicBezTo>
                  <a:cubicBezTo>
                    <a:pt x="12525" y="414"/>
                    <a:pt x="12432" y="378"/>
                    <a:pt x="12460" y="378"/>
                  </a:cubicBezTo>
                  <a:cubicBezTo>
                    <a:pt x="12477" y="378"/>
                    <a:pt x="12544" y="392"/>
                    <a:pt x="12697" y="434"/>
                  </a:cubicBezTo>
                  <a:cubicBezTo>
                    <a:pt x="12588" y="394"/>
                    <a:pt x="12248" y="309"/>
                    <a:pt x="11932" y="225"/>
                  </a:cubicBezTo>
                  <a:cubicBezTo>
                    <a:pt x="11853" y="204"/>
                    <a:pt x="11776" y="183"/>
                    <a:pt x="11703" y="168"/>
                  </a:cubicBezTo>
                  <a:cubicBezTo>
                    <a:pt x="11631" y="158"/>
                    <a:pt x="11562" y="149"/>
                    <a:pt x="11505" y="141"/>
                  </a:cubicBezTo>
                  <a:cubicBezTo>
                    <a:pt x="11423" y="131"/>
                    <a:pt x="11361" y="125"/>
                    <a:pt x="11328" y="125"/>
                  </a:cubicBezTo>
                  <a:cubicBezTo>
                    <a:pt x="11314" y="125"/>
                    <a:pt x="11305" y="126"/>
                    <a:pt x="11303" y="128"/>
                  </a:cubicBezTo>
                  <a:cubicBezTo>
                    <a:pt x="11233" y="109"/>
                    <a:pt x="10986" y="78"/>
                    <a:pt x="10924" y="73"/>
                  </a:cubicBezTo>
                  <a:cubicBezTo>
                    <a:pt x="10861" y="63"/>
                    <a:pt x="10804" y="54"/>
                    <a:pt x="10754" y="46"/>
                  </a:cubicBezTo>
                  <a:cubicBezTo>
                    <a:pt x="10702" y="43"/>
                    <a:pt x="10656" y="41"/>
                    <a:pt x="10613" y="38"/>
                  </a:cubicBezTo>
                  <a:cubicBezTo>
                    <a:pt x="10529" y="33"/>
                    <a:pt x="10460" y="30"/>
                    <a:pt x="10390" y="26"/>
                  </a:cubicBezTo>
                  <a:cubicBezTo>
                    <a:pt x="10252" y="19"/>
                    <a:pt x="10113" y="12"/>
                    <a:pt x="9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rot="10800000">
              <a:off x="10430964" y="4820576"/>
              <a:ext cx="10320" cy="4587"/>
            </a:xfrm>
            <a:custGeom>
              <a:avLst/>
              <a:gdLst/>
              <a:ahLst/>
              <a:cxnLst/>
              <a:rect l="l" t="t" r="r" b="b"/>
              <a:pathLst>
                <a:path w="81" h="36" extrusionOk="0">
                  <a:moveTo>
                    <a:pt x="11" y="0"/>
                  </a:moveTo>
                  <a:cubicBezTo>
                    <a:pt x="0" y="0"/>
                    <a:pt x="19" y="8"/>
                    <a:pt x="81" y="35"/>
                  </a:cubicBezTo>
                  <a:cubicBezTo>
                    <a:pt x="52" y="20"/>
                    <a:pt x="45" y="12"/>
                    <a:pt x="39" y="4"/>
                  </a:cubicBezTo>
                  <a:cubicBezTo>
                    <a:pt x="25" y="2"/>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rot="10800000">
              <a:off x="11994733" y="3649215"/>
              <a:ext cx="764" cy="4969"/>
            </a:xfrm>
            <a:custGeom>
              <a:avLst/>
              <a:gdLst/>
              <a:ahLst/>
              <a:cxnLst/>
              <a:rect l="l" t="t" r="r" b="b"/>
              <a:pathLst>
                <a:path w="6" h="39" extrusionOk="0">
                  <a:moveTo>
                    <a:pt x="0" y="1"/>
                  </a:moveTo>
                  <a:lnTo>
                    <a:pt x="0" y="19"/>
                  </a:lnTo>
                  <a:cubicBezTo>
                    <a:pt x="3" y="30"/>
                    <a:pt x="4" y="35"/>
                    <a:pt x="6" y="3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rot="10800000">
              <a:off x="9590855" y="2796238"/>
              <a:ext cx="2038" cy="27774"/>
            </a:xfrm>
            <a:custGeom>
              <a:avLst/>
              <a:gdLst/>
              <a:ahLst/>
              <a:cxnLst/>
              <a:rect l="l" t="t" r="r" b="b"/>
              <a:pathLst>
                <a:path w="16" h="218" extrusionOk="0">
                  <a:moveTo>
                    <a:pt x="14" y="0"/>
                  </a:moveTo>
                  <a:cubicBezTo>
                    <a:pt x="8" y="0"/>
                    <a:pt x="2" y="55"/>
                    <a:pt x="0" y="218"/>
                  </a:cubicBezTo>
                  <a:cubicBezTo>
                    <a:pt x="5" y="106"/>
                    <a:pt x="10" y="43"/>
                    <a:pt x="15" y="1"/>
                  </a:cubicBezTo>
                  <a:cubicBezTo>
                    <a:pt x="15" y="0"/>
                    <a:pt x="15"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rot="10800000">
              <a:off x="9574420" y="2062258"/>
              <a:ext cx="3185" cy="57842"/>
            </a:xfrm>
            <a:custGeom>
              <a:avLst/>
              <a:gdLst/>
              <a:ahLst/>
              <a:cxnLst/>
              <a:rect l="l" t="t" r="r" b="b"/>
              <a:pathLst>
                <a:path w="25" h="454" extrusionOk="0">
                  <a:moveTo>
                    <a:pt x="12" y="0"/>
                  </a:moveTo>
                  <a:cubicBezTo>
                    <a:pt x="5" y="0"/>
                    <a:pt x="1" y="106"/>
                    <a:pt x="4" y="242"/>
                  </a:cubicBezTo>
                  <a:cubicBezTo>
                    <a:pt x="9" y="328"/>
                    <a:pt x="13" y="453"/>
                    <a:pt x="20" y="453"/>
                  </a:cubicBezTo>
                  <a:cubicBezTo>
                    <a:pt x="22" y="453"/>
                    <a:pt x="23" y="448"/>
                    <a:pt x="25" y="438"/>
                  </a:cubicBezTo>
                  <a:lnTo>
                    <a:pt x="16" y="9"/>
                  </a:lnTo>
                  <a:cubicBezTo>
                    <a:pt x="15" y="3"/>
                    <a:pt x="14"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rot="10800000">
              <a:off x="9585887" y="2037414"/>
              <a:ext cx="3567" cy="60517"/>
            </a:xfrm>
            <a:custGeom>
              <a:avLst/>
              <a:gdLst/>
              <a:ahLst/>
              <a:cxnLst/>
              <a:rect l="l" t="t" r="r" b="b"/>
              <a:pathLst>
                <a:path w="28" h="475" extrusionOk="0">
                  <a:moveTo>
                    <a:pt x="4" y="1"/>
                  </a:moveTo>
                  <a:cubicBezTo>
                    <a:pt x="2" y="1"/>
                    <a:pt x="0" y="60"/>
                    <a:pt x="1" y="232"/>
                  </a:cubicBezTo>
                  <a:cubicBezTo>
                    <a:pt x="8" y="262"/>
                    <a:pt x="14" y="475"/>
                    <a:pt x="20" y="475"/>
                  </a:cubicBezTo>
                  <a:cubicBezTo>
                    <a:pt x="22" y="475"/>
                    <a:pt x="25" y="432"/>
                    <a:pt x="27" y="310"/>
                  </a:cubicBezTo>
                  <a:cubicBezTo>
                    <a:pt x="21" y="281"/>
                    <a:pt x="10" y="1"/>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rot="10800000">
              <a:off x="9572127" y="2866566"/>
              <a:ext cx="7899" cy="14015"/>
            </a:xfrm>
            <a:custGeom>
              <a:avLst/>
              <a:gdLst/>
              <a:ahLst/>
              <a:cxnLst/>
              <a:rect l="l" t="t" r="r" b="b"/>
              <a:pathLst>
                <a:path w="62" h="110" extrusionOk="0">
                  <a:moveTo>
                    <a:pt x="1" y="1"/>
                  </a:moveTo>
                  <a:lnTo>
                    <a:pt x="1" y="109"/>
                  </a:lnTo>
                  <a:lnTo>
                    <a:pt x="61" y="9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9592384" y="3528944"/>
              <a:ext cx="7899" cy="82941"/>
            </a:xfrm>
            <a:custGeom>
              <a:avLst/>
              <a:gdLst/>
              <a:ahLst/>
              <a:cxnLst/>
              <a:rect l="l" t="t" r="r" b="b"/>
              <a:pathLst>
                <a:path w="62" h="651" extrusionOk="0">
                  <a:moveTo>
                    <a:pt x="37" y="1"/>
                  </a:moveTo>
                  <a:cubicBezTo>
                    <a:pt x="32" y="1"/>
                    <a:pt x="25" y="17"/>
                    <a:pt x="15" y="52"/>
                  </a:cubicBezTo>
                  <a:cubicBezTo>
                    <a:pt x="1" y="560"/>
                    <a:pt x="52" y="172"/>
                    <a:pt x="35" y="631"/>
                  </a:cubicBezTo>
                  <a:cubicBezTo>
                    <a:pt x="36" y="644"/>
                    <a:pt x="37" y="650"/>
                    <a:pt x="39" y="650"/>
                  </a:cubicBezTo>
                  <a:cubicBezTo>
                    <a:pt x="48" y="650"/>
                    <a:pt x="50" y="359"/>
                    <a:pt x="58" y="359"/>
                  </a:cubicBezTo>
                  <a:cubicBezTo>
                    <a:pt x="59" y="359"/>
                    <a:pt x="60" y="365"/>
                    <a:pt x="61" y="378"/>
                  </a:cubicBezTo>
                  <a:cubicBezTo>
                    <a:pt x="50" y="149"/>
                    <a:pt x="52" y="1"/>
                    <a:pt x="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10800000">
              <a:off x="9591238" y="3543723"/>
              <a:ext cx="1274" cy="20003"/>
            </a:xfrm>
            <a:custGeom>
              <a:avLst/>
              <a:gdLst/>
              <a:ahLst/>
              <a:cxnLst/>
              <a:rect l="l" t="t" r="r" b="b"/>
              <a:pathLst>
                <a:path w="10" h="157" extrusionOk="0">
                  <a:moveTo>
                    <a:pt x="0" y="0"/>
                  </a:moveTo>
                  <a:cubicBezTo>
                    <a:pt x="3" y="49"/>
                    <a:pt x="6" y="102"/>
                    <a:pt x="9" y="157"/>
                  </a:cubicBezTo>
                  <a:cubicBezTo>
                    <a:pt x="6" y="68"/>
                    <a:pt x="3" y="2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rot="10800000">
              <a:off x="11319487" y="4729482"/>
              <a:ext cx="32361" cy="14015"/>
            </a:xfrm>
            <a:custGeom>
              <a:avLst/>
              <a:gdLst/>
              <a:ahLst/>
              <a:cxnLst/>
              <a:rect l="l" t="t" r="r" b="b"/>
              <a:pathLst>
                <a:path w="254" h="110" extrusionOk="0">
                  <a:moveTo>
                    <a:pt x="253" y="0"/>
                  </a:moveTo>
                  <a:lnTo>
                    <a:pt x="253" y="0"/>
                  </a:lnTo>
                  <a:cubicBezTo>
                    <a:pt x="204" y="14"/>
                    <a:pt x="136" y="46"/>
                    <a:pt x="0" y="109"/>
                  </a:cubicBezTo>
                  <a:lnTo>
                    <a:pt x="235" y="20"/>
                  </a:lnTo>
                  <a:lnTo>
                    <a:pt x="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rot="10800000">
              <a:off x="11741324" y="4392241"/>
              <a:ext cx="14269" cy="11721"/>
            </a:xfrm>
            <a:custGeom>
              <a:avLst/>
              <a:gdLst/>
              <a:ahLst/>
              <a:cxnLst/>
              <a:rect l="l" t="t" r="r" b="b"/>
              <a:pathLst>
                <a:path w="112" h="92" extrusionOk="0">
                  <a:moveTo>
                    <a:pt x="112" y="0"/>
                  </a:moveTo>
                  <a:lnTo>
                    <a:pt x="1" y="91"/>
                  </a:lnTo>
                  <a:lnTo>
                    <a:pt x="67" y="60"/>
                  </a:lnTo>
                  <a:lnTo>
                    <a:pt x="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rot="10800000">
              <a:off x="11929756" y="3980723"/>
              <a:ext cx="19748" cy="58606"/>
            </a:xfrm>
            <a:custGeom>
              <a:avLst/>
              <a:gdLst/>
              <a:ahLst/>
              <a:cxnLst/>
              <a:rect l="l" t="t" r="r" b="b"/>
              <a:pathLst>
                <a:path w="155" h="460" extrusionOk="0">
                  <a:moveTo>
                    <a:pt x="154" y="1"/>
                  </a:moveTo>
                  <a:lnTo>
                    <a:pt x="154" y="1"/>
                  </a:lnTo>
                  <a:cubicBezTo>
                    <a:pt x="131" y="54"/>
                    <a:pt x="114" y="112"/>
                    <a:pt x="99" y="173"/>
                  </a:cubicBezTo>
                  <a:lnTo>
                    <a:pt x="99" y="173"/>
                  </a:lnTo>
                  <a:cubicBezTo>
                    <a:pt x="116" y="121"/>
                    <a:pt x="135" y="64"/>
                    <a:pt x="154" y="1"/>
                  </a:cubicBezTo>
                  <a:close/>
                  <a:moveTo>
                    <a:pt x="99" y="173"/>
                  </a:moveTo>
                  <a:cubicBezTo>
                    <a:pt x="39" y="355"/>
                    <a:pt x="1" y="459"/>
                    <a:pt x="22" y="459"/>
                  </a:cubicBezTo>
                  <a:cubicBezTo>
                    <a:pt x="24" y="459"/>
                    <a:pt x="27" y="458"/>
                    <a:pt x="30" y="456"/>
                  </a:cubicBezTo>
                  <a:cubicBezTo>
                    <a:pt x="57" y="369"/>
                    <a:pt x="75" y="269"/>
                    <a:pt x="99" y="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rot="10800000">
              <a:off x="11623475" y="4281526"/>
              <a:ext cx="11212" cy="16435"/>
            </a:xfrm>
            <a:custGeom>
              <a:avLst/>
              <a:gdLst/>
              <a:ahLst/>
              <a:cxnLst/>
              <a:rect l="l" t="t" r="r" b="b"/>
              <a:pathLst>
                <a:path w="88" h="129" extrusionOk="0">
                  <a:moveTo>
                    <a:pt x="88" y="1"/>
                  </a:moveTo>
                  <a:lnTo>
                    <a:pt x="71" y="24"/>
                  </a:lnTo>
                  <a:lnTo>
                    <a:pt x="71" y="24"/>
                  </a:lnTo>
                  <a:cubicBezTo>
                    <a:pt x="77" y="16"/>
                    <a:pt x="83" y="8"/>
                    <a:pt x="88" y="1"/>
                  </a:cubicBezTo>
                  <a:close/>
                  <a:moveTo>
                    <a:pt x="71" y="24"/>
                  </a:moveTo>
                  <a:cubicBezTo>
                    <a:pt x="54" y="50"/>
                    <a:pt x="31" y="84"/>
                    <a:pt x="0" y="129"/>
                  </a:cubicBezTo>
                  <a:lnTo>
                    <a:pt x="71" y="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rot="10800000">
              <a:off x="11529705" y="4404726"/>
              <a:ext cx="4077" cy="5988"/>
            </a:xfrm>
            <a:custGeom>
              <a:avLst/>
              <a:gdLst/>
              <a:ahLst/>
              <a:cxnLst/>
              <a:rect l="l" t="t" r="r" b="b"/>
              <a:pathLst>
                <a:path w="32" h="47" extrusionOk="0">
                  <a:moveTo>
                    <a:pt x="32" y="1"/>
                  </a:moveTo>
                  <a:lnTo>
                    <a:pt x="32" y="1"/>
                  </a:lnTo>
                  <a:cubicBezTo>
                    <a:pt x="12" y="29"/>
                    <a:pt x="1" y="47"/>
                    <a:pt x="3" y="47"/>
                  </a:cubicBezTo>
                  <a:cubicBezTo>
                    <a:pt x="5" y="47"/>
                    <a:pt x="11" y="41"/>
                    <a:pt x="21" y="29"/>
                  </a:cubicBezTo>
                  <a:lnTo>
                    <a:pt x="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rot="10800000">
              <a:off x="9724631" y="3471740"/>
              <a:ext cx="6752" cy="58861"/>
            </a:xfrm>
            <a:custGeom>
              <a:avLst/>
              <a:gdLst/>
              <a:ahLst/>
              <a:cxnLst/>
              <a:rect l="l" t="t" r="r" b="b"/>
              <a:pathLst>
                <a:path w="53" h="462" extrusionOk="0">
                  <a:moveTo>
                    <a:pt x="33" y="1"/>
                  </a:moveTo>
                  <a:cubicBezTo>
                    <a:pt x="32" y="1"/>
                    <a:pt x="31" y="1"/>
                    <a:pt x="30" y="3"/>
                  </a:cubicBezTo>
                  <a:lnTo>
                    <a:pt x="4" y="73"/>
                  </a:lnTo>
                  <a:cubicBezTo>
                    <a:pt x="8" y="234"/>
                    <a:pt x="5" y="357"/>
                    <a:pt x="0" y="462"/>
                  </a:cubicBezTo>
                  <a:cubicBezTo>
                    <a:pt x="21" y="244"/>
                    <a:pt x="52" y="1"/>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rot="10800000">
              <a:off x="10415293" y="4661957"/>
              <a:ext cx="27519" cy="8027"/>
            </a:xfrm>
            <a:custGeom>
              <a:avLst/>
              <a:gdLst/>
              <a:ahLst/>
              <a:cxnLst/>
              <a:rect l="l" t="t" r="r" b="b"/>
              <a:pathLst>
                <a:path w="216" h="63" extrusionOk="0">
                  <a:moveTo>
                    <a:pt x="0" y="1"/>
                  </a:moveTo>
                  <a:lnTo>
                    <a:pt x="0" y="1"/>
                  </a:lnTo>
                  <a:cubicBezTo>
                    <a:pt x="20" y="11"/>
                    <a:pt x="40" y="21"/>
                    <a:pt x="61" y="31"/>
                  </a:cubicBezTo>
                  <a:cubicBezTo>
                    <a:pt x="116" y="43"/>
                    <a:pt x="169" y="53"/>
                    <a:pt x="216" y="62"/>
                  </a:cubicBezTo>
                  <a:cubicBezTo>
                    <a:pt x="151" y="44"/>
                    <a:pt x="77" y="2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rot="10800000">
              <a:off x="10466383" y="4664123"/>
              <a:ext cx="35673" cy="13887"/>
            </a:xfrm>
            <a:custGeom>
              <a:avLst/>
              <a:gdLst/>
              <a:ahLst/>
              <a:cxnLst/>
              <a:rect l="l" t="t" r="r" b="b"/>
              <a:pathLst>
                <a:path w="280" h="109" extrusionOk="0">
                  <a:moveTo>
                    <a:pt x="1" y="0"/>
                  </a:moveTo>
                  <a:cubicBezTo>
                    <a:pt x="1" y="0"/>
                    <a:pt x="18" y="5"/>
                    <a:pt x="45" y="14"/>
                  </a:cubicBezTo>
                  <a:cubicBezTo>
                    <a:pt x="46" y="15"/>
                    <a:pt x="46" y="15"/>
                    <a:pt x="47" y="15"/>
                  </a:cubicBezTo>
                  <a:lnTo>
                    <a:pt x="47" y="15"/>
                  </a:lnTo>
                  <a:cubicBezTo>
                    <a:pt x="30" y="9"/>
                    <a:pt x="15" y="4"/>
                    <a:pt x="1" y="0"/>
                  </a:cubicBezTo>
                  <a:close/>
                  <a:moveTo>
                    <a:pt x="47" y="15"/>
                  </a:moveTo>
                  <a:cubicBezTo>
                    <a:pt x="106" y="36"/>
                    <a:pt x="182" y="67"/>
                    <a:pt x="280" y="109"/>
                  </a:cubicBezTo>
                  <a:cubicBezTo>
                    <a:pt x="280" y="109"/>
                    <a:pt x="211" y="79"/>
                    <a:pt x="141" y="49"/>
                  </a:cubicBezTo>
                  <a:cubicBezTo>
                    <a:pt x="108" y="33"/>
                    <a:pt x="73" y="22"/>
                    <a:pt x="47"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rot="10800000">
              <a:off x="11819296" y="3534041"/>
              <a:ext cx="3567" cy="24589"/>
            </a:xfrm>
            <a:custGeom>
              <a:avLst/>
              <a:gdLst/>
              <a:ahLst/>
              <a:cxnLst/>
              <a:rect l="l" t="t" r="r" b="b"/>
              <a:pathLst>
                <a:path w="28" h="193" extrusionOk="0">
                  <a:moveTo>
                    <a:pt x="17" y="0"/>
                  </a:moveTo>
                  <a:cubicBezTo>
                    <a:pt x="14" y="0"/>
                    <a:pt x="9" y="12"/>
                    <a:pt x="5" y="12"/>
                  </a:cubicBezTo>
                  <a:cubicBezTo>
                    <a:pt x="3" y="12"/>
                    <a:pt x="2" y="11"/>
                    <a:pt x="1" y="9"/>
                  </a:cubicBezTo>
                  <a:lnTo>
                    <a:pt x="1" y="9"/>
                  </a:lnTo>
                  <a:lnTo>
                    <a:pt x="28" y="193"/>
                  </a:lnTo>
                  <a:cubicBezTo>
                    <a:pt x="28" y="31"/>
                    <a:pt x="23"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rot="10800000">
              <a:off x="9730237" y="2197562"/>
              <a:ext cx="4714" cy="63065"/>
            </a:xfrm>
            <a:custGeom>
              <a:avLst/>
              <a:gdLst/>
              <a:ahLst/>
              <a:cxnLst/>
              <a:rect l="l" t="t" r="r" b="b"/>
              <a:pathLst>
                <a:path w="37" h="495" extrusionOk="0">
                  <a:moveTo>
                    <a:pt x="36" y="1"/>
                  </a:moveTo>
                  <a:lnTo>
                    <a:pt x="36" y="1"/>
                  </a:lnTo>
                  <a:cubicBezTo>
                    <a:pt x="22" y="240"/>
                    <a:pt x="1" y="432"/>
                    <a:pt x="21" y="495"/>
                  </a:cubicBezTo>
                  <a:cubicBezTo>
                    <a:pt x="31" y="297"/>
                    <a:pt x="35" y="139"/>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rot="10800000">
              <a:off x="11614939" y="4349815"/>
              <a:ext cx="11212" cy="15543"/>
            </a:xfrm>
            <a:custGeom>
              <a:avLst/>
              <a:gdLst/>
              <a:ahLst/>
              <a:cxnLst/>
              <a:rect l="l" t="t" r="r" b="b"/>
              <a:pathLst>
                <a:path w="88" h="122" extrusionOk="0">
                  <a:moveTo>
                    <a:pt x="82" y="1"/>
                  </a:moveTo>
                  <a:cubicBezTo>
                    <a:pt x="81" y="1"/>
                    <a:pt x="80" y="1"/>
                    <a:pt x="78" y="3"/>
                  </a:cubicBezTo>
                  <a:cubicBezTo>
                    <a:pt x="20" y="82"/>
                    <a:pt x="0" y="121"/>
                    <a:pt x="6" y="122"/>
                  </a:cubicBezTo>
                  <a:cubicBezTo>
                    <a:pt x="56" y="46"/>
                    <a:pt x="88"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rot="10800000">
              <a:off x="9727943" y="2260500"/>
              <a:ext cx="3185" cy="73258"/>
            </a:xfrm>
            <a:custGeom>
              <a:avLst/>
              <a:gdLst/>
              <a:ahLst/>
              <a:cxnLst/>
              <a:rect l="l" t="t" r="r" b="b"/>
              <a:pathLst>
                <a:path w="25" h="575" extrusionOk="0">
                  <a:moveTo>
                    <a:pt x="6" y="1"/>
                  </a:moveTo>
                  <a:cubicBezTo>
                    <a:pt x="4" y="36"/>
                    <a:pt x="2" y="70"/>
                    <a:pt x="0" y="106"/>
                  </a:cubicBezTo>
                  <a:cubicBezTo>
                    <a:pt x="5" y="251"/>
                    <a:pt x="9" y="397"/>
                    <a:pt x="6" y="575"/>
                  </a:cubicBezTo>
                  <a:cubicBezTo>
                    <a:pt x="18" y="397"/>
                    <a:pt x="25" y="195"/>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rot="10800000">
              <a:off x="9750494" y="2519260"/>
              <a:ext cx="637" cy="4204"/>
            </a:xfrm>
            <a:custGeom>
              <a:avLst/>
              <a:gdLst/>
              <a:ahLst/>
              <a:cxnLst/>
              <a:rect l="l" t="t" r="r" b="b"/>
              <a:pathLst>
                <a:path w="5" h="33" extrusionOk="0">
                  <a:moveTo>
                    <a:pt x="5" y="1"/>
                  </a:moveTo>
                  <a:cubicBezTo>
                    <a:pt x="2" y="24"/>
                    <a:pt x="1" y="33"/>
                    <a:pt x="1" y="33"/>
                  </a:cubicBezTo>
                  <a:cubicBezTo>
                    <a:pt x="1" y="33"/>
                    <a:pt x="3" y="25"/>
                    <a:pt x="5" y="14"/>
                  </a:cubicBezTo>
                  <a:cubicBezTo>
                    <a:pt x="5" y="10"/>
                    <a:pt x="5" y="6"/>
                    <a:pt x="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rot="10800000">
              <a:off x="11833311" y="2202913"/>
              <a:ext cx="1274" cy="15161"/>
            </a:xfrm>
            <a:custGeom>
              <a:avLst/>
              <a:gdLst/>
              <a:ahLst/>
              <a:cxnLst/>
              <a:rect l="l" t="t" r="r" b="b"/>
              <a:pathLst>
                <a:path w="10" h="119" extrusionOk="0">
                  <a:moveTo>
                    <a:pt x="4" y="1"/>
                  </a:moveTo>
                  <a:cubicBezTo>
                    <a:pt x="3" y="10"/>
                    <a:pt x="2" y="21"/>
                    <a:pt x="1" y="33"/>
                  </a:cubicBezTo>
                  <a:cubicBezTo>
                    <a:pt x="5" y="94"/>
                    <a:pt x="8" y="119"/>
                    <a:pt x="8" y="119"/>
                  </a:cubicBezTo>
                  <a:cubicBezTo>
                    <a:pt x="10" y="119"/>
                    <a:pt x="7" y="68"/>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rot="10800000">
              <a:off x="9801329" y="3953585"/>
              <a:ext cx="764" cy="2930"/>
            </a:xfrm>
            <a:custGeom>
              <a:avLst/>
              <a:gdLst/>
              <a:ahLst/>
              <a:cxnLst/>
              <a:rect l="l" t="t" r="r" b="b"/>
              <a:pathLst>
                <a:path w="6" h="23" extrusionOk="0">
                  <a:moveTo>
                    <a:pt x="2" y="1"/>
                  </a:moveTo>
                  <a:lnTo>
                    <a:pt x="1" y="7"/>
                  </a:lnTo>
                  <a:cubicBezTo>
                    <a:pt x="3" y="13"/>
                    <a:pt x="5" y="16"/>
                    <a:pt x="6" y="23"/>
                  </a:cubicBezTo>
                  <a:cubicBezTo>
                    <a:pt x="5" y="16"/>
                    <a:pt x="3" y="7"/>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rot="10800000">
              <a:off x="9798271" y="3956388"/>
              <a:ext cx="25354" cy="62556"/>
            </a:xfrm>
            <a:custGeom>
              <a:avLst/>
              <a:gdLst/>
              <a:ahLst/>
              <a:cxnLst/>
              <a:rect l="l" t="t" r="r" b="b"/>
              <a:pathLst>
                <a:path w="199" h="491" extrusionOk="0">
                  <a:moveTo>
                    <a:pt x="0" y="1"/>
                  </a:moveTo>
                  <a:cubicBezTo>
                    <a:pt x="113" y="199"/>
                    <a:pt x="135" y="327"/>
                    <a:pt x="171" y="491"/>
                  </a:cubicBezTo>
                  <a:lnTo>
                    <a:pt x="198" y="302"/>
                  </a:lnTo>
                  <a:cubicBezTo>
                    <a:pt x="198" y="302"/>
                    <a:pt x="187" y="283"/>
                    <a:pt x="171" y="254"/>
                  </a:cubicBezTo>
                  <a:cubicBezTo>
                    <a:pt x="154" y="224"/>
                    <a:pt x="134" y="185"/>
                    <a:pt x="105" y="150"/>
                  </a:cubicBezTo>
                  <a:cubicBezTo>
                    <a:pt x="53" y="75"/>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rot="10800000">
              <a:off x="9721191" y="-362259"/>
              <a:ext cx="2148685" cy="5105246"/>
            </a:xfrm>
            <a:custGeom>
              <a:avLst/>
              <a:gdLst/>
              <a:ahLst/>
              <a:cxnLst/>
              <a:rect l="l" t="t" r="r" b="b"/>
              <a:pathLst>
                <a:path w="16865" h="40071" extrusionOk="0">
                  <a:moveTo>
                    <a:pt x="11072" y="421"/>
                  </a:moveTo>
                  <a:cubicBezTo>
                    <a:pt x="11081" y="424"/>
                    <a:pt x="11088" y="427"/>
                    <a:pt x="11095" y="429"/>
                  </a:cubicBezTo>
                  <a:cubicBezTo>
                    <a:pt x="11087" y="426"/>
                    <a:pt x="11080" y="424"/>
                    <a:pt x="11072" y="421"/>
                  </a:cubicBezTo>
                  <a:close/>
                  <a:moveTo>
                    <a:pt x="11628" y="786"/>
                  </a:moveTo>
                  <a:cubicBezTo>
                    <a:pt x="11721" y="828"/>
                    <a:pt x="11824" y="878"/>
                    <a:pt x="11936" y="940"/>
                  </a:cubicBezTo>
                  <a:cubicBezTo>
                    <a:pt x="11859" y="914"/>
                    <a:pt x="11750" y="857"/>
                    <a:pt x="11628" y="786"/>
                  </a:cubicBezTo>
                  <a:close/>
                  <a:moveTo>
                    <a:pt x="12865" y="1537"/>
                  </a:moveTo>
                  <a:lnTo>
                    <a:pt x="12865" y="1537"/>
                  </a:lnTo>
                  <a:cubicBezTo>
                    <a:pt x="12866" y="1538"/>
                    <a:pt x="12866" y="1538"/>
                    <a:pt x="12866" y="1538"/>
                  </a:cubicBezTo>
                  <a:lnTo>
                    <a:pt x="12866" y="1538"/>
                  </a:lnTo>
                  <a:cubicBezTo>
                    <a:pt x="12866" y="1538"/>
                    <a:pt x="12866" y="1537"/>
                    <a:pt x="12865" y="1537"/>
                  </a:cubicBezTo>
                  <a:close/>
                  <a:moveTo>
                    <a:pt x="3939" y="1560"/>
                  </a:moveTo>
                  <a:cubicBezTo>
                    <a:pt x="3852" y="1622"/>
                    <a:pt x="3696" y="1769"/>
                    <a:pt x="3623" y="1800"/>
                  </a:cubicBezTo>
                  <a:cubicBezTo>
                    <a:pt x="3702" y="1704"/>
                    <a:pt x="3783" y="1654"/>
                    <a:pt x="3939" y="1560"/>
                  </a:cubicBezTo>
                  <a:close/>
                  <a:moveTo>
                    <a:pt x="2241" y="3087"/>
                  </a:moveTo>
                  <a:lnTo>
                    <a:pt x="2193" y="3140"/>
                  </a:lnTo>
                  <a:cubicBezTo>
                    <a:pt x="2212" y="3119"/>
                    <a:pt x="2228" y="3101"/>
                    <a:pt x="2241" y="3087"/>
                  </a:cubicBezTo>
                  <a:close/>
                  <a:moveTo>
                    <a:pt x="15051" y="3612"/>
                  </a:moveTo>
                  <a:lnTo>
                    <a:pt x="15109" y="3689"/>
                  </a:lnTo>
                  <a:lnTo>
                    <a:pt x="15109" y="3689"/>
                  </a:lnTo>
                  <a:cubicBezTo>
                    <a:pt x="15090" y="3662"/>
                    <a:pt x="15071" y="3636"/>
                    <a:pt x="15051" y="3612"/>
                  </a:cubicBezTo>
                  <a:close/>
                  <a:moveTo>
                    <a:pt x="16670" y="7511"/>
                  </a:moveTo>
                  <a:cubicBezTo>
                    <a:pt x="16671" y="7511"/>
                    <a:pt x="16673" y="7523"/>
                    <a:pt x="16675" y="7564"/>
                  </a:cubicBezTo>
                  <a:lnTo>
                    <a:pt x="16675" y="7564"/>
                  </a:lnTo>
                  <a:cubicBezTo>
                    <a:pt x="16671" y="7550"/>
                    <a:pt x="16667" y="7539"/>
                    <a:pt x="16663" y="7532"/>
                  </a:cubicBezTo>
                  <a:cubicBezTo>
                    <a:pt x="16667" y="7528"/>
                    <a:pt x="16668" y="7511"/>
                    <a:pt x="16670" y="7511"/>
                  </a:cubicBezTo>
                  <a:close/>
                  <a:moveTo>
                    <a:pt x="16492" y="7681"/>
                  </a:moveTo>
                  <a:cubicBezTo>
                    <a:pt x="16493" y="7685"/>
                    <a:pt x="16493" y="7689"/>
                    <a:pt x="16494" y="7692"/>
                  </a:cubicBezTo>
                  <a:lnTo>
                    <a:pt x="16494" y="7692"/>
                  </a:lnTo>
                  <a:lnTo>
                    <a:pt x="16492" y="7681"/>
                  </a:lnTo>
                  <a:close/>
                  <a:moveTo>
                    <a:pt x="382" y="11742"/>
                  </a:moveTo>
                  <a:lnTo>
                    <a:pt x="382" y="11744"/>
                  </a:lnTo>
                  <a:cubicBezTo>
                    <a:pt x="382" y="11743"/>
                    <a:pt x="382" y="11742"/>
                    <a:pt x="382" y="11742"/>
                  </a:cubicBezTo>
                  <a:close/>
                  <a:moveTo>
                    <a:pt x="371" y="16412"/>
                  </a:moveTo>
                  <a:cubicBezTo>
                    <a:pt x="371" y="16428"/>
                    <a:pt x="371" y="16445"/>
                    <a:pt x="372" y="16461"/>
                  </a:cubicBezTo>
                  <a:lnTo>
                    <a:pt x="372" y="16461"/>
                  </a:lnTo>
                  <a:cubicBezTo>
                    <a:pt x="372" y="16442"/>
                    <a:pt x="371" y="16426"/>
                    <a:pt x="371" y="16412"/>
                  </a:cubicBezTo>
                  <a:close/>
                  <a:moveTo>
                    <a:pt x="96" y="21304"/>
                  </a:moveTo>
                  <a:cubicBezTo>
                    <a:pt x="101" y="21421"/>
                    <a:pt x="100" y="21458"/>
                    <a:pt x="98" y="21458"/>
                  </a:cubicBezTo>
                  <a:cubicBezTo>
                    <a:pt x="96" y="21458"/>
                    <a:pt x="92" y="21429"/>
                    <a:pt x="89" y="21401"/>
                  </a:cubicBezTo>
                  <a:lnTo>
                    <a:pt x="96" y="21304"/>
                  </a:lnTo>
                  <a:close/>
                  <a:moveTo>
                    <a:pt x="16781" y="22538"/>
                  </a:moveTo>
                  <a:lnTo>
                    <a:pt x="16781" y="22538"/>
                  </a:lnTo>
                  <a:cubicBezTo>
                    <a:pt x="16781" y="22538"/>
                    <a:pt x="16779" y="22606"/>
                    <a:pt x="16776" y="22699"/>
                  </a:cubicBezTo>
                  <a:cubicBezTo>
                    <a:pt x="16775" y="22695"/>
                    <a:pt x="16775" y="22692"/>
                    <a:pt x="16774" y="22688"/>
                  </a:cubicBezTo>
                  <a:cubicBezTo>
                    <a:pt x="16779" y="22581"/>
                    <a:pt x="16781" y="22538"/>
                    <a:pt x="16781" y="22538"/>
                  </a:cubicBezTo>
                  <a:close/>
                  <a:moveTo>
                    <a:pt x="16698" y="25047"/>
                  </a:moveTo>
                  <a:cubicBezTo>
                    <a:pt x="16698" y="25048"/>
                    <a:pt x="16698" y="25049"/>
                    <a:pt x="16698" y="25050"/>
                  </a:cubicBezTo>
                  <a:lnTo>
                    <a:pt x="16698" y="25050"/>
                  </a:lnTo>
                  <a:cubicBezTo>
                    <a:pt x="16698" y="25049"/>
                    <a:pt x="16698" y="25048"/>
                    <a:pt x="16698" y="25047"/>
                  </a:cubicBezTo>
                  <a:close/>
                  <a:moveTo>
                    <a:pt x="80" y="27259"/>
                  </a:moveTo>
                  <a:cubicBezTo>
                    <a:pt x="79" y="27265"/>
                    <a:pt x="77" y="27275"/>
                    <a:pt x="76" y="27287"/>
                  </a:cubicBezTo>
                  <a:cubicBezTo>
                    <a:pt x="77" y="27278"/>
                    <a:pt x="79" y="27269"/>
                    <a:pt x="80" y="27259"/>
                  </a:cubicBezTo>
                  <a:close/>
                  <a:moveTo>
                    <a:pt x="349" y="30929"/>
                  </a:moveTo>
                  <a:lnTo>
                    <a:pt x="349" y="30929"/>
                  </a:lnTo>
                  <a:cubicBezTo>
                    <a:pt x="349" y="30938"/>
                    <a:pt x="349" y="30950"/>
                    <a:pt x="348" y="30965"/>
                  </a:cubicBezTo>
                  <a:lnTo>
                    <a:pt x="348" y="30965"/>
                  </a:lnTo>
                  <a:lnTo>
                    <a:pt x="349" y="30929"/>
                  </a:lnTo>
                  <a:close/>
                  <a:moveTo>
                    <a:pt x="8502" y="1"/>
                  </a:moveTo>
                  <a:lnTo>
                    <a:pt x="8630" y="13"/>
                  </a:lnTo>
                  <a:cubicBezTo>
                    <a:pt x="8446" y="41"/>
                    <a:pt x="8245" y="22"/>
                    <a:pt x="7872" y="46"/>
                  </a:cubicBezTo>
                  <a:lnTo>
                    <a:pt x="7883" y="41"/>
                  </a:lnTo>
                  <a:lnTo>
                    <a:pt x="7883" y="41"/>
                  </a:lnTo>
                  <a:cubicBezTo>
                    <a:pt x="7668" y="43"/>
                    <a:pt x="7538" y="46"/>
                    <a:pt x="7451" y="63"/>
                  </a:cubicBezTo>
                  <a:cubicBezTo>
                    <a:pt x="7364" y="75"/>
                    <a:pt x="7319" y="85"/>
                    <a:pt x="7273" y="93"/>
                  </a:cubicBezTo>
                  <a:cubicBezTo>
                    <a:pt x="7184" y="113"/>
                    <a:pt x="7095" y="118"/>
                    <a:pt x="6676" y="179"/>
                  </a:cubicBezTo>
                  <a:lnTo>
                    <a:pt x="6726" y="195"/>
                  </a:lnTo>
                  <a:cubicBezTo>
                    <a:pt x="6694" y="235"/>
                    <a:pt x="6512" y="272"/>
                    <a:pt x="6278" y="318"/>
                  </a:cubicBezTo>
                  <a:cubicBezTo>
                    <a:pt x="6161" y="344"/>
                    <a:pt x="6029" y="361"/>
                    <a:pt x="5902" y="400"/>
                  </a:cubicBezTo>
                  <a:cubicBezTo>
                    <a:pt x="5775" y="442"/>
                    <a:pt x="5648" y="487"/>
                    <a:pt x="5535" y="534"/>
                  </a:cubicBezTo>
                  <a:lnTo>
                    <a:pt x="5707" y="489"/>
                  </a:lnTo>
                  <a:lnTo>
                    <a:pt x="5707" y="489"/>
                  </a:lnTo>
                  <a:cubicBezTo>
                    <a:pt x="5585" y="544"/>
                    <a:pt x="5402" y="589"/>
                    <a:pt x="5217" y="631"/>
                  </a:cubicBezTo>
                  <a:cubicBezTo>
                    <a:pt x="5036" y="684"/>
                    <a:pt x="4855" y="746"/>
                    <a:pt x="4731" y="800"/>
                  </a:cubicBezTo>
                  <a:cubicBezTo>
                    <a:pt x="4724" y="803"/>
                    <a:pt x="4720" y="804"/>
                    <a:pt x="4718" y="804"/>
                  </a:cubicBezTo>
                  <a:cubicBezTo>
                    <a:pt x="4708" y="804"/>
                    <a:pt x="4820" y="747"/>
                    <a:pt x="4883" y="712"/>
                  </a:cubicBezTo>
                  <a:lnTo>
                    <a:pt x="4883" y="712"/>
                  </a:lnTo>
                  <a:cubicBezTo>
                    <a:pt x="4228" y="994"/>
                    <a:pt x="4812" y="776"/>
                    <a:pt x="4350" y="1033"/>
                  </a:cubicBezTo>
                  <a:cubicBezTo>
                    <a:pt x="4340" y="1037"/>
                    <a:pt x="4333" y="1038"/>
                    <a:pt x="4328" y="1038"/>
                  </a:cubicBezTo>
                  <a:cubicBezTo>
                    <a:pt x="4308" y="1038"/>
                    <a:pt x="4330" y="1010"/>
                    <a:pt x="4312" y="1010"/>
                  </a:cubicBezTo>
                  <a:cubicBezTo>
                    <a:pt x="4296" y="1010"/>
                    <a:pt x="4251" y="1030"/>
                    <a:pt x="4126" y="1105"/>
                  </a:cubicBezTo>
                  <a:cubicBezTo>
                    <a:pt x="4086" y="1125"/>
                    <a:pt x="4012" y="1171"/>
                    <a:pt x="3918" y="1235"/>
                  </a:cubicBezTo>
                  <a:cubicBezTo>
                    <a:pt x="3871" y="1266"/>
                    <a:pt x="3819" y="1302"/>
                    <a:pt x="3763" y="1340"/>
                  </a:cubicBezTo>
                  <a:cubicBezTo>
                    <a:pt x="3707" y="1379"/>
                    <a:pt x="3654" y="1427"/>
                    <a:pt x="3596" y="1474"/>
                  </a:cubicBezTo>
                  <a:cubicBezTo>
                    <a:pt x="3367" y="1665"/>
                    <a:pt x="3097" y="1863"/>
                    <a:pt x="2913" y="2021"/>
                  </a:cubicBezTo>
                  <a:cubicBezTo>
                    <a:pt x="2958" y="1991"/>
                    <a:pt x="3004" y="1960"/>
                    <a:pt x="3015" y="1960"/>
                  </a:cubicBezTo>
                  <a:cubicBezTo>
                    <a:pt x="3025" y="1960"/>
                    <a:pt x="3003" y="1989"/>
                    <a:pt x="2918" y="2075"/>
                  </a:cubicBezTo>
                  <a:cubicBezTo>
                    <a:pt x="2849" y="2138"/>
                    <a:pt x="2765" y="2211"/>
                    <a:pt x="2675" y="2287"/>
                  </a:cubicBezTo>
                  <a:cubicBezTo>
                    <a:pt x="2630" y="2325"/>
                    <a:pt x="2583" y="2364"/>
                    <a:pt x="2535" y="2404"/>
                  </a:cubicBezTo>
                  <a:lnTo>
                    <a:pt x="2404" y="2537"/>
                  </a:lnTo>
                  <a:cubicBezTo>
                    <a:pt x="2231" y="2717"/>
                    <a:pt x="2058" y="2892"/>
                    <a:pt x="1969" y="3039"/>
                  </a:cubicBezTo>
                  <a:cubicBezTo>
                    <a:pt x="1938" y="3074"/>
                    <a:pt x="1923" y="3086"/>
                    <a:pt x="1919" y="3086"/>
                  </a:cubicBezTo>
                  <a:cubicBezTo>
                    <a:pt x="1836" y="3204"/>
                    <a:pt x="1703" y="3394"/>
                    <a:pt x="1577" y="3574"/>
                  </a:cubicBezTo>
                  <a:cubicBezTo>
                    <a:pt x="1456" y="3756"/>
                    <a:pt x="1367" y="3942"/>
                    <a:pt x="1331" y="4020"/>
                  </a:cubicBezTo>
                  <a:cubicBezTo>
                    <a:pt x="1275" y="4064"/>
                    <a:pt x="1191" y="4183"/>
                    <a:pt x="1098" y="4337"/>
                  </a:cubicBezTo>
                  <a:cubicBezTo>
                    <a:pt x="1019" y="4498"/>
                    <a:pt x="931" y="4693"/>
                    <a:pt x="848" y="4882"/>
                  </a:cubicBezTo>
                  <a:cubicBezTo>
                    <a:pt x="756" y="5067"/>
                    <a:pt x="706" y="5258"/>
                    <a:pt x="653" y="5394"/>
                  </a:cubicBezTo>
                  <a:cubicBezTo>
                    <a:pt x="605" y="5524"/>
                    <a:pt x="567" y="5608"/>
                    <a:pt x="545" y="5608"/>
                  </a:cubicBezTo>
                  <a:cubicBezTo>
                    <a:pt x="544" y="5608"/>
                    <a:pt x="543" y="5607"/>
                    <a:pt x="542" y="5607"/>
                  </a:cubicBezTo>
                  <a:cubicBezTo>
                    <a:pt x="542" y="5607"/>
                    <a:pt x="459" y="5812"/>
                    <a:pt x="413" y="6029"/>
                  </a:cubicBezTo>
                  <a:cubicBezTo>
                    <a:pt x="360" y="6244"/>
                    <a:pt x="305" y="6458"/>
                    <a:pt x="305" y="6458"/>
                  </a:cubicBezTo>
                  <a:lnTo>
                    <a:pt x="302" y="6433"/>
                  </a:lnTo>
                  <a:cubicBezTo>
                    <a:pt x="285" y="6501"/>
                    <a:pt x="266" y="6564"/>
                    <a:pt x="254" y="6623"/>
                  </a:cubicBezTo>
                  <a:cubicBezTo>
                    <a:pt x="245" y="6682"/>
                    <a:pt x="238" y="6736"/>
                    <a:pt x="231" y="6786"/>
                  </a:cubicBezTo>
                  <a:cubicBezTo>
                    <a:pt x="216" y="6887"/>
                    <a:pt x="206" y="6971"/>
                    <a:pt x="199" y="7043"/>
                  </a:cubicBezTo>
                  <a:cubicBezTo>
                    <a:pt x="184" y="7188"/>
                    <a:pt x="180" y="7287"/>
                    <a:pt x="176" y="7386"/>
                  </a:cubicBezTo>
                  <a:cubicBezTo>
                    <a:pt x="166" y="7437"/>
                    <a:pt x="161" y="7452"/>
                    <a:pt x="159" y="7452"/>
                  </a:cubicBezTo>
                  <a:cubicBezTo>
                    <a:pt x="154" y="7452"/>
                    <a:pt x="155" y="7415"/>
                    <a:pt x="154" y="7408"/>
                  </a:cubicBezTo>
                  <a:cubicBezTo>
                    <a:pt x="117" y="7819"/>
                    <a:pt x="106" y="8045"/>
                    <a:pt x="98" y="8255"/>
                  </a:cubicBezTo>
                  <a:cubicBezTo>
                    <a:pt x="99" y="8464"/>
                    <a:pt x="114" y="8654"/>
                    <a:pt x="136" y="8996"/>
                  </a:cubicBezTo>
                  <a:lnTo>
                    <a:pt x="106" y="9066"/>
                  </a:lnTo>
                  <a:cubicBezTo>
                    <a:pt x="124" y="9252"/>
                    <a:pt x="60" y="10245"/>
                    <a:pt x="95" y="11043"/>
                  </a:cubicBezTo>
                  <a:cubicBezTo>
                    <a:pt x="91" y="11035"/>
                    <a:pt x="86" y="11019"/>
                    <a:pt x="82" y="10956"/>
                  </a:cubicBezTo>
                  <a:lnTo>
                    <a:pt x="82" y="10956"/>
                  </a:lnTo>
                  <a:cubicBezTo>
                    <a:pt x="116" y="11854"/>
                    <a:pt x="1" y="13107"/>
                    <a:pt x="107" y="13436"/>
                  </a:cubicBezTo>
                  <a:lnTo>
                    <a:pt x="133" y="14030"/>
                  </a:lnTo>
                  <a:cubicBezTo>
                    <a:pt x="136" y="13783"/>
                    <a:pt x="141" y="13707"/>
                    <a:pt x="149" y="13707"/>
                  </a:cubicBezTo>
                  <a:cubicBezTo>
                    <a:pt x="160" y="13707"/>
                    <a:pt x="175" y="13900"/>
                    <a:pt x="187" y="13900"/>
                  </a:cubicBezTo>
                  <a:cubicBezTo>
                    <a:pt x="191" y="13900"/>
                    <a:pt x="195" y="13880"/>
                    <a:pt x="198" y="13828"/>
                  </a:cubicBezTo>
                  <a:lnTo>
                    <a:pt x="198" y="13828"/>
                  </a:lnTo>
                  <a:cubicBezTo>
                    <a:pt x="202" y="14052"/>
                    <a:pt x="182" y="14373"/>
                    <a:pt x="169" y="14373"/>
                  </a:cubicBezTo>
                  <a:cubicBezTo>
                    <a:pt x="165" y="14373"/>
                    <a:pt x="161" y="14334"/>
                    <a:pt x="160" y="14238"/>
                  </a:cubicBezTo>
                  <a:lnTo>
                    <a:pt x="165" y="14180"/>
                  </a:lnTo>
                  <a:cubicBezTo>
                    <a:pt x="162" y="14172"/>
                    <a:pt x="159" y="14168"/>
                    <a:pt x="156" y="14168"/>
                  </a:cubicBezTo>
                  <a:cubicBezTo>
                    <a:pt x="114" y="14168"/>
                    <a:pt x="143" y="15113"/>
                    <a:pt x="109" y="15113"/>
                  </a:cubicBezTo>
                  <a:cubicBezTo>
                    <a:pt x="108" y="15113"/>
                    <a:pt x="108" y="15113"/>
                    <a:pt x="107" y="15113"/>
                  </a:cubicBezTo>
                  <a:lnTo>
                    <a:pt x="107" y="15113"/>
                  </a:lnTo>
                  <a:cubicBezTo>
                    <a:pt x="111" y="16623"/>
                    <a:pt x="80" y="18094"/>
                    <a:pt x="77" y="19509"/>
                  </a:cubicBezTo>
                  <a:lnTo>
                    <a:pt x="120" y="19346"/>
                  </a:lnTo>
                  <a:lnTo>
                    <a:pt x="118" y="19839"/>
                  </a:lnTo>
                  <a:cubicBezTo>
                    <a:pt x="113" y="19895"/>
                    <a:pt x="107" y="19935"/>
                    <a:pt x="100" y="19935"/>
                  </a:cubicBezTo>
                  <a:cubicBezTo>
                    <a:pt x="92" y="19935"/>
                    <a:pt x="85" y="19863"/>
                    <a:pt x="86" y="19661"/>
                  </a:cubicBezTo>
                  <a:lnTo>
                    <a:pt x="86" y="19661"/>
                  </a:lnTo>
                  <a:cubicBezTo>
                    <a:pt x="61" y="19847"/>
                    <a:pt x="106" y="20252"/>
                    <a:pt x="116" y="20262"/>
                  </a:cubicBezTo>
                  <a:cubicBezTo>
                    <a:pt x="111" y="20450"/>
                    <a:pt x="105" y="20515"/>
                    <a:pt x="99" y="20515"/>
                  </a:cubicBezTo>
                  <a:cubicBezTo>
                    <a:pt x="85" y="20515"/>
                    <a:pt x="70" y="20173"/>
                    <a:pt x="66" y="20173"/>
                  </a:cubicBezTo>
                  <a:cubicBezTo>
                    <a:pt x="65" y="20173"/>
                    <a:pt x="65" y="20183"/>
                    <a:pt x="64" y="20204"/>
                  </a:cubicBezTo>
                  <a:lnTo>
                    <a:pt x="67" y="20492"/>
                  </a:lnTo>
                  <a:lnTo>
                    <a:pt x="73" y="20426"/>
                  </a:lnTo>
                  <a:cubicBezTo>
                    <a:pt x="90" y="20659"/>
                    <a:pt x="108" y="20679"/>
                    <a:pt x="106" y="21103"/>
                  </a:cubicBezTo>
                  <a:cubicBezTo>
                    <a:pt x="98" y="21370"/>
                    <a:pt x="80" y="21240"/>
                    <a:pt x="79" y="21346"/>
                  </a:cubicBezTo>
                  <a:cubicBezTo>
                    <a:pt x="79" y="21346"/>
                    <a:pt x="79" y="21346"/>
                    <a:pt x="78" y="21346"/>
                  </a:cubicBezTo>
                  <a:cubicBezTo>
                    <a:pt x="77" y="21346"/>
                    <a:pt x="76" y="21355"/>
                    <a:pt x="76" y="21378"/>
                  </a:cubicBezTo>
                  <a:cubicBezTo>
                    <a:pt x="76" y="21403"/>
                    <a:pt x="77" y="21443"/>
                    <a:pt x="77" y="21507"/>
                  </a:cubicBezTo>
                  <a:lnTo>
                    <a:pt x="74" y="22128"/>
                  </a:lnTo>
                  <a:lnTo>
                    <a:pt x="107" y="21880"/>
                  </a:lnTo>
                  <a:cubicBezTo>
                    <a:pt x="119" y="22078"/>
                    <a:pt x="113" y="22293"/>
                    <a:pt x="123" y="22293"/>
                  </a:cubicBezTo>
                  <a:cubicBezTo>
                    <a:pt x="127" y="22293"/>
                    <a:pt x="133" y="22262"/>
                    <a:pt x="143" y="22187"/>
                  </a:cubicBezTo>
                  <a:lnTo>
                    <a:pt x="143" y="22187"/>
                  </a:lnTo>
                  <a:cubicBezTo>
                    <a:pt x="85" y="22625"/>
                    <a:pt x="123" y="24498"/>
                    <a:pt x="104" y="24755"/>
                  </a:cubicBezTo>
                  <a:cubicBezTo>
                    <a:pt x="129" y="25140"/>
                    <a:pt x="129" y="25522"/>
                    <a:pt x="126" y="25993"/>
                  </a:cubicBezTo>
                  <a:cubicBezTo>
                    <a:pt x="129" y="25944"/>
                    <a:pt x="138" y="25903"/>
                    <a:pt x="146" y="25903"/>
                  </a:cubicBezTo>
                  <a:cubicBezTo>
                    <a:pt x="158" y="25903"/>
                    <a:pt x="169" y="25979"/>
                    <a:pt x="167" y="26213"/>
                  </a:cubicBezTo>
                  <a:cubicBezTo>
                    <a:pt x="161" y="26202"/>
                    <a:pt x="156" y="26196"/>
                    <a:pt x="151" y="26196"/>
                  </a:cubicBezTo>
                  <a:cubicBezTo>
                    <a:pt x="95" y="26196"/>
                    <a:pt x="126" y="26937"/>
                    <a:pt x="80" y="27259"/>
                  </a:cubicBezTo>
                  <a:lnTo>
                    <a:pt x="80" y="27259"/>
                  </a:lnTo>
                  <a:cubicBezTo>
                    <a:pt x="82" y="27251"/>
                    <a:pt x="83" y="27248"/>
                    <a:pt x="84" y="27248"/>
                  </a:cubicBezTo>
                  <a:cubicBezTo>
                    <a:pt x="105" y="27248"/>
                    <a:pt x="94" y="28075"/>
                    <a:pt x="120" y="28075"/>
                  </a:cubicBezTo>
                  <a:cubicBezTo>
                    <a:pt x="125" y="28075"/>
                    <a:pt x="131" y="28048"/>
                    <a:pt x="138" y="27984"/>
                  </a:cubicBezTo>
                  <a:lnTo>
                    <a:pt x="138" y="27984"/>
                  </a:lnTo>
                  <a:cubicBezTo>
                    <a:pt x="136" y="28131"/>
                    <a:pt x="130" y="28154"/>
                    <a:pt x="122" y="28154"/>
                  </a:cubicBezTo>
                  <a:cubicBezTo>
                    <a:pt x="119" y="28154"/>
                    <a:pt x="115" y="28149"/>
                    <a:pt x="111" y="28149"/>
                  </a:cubicBezTo>
                  <a:cubicBezTo>
                    <a:pt x="104" y="28149"/>
                    <a:pt x="97" y="28166"/>
                    <a:pt x="90" y="28261"/>
                  </a:cubicBezTo>
                  <a:cubicBezTo>
                    <a:pt x="121" y="29070"/>
                    <a:pt x="71" y="30042"/>
                    <a:pt x="81" y="31042"/>
                  </a:cubicBezTo>
                  <a:cubicBezTo>
                    <a:pt x="81" y="31043"/>
                    <a:pt x="82" y="31043"/>
                    <a:pt x="82" y="31043"/>
                  </a:cubicBezTo>
                  <a:cubicBezTo>
                    <a:pt x="88" y="31043"/>
                    <a:pt x="96" y="30994"/>
                    <a:pt x="104" y="30994"/>
                  </a:cubicBezTo>
                  <a:cubicBezTo>
                    <a:pt x="110" y="30994"/>
                    <a:pt x="116" y="31019"/>
                    <a:pt x="122" y="31105"/>
                  </a:cubicBezTo>
                  <a:lnTo>
                    <a:pt x="71" y="31632"/>
                  </a:lnTo>
                  <a:cubicBezTo>
                    <a:pt x="76" y="31830"/>
                    <a:pt x="130" y="31813"/>
                    <a:pt x="94" y="32174"/>
                  </a:cubicBezTo>
                  <a:cubicBezTo>
                    <a:pt x="100" y="32144"/>
                    <a:pt x="106" y="32105"/>
                    <a:pt x="111" y="32105"/>
                  </a:cubicBezTo>
                  <a:cubicBezTo>
                    <a:pt x="115" y="32105"/>
                    <a:pt x="118" y="32125"/>
                    <a:pt x="120" y="32179"/>
                  </a:cubicBezTo>
                  <a:cubicBezTo>
                    <a:pt x="69" y="34137"/>
                    <a:pt x="161" y="36179"/>
                    <a:pt x="65" y="38166"/>
                  </a:cubicBezTo>
                  <a:cubicBezTo>
                    <a:pt x="73" y="38069"/>
                    <a:pt x="78" y="38030"/>
                    <a:pt x="81" y="38030"/>
                  </a:cubicBezTo>
                  <a:cubicBezTo>
                    <a:pt x="87" y="38030"/>
                    <a:pt x="88" y="38150"/>
                    <a:pt x="89" y="38282"/>
                  </a:cubicBezTo>
                  <a:cubicBezTo>
                    <a:pt x="91" y="38237"/>
                    <a:pt x="94" y="38222"/>
                    <a:pt x="99" y="38222"/>
                  </a:cubicBezTo>
                  <a:cubicBezTo>
                    <a:pt x="106" y="38222"/>
                    <a:pt x="116" y="38262"/>
                    <a:pt x="125" y="38262"/>
                  </a:cubicBezTo>
                  <a:cubicBezTo>
                    <a:pt x="126" y="38262"/>
                    <a:pt x="128" y="38261"/>
                    <a:pt x="129" y="38258"/>
                  </a:cubicBezTo>
                  <a:lnTo>
                    <a:pt x="129" y="38258"/>
                  </a:lnTo>
                  <a:lnTo>
                    <a:pt x="89" y="39091"/>
                  </a:lnTo>
                  <a:cubicBezTo>
                    <a:pt x="129" y="39243"/>
                    <a:pt x="92" y="39983"/>
                    <a:pt x="129" y="40070"/>
                  </a:cubicBezTo>
                  <a:lnTo>
                    <a:pt x="123" y="39807"/>
                  </a:lnTo>
                  <a:lnTo>
                    <a:pt x="123" y="39807"/>
                  </a:lnTo>
                  <a:cubicBezTo>
                    <a:pt x="130" y="39867"/>
                    <a:pt x="138" y="39892"/>
                    <a:pt x="147" y="39892"/>
                  </a:cubicBezTo>
                  <a:cubicBezTo>
                    <a:pt x="184" y="39892"/>
                    <a:pt x="227" y="39365"/>
                    <a:pt x="272" y="39365"/>
                  </a:cubicBezTo>
                  <a:cubicBezTo>
                    <a:pt x="274" y="39365"/>
                    <a:pt x="276" y="39366"/>
                    <a:pt x="278" y="39368"/>
                  </a:cubicBezTo>
                  <a:cubicBezTo>
                    <a:pt x="227" y="38975"/>
                    <a:pt x="351" y="38332"/>
                    <a:pt x="280" y="37689"/>
                  </a:cubicBezTo>
                  <a:cubicBezTo>
                    <a:pt x="282" y="37658"/>
                    <a:pt x="284" y="37646"/>
                    <a:pt x="287" y="37646"/>
                  </a:cubicBezTo>
                  <a:cubicBezTo>
                    <a:pt x="293" y="37646"/>
                    <a:pt x="299" y="37748"/>
                    <a:pt x="307" y="37748"/>
                  </a:cubicBezTo>
                  <a:cubicBezTo>
                    <a:pt x="308" y="37748"/>
                    <a:pt x="310" y="37744"/>
                    <a:pt x="312" y="37733"/>
                  </a:cubicBezTo>
                  <a:cubicBezTo>
                    <a:pt x="287" y="37570"/>
                    <a:pt x="282" y="37373"/>
                    <a:pt x="293" y="37008"/>
                  </a:cubicBezTo>
                  <a:lnTo>
                    <a:pt x="293" y="37008"/>
                  </a:lnTo>
                  <a:lnTo>
                    <a:pt x="299" y="37049"/>
                  </a:lnTo>
                  <a:cubicBezTo>
                    <a:pt x="293" y="36024"/>
                    <a:pt x="317" y="35583"/>
                    <a:pt x="333" y="34431"/>
                  </a:cubicBezTo>
                  <a:lnTo>
                    <a:pt x="333" y="34431"/>
                  </a:lnTo>
                  <a:lnTo>
                    <a:pt x="305" y="34516"/>
                  </a:lnTo>
                  <a:cubicBezTo>
                    <a:pt x="308" y="34269"/>
                    <a:pt x="318" y="34217"/>
                    <a:pt x="325" y="34101"/>
                  </a:cubicBezTo>
                  <a:cubicBezTo>
                    <a:pt x="319" y="34064"/>
                    <a:pt x="315" y="34048"/>
                    <a:pt x="312" y="34048"/>
                  </a:cubicBezTo>
                  <a:cubicBezTo>
                    <a:pt x="294" y="34048"/>
                    <a:pt x="310" y="34582"/>
                    <a:pt x="289" y="34582"/>
                  </a:cubicBezTo>
                  <a:cubicBezTo>
                    <a:pt x="285" y="34582"/>
                    <a:pt x="281" y="34568"/>
                    <a:pt x="276" y="34537"/>
                  </a:cubicBezTo>
                  <a:cubicBezTo>
                    <a:pt x="332" y="34208"/>
                    <a:pt x="277" y="32790"/>
                    <a:pt x="341" y="32569"/>
                  </a:cubicBezTo>
                  <a:cubicBezTo>
                    <a:pt x="341" y="32446"/>
                    <a:pt x="338" y="32414"/>
                    <a:pt x="333" y="32414"/>
                  </a:cubicBezTo>
                  <a:cubicBezTo>
                    <a:pt x="328" y="32414"/>
                    <a:pt x="322" y="32454"/>
                    <a:pt x="317" y="32454"/>
                  </a:cubicBezTo>
                  <a:cubicBezTo>
                    <a:pt x="312" y="32454"/>
                    <a:pt x="309" y="32422"/>
                    <a:pt x="309" y="32299"/>
                  </a:cubicBezTo>
                  <a:lnTo>
                    <a:pt x="327" y="32199"/>
                  </a:lnTo>
                  <a:lnTo>
                    <a:pt x="304" y="32102"/>
                  </a:lnTo>
                  <a:cubicBezTo>
                    <a:pt x="307" y="31852"/>
                    <a:pt x="330" y="31726"/>
                    <a:pt x="344" y="31717"/>
                  </a:cubicBezTo>
                  <a:lnTo>
                    <a:pt x="344" y="31717"/>
                  </a:lnTo>
                  <a:cubicBezTo>
                    <a:pt x="342" y="31777"/>
                    <a:pt x="348" y="31889"/>
                    <a:pt x="349" y="31954"/>
                  </a:cubicBezTo>
                  <a:cubicBezTo>
                    <a:pt x="368" y="31656"/>
                    <a:pt x="346" y="31133"/>
                    <a:pt x="348" y="30965"/>
                  </a:cubicBezTo>
                  <a:lnTo>
                    <a:pt x="348" y="30965"/>
                  </a:lnTo>
                  <a:lnTo>
                    <a:pt x="338" y="31295"/>
                  </a:lnTo>
                  <a:cubicBezTo>
                    <a:pt x="322" y="30256"/>
                    <a:pt x="345" y="28986"/>
                    <a:pt x="309" y="27982"/>
                  </a:cubicBezTo>
                  <a:lnTo>
                    <a:pt x="296" y="28057"/>
                  </a:lnTo>
                  <a:cubicBezTo>
                    <a:pt x="272" y="27290"/>
                    <a:pt x="310" y="27443"/>
                    <a:pt x="299" y="26600"/>
                  </a:cubicBezTo>
                  <a:lnTo>
                    <a:pt x="299" y="26600"/>
                  </a:lnTo>
                  <a:lnTo>
                    <a:pt x="303" y="26631"/>
                  </a:lnTo>
                  <a:cubicBezTo>
                    <a:pt x="290" y="26463"/>
                    <a:pt x="283" y="26237"/>
                    <a:pt x="285" y="26007"/>
                  </a:cubicBezTo>
                  <a:lnTo>
                    <a:pt x="285" y="26007"/>
                  </a:lnTo>
                  <a:cubicBezTo>
                    <a:pt x="287" y="26040"/>
                    <a:pt x="290" y="26053"/>
                    <a:pt x="292" y="26053"/>
                  </a:cubicBezTo>
                  <a:cubicBezTo>
                    <a:pt x="302" y="26053"/>
                    <a:pt x="312" y="25812"/>
                    <a:pt x="322" y="25812"/>
                  </a:cubicBezTo>
                  <a:cubicBezTo>
                    <a:pt x="325" y="25812"/>
                    <a:pt x="329" y="25832"/>
                    <a:pt x="332" y="25886"/>
                  </a:cubicBezTo>
                  <a:cubicBezTo>
                    <a:pt x="305" y="25054"/>
                    <a:pt x="312" y="25475"/>
                    <a:pt x="262" y="24925"/>
                  </a:cubicBezTo>
                  <a:lnTo>
                    <a:pt x="284" y="24798"/>
                  </a:lnTo>
                  <a:cubicBezTo>
                    <a:pt x="264" y="24611"/>
                    <a:pt x="254" y="24596"/>
                    <a:pt x="248" y="24176"/>
                  </a:cubicBezTo>
                  <a:lnTo>
                    <a:pt x="248" y="24176"/>
                  </a:lnTo>
                  <a:cubicBezTo>
                    <a:pt x="252" y="24257"/>
                    <a:pt x="257" y="24285"/>
                    <a:pt x="261" y="24285"/>
                  </a:cubicBezTo>
                  <a:cubicBezTo>
                    <a:pt x="270" y="24285"/>
                    <a:pt x="279" y="24160"/>
                    <a:pt x="289" y="24160"/>
                  </a:cubicBezTo>
                  <a:cubicBezTo>
                    <a:pt x="294" y="24160"/>
                    <a:pt x="300" y="24193"/>
                    <a:pt x="306" y="24292"/>
                  </a:cubicBezTo>
                  <a:cubicBezTo>
                    <a:pt x="355" y="23411"/>
                    <a:pt x="258" y="22982"/>
                    <a:pt x="328" y="22577"/>
                  </a:cubicBezTo>
                  <a:cubicBezTo>
                    <a:pt x="319" y="22516"/>
                    <a:pt x="312" y="22491"/>
                    <a:pt x="306" y="22491"/>
                  </a:cubicBezTo>
                  <a:cubicBezTo>
                    <a:pt x="278" y="22491"/>
                    <a:pt x="289" y="23144"/>
                    <a:pt x="284" y="23144"/>
                  </a:cubicBezTo>
                  <a:cubicBezTo>
                    <a:pt x="284" y="23144"/>
                    <a:pt x="283" y="23135"/>
                    <a:pt x="282" y="23114"/>
                  </a:cubicBezTo>
                  <a:cubicBezTo>
                    <a:pt x="279" y="23142"/>
                    <a:pt x="276" y="23155"/>
                    <a:pt x="272" y="23155"/>
                  </a:cubicBezTo>
                  <a:cubicBezTo>
                    <a:pt x="254" y="23155"/>
                    <a:pt x="237" y="22738"/>
                    <a:pt x="242" y="22502"/>
                  </a:cubicBezTo>
                  <a:cubicBezTo>
                    <a:pt x="244" y="22220"/>
                    <a:pt x="320" y="22022"/>
                    <a:pt x="319" y="21313"/>
                  </a:cubicBezTo>
                  <a:lnTo>
                    <a:pt x="319" y="21313"/>
                  </a:lnTo>
                  <a:cubicBezTo>
                    <a:pt x="321" y="21384"/>
                    <a:pt x="321" y="21389"/>
                    <a:pt x="323" y="21459"/>
                  </a:cubicBezTo>
                  <a:cubicBezTo>
                    <a:pt x="338" y="21194"/>
                    <a:pt x="301" y="20939"/>
                    <a:pt x="327" y="20614"/>
                  </a:cubicBezTo>
                  <a:cubicBezTo>
                    <a:pt x="290" y="20431"/>
                    <a:pt x="329" y="20190"/>
                    <a:pt x="282" y="20138"/>
                  </a:cubicBezTo>
                  <a:lnTo>
                    <a:pt x="282" y="20138"/>
                  </a:lnTo>
                  <a:lnTo>
                    <a:pt x="293" y="20789"/>
                  </a:lnTo>
                  <a:cubicBezTo>
                    <a:pt x="281" y="20420"/>
                    <a:pt x="226" y="20073"/>
                    <a:pt x="252" y="19466"/>
                  </a:cubicBezTo>
                  <a:lnTo>
                    <a:pt x="252" y="19466"/>
                  </a:lnTo>
                  <a:cubicBezTo>
                    <a:pt x="262" y="19513"/>
                    <a:pt x="275" y="19694"/>
                    <a:pt x="281" y="19819"/>
                  </a:cubicBezTo>
                  <a:cubicBezTo>
                    <a:pt x="295" y="19641"/>
                    <a:pt x="273" y="19477"/>
                    <a:pt x="286" y="19292"/>
                  </a:cubicBezTo>
                  <a:lnTo>
                    <a:pt x="286" y="19292"/>
                  </a:lnTo>
                  <a:cubicBezTo>
                    <a:pt x="333" y="19344"/>
                    <a:pt x="296" y="20082"/>
                    <a:pt x="332" y="20478"/>
                  </a:cubicBezTo>
                  <a:cubicBezTo>
                    <a:pt x="349" y="20316"/>
                    <a:pt x="312" y="19887"/>
                    <a:pt x="333" y="19887"/>
                  </a:cubicBezTo>
                  <a:cubicBezTo>
                    <a:pt x="337" y="19887"/>
                    <a:pt x="342" y="19900"/>
                    <a:pt x="349" y="19929"/>
                  </a:cubicBezTo>
                  <a:cubicBezTo>
                    <a:pt x="285" y="19644"/>
                    <a:pt x="358" y="19229"/>
                    <a:pt x="307" y="18750"/>
                  </a:cubicBezTo>
                  <a:lnTo>
                    <a:pt x="307" y="18750"/>
                  </a:lnTo>
                  <a:lnTo>
                    <a:pt x="336" y="18781"/>
                  </a:lnTo>
                  <a:cubicBezTo>
                    <a:pt x="331" y="18705"/>
                    <a:pt x="319" y="18548"/>
                    <a:pt x="319" y="18408"/>
                  </a:cubicBezTo>
                  <a:lnTo>
                    <a:pt x="319" y="18408"/>
                  </a:lnTo>
                  <a:lnTo>
                    <a:pt x="356" y="18661"/>
                  </a:lnTo>
                  <a:cubicBezTo>
                    <a:pt x="325" y="18272"/>
                    <a:pt x="382" y="17912"/>
                    <a:pt x="366" y="17539"/>
                  </a:cubicBezTo>
                  <a:lnTo>
                    <a:pt x="366" y="17539"/>
                  </a:lnTo>
                  <a:cubicBezTo>
                    <a:pt x="366" y="17894"/>
                    <a:pt x="359" y="17962"/>
                    <a:pt x="350" y="17962"/>
                  </a:cubicBezTo>
                  <a:cubicBezTo>
                    <a:pt x="344" y="17962"/>
                    <a:pt x="337" y="17936"/>
                    <a:pt x="330" y="17936"/>
                  </a:cubicBezTo>
                  <a:cubicBezTo>
                    <a:pt x="323" y="17936"/>
                    <a:pt x="317" y="17958"/>
                    <a:pt x="312" y="18044"/>
                  </a:cubicBezTo>
                  <a:cubicBezTo>
                    <a:pt x="274" y="17095"/>
                    <a:pt x="381" y="17477"/>
                    <a:pt x="372" y="16461"/>
                  </a:cubicBezTo>
                  <a:lnTo>
                    <a:pt x="372" y="16461"/>
                  </a:lnTo>
                  <a:cubicBezTo>
                    <a:pt x="371" y="16590"/>
                    <a:pt x="361" y="16800"/>
                    <a:pt x="350" y="16800"/>
                  </a:cubicBezTo>
                  <a:cubicBezTo>
                    <a:pt x="347" y="16800"/>
                    <a:pt x="344" y="16780"/>
                    <a:pt x="341" y="16732"/>
                  </a:cubicBezTo>
                  <a:cubicBezTo>
                    <a:pt x="347" y="16527"/>
                    <a:pt x="358" y="16255"/>
                    <a:pt x="373" y="16129"/>
                  </a:cubicBezTo>
                  <a:cubicBezTo>
                    <a:pt x="371" y="15899"/>
                    <a:pt x="367" y="15828"/>
                    <a:pt x="363" y="15828"/>
                  </a:cubicBezTo>
                  <a:cubicBezTo>
                    <a:pt x="355" y="15828"/>
                    <a:pt x="345" y="16005"/>
                    <a:pt x="336" y="16005"/>
                  </a:cubicBezTo>
                  <a:cubicBezTo>
                    <a:pt x="333" y="16005"/>
                    <a:pt x="330" y="15985"/>
                    <a:pt x="327" y="15934"/>
                  </a:cubicBezTo>
                  <a:cubicBezTo>
                    <a:pt x="361" y="15691"/>
                    <a:pt x="313" y="15583"/>
                    <a:pt x="301" y="15271"/>
                  </a:cubicBezTo>
                  <a:lnTo>
                    <a:pt x="330" y="15268"/>
                  </a:lnTo>
                  <a:cubicBezTo>
                    <a:pt x="348" y="14453"/>
                    <a:pt x="270" y="15052"/>
                    <a:pt x="293" y="14319"/>
                  </a:cubicBezTo>
                  <a:lnTo>
                    <a:pt x="293" y="14319"/>
                  </a:lnTo>
                  <a:lnTo>
                    <a:pt x="332" y="14629"/>
                  </a:lnTo>
                  <a:lnTo>
                    <a:pt x="322" y="14246"/>
                  </a:lnTo>
                  <a:lnTo>
                    <a:pt x="355" y="14325"/>
                  </a:lnTo>
                  <a:cubicBezTo>
                    <a:pt x="331" y="13909"/>
                    <a:pt x="337" y="13780"/>
                    <a:pt x="346" y="13373"/>
                  </a:cubicBezTo>
                  <a:lnTo>
                    <a:pt x="346" y="13373"/>
                  </a:lnTo>
                  <a:cubicBezTo>
                    <a:pt x="342" y="13391"/>
                    <a:pt x="338" y="13401"/>
                    <a:pt x="333" y="13401"/>
                  </a:cubicBezTo>
                  <a:cubicBezTo>
                    <a:pt x="315" y="13401"/>
                    <a:pt x="294" y="13248"/>
                    <a:pt x="293" y="12959"/>
                  </a:cubicBezTo>
                  <a:cubicBezTo>
                    <a:pt x="299" y="12881"/>
                    <a:pt x="303" y="12866"/>
                    <a:pt x="307" y="12866"/>
                  </a:cubicBezTo>
                  <a:cubicBezTo>
                    <a:pt x="310" y="12866"/>
                    <a:pt x="312" y="12872"/>
                    <a:pt x="313" y="12872"/>
                  </a:cubicBezTo>
                  <a:cubicBezTo>
                    <a:pt x="317" y="12872"/>
                    <a:pt x="319" y="12836"/>
                    <a:pt x="317" y="12585"/>
                  </a:cubicBezTo>
                  <a:lnTo>
                    <a:pt x="317" y="12585"/>
                  </a:lnTo>
                  <a:cubicBezTo>
                    <a:pt x="334" y="12700"/>
                    <a:pt x="357" y="12827"/>
                    <a:pt x="330" y="13050"/>
                  </a:cubicBezTo>
                  <a:cubicBezTo>
                    <a:pt x="339" y="13072"/>
                    <a:pt x="348" y="13164"/>
                    <a:pt x="358" y="13187"/>
                  </a:cubicBezTo>
                  <a:cubicBezTo>
                    <a:pt x="377" y="12922"/>
                    <a:pt x="362" y="12522"/>
                    <a:pt x="362" y="12336"/>
                  </a:cubicBezTo>
                  <a:lnTo>
                    <a:pt x="362" y="12336"/>
                  </a:lnTo>
                  <a:cubicBezTo>
                    <a:pt x="361" y="12408"/>
                    <a:pt x="359" y="12493"/>
                    <a:pt x="355" y="12536"/>
                  </a:cubicBezTo>
                  <a:lnTo>
                    <a:pt x="316" y="11795"/>
                  </a:lnTo>
                  <a:cubicBezTo>
                    <a:pt x="319" y="11756"/>
                    <a:pt x="322" y="11741"/>
                    <a:pt x="326" y="11741"/>
                  </a:cubicBezTo>
                  <a:cubicBezTo>
                    <a:pt x="332" y="11741"/>
                    <a:pt x="338" y="11802"/>
                    <a:pt x="343" y="11862"/>
                  </a:cubicBezTo>
                  <a:cubicBezTo>
                    <a:pt x="340" y="11713"/>
                    <a:pt x="327" y="11609"/>
                    <a:pt x="325" y="11388"/>
                  </a:cubicBezTo>
                  <a:lnTo>
                    <a:pt x="325" y="11388"/>
                  </a:lnTo>
                  <a:cubicBezTo>
                    <a:pt x="347" y="11445"/>
                    <a:pt x="371" y="11432"/>
                    <a:pt x="382" y="11742"/>
                  </a:cubicBezTo>
                  <a:lnTo>
                    <a:pt x="382" y="11742"/>
                  </a:lnTo>
                  <a:lnTo>
                    <a:pt x="357" y="11038"/>
                  </a:lnTo>
                  <a:cubicBezTo>
                    <a:pt x="366" y="10997"/>
                    <a:pt x="380" y="10750"/>
                    <a:pt x="389" y="10750"/>
                  </a:cubicBezTo>
                  <a:cubicBezTo>
                    <a:pt x="390" y="10750"/>
                    <a:pt x="391" y="10755"/>
                    <a:pt x="393" y="10766"/>
                  </a:cubicBezTo>
                  <a:cubicBezTo>
                    <a:pt x="407" y="10376"/>
                    <a:pt x="348" y="9807"/>
                    <a:pt x="366" y="9288"/>
                  </a:cubicBezTo>
                  <a:cubicBezTo>
                    <a:pt x="362" y="9261"/>
                    <a:pt x="358" y="9207"/>
                    <a:pt x="354" y="9096"/>
                  </a:cubicBezTo>
                  <a:cubicBezTo>
                    <a:pt x="359" y="8853"/>
                    <a:pt x="364" y="8622"/>
                    <a:pt x="369" y="8380"/>
                  </a:cubicBezTo>
                  <a:cubicBezTo>
                    <a:pt x="376" y="8141"/>
                    <a:pt x="394" y="7898"/>
                    <a:pt x="390" y="7611"/>
                  </a:cubicBezTo>
                  <a:cubicBezTo>
                    <a:pt x="390" y="7611"/>
                    <a:pt x="403" y="7532"/>
                    <a:pt x="420" y="7454"/>
                  </a:cubicBezTo>
                  <a:cubicBezTo>
                    <a:pt x="443" y="7376"/>
                    <a:pt x="465" y="7297"/>
                    <a:pt x="465" y="7297"/>
                  </a:cubicBezTo>
                  <a:cubicBezTo>
                    <a:pt x="478" y="7198"/>
                    <a:pt x="479" y="7165"/>
                    <a:pt x="474" y="7165"/>
                  </a:cubicBezTo>
                  <a:cubicBezTo>
                    <a:pt x="465" y="7165"/>
                    <a:pt x="431" y="7296"/>
                    <a:pt x="419" y="7296"/>
                  </a:cubicBezTo>
                  <a:cubicBezTo>
                    <a:pt x="410" y="7296"/>
                    <a:pt x="412" y="7227"/>
                    <a:pt x="444" y="6987"/>
                  </a:cubicBezTo>
                  <a:cubicBezTo>
                    <a:pt x="480" y="6713"/>
                    <a:pt x="495" y="6675"/>
                    <a:pt x="507" y="6675"/>
                  </a:cubicBezTo>
                  <a:cubicBezTo>
                    <a:pt x="512" y="6675"/>
                    <a:pt x="517" y="6681"/>
                    <a:pt x="522" y="6681"/>
                  </a:cubicBezTo>
                  <a:cubicBezTo>
                    <a:pt x="530" y="6681"/>
                    <a:pt x="539" y="6670"/>
                    <a:pt x="552" y="6621"/>
                  </a:cubicBezTo>
                  <a:cubicBezTo>
                    <a:pt x="604" y="6370"/>
                    <a:pt x="646" y="5906"/>
                    <a:pt x="863" y="5471"/>
                  </a:cubicBezTo>
                  <a:lnTo>
                    <a:pt x="863" y="5471"/>
                  </a:lnTo>
                  <a:cubicBezTo>
                    <a:pt x="816" y="5622"/>
                    <a:pt x="767" y="5738"/>
                    <a:pt x="719" y="5879"/>
                  </a:cubicBezTo>
                  <a:lnTo>
                    <a:pt x="866" y="5541"/>
                  </a:lnTo>
                  <a:lnTo>
                    <a:pt x="866" y="5541"/>
                  </a:lnTo>
                  <a:cubicBezTo>
                    <a:pt x="774" y="5842"/>
                    <a:pt x="715" y="6086"/>
                    <a:pt x="727" y="6086"/>
                  </a:cubicBezTo>
                  <a:cubicBezTo>
                    <a:pt x="732" y="6086"/>
                    <a:pt x="749" y="6045"/>
                    <a:pt x="781" y="5952"/>
                  </a:cubicBezTo>
                  <a:cubicBezTo>
                    <a:pt x="744" y="5914"/>
                    <a:pt x="870" y="5581"/>
                    <a:pt x="988" y="5247"/>
                  </a:cubicBezTo>
                  <a:cubicBezTo>
                    <a:pt x="1125" y="4920"/>
                    <a:pt x="1288" y="4605"/>
                    <a:pt x="1260" y="4561"/>
                  </a:cubicBezTo>
                  <a:cubicBezTo>
                    <a:pt x="1260" y="4561"/>
                    <a:pt x="1290" y="4509"/>
                    <a:pt x="1319" y="4457"/>
                  </a:cubicBezTo>
                  <a:lnTo>
                    <a:pt x="1389" y="4356"/>
                  </a:lnTo>
                  <a:lnTo>
                    <a:pt x="1389" y="4356"/>
                  </a:lnTo>
                  <a:cubicBezTo>
                    <a:pt x="1354" y="4417"/>
                    <a:pt x="1347" y="4425"/>
                    <a:pt x="1317" y="4487"/>
                  </a:cubicBezTo>
                  <a:cubicBezTo>
                    <a:pt x="1450" y="4292"/>
                    <a:pt x="1488" y="4214"/>
                    <a:pt x="1524" y="4114"/>
                  </a:cubicBezTo>
                  <a:cubicBezTo>
                    <a:pt x="1544" y="4065"/>
                    <a:pt x="1565" y="4012"/>
                    <a:pt x="1601" y="3938"/>
                  </a:cubicBezTo>
                  <a:cubicBezTo>
                    <a:pt x="1639" y="3866"/>
                    <a:pt x="1684" y="3768"/>
                    <a:pt x="1783" y="3651"/>
                  </a:cubicBezTo>
                  <a:cubicBezTo>
                    <a:pt x="1876" y="3533"/>
                    <a:pt x="1952" y="3443"/>
                    <a:pt x="1961" y="3443"/>
                  </a:cubicBezTo>
                  <a:cubicBezTo>
                    <a:pt x="1965" y="3443"/>
                    <a:pt x="1957" y="3458"/>
                    <a:pt x="1934" y="3494"/>
                  </a:cubicBezTo>
                  <a:cubicBezTo>
                    <a:pt x="1934" y="3494"/>
                    <a:pt x="2000" y="3396"/>
                    <a:pt x="2067" y="3299"/>
                  </a:cubicBezTo>
                  <a:cubicBezTo>
                    <a:pt x="2101" y="3251"/>
                    <a:pt x="2133" y="3202"/>
                    <a:pt x="2159" y="3165"/>
                  </a:cubicBezTo>
                  <a:cubicBezTo>
                    <a:pt x="2184" y="3128"/>
                    <a:pt x="2204" y="3106"/>
                    <a:pt x="2204" y="3106"/>
                  </a:cubicBezTo>
                  <a:cubicBezTo>
                    <a:pt x="2243" y="3064"/>
                    <a:pt x="2264" y="3046"/>
                    <a:pt x="2268" y="3046"/>
                  </a:cubicBezTo>
                  <a:cubicBezTo>
                    <a:pt x="2272" y="3046"/>
                    <a:pt x="2262" y="3061"/>
                    <a:pt x="2241" y="3087"/>
                  </a:cubicBezTo>
                  <a:lnTo>
                    <a:pt x="2241" y="3087"/>
                  </a:lnTo>
                  <a:lnTo>
                    <a:pt x="2672" y="2604"/>
                  </a:lnTo>
                  <a:lnTo>
                    <a:pt x="2670" y="2609"/>
                  </a:lnTo>
                  <a:cubicBezTo>
                    <a:pt x="2730" y="2525"/>
                    <a:pt x="2894" y="2359"/>
                    <a:pt x="2972" y="2275"/>
                  </a:cubicBezTo>
                  <a:cubicBezTo>
                    <a:pt x="3007" y="2246"/>
                    <a:pt x="3021" y="2236"/>
                    <a:pt x="3024" y="2236"/>
                  </a:cubicBezTo>
                  <a:cubicBezTo>
                    <a:pt x="3029" y="2236"/>
                    <a:pt x="2938" y="2320"/>
                    <a:pt x="2947" y="2320"/>
                  </a:cubicBezTo>
                  <a:cubicBezTo>
                    <a:pt x="2947" y="2320"/>
                    <a:pt x="2949" y="2319"/>
                    <a:pt x="2952" y="2318"/>
                  </a:cubicBezTo>
                  <a:lnTo>
                    <a:pt x="3235" y="2035"/>
                  </a:lnTo>
                  <a:cubicBezTo>
                    <a:pt x="3256" y="2021"/>
                    <a:pt x="3268" y="2014"/>
                    <a:pt x="3272" y="2014"/>
                  </a:cubicBezTo>
                  <a:cubicBezTo>
                    <a:pt x="3298" y="2014"/>
                    <a:pt x="3104" y="2206"/>
                    <a:pt x="2930" y="2362"/>
                  </a:cubicBezTo>
                  <a:cubicBezTo>
                    <a:pt x="3095" y="2266"/>
                    <a:pt x="3153" y="2208"/>
                    <a:pt x="3247" y="2109"/>
                  </a:cubicBezTo>
                  <a:cubicBezTo>
                    <a:pt x="3343" y="2012"/>
                    <a:pt x="3493" y="1893"/>
                    <a:pt x="3826" y="1671"/>
                  </a:cubicBezTo>
                  <a:lnTo>
                    <a:pt x="3826" y="1671"/>
                  </a:lnTo>
                  <a:lnTo>
                    <a:pt x="3532" y="1904"/>
                  </a:lnTo>
                  <a:cubicBezTo>
                    <a:pt x="3643" y="1849"/>
                    <a:pt x="3752" y="1775"/>
                    <a:pt x="3881" y="1686"/>
                  </a:cubicBezTo>
                  <a:cubicBezTo>
                    <a:pt x="4008" y="1598"/>
                    <a:pt x="4168" y="1517"/>
                    <a:pt x="4353" y="1418"/>
                  </a:cubicBezTo>
                  <a:lnTo>
                    <a:pt x="4353" y="1418"/>
                  </a:lnTo>
                  <a:cubicBezTo>
                    <a:pt x="4306" y="1440"/>
                    <a:pt x="4119" y="1527"/>
                    <a:pt x="3983" y="1591"/>
                  </a:cubicBezTo>
                  <a:cubicBezTo>
                    <a:pt x="3916" y="1618"/>
                    <a:pt x="3868" y="1647"/>
                    <a:pt x="3853" y="1647"/>
                  </a:cubicBezTo>
                  <a:cubicBezTo>
                    <a:pt x="3852" y="1647"/>
                    <a:pt x="3852" y="1647"/>
                    <a:pt x="3852" y="1647"/>
                  </a:cubicBezTo>
                  <a:cubicBezTo>
                    <a:pt x="3852" y="1647"/>
                    <a:pt x="3851" y="1647"/>
                    <a:pt x="3851" y="1647"/>
                  </a:cubicBezTo>
                  <a:cubicBezTo>
                    <a:pt x="3841" y="1647"/>
                    <a:pt x="3861" y="1614"/>
                    <a:pt x="3948" y="1556"/>
                  </a:cubicBezTo>
                  <a:cubicBezTo>
                    <a:pt x="4056" y="1498"/>
                    <a:pt x="4194" y="1418"/>
                    <a:pt x="4386" y="1282"/>
                  </a:cubicBezTo>
                  <a:cubicBezTo>
                    <a:pt x="4387" y="1284"/>
                    <a:pt x="4390" y="1285"/>
                    <a:pt x="4393" y="1285"/>
                  </a:cubicBezTo>
                  <a:cubicBezTo>
                    <a:pt x="4411" y="1285"/>
                    <a:pt x="4459" y="1261"/>
                    <a:pt x="4526" y="1222"/>
                  </a:cubicBezTo>
                  <a:cubicBezTo>
                    <a:pt x="4605" y="1174"/>
                    <a:pt x="4722" y="1123"/>
                    <a:pt x="4850" y="1059"/>
                  </a:cubicBezTo>
                  <a:lnTo>
                    <a:pt x="4850" y="1059"/>
                  </a:lnTo>
                  <a:lnTo>
                    <a:pt x="4849" y="1101"/>
                  </a:lnTo>
                  <a:cubicBezTo>
                    <a:pt x="5119" y="958"/>
                    <a:pt x="5091" y="951"/>
                    <a:pt x="5246" y="857"/>
                  </a:cubicBezTo>
                  <a:cubicBezTo>
                    <a:pt x="5568" y="737"/>
                    <a:pt x="5646" y="744"/>
                    <a:pt x="5729" y="739"/>
                  </a:cubicBezTo>
                  <a:cubicBezTo>
                    <a:pt x="5880" y="685"/>
                    <a:pt x="5911" y="670"/>
                    <a:pt x="5894" y="670"/>
                  </a:cubicBezTo>
                  <a:cubicBezTo>
                    <a:pt x="5873" y="670"/>
                    <a:pt x="5779" y="693"/>
                    <a:pt x="5751" y="693"/>
                  </a:cubicBezTo>
                  <a:cubicBezTo>
                    <a:pt x="5725" y="693"/>
                    <a:pt x="5758" y="673"/>
                    <a:pt x="5966" y="594"/>
                  </a:cubicBezTo>
                  <a:cubicBezTo>
                    <a:pt x="6186" y="534"/>
                    <a:pt x="6376" y="493"/>
                    <a:pt x="6573" y="434"/>
                  </a:cubicBezTo>
                  <a:cubicBezTo>
                    <a:pt x="6769" y="370"/>
                    <a:pt x="6983" y="336"/>
                    <a:pt x="7253" y="282"/>
                  </a:cubicBezTo>
                  <a:cubicBezTo>
                    <a:pt x="7321" y="275"/>
                    <a:pt x="7358" y="272"/>
                    <a:pt x="7374" y="272"/>
                  </a:cubicBezTo>
                  <a:cubicBezTo>
                    <a:pt x="7431" y="272"/>
                    <a:pt x="7248" y="308"/>
                    <a:pt x="7303" y="308"/>
                  </a:cubicBezTo>
                  <a:cubicBezTo>
                    <a:pt x="7306" y="308"/>
                    <a:pt x="7310" y="307"/>
                    <a:pt x="7315" y="307"/>
                  </a:cubicBezTo>
                  <a:lnTo>
                    <a:pt x="7592" y="234"/>
                  </a:lnTo>
                  <a:cubicBezTo>
                    <a:pt x="7601" y="234"/>
                    <a:pt x="7608" y="234"/>
                    <a:pt x="7615" y="234"/>
                  </a:cubicBezTo>
                  <a:cubicBezTo>
                    <a:pt x="7657" y="234"/>
                    <a:pt x="7639" y="242"/>
                    <a:pt x="7629" y="247"/>
                  </a:cubicBezTo>
                  <a:cubicBezTo>
                    <a:pt x="7868" y="223"/>
                    <a:pt x="7646" y="209"/>
                    <a:pt x="8022" y="179"/>
                  </a:cubicBezTo>
                  <a:cubicBezTo>
                    <a:pt x="8051" y="167"/>
                    <a:pt x="8132" y="160"/>
                    <a:pt x="8241" y="160"/>
                  </a:cubicBezTo>
                  <a:cubicBezTo>
                    <a:pt x="8318" y="160"/>
                    <a:pt x="8409" y="164"/>
                    <a:pt x="8507" y="172"/>
                  </a:cubicBezTo>
                  <a:cubicBezTo>
                    <a:pt x="8710" y="195"/>
                    <a:pt x="8945" y="218"/>
                    <a:pt x="9155" y="218"/>
                  </a:cubicBezTo>
                  <a:cubicBezTo>
                    <a:pt x="9192" y="218"/>
                    <a:pt x="9228" y="217"/>
                    <a:pt x="9264" y="216"/>
                  </a:cubicBezTo>
                  <a:lnTo>
                    <a:pt x="9264" y="216"/>
                  </a:lnTo>
                  <a:cubicBezTo>
                    <a:pt x="9376" y="245"/>
                    <a:pt x="9206" y="231"/>
                    <a:pt x="9239" y="252"/>
                  </a:cubicBezTo>
                  <a:cubicBezTo>
                    <a:pt x="9558" y="285"/>
                    <a:pt x="9693" y="298"/>
                    <a:pt x="9816" y="310"/>
                  </a:cubicBezTo>
                  <a:cubicBezTo>
                    <a:pt x="9939" y="322"/>
                    <a:pt x="10049" y="324"/>
                    <a:pt x="10308" y="375"/>
                  </a:cubicBezTo>
                  <a:lnTo>
                    <a:pt x="10737" y="510"/>
                  </a:lnTo>
                  <a:cubicBezTo>
                    <a:pt x="10619" y="471"/>
                    <a:pt x="10605" y="454"/>
                    <a:pt x="10653" y="454"/>
                  </a:cubicBezTo>
                  <a:cubicBezTo>
                    <a:pt x="10732" y="454"/>
                    <a:pt x="10980" y="501"/>
                    <a:pt x="11202" y="575"/>
                  </a:cubicBezTo>
                  <a:cubicBezTo>
                    <a:pt x="11094" y="521"/>
                    <a:pt x="11001" y="475"/>
                    <a:pt x="10942" y="446"/>
                  </a:cubicBezTo>
                  <a:lnTo>
                    <a:pt x="10942" y="446"/>
                  </a:lnTo>
                  <a:lnTo>
                    <a:pt x="11510" y="632"/>
                  </a:lnTo>
                  <a:cubicBezTo>
                    <a:pt x="11541" y="647"/>
                    <a:pt x="11544" y="652"/>
                    <a:pt x="11528" y="652"/>
                  </a:cubicBezTo>
                  <a:cubicBezTo>
                    <a:pt x="11510" y="652"/>
                    <a:pt x="11469" y="645"/>
                    <a:pt x="11418" y="635"/>
                  </a:cubicBezTo>
                  <a:lnTo>
                    <a:pt x="11418" y="635"/>
                  </a:lnTo>
                  <a:cubicBezTo>
                    <a:pt x="11457" y="646"/>
                    <a:pt x="11494" y="657"/>
                    <a:pt x="11523" y="664"/>
                  </a:cubicBezTo>
                  <a:cubicBezTo>
                    <a:pt x="11628" y="711"/>
                    <a:pt x="11644" y="727"/>
                    <a:pt x="11612" y="727"/>
                  </a:cubicBezTo>
                  <a:cubicBezTo>
                    <a:pt x="11585" y="727"/>
                    <a:pt x="11524" y="715"/>
                    <a:pt x="11455" y="700"/>
                  </a:cubicBezTo>
                  <a:cubicBezTo>
                    <a:pt x="11390" y="668"/>
                    <a:pt x="11325" y="636"/>
                    <a:pt x="11262" y="604"/>
                  </a:cubicBezTo>
                  <a:cubicBezTo>
                    <a:pt x="11167" y="586"/>
                    <a:pt x="11075" y="569"/>
                    <a:pt x="11030" y="569"/>
                  </a:cubicBezTo>
                  <a:cubicBezTo>
                    <a:pt x="11006" y="569"/>
                    <a:pt x="10995" y="574"/>
                    <a:pt x="11002" y="585"/>
                  </a:cubicBezTo>
                  <a:cubicBezTo>
                    <a:pt x="11039" y="593"/>
                    <a:pt x="11110" y="616"/>
                    <a:pt x="11186" y="641"/>
                  </a:cubicBezTo>
                  <a:cubicBezTo>
                    <a:pt x="11165" y="637"/>
                    <a:pt x="11148" y="635"/>
                    <a:pt x="11140" y="635"/>
                  </a:cubicBezTo>
                  <a:cubicBezTo>
                    <a:pt x="11133" y="635"/>
                    <a:pt x="11132" y="636"/>
                    <a:pt x="11139" y="640"/>
                  </a:cubicBezTo>
                  <a:cubicBezTo>
                    <a:pt x="11157" y="652"/>
                    <a:pt x="11218" y="664"/>
                    <a:pt x="11311" y="689"/>
                  </a:cubicBezTo>
                  <a:lnTo>
                    <a:pt x="11422" y="774"/>
                  </a:lnTo>
                  <a:lnTo>
                    <a:pt x="11459" y="770"/>
                  </a:lnTo>
                  <a:cubicBezTo>
                    <a:pt x="11459" y="770"/>
                    <a:pt x="11503" y="787"/>
                    <a:pt x="11569" y="815"/>
                  </a:cubicBezTo>
                  <a:cubicBezTo>
                    <a:pt x="11634" y="847"/>
                    <a:pt x="11719" y="893"/>
                    <a:pt x="11804" y="937"/>
                  </a:cubicBezTo>
                  <a:cubicBezTo>
                    <a:pt x="11974" y="1026"/>
                    <a:pt x="12145" y="1115"/>
                    <a:pt x="12145" y="1115"/>
                  </a:cubicBezTo>
                  <a:cubicBezTo>
                    <a:pt x="12276" y="1160"/>
                    <a:pt x="12392" y="1223"/>
                    <a:pt x="12515" y="1283"/>
                  </a:cubicBezTo>
                  <a:cubicBezTo>
                    <a:pt x="12638" y="1344"/>
                    <a:pt x="12763" y="1406"/>
                    <a:pt x="12897" y="1473"/>
                  </a:cubicBezTo>
                  <a:cubicBezTo>
                    <a:pt x="13034" y="1536"/>
                    <a:pt x="13161" y="1636"/>
                    <a:pt x="13310" y="1731"/>
                  </a:cubicBezTo>
                  <a:cubicBezTo>
                    <a:pt x="13456" y="1834"/>
                    <a:pt x="13627" y="1933"/>
                    <a:pt x="13788" y="2086"/>
                  </a:cubicBezTo>
                  <a:cubicBezTo>
                    <a:pt x="13731" y="2047"/>
                    <a:pt x="13703" y="2033"/>
                    <a:pt x="13690" y="2033"/>
                  </a:cubicBezTo>
                  <a:cubicBezTo>
                    <a:pt x="13663" y="2033"/>
                    <a:pt x="13710" y="2099"/>
                    <a:pt x="13688" y="2113"/>
                  </a:cubicBezTo>
                  <a:cubicBezTo>
                    <a:pt x="13616" y="2012"/>
                    <a:pt x="13474" y="1919"/>
                    <a:pt x="13313" y="1806"/>
                  </a:cubicBezTo>
                  <a:cubicBezTo>
                    <a:pt x="13148" y="1697"/>
                    <a:pt x="12971" y="1562"/>
                    <a:pt x="12774" y="1450"/>
                  </a:cubicBezTo>
                  <a:lnTo>
                    <a:pt x="12774" y="1450"/>
                  </a:lnTo>
                  <a:cubicBezTo>
                    <a:pt x="12902" y="1530"/>
                    <a:pt x="12926" y="1554"/>
                    <a:pt x="12912" y="1554"/>
                  </a:cubicBezTo>
                  <a:cubicBezTo>
                    <a:pt x="12905" y="1554"/>
                    <a:pt x="12885" y="1547"/>
                    <a:pt x="12866" y="1538"/>
                  </a:cubicBezTo>
                  <a:lnTo>
                    <a:pt x="12866" y="1538"/>
                  </a:lnTo>
                  <a:cubicBezTo>
                    <a:pt x="12870" y="1540"/>
                    <a:pt x="12915" y="1561"/>
                    <a:pt x="12974" y="1601"/>
                  </a:cubicBezTo>
                  <a:cubicBezTo>
                    <a:pt x="13036" y="1643"/>
                    <a:pt x="13120" y="1701"/>
                    <a:pt x="13203" y="1757"/>
                  </a:cubicBezTo>
                  <a:cubicBezTo>
                    <a:pt x="13370" y="1871"/>
                    <a:pt x="13537" y="1985"/>
                    <a:pt x="13537" y="1985"/>
                  </a:cubicBezTo>
                  <a:cubicBezTo>
                    <a:pt x="13506" y="1993"/>
                    <a:pt x="13655" y="2111"/>
                    <a:pt x="13801" y="2263"/>
                  </a:cubicBezTo>
                  <a:cubicBezTo>
                    <a:pt x="13791" y="2245"/>
                    <a:pt x="13791" y="2236"/>
                    <a:pt x="13799" y="2236"/>
                  </a:cubicBezTo>
                  <a:cubicBezTo>
                    <a:pt x="13822" y="2236"/>
                    <a:pt x="13919" y="2316"/>
                    <a:pt x="14039" y="2420"/>
                  </a:cubicBezTo>
                  <a:cubicBezTo>
                    <a:pt x="14079" y="2455"/>
                    <a:pt x="14123" y="2493"/>
                    <a:pt x="14166" y="2531"/>
                  </a:cubicBezTo>
                  <a:cubicBezTo>
                    <a:pt x="14206" y="2574"/>
                    <a:pt x="14247" y="2617"/>
                    <a:pt x="14286" y="2658"/>
                  </a:cubicBezTo>
                  <a:cubicBezTo>
                    <a:pt x="14365" y="2743"/>
                    <a:pt x="14439" y="2822"/>
                    <a:pt x="14499" y="2881"/>
                  </a:cubicBezTo>
                  <a:cubicBezTo>
                    <a:pt x="14499" y="2885"/>
                    <a:pt x="14497" y="2888"/>
                    <a:pt x="14493" y="2888"/>
                  </a:cubicBezTo>
                  <a:cubicBezTo>
                    <a:pt x="14471" y="2888"/>
                    <a:pt x="14387" y="2816"/>
                    <a:pt x="14164" y="2565"/>
                  </a:cubicBezTo>
                  <a:lnTo>
                    <a:pt x="14164" y="2565"/>
                  </a:lnTo>
                  <a:cubicBezTo>
                    <a:pt x="14297" y="2743"/>
                    <a:pt x="14404" y="2837"/>
                    <a:pt x="14513" y="2930"/>
                  </a:cubicBezTo>
                  <a:cubicBezTo>
                    <a:pt x="14624" y="3022"/>
                    <a:pt x="14737" y="3112"/>
                    <a:pt x="14847" y="3303"/>
                  </a:cubicBezTo>
                  <a:cubicBezTo>
                    <a:pt x="14788" y="3224"/>
                    <a:pt x="14758" y="3180"/>
                    <a:pt x="14727" y="3155"/>
                  </a:cubicBezTo>
                  <a:lnTo>
                    <a:pt x="14727" y="3155"/>
                  </a:lnTo>
                  <a:cubicBezTo>
                    <a:pt x="14864" y="3312"/>
                    <a:pt x="15144" y="3703"/>
                    <a:pt x="15126" y="3703"/>
                  </a:cubicBezTo>
                  <a:cubicBezTo>
                    <a:pt x="15124" y="3703"/>
                    <a:pt x="15119" y="3699"/>
                    <a:pt x="15110" y="3690"/>
                  </a:cubicBezTo>
                  <a:lnTo>
                    <a:pt x="15109" y="3689"/>
                  </a:lnTo>
                  <a:lnTo>
                    <a:pt x="15109" y="3689"/>
                  </a:lnTo>
                  <a:cubicBezTo>
                    <a:pt x="15192" y="3807"/>
                    <a:pt x="15274" y="3954"/>
                    <a:pt x="15366" y="4104"/>
                  </a:cubicBezTo>
                  <a:cubicBezTo>
                    <a:pt x="15424" y="4196"/>
                    <a:pt x="15482" y="4292"/>
                    <a:pt x="15541" y="4387"/>
                  </a:cubicBezTo>
                  <a:cubicBezTo>
                    <a:pt x="15597" y="4483"/>
                    <a:pt x="15641" y="4585"/>
                    <a:pt x="15690" y="4679"/>
                  </a:cubicBezTo>
                  <a:cubicBezTo>
                    <a:pt x="15784" y="4871"/>
                    <a:pt x="15881" y="5041"/>
                    <a:pt x="15942" y="5177"/>
                  </a:cubicBezTo>
                  <a:cubicBezTo>
                    <a:pt x="16000" y="5314"/>
                    <a:pt x="16044" y="5406"/>
                    <a:pt x="16064" y="5424"/>
                  </a:cubicBezTo>
                  <a:cubicBezTo>
                    <a:pt x="16064" y="5425"/>
                    <a:pt x="16064" y="5425"/>
                    <a:pt x="16063" y="5425"/>
                  </a:cubicBezTo>
                  <a:cubicBezTo>
                    <a:pt x="16051" y="5425"/>
                    <a:pt x="15977" y="5363"/>
                    <a:pt x="15956" y="5332"/>
                  </a:cubicBezTo>
                  <a:lnTo>
                    <a:pt x="15956" y="5332"/>
                  </a:lnTo>
                  <a:cubicBezTo>
                    <a:pt x="15956" y="5332"/>
                    <a:pt x="16095" y="5592"/>
                    <a:pt x="16235" y="5851"/>
                  </a:cubicBezTo>
                  <a:cubicBezTo>
                    <a:pt x="16350" y="6124"/>
                    <a:pt x="16464" y="6398"/>
                    <a:pt x="16464" y="6398"/>
                  </a:cubicBezTo>
                  <a:cubicBezTo>
                    <a:pt x="16457" y="6388"/>
                    <a:pt x="16451" y="6384"/>
                    <a:pt x="16445" y="6384"/>
                  </a:cubicBezTo>
                  <a:cubicBezTo>
                    <a:pt x="16417" y="6384"/>
                    <a:pt x="16400" y="6464"/>
                    <a:pt x="16367" y="6464"/>
                  </a:cubicBezTo>
                  <a:cubicBezTo>
                    <a:pt x="16339" y="6464"/>
                    <a:pt x="16300" y="6407"/>
                    <a:pt x="16236" y="6196"/>
                  </a:cubicBezTo>
                  <a:lnTo>
                    <a:pt x="16236" y="6196"/>
                  </a:lnTo>
                  <a:cubicBezTo>
                    <a:pt x="16252" y="6271"/>
                    <a:pt x="16271" y="6355"/>
                    <a:pt x="16297" y="6460"/>
                  </a:cubicBezTo>
                  <a:cubicBezTo>
                    <a:pt x="16325" y="6565"/>
                    <a:pt x="16360" y="6689"/>
                    <a:pt x="16386" y="6849"/>
                  </a:cubicBezTo>
                  <a:cubicBezTo>
                    <a:pt x="16379" y="6773"/>
                    <a:pt x="16394" y="6664"/>
                    <a:pt x="16412" y="6664"/>
                  </a:cubicBezTo>
                  <a:cubicBezTo>
                    <a:pt x="16419" y="6664"/>
                    <a:pt x="16427" y="6679"/>
                    <a:pt x="16434" y="6718"/>
                  </a:cubicBezTo>
                  <a:cubicBezTo>
                    <a:pt x="16445" y="7120"/>
                    <a:pt x="16452" y="6997"/>
                    <a:pt x="16481" y="7484"/>
                  </a:cubicBezTo>
                  <a:cubicBezTo>
                    <a:pt x="16479" y="7442"/>
                    <a:pt x="16483" y="7423"/>
                    <a:pt x="16492" y="7423"/>
                  </a:cubicBezTo>
                  <a:cubicBezTo>
                    <a:pt x="16499" y="7423"/>
                    <a:pt x="16509" y="7437"/>
                    <a:pt x="16522" y="7461"/>
                  </a:cubicBezTo>
                  <a:cubicBezTo>
                    <a:pt x="16542" y="7515"/>
                    <a:pt x="16564" y="7621"/>
                    <a:pt x="16569" y="7746"/>
                  </a:cubicBezTo>
                  <a:cubicBezTo>
                    <a:pt x="16565" y="7734"/>
                    <a:pt x="16558" y="7732"/>
                    <a:pt x="16549" y="7732"/>
                  </a:cubicBezTo>
                  <a:cubicBezTo>
                    <a:pt x="16543" y="7732"/>
                    <a:pt x="16537" y="7733"/>
                    <a:pt x="16530" y="7733"/>
                  </a:cubicBezTo>
                  <a:cubicBezTo>
                    <a:pt x="16515" y="7733"/>
                    <a:pt x="16501" y="7727"/>
                    <a:pt x="16494" y="7692"/>
                  </a:cubicBezTo>
                  <a:lnTo>
                    <a:pt x="16494" y="7692"/>
                  </a:lnTo>
                  <a:lnTo>
                    <a:pt x="16585" y="8273"/>
                  </a:lnTo>
                  <a:lnTo>
                    <a:pt x="16585" y="8273"/>
                  </a:lnTo>
                  <a:cubicBezTo>
                    <a:pt x="16579" y="8243"/>
                    <a:pt x="16573" y="8230"/>
                    <a:pt x="16566" y="8230"/>
                  </a:cubicBezTo>
                  <a:cubicBezTo>
                    <a:pt x="16548" y="8230"/>
                    <a:pt x="16528" y="8320"/>
                    <a:pt x="16515" y="8415"/>
                  </a:cubicBezTo>
                  <a:cubicBezTo>
                    <a:pt x="16515" y="8412"/>
                    <a:pt x="16516" y="8410"/>
                    <a:pt x="16516" y="8410"/>
                  </a:cubicBezTo>
                  <a:lnTo>
                    <a:pt x="16516" y="8410"/>
                  </a:lnTo>
                  <a:cubicBezTo>
                    <a:pt x="16526" y="8410"/>
                    <a:pt x="16513" y="8968"/>
                    <a:pt x="16520" y="9128"/>
                  </a:cubicBezTo>
                  <a:lnTo>
                    <a:pt x="16535" y="8860"/>
                  </a:lnTo>
                  <a:lnTo>
                    <a:pt x="16535" y="8860"/>
                  </a:lnTo>
                  <a:cubicBezTo>
                    <a:pt x="16525" y="9572"/>
                    <a:pt x="16628" y="9563"/>
                    <a:pt x="16624" y="10269"/>
                  </a:cubicBezTo>
                  <a:cubicBezTo>
                    <a:pt x="16618" y="10227"/>
                    <a:pt x="16598" y="10176"/>
                    <a:pt x="16578" y="10176"/>
                  </a:cubicBezTo>
                  <a:cubicBezTo>
                    <a:pt x="16557" y="10176"/>
                    <a:pt x="16536" y="10233"/>
                    <a:pt x="16532" y="10417"/>
                  </a:cubicBezTo>
                  <a:cubicBezTo>
                    <a:pt x="16566" y="10581"/>
                    <a:pt x="16696" y="11145"/>
                    <a:pt x="16722" y="11769"/>
                  </a:cubicBezTo>
                  <a:lnTo>
                    <a:pt x="16702" y="11889"/>
                  </a:lnTo>
                  <a:lnTo>
                    <a:pt x="16725" y="12368"/>
                  </a:lnTo>
                  <a:cubicBezTo>
                    <a:pt x="16674" y="12070"/>
                    <a:pt x="16566" y="11233"/>
                    <a:pt x="16524" y="10776"/>
                  </a:cubicBezTo>
                  <a:cubicBezTo>
                    <a:pt x="16508" y="11042"/>
                    <a:pt x="16500" y="10849"/>
                    <a:pt x="16502" y="11248"/>
                  </a:cubicBezTo>
                  <a:cubicBezTo>
                    <a:pt x="16499" y="11271"/>
                    <a:pt x="16497" y="11280"/>
                    <a:pt x="16494" y="11280"/>
                  </a:cubicBezTo>
                  <a:cubicBezTo>
                    <a:pt x="16481" y="11280"/>
                    <a:pt x="16474" y="11012"/>
                    <a:pt x="16474" y="10914"/>
                  </a:cubicBezTo>
                  <a:lnTo>
                    <a:pt x="16461" y="11842"/>
                  </a:lnTo>
                  <a:cubicBezTo>
                    <a:pt x="16462" y="11841"/>
                    <a:pt x="16463" y="11840"/>
                    <a:pt x="16464" y="11840"/>
                  </a:cubicBezTo>
                  <a:cubicBezTo>
                    <a:pt x="16500" y="11840"/>
                    <a:pt x="16502" y="12518"/>
                    <a:pt x="16533" y="12518"/>
                  </a:cubicBezTo>
                  <a:cubicBezTo>
                    <a:pt x="16534" y="12518"/>
                    <a:pt x="16534" y="12517"/>
                    <a:pt x="16535" y="12517"/>
                  </a:cubicBezTo>
                  <a:lnTo>
                    <a:pt x="16493" y="11508"/>
                  </a:lnTo>
                  <a:cubicBezTo>
                    <a:pt x="16494" y="11506"/>
                    <a:pt x="16496" y="11506"/>
                    <a:pt x="16497" y="11506"/>
                  </a:cubicBezTo>
                  <a:cubicBezTo>
                    <a:pt x="16538" y="11506"/>
                    <a:pt x="16606" y="12112"/>
                    <a:pt x="16600" y="12748"/>
                  </a:cubicBezTo>
                  <a:cubicBezTo>
                    <a:pt x="16596" y="12786"/>
                    <a:pt x="16590" y="12800"/>
                    <a:pt x="16584" y="12800"/>
                  </a:cubicBezTo>
                  <a:cubicBezTo>
                    <a:pt x="16562" y="12800"/>
                    <a:pt x="16528" y="12637"/>
                    <a:pt x="16517" y="12637"/>
                  </a:cubicBezTo>
                  <a:cubicBezTo>
                    <a:pt x="16516" y="12637"/>
                    <a:pt x="16516" y="12637"/>
                    <a:pt x="16516" y="12638"/>
                  </a:cubicBezTo>
                  <a:cubicBezTo>
                    <a:pt x="16529" y="12723"/>
                    <a:pt x="16541" y="13262"/>
                    <a:pt x="16532" y="13322"/>
                  </a:cubicBezTo>
                  <a:lnTo>
                    <a:pt x="16510" y="13043"/>
                  </a:lnTo>
                  <a:lnTo>
                    <a:pt x="16510" y="13043"/>
                  </a:lnTo>
                  <a:cubicBezTo>
                    <a:pt x="16495" y="13409"/>
                    <a:pt x="16563" y="13640"/>
                    <a:pt x="16525" y="14080"/>
                  </a:cubicBezTo>
                  <a:cubicBezTo>
                    <a:pt x="16523" y="14232"/>
                    <a:pt x="16475" y="14534"/>
                    <a:pt x="16497" y="14560"/>
                  </a:cubicBezTo>
                  <a:cubicBezTo>
                    <a:pt x="16525" y="14409"/>
                    <a:pt x="16588" y="14332"/>
                    <a:pt x="16640" y="14332"/>
                  </a:cubicBezTo>
                  <a:cubicBezTo>
                    <a:pt x="16674" y="14332"/>
                    <a:pt x="16704" y="14364"/>
                    <a:pt x="16718" y="14429"/>
                  </a:cubicBezTo>
                  <a:cubicBezTo>
                    <a:pt x="16715" y="14482"/>
                    <a:pt x="16674" y="15227"/>
                    <a:pt x="16652" y="15400"/>
                  </a:cubicBezTo>
                  <a:cubicBezTo>
                    <a:pt x="16646" y="15443"/>
                    <a:pt x="16639" y="15460"/>
                    <a:pt x="16632" y="15460"/>
                  </a:cubicBezTo>
                  <a:cubicBezTo>
                    <a:pt x="16606" y="15460"/>
                    <a:pt x="16575" y="15192"/>
                    <a:pt x="16551" y="15192"/>
                  </a:cubicBezTo>
                  <a:cubicBezTo>
                    <a:pt x="16546" y="15192"/>
                    <a:pt x="16541" y="15205"/>
                    <a:pt x="16536" y="15237"/>
                  </a:cubicBezTo>
                  <a:cubicBezTo>
                    <a:pt x="16547" y="15247"/>
                    <a:pt x="16561" y="15384"/>
                    <a:pt x="16565" y="15442"/>
                  </a:cubicBezTo>
                  <a:cubicBezTo>
                    <a:pt x="16556" y="15602"/>
                    <a:pt x="16531" y="15376"/>
                    <a:pt x="16536" y="15723"/>
                  </a:cubicBezTo>
                  <a:cubicBezTo>
                    <a:pt x="16564" y="15764"/>
                    <a:pt x="16551" y="16100"/>
                    <a:pt x="16554" y="16100"/>
                  </a:cubicBezTo>
                  <a:cubicBezTo>
                    <a:pt x="16555" y="16100"/>
                    <a:pt x="16559" y="16043"/>
                    <a:pt x="16570" y="15886"/>
                  </a:cubicBezTo>
                  <a:lnTo>
                    <a:pt x="16570" y="15886"/>
                  </a:lnTo>
                  <a:cubicBezTo>
                    <a:pt x="16581" y="16225"/>
                    <a:pt x="16562" y="16247"/>
                    <a:pt x="16564" y="16645"/>
                  </a:cubicBezTo>
                  <a:cubicBezTo>
                    <a:pt x="16567" y="16631"/>
                    <a:pt x="16570" y="16624"/>
                    <a:pt x="16574" y="16624"/>
                  </a:cubicBezTo>
                  <a:cubicBezTo>
                    <a:pt x="16603" y="16624"/>
                    <a:pt x="16653" y="17040"/>
                    <a:pt x="16664" y="17342"/>
                  </a:cubicBezTo>
                  <a:cubicBezTo>
                    <a:pt x="16663" y="17340"/>
                    <a:pt x="16662" y="17339"/>
                    <a:pt x="16660" y="17339"/>
                  </a:cubicBezTo>
                  <a:cubicBezTo>
                    <a:pt x="16650" y="17339"/>
                    <a:pt x="16639" y="17402"/>
                    <a:pt x="16634" y="17435"/>
                  </a:cubicBezTo>
                  <a:cubicBezTo>
                    <a:pt x="16630" y="18130"/>
                    <a:pt x="16612" y="18503"/>
                    <a:pt x="16612" y="19150"/>
                  </a:cubicBezTo>
                  <a:cubicBezTo>
                    <a:pt x="16604" y="19201"/>
                    <a:pt x="16594" y="19423"/>
                    <a:pt x="16582" y="19423"/>
                  </a:cubicBezTo>
                  <a:cubicBezTo>
                    <a:pt x="16579" y="19423"/>
                    <a:pt x="16576" y="19413"/>
                    <a:pt x="16573" y="19390"/>
                  </a:cubicBezTo>
                  <a:lnTo>
                    <a:pt x="16573" y="19390"/>
                  </a:lnTo>
                  <a:cubicBezTo>
                    <a:pt x="16580" y="19484"/>
                    <a:pt x="16594" y="19569"/>
                    <a:pt x="16595" y="19769"/>
                  </a:cubicBezTo>
                  <a:cubicBezTo>
                    <a:pt x="16588" y="19844"/>
                    <a:pt x="16583" y="19873"/>
                    <a:pt x="16581" y="19873"/>
                  </a:cubicBezTo>
                  <a:cubicBezTo>
                    <a:pt x="16571" y="19873"/>
                    <a:pt x="16577" y="19553"/>
                    <a:pt x="16562" y="19553"/>
                  </a:cubicBezTo>
                  <a:cubicBezTo>
                    <a:pt x="16559" y="19553"/>
                    <a:pt x="16554" y="19572"/>
                    <a:pt x="16547" y="19618"/>
                  </a:cubicBezTo>
                  <a:cubicBezTo>
                    <a:pt x="16571" y="19643"/>
                    <a:pt x="16580" y="20135"/>
                    <a:pt x="16595" y="20420"/>
                  </a:cubicBezTo>
                  <a:cubicBezTo>
                    <a:pt x="16630" y="20332"/>
                    <a:pt x="16602" y="19762"/>
                    <a:pt x="16586" y="19477"/>
                  </a:cubicBezTo>
                  <a:cubicBezTo>
                    <a:pt x="16586" y="19477"/>
                    <a:pt x="16586" y="19477"/>
                    <a:pt x="16587" y="19477"/>
                  </a:cubicBezTo>
                  <a:cubicBezTo>
                    <a:pt x="16637" y="19477"/>
                    <a:pt x="16689" y="19972"/>
                    <a:pt x="16711" y="20648"/>
                  </a:cubicBezTo>
                  <a:cubicBezTo>
                    <a:pt x="16718" y="20925"/>
                    <a:pt x="16709" y="20979"/>
                    <a:pt x="16700" y="20979"/>
                  </a:cubicBezTo>
                  <a:cubicBezTo>
                    <a:pt x="16695" y="20979"/>
                    <a:pt x="16689" y="20956"/>
                    <a:pt x="16687" y="20956"/>
                  </a:cubicBezTo>
                  <a:lnTo>
                    <a:pt x="16687" y="20956"/>
                  </a:lnTo>
                  <a:cubicBezTo>
                    <a:pt x="16686" y="20956"/>
                    <a:pt x="16686" y="20961"/>
                    <a:pt x="16687" y="20976"/>
                  </a:cubicBezTo>
                  <a:cubicBezTo>
                    <a:pt x="16678" y="21986"/>
                    <a:pt x="16774" y="21837"/>
                    <a:pt x="16737" y="22677"/>
                  </a:cubicBezTo>
                  <a:cubicBezTo>
                    <a:pt x="16726" y="22796"/>
                    <a:pt x="16715" y="22832"/>
                    <a:pt x="16704" y="22832"/>
                  </a:cubicBezTo>
                  <a:cubicBezTo>
                    <a:pt x="16688" y="22832"/>
                    <a:pt x="16673" y="22753"/>
                    <a:pt x="16660" y="22753"/>
                  </a:cubicBezTo>
                  <a:cubicBezTo>
                    <a:pt x="16657" y="22753"/>
                    <a:pt x="16654" y="22757"/>
                    <a:pt x="16652" y="22765"/>
                  </a:cubicBezTo>
                  <a:cubicBezTo>
                    <a:pt x="16640" y="22327"/>
                    <a:pt x="16671" y="22092"/>
                    <a:pt x="16670" y="21795"/>
                  </a:cubicBezTo>
                  <a:lnTo>
                    <a:pt x="16670" y="21795"/>
                  </a:lnTo>
                  <a:lnTo>
                    <a:pt x="16655" y="22161"/>
                  </a:lnTo>
                  <a:cubicBezTo>
                    <a:pt x="16645" y="22021"/>
                    <a:pt x="16637" y="21729"/>
                    <a:pt x="16646" y="21569"/>
                  </a:cubicBezTo>
                  <a:lnTo>
                    <a:pt x="16646" y="21569"/>
                  </a:lnTo>
                  <a:cubicBezTo>
                    <a:pt x="16617" y="21848"/>
                    <a:pt x="16641" y="23276"/>
                    <a:pt x="16614" y="24058"/>
                  </a:cubicBezTo>
                  <a:cubicBezTo>
                    <a:pt x="16623" y="24171"/>
                    <a:pt x="16632" y="24352"/>
                    <a:pt x="16642" y="24352"/>
                  </a:cubicBezTo>
                  <a:cubicBezTo>
                    <a:pt x="16644" y="24352"/>
                    <a:pt x="16646" y="24343"/>
                    <a:pt x="16649" y="24322"/>
                  </a:cubicBezTo>
                  <a:lnTo>
                    <a:pt x="16644" y="24075"/>
                  </a:lnTo>
                  <a:cubicBezTo>
                    <a:pt x="16648" y="24042"/>
                    <a:pt x="16651" y="24029"/>
                    <a:pt x="16654" y="24029"/>
                  </a:cubicBezTo>
                  <a:cubicBezTo>
                    <a:pt x="16668" y="24029"/>
                    <a:pt x="16677" y="24310"/>
                    <a:pt x="16685" y="24310"/>
                  </a:cubicBezTo>
                  <a:cubicBezTo>
                    <a:pt x="16687" y="24310"/>
                    <a:pt x="16690" y="24286"/>
                    <a:pt x="16692" y="24227"/>
                  </a:cubicBezTo>
                  <a:cubicBezTo>
                    <a:pt x="16709" y="24558"/>
                    <a:pt x="16738" y="24929"/>
                    <a:pt x="16724" y="25396"/>
                  </a:cubicBezTo>
                  <a:lnTo>
                    <a:pt x="16689" y="25478"/>
                  </a:lnTo>
                  <a:lnTo>
                    <a:pt x="16689" y="25478"/>
                  </a:lnTo>
                  <a:cubicBezTo>
                    <a:pt x="16699" y="25438"/>
                    <a:pt x="16708" y="25174"/>
                    <a:pt x="16698" y="25050"/>
                  </a:cubicBezTo>
                  <a:lnTo>
                    <a:pt x="16698" y="25050"/>
                  </a:lnTo>
                  <a:cubicBezTo>
                    <a:pt x="16713" y="25247"/>
                    <a:pt x="16649" y="25763"/>
                    <a:pt x="16696" y="25975"/>
                  </a:cubicBezTo>
                  <a:lnTo>
                    <a:pt x="16722" y="25648"/>
                  </a:lnTo>
                  <a:cubicBezTo>
                    <a:pt x="16739" y="25981"/>
                    <a:pt x="16778" y="26391"/>
                    <a:pt x="16767" y="26804"/>
                  </a:cubicBezTo>
                  <a:cubicBezTo>
                    <a:pt x="16803" y="26617"/>
                    <a:pt x="16763" y="26709"/>
                    <a:pt x="16805" y="26416"/>
                  </a:cubicBezTo>
                  <a:lnTo>
                    <a:pt x="16805" y="26416"/>
                  </a:lnTo>
                  <a:cubicBezTo>
                    <a:pt x="16800" y="26439"/>
                    <a:pt x="16796" y="26449"/>
                    <a:pt x="16793" y="26449"/>
                  </a:cubicBezTo>
                  <a:cubicBezTo>
                    <a:pt x="16766" y="26449"/>
                    <a:pt x="16791" y="25688"/>
                    <a:pt x="16769" y="25688"/>
                  </a:cubicBezTo>
                  <a:cubicBezTo>
                    <a:pt x="16766" y="25688"/>
                    <a:pt x="16763" y="25699"/>
                    <a:pt x="16758" y="25722"/>
                  </a:cubicBezTo>
                  <a:lnTo>
                    <a:pt x="16758" y="25722"/>
                  </a:lnTo>
                  <a:cubicBezTo>
                    <a:pt x="16798" y="25443"/>
                    <a:pt x="16774" y="25227"/>
                    <a:pt x="16814" y="24852"/>
                  </a:cubicBezTo>
                  <a:lnTo>
                    <a:pt x="16814" y="24852"/>
                  </a:lnTo>
                  <a:cubicBezTo>
                    <a:pt x="16809" y="24858"/>
                    <a:pt x="16804" y="24885"/>
                    <a:pt x="16800" y="24885"/>
                  </a:cubicBezTo>
                  <a:cubicBezTo>
                    <a:pt x="16796" y="24885"/>
                    <a:pt x="16794" y="24840"/>
                    <a:pt x="16797" y="24646"/>
                  </a:cubicBezTo>
                  <a:cubicBezTo>
                    <a:pt x="16793" y="24630"/>
                    <a:pt x="16789" y="24593"/>
                    <a:pt x="16786" y="24569"/>
                  </a:cubicBezTo>
                  <a:cubicBezTo>
                    <a:pt x="16786" y="24559"/>
                    <a:pt x="16787" y="24556"/>
                    <a:pt x="16787" y="24546"/>
                  </a:cubicBezTo>
                  <a:lnTo>
                    <a:pt x="16787" y="24546"/>
                  </a:lnTo>
                  <a:cubicBezTo>
                    <a:pt x="16786" y="24553"/>
                    <a:pt x="16786" y="24558"/>
                    <a:pt x="16785" y="24565"/>
                  </a:cubicBezTo>
                  <a:cubicBezTo>
                    <a:pt x="16785" y="24558"/>
                    <a:pt x="16785" y="24554"/>
                    <a:pt x="16785" y="24554"/>
                  </a:cubicBezTo>
                  <a:lnTo>
                    <a:pt x="16785" y="24554"/>
                  </a:lnTo>
                  <a:cubicBezTo>
                    <a:pt x="16784" y="24554"/>
                    <a:pt x="16785" y="24560"/>
                    <a:pt x="16785" y="24572"/>
                  </a:cubicBezTo>
                  <a:cubicBezTo>
                    <a:pt x="16780" y="24655"/>
                    <a:pt x="16774" y="24722"/>
                    <a:pt x="16767" y="24750"/>
                  </a:cubicBezTo>
                  <a:cubicBezTo>
                    <a:pt x="16739" y="24576"/>
                    <a:pt x="16740" y="24026"/>
                    <a:pt x="16726" y="23839"/>
                  </a:cubicBezTo>
                  <a:cubicBezTo>
                    <a:pt x="16728" y="23782"/>
                    <a:pt x="16729" y="23763"/>
                    <a:pt x="16731" y="23763"/>
                  </a:cubicBezTo>
                  <a:cubicBezTo>
                    <a:pt x="16736" y="23763"/>
                    <a:pt x="16740" y="23839"/>
                    <a:pt x="16746" y="23839"/>
                  </a:cubicBezTo>
                  <a:cubicBezTo>
                    <a:pt x="16748" y="23839"/>
                    <a:pt x="16750" y="23832"/>
                    <a:pt x="16752" y="23813"/>
                  </a:cubicBezTo>
                  <a:lnTo>
                    <a:pt x="16731" y="23535"/>
                  </a:lnTo>
                  <a:cubicBezTo>
                    <a:pt x="16749" y="23516"/>
                    <a:pt x="16763" y="23267"/>
                    <a:pt x="16775" y="23267"/>
                  </a:cubicBezTo>
                  <a:cubicBezTo>
                    <a:pt x="16781" y="23267"/>
                    <a:pt x="16786" y="23320"/>
                    <a:pt x="16791" y="23473"/>
                  </a:cubicBezTo>
                  <a:lnTo>
                    <a:pt x="16792" y="23036"/>
                  </a:lnTo>
                  <a:cubicBezTo>
                    <a:pt x="16807" y="22779"/>
                    <a:pt x="16813" y="22426"/>
                    <a:pt x="16802" y="22208"/>
                  </a:cubicBezTo>
                  <a:cubicBezTo>
                    <a:pt x="16807" y="22045"/>
                    <a:pt x="16786" y="21815"/>
                    <a:pt x="16787" y="21815"/>
                  </a:cubicBezTo>
                  <a:lnTo>
                    <a:pt x="16787" y="21815"/>
                  </a:lnTo>
                  <a:cubicBezTo>
                    <a:pt x="16787" y="21815"/>
                    <a:pt x="16789" y="21830"/>
                    <a:pt x="16793" y="21868"/>
                  </a:cubicBezTo>
                  <a:lnTo>
                    <a:pt x="16777" y="21184"/>
                  </a:lnTo>
                  <a:lnTo>
                    <a:pt x="16783" y="21178"/>
                  </a:lnTo>
                  <a:cubicBezTo>
                    <a:pt x="16787" y="20502"/>
                    <a:pt x="16739" y="19788"/>
                    <a:pt x="16787" y="19016"/>
                  </a:cubicBezTo>
                  <a:cubicBezTo>
                    <a:pt x="16781" y="18789"/>
                    <a:pt x="16773" y="18554"/>
                    <a:pt x="16780" y="18173"/>
                  </a:cubicBezTo>
                  <a:lnTo>
                    <a:pt x="16803" y="18100"/>
                  </a:lnTo>
                  <a:cubicBezTo>
                    <a:pt x="16796" y="17807"/>
                    <a:pt x="16826" y="17224"/>
                    <a:pt x="16803" y="17098"/>
                  </a:cubicBezTo>
                  <a:cubicBezTo>
                    <a:pt x="16864" y="16783"/>
                    <a:pt x="16816" y="15682"/>
                    <a:pt x="16827" y="15169"/>
                  </a:cubicBezTo>
                  <a:lnTo>
                    <a:pt x="16797" y="15150"/>
                  </a:lnTo>
                  <a:cubicBezTo>
                    <a:pt x="16799" y="14796"/>
                    <a:pt x="16790" y="14457"/>
                    <a:pt x="16778" y="14019"/>
                  </a:cubicBezTo>
                  <a:lnTo>
                    <a:pt x="16751" y="14045"/>
                  </a:lnTo>
                  <a:cubicBezTo>
                    <a:pt x="16730" y="13668"/>
                    <a:pt x="16770" y="13073"/>
                    <a:pt x="16768" y="12476"/>
                  </a:cubicBezTo>
                  <a:lnTo>
                    <a:pt x="16768" y="12476"/>
                  </a:lnTo>
                  <a:cubicBezTo>
                    <a:pt x="16778" y="12517"/>
                    <a:pt x="16775" y="12668"/>
                    <a:pt x="16769" y="12775"/>
                  </a:cubicBezTo>
                  <a:cubicBezTo>
                    <a:pt x="16829" y="12061"/>
                    <a:pt x="16726" y="11269"/>
                    <a:pt x="16769" y="10621"/>
                  </a:cubicBezTo>
                  <a:cubicBezTo>
                    <a:pt x="16760" y="10459"/>
                    <a:pt x="16763" y="10342"/>
                    <a:pt x="16770" y="10229"/>
                  </a:cubicBezTo>
                  <a:cubicBezTo>
                    <a:pt x="16770" y="10243"/>
                    <a:pt x="16771" y="10257"/>
                    <a:pt x="16771" y="10269"/>
                  </a:cubicBezTo>
                  <a:cubicBezTo>
                    <a:pt x="16771" y="10253"/>
                    <a:pt x="16771" y="10227"/>
                    <a:pt x="16771" y="10202"/>
                  </a:cubicBezTo>
                  <a:cubicBezTo>
                    <a:pt x="16776" y="10132"/>
                    <a:pt x="16780" y="10057"/>
                    <a:pt x="16785" y="9979"/>
                  </a:cubicBezTo>
                  <a:lnTo>
                    <a:pt x="16785" y="9979"/>
                  </a:lnTo>
                  <a:cubicBezTo>
                    <a:pt x="16779" y="10046"/>
                    <a:pt x="16774" y="10110"/>
                    <a:pt x="16771" y="10167"/>
                  </a:cubicBezTo>
                  <a:cubicBezTo>
                    <a:pt x="16771" y="10043"/>
                    <a:pt x="16768" y="9854"/>
                    <a:pt x="16761" y="9668"/>
                  </a:cubicBezTo>
                  <a:lnTo>
                    <a:pt x="16789" y="9589"/>
                  </a:lnTo>
                  <a:cubicBezTo>
                    <a:pt x="16788" y="9574"/>
                    <a:pt x="16788" y="9563"/>
                    <a:pt x="16788" y="9546"/>
                  </a:cubicBezTo>
                  <a:cubicBezTo>
                    <a:pt x="16794" y="9454"/>
                    <a:pt x="16790" y="9418"/>
                    <a:pt x="16782" y="9418"/>
                  </a:cubicBezTo>
                  <a:cubicBezTo>
                    <a:pt x="16775" y="9418"/>
                    <a:pt x="16764" y="9450"/>
                    <a:pt x="16753" y="9498"/>
                  </a:cubicBezTo>
                  <a:cubicBezTo>
                    <a:pt x="16748" y="9405"/>
                    <a:pt x="16743" y="9319"/>
                    <a:pt x="16736" y="9253"/>
                  </a:cubicBezTo>
                  <a:cubicBezTo>
                    <a:pt x="16782" y="9105"/>
                    <a:pt x="16721" y="8767"/>
                    <a:pt x="16770" y="8566"/>
                  </a:cubicBezTo>
                  <a:cubicBezTo>
                    <a:pt x="16759" y="8454"/>
                    <a:pt x="16724" y="7748"/>
                    <a:pt x="16676" y="7566"/>
                  </a:cubicBezTo>
                  <a:lnTo>
                    <a:pt x="16676" y="7566"/>
                  </a:lnTo>
                  <a:cubicBezTo>
                    <a:pt x="16676" y="7463"/>
                    <a:pt x="16662" y="7361"/>
                    <a:pt x="16647" y="7263"/>
                  </a:cubicBezTo>
                  <a:cubicBezTo>
                    <a:pt x="16633" y="7162"/>
                    <a:pt x="16615" y="7065"/>
                    <a:pt x="16595" y="6974"/>
                  </a:cubicBezTo>
                  <a:lnTo>
                    <a:pt x="16616" y="6880"/>
                  </a:lnTo>
                  <a:cubicBezTo>
                    <a:pt x="16616" y="6880"/>
                    <a:pt x="16587" y="6770"/>
                    <a:pt x="16558" y="6659"/>
                  </a:cubicBezTo>
                  <a:cubicBezTo>
                    <a:pt x="16545" y="6604"/>
                    <a:pt x="16520" y="6551"/>
                    <a:pt x="16506" y="6510"/>
                  </a:cubicBezTo>
                  <a:cubicBezTo>
                    <a:pt x="16492" y="6470"/>
                    <a:pt x="16482" y="6444"/>
                    <a:pt x="16482" y="6444"/>
                  </a:cubicBezTo>
                  <a:cubicBezTo>
                    <a:pt x="16453" y="6278"/>
                    <a:pt x="16436" y="6170"/>
                    <a:pt x="16448" y="6170"/>
                  </a:cubicBezTo>
                  <a:cubicBezTo>
                    <a:pt x="16456" y="6170"/>
                    <a:pt x="16476" y="6215"/>
                    <a:pt x="16514" y="6317"/>
                  </a:cubicBezTo>
                  <a:cubicBezTo>
                    <a:pt x="16312" y="5682"/>
                    <a:pt x="16358" y="5799"/>
                    <a:pt x="16128" y="5283"/>
                  </a:cubicBezTo>
                  <a:lnTo>
                    <a:pt x="16128" y="5283"/>
                  </a:lnTo>
                  <a:lnTo>
                    <a:pt x="16159" y="5300"/>
                  </a:lnTo>
                  <a:cubicBezTo>
                    <a:pt x="16099" y="5106"/>
                    <a:pt x="15925" y="4832"/>
                    <a:pt x="15890" y="4715"/>
                  </a:cubicBezTo>
                  <a:cubicBezTo>
                    <a:pt x="15871" y="4662"/>
                    <a:pt x="15841" y="4590"/>
                    <a:pt x="15803" y="4504"/>
                  </a:cubicBezTo>
                  <a:cubicBezTo>
                    <a:pt x="15766" y="4418"/>
                    <a:pt x="15722" y="4315"/>
                    <a:pt x="15654" y="4211"/>
                  </a:cubicBezTo>
                  <a:cubicBezTo>
                    <a:pt x="15591" y="4103"/>
                    <a:pt x="15520" y="3985"/>
                    <a:pt x="15445" y="3859"/>
                  </a:cubicBezTo>
                  <a:cubicBezTo>
                    <a:pt x="15407" y="3796"/>
                    <a:pt x="15368" y="3732"/>
                    <a:pt x="15328" y="3665"/>
                  </a:cubicBezTo>
                  <a:cubicBezTo>
                    <a:pt x="15285" y="3599"/>
                    <a:pt x="15235" y="3538"/>
                    <a:pt x="15188" y="3472"/>
                  </a:cubicBezTo>
                  <a:cubicBezTo>
                    <a:pt x="15091" y="3343"/>
                    <a:pt x="14991" y="3209"/>
                    <a:pt x="14890" y="3072"/>
                  </a:cubicBezTo>
                  <a:cubicBezTo>
                    <a:pt x="14790" y="2937"/>
                    <a:pt x="14667" y="2817"/>
                    <a:pt x="14557" y="2689"/>
                  </a:cubicBezTo>
                  <a:cubicBezTo>
                    <a:pt x="14441" y="2567"/>
                    <a:pt x="14342" y="2431"/>
                    <a:pt x="14220" y="2326"/>
                  </a:cubicBezTo>
                  <a:cubicBezTo>
                    <a:pt x="14104" y="2214"/>
                    <a:pt x="13992" y="2108"/>
                    <a:pt x="13887" y="2007"/>
                  </a:cubicBezTo>
                  <a:lnTo>
                    <a:pt x="13887" y="2007"/>
                  </a:lnTo>
                  <a:cubicBezTo>
                    <a:pt x="13905" y="2037"/>
                    <a:pt x="13909" y="2050"/>
                    <a:pt x="13904" y="2050"/>
                  </a:cubicBezTo>
                  <a:cubicBezTo>
                    <a:pt x="13890" y="2050"/>
                    <a:pt x="13818" y="1977"/>
                    <a:pt x="13735" y="1891"/>
                  </a:cubicBezTo>
                  <a:cubicBezTo>
                    <a:pt x="13613" y="1781"/>
                    <a:pt x="13459" y="1657"/>
                    <a:pt x="13420" y="1657"/>
                  </a:cubicBezTo>
                  <a:cubicBezTo>
                    <a:pt x="13419" y="1657"/>
                    <a:pt x="13418" y="1657"/>
                    <a:pt x="13417" y="1657"/>
                  </a:cubicBezTo>
                  <a:cubicBezTo>
                    <a:pt x="13386" y="1620"/>
                    <a:pt x="13317" y="1558"/>
                    <a:pt x="13331" y="1558"/>
                  </a:cubicBezTo>
                  <a:cubicBezTo>
                    <a:pt x="13337" y="1558"/>
                    <a:pt x="13360" y="1570"/>
                    <a:pt x="13408" y="1601"/>
                  </a:cubicBezTo>
                  <a:cubicBezTo>
                    <a:pt x="13287" y="1515"/>
                    <a:pt x="13182" y="1437"/>
                    <a:pt x="13088" y="1366"/>
                  </a:cubicBezTo>
                  <a:cubicBezTo>
                    <a:pt x="12989" y="1304"/>
                    <a:pt x="12898" y="1247"/>
                    <a:pt x="12814" y="1194"/>
                  </a:cubicBezTo>
                  <a:cubicBezTo>
                    <a:pt x="12642" y="1091"/>
                    <a:pt x="12496" y="987"/>
                    <a:pt x="12302" y="918"/>
                  </a:cubicBezTo>
                  <a:cubicBezTo>
                    <a:pt x="12289" y="908"/>
                    <a:pt x="12289" y="904"/>
                    <a:pt x="12296" y="904"/>
                  </a:cubicBezTo>
                  <a:cubicBezTo>
                    <a:pt x="12313" y="904"/>
                    <a:pt x="12373" y="927"/>
                    <a:pt x="12384" y="927"/>
                  </a:cubicBezTo>
                  <a:cubicBezTo>
                    <a:pt x="12388" y="927"/>
                    <a:pt x="12387" y="925"/>
                    <a:pt x="12377" y="918"/>
                  </a:cubicBezTo>
                  <a:cubicBezTo>
                    <a:pt x="12333" y="900"/>
                    <a:pt x="12200" y="848"/>
                    <a:pt x="12149" y="813"/>
                  </a:cubicBezTo>
                  <a:cubicBezTo>
                    <a:pt x="12138" y="805"/>
                    <a:pt x="12136" y="802"/>
                    <a:pt x="12140" y="802"/>
                  </a:cubicBezTo>
                  <a:cubicBezTo>
                    <a:pt x="12154" y="802"/>
                    <a:pt x="12253" y="846"/>
                    <a:pt x="12322" y="873"/>
                  </a:cubicBezTo>
                  <a:cubicBezTo>
                    <a:pt x="11927" y="685"/>
                    <a:pt x="11777" y="641"/>
                    <a:pt x="11702" y="641"/>
                  </a:cubicBezTo>
                  <a:cubicBezTo>
                    <a:pt x="11673" y="641"/>
                    <a:pt x="11655" y="648"/>
                    <a:pt x="11638" y="656"/>
                  </a:cubicBezTo>
                  <a:cubicBezTo>
                    <a:pt x="11360" y="530"/>
                    <a:pt x="11215" y="479"/>
                    <a:pt x="10997" y="433"/>
                  </a:cubicBezTo>
                  <a:cubicBezTo>
                    <a:pt x="10940" y="403"/>
                    <a:pt x="10859" y="363"/>
                    <a:pt x="10880" y="363"/>
                  </a:cubicBezTo>
                  <a:cubicBezTo>
                    <a:pt x="10894" y="363"/>
                    <a:pt x="10948" y="378"/>
                    <a:pt x="11072" y="421"/>
                  </a:cubicBezTo>
                  <a:lnTo>
                    <a:pt x="11072" y="421"/>
                  </a:lnTo>
                  <a:cubicBezTo>
                    <a:pt x="11018" y="401"/>
                    <a:pt x="10931" y="361"/>
                    <a:pt x="10821" y="333"/>
                  </a:cubicBezTo>
                  <a:cubicBezTo>
                    <a:pt x="10694" y="299"/>
                    <a:pt x="10543" y="259"/>
                    <a:pt x="10400" y="221"/>
                  </a:cubicBezTo>
                  <a:cubicBezTo>
                    <a:pt x="10165" y="151"/>
                    <a:pt x="9938" y="120"/>
                    <a:pt x="9856" y="120"/>
                  </a:cubicBezTo>
                  <a:cubicBezTo>
                    <a:pt x="9837" y="120"/>
                    <a:pt x="9826" y="122"/>
                    <a:pt x="9823" y="125"/>
                  </a:cubicBezTo>
                  <a:cubicBezTo>
                    <a:pt x="9760" y="105"/>
                    <a:pt x="9532" y="77"/>
                    <a:pt x="9477" y="73"/>
                  </a:cubicBezTo>
                  <a:cubicBezTo>
                    <a:pt x="9244" y="29"/>
                    <a:pt x="9114" y="33"/>
                    <a:pt x="8988" y="24"/>
                  </a:cubicBezTo>
                  <a:cubicBezTo>
                    <a:pt x="8860" y="18"/>
                    <a:pt x="8733" y="12"/>
                    <a:pt x="8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rot="10800000">
              <a:off x="10463325" y="4664633"/>
              <a:ext cx="9428" cy="4587"/>
            </a:xfrm>
            <a:custGeom>
              <a:avLst/>
              <a:gdLst/>
              <a:ahLst/>
              <a:cxnLst/>
              <a:rect l="l" t="t" r="r" b="b"/>
              <a:pathLst>
                <a:path w="74" h="36" extrusionOk="0">
                  <a:moveTo>
                    <a:pt x="11" y="1"/>
                  </a:moveTo>
                  <a:cubicBezTo>
                    <a:pt x="0" y="1"/>
                    <a:pt x="16" y="10"/>
                    <a:pt x="73" y="36"/>
                  </a:cubicBezTo>
                  <a:cubicBezTo>
                    <a:pt x="47" y="20"/>
                    <a:pt x="41" y="12"/>
                    <a:pt x="35" y="5"/>
                  </a:cubicBezTo>
                  <a:cubicBezTo>
                    <a:pt x="24" y="2"/>
                    <a:pt x="15"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rot="10800000">
              <a:off x="11822736" y="3557356"/>
              <a:ext cx="764" cy="4587"/>
            </a:xfrm>
            <a:custGeom>
              <a:avLst/>
              <a:gdLst/>
              <a:ahLst/>
              <a:cxnLst/>
              <a:rect l="l" t="t" r="r" b="b"/>
              <a:pathLst>
                <a:path w="6" h="36" extrusionOk="0">
                  <a:moveTo>
                    <a:pt x="2" y="0"/>
                  </a:moveTo>
                  <a:lnTo>
                    <a:pt x="1" y="18"/>
                  </a:lnTo>
                  <a:cubicBezTo>
                    <a:pt x="3" y="27"/>
                    <a:pt x="5" y="32"/>
                    <a:pt x="6" y="35"/>
                  </a:cubicBezTo>
                  <a:lnTo>
                    <a:pt x="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rot="10800000">
              <a:off x="9762980" y="2776236"/>
              <a:ext cx="2038" cy="25608"/>
            </a:xfrm>
            <a:custGeom>
              <a:avLst/>
              <a:gdLst/>
              <a:ahLst/>
              <a:cxnLst/>
              <a:rect l="l" t="t" r="r" b="b"/>
              <a:pathLst>
                <a:path w="16" h="201" extrusionOk="0">
                  <a:moveTo>
                    <a:pt x="14" y="0"/>
                  </a:moveTo>
                  <a:cubicBezTo>
                    <a:pt x="8" y="0"/>
                    <a:pt x="3" y="50"/>
                    <a:pt x="1" y="201"/>
                  </a:cubicBezTo>
                  <a:cubicBezTo>
                    <a:pt x="5" y="97"/>
                    <a:pt x="10" y="40"/>
                    <a:pt x="15" y="1"/>
                  </a:cubicBezTo>
                  <a:cubicBezTo>
                    <a:pt x="15" y="1"/>
                    <a:pt x="15"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rot="10800000">
              <a:off x="9746544" y="2104174"/>
              <a:ext cx="3185" cy="53000"/>
            </a:xfrm>
            <a:custGeom>
              <a:avLst/>
              <a:gdLst/>
              <a:ahLst/>
              <a:cxnLst/>
              <a:rect l="l" t="t" r="r" b="b"/>
              <a:pathLst>
                <a:path w="25" h="416" extrusionOk="0">
                  <a:moveTo>
                    <a:pt x="12" y="0"/>
                  </a:moveTo>
                  <a:cubicBezTo>
                    <a:pt x="4" y="0"/>
                    <a:pt x="0" y="97"/>
                    <a:pt x="4" y="222"/>
                  </a:cubicBezTo>
                  <a:cubicBezTo>
                    <a:pt x="10" y="300"/>
                    <a:pt x="14" y="416"/>
                    <a:pt x="20" y="416"/>
                  </a:cubicBezTo>
                  <a:cubicBezTo>
                    <a:pt x="21" y="416"/>
                    <a:pt x="23" y="411"/>
                    <a:pt x="24" y="402"/>
                  </a:cubicBezTo>
                  <a:lnTo>
                    <a:pt x="16" y="9"/>
                  </a:lnTo>
                  <a:cubicBezTo>
                    <a:pt x="15" y="3"/>
                    <a:pt x="13"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rot="10800000">
              <a:off x="9757883" y="2081369"/>
              <a:ext cx="3695" cy="55549"/>
            </a:xfrm>
            <a:custGeom>
              <a:avLst/>
              <a:gdLst/>
              <a:ahLst/>
              <a:cxnLst/>
              <a:rect l="l" t="t" r="r" b="b"/>
              <a:pathLst>
                <a:path w="29" h="436" extrusionOk="0">
                  <a:moveTo>
                    <a:pt x="4" y="0"/>
                  </a:moveTo>
                  <a:cubicBezTo>
                    <a:pt x="2" y="0"/>
                    <a:pt x="0" y="55"/>
                    <a:pt x="1" y="212"/>
                  </a:cubicBezTo>
                  <a:cubicBezTo>
                    <a:pt x="8" y="240"/>
                    <a:pt x="14" y="435"/>
                    <a:pt x="20" y="435"/>
                  </a:cubicBezTo>
                  <a:cubicBezTo>
                    <a:pt x="23" y="435"/>
                    <a:pt x="26" y="396"/>
                    <a:pt x="28" y="285"/>
                  </a:cubicBezTo>
                  <a:cubicBezTo>
                    <a:pt x="21" y="257"/>
                    <a:pt x="10" y="0"/>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rot="10800000">
              <a:off x="9744378" y="2840830"/>
              <a:ext cx="7772" cy="12868"/>
            </a:xfrm>
            <a:custGeom>
              <a:avLst/>
              <a:gdLst/>
              <a:ahLst/>
              <a:cxnLst/>
              <a:rect l="l" t="t" r="r" b="b"/>
              <a:pathLst>
                <a:path w="61" h="101" extrusionOk="0">
                  <a:moveTo>
                    <a:pt x="0" y="1"/>
                  </a:moveTo>
                  <a:lnTo>
                    <a:pt x="1" y="100"/>
                  </a:lnTo>
                  <a:lnTo>
                    <a:pt x="61" y="8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rot="10800000">
              <a:off x="9764508" y="3447405"/>
              <a:ext cx="7772" cy="75806"/>
            </a:xfrm>
            <a:custGeom>
              <a:avLst/>
              <a:gdLst/>
              <a:ahLst/>
              <a:cxnLst/>
              <a:rect l="l" t="t" r="r" b="b"/>
              <a:pathLst>
                <a:path w="61" h="595" extrusionOk="0">
                  <a:moveTo>
                    <a:pt x="36" y="0"/>
                  </a:moveTo>
                  <a:cubicBezTo>
                    <a:pt x="31" y="0"/>
                    <a:pt x="24" y="15"/>
                    <a:pt x="15" y="47"/>
                  </a:cubicBezTo>
                  <a:cubicBezTo>
                    <a:pt x="0" y="513"/>
                    <a:pt x="52" y="158"/>
                    <a:pt x="33" y="577"/>
                  </a:cubicBezTo>
                  <a:cubicBezTo>
                    <a:pt x="35" y="589"/>
                    <a:pt x="36" y="595"/>
                    <a:pt x="37" y="595"/>
                  </a:cubicBezTo>
                  <a:cubicBezTo>
                    <a:pt x="47" y="595"/>
                    <a:pt x="49" y="329"/>
                    <a:pt x="57" y="329"/>
                  </a:cubicBezTo>
                  <a:cubicBezTo>
                    <a:pt x="58" y="329"/>
                    <a:pt x="59" y="334"/>
                    <a:pt x="61" y="347"/>
                  </a:cubicBezTo>
                  <a:cubicBezTo>
                    <a:pt x="49" y="136"/>
                    <a:pt x="5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rot="10800000">
              <a:off x="9763234" y="3460655"/>
              <a:ext cx="1401" cy="18474"/>
            </a:xfrm>
            <a:custGeom>
              <a:avLst/>
              <a:gdLst/>
              <a:ahLst/>
              <a:cxnLst/>
              <a:rect l="l" t="t" r="r" b="b"/>
              <a:pathLst>
                <a:path w="11" h="145" extrusionOk="0">
                  <a:moveTo>
                    <a:pt x="1" y="1"/>
                  </a:moveTo>
                  <a:cubicBezTo>
                    <a:pt x="3" y="45"/>
                    <a:pt x="6" y="93"/>
                    <a:pt x="10" y="144"/>
                  </a:cubicBezTo>
                  <a:cubicBezTo>
                    <a:pt x="6" y="62"/>
                    <a:pt x="3" y="2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rot="10800000">
              <a:off x="11271964" y="4576723"/>
              <a:ext cx="28666" cy="14142"/>
            </a:xfrm>
            <a:custGeom>
              <a:avLst/>
              <a:gdLst/>
              <a:ahLst/>
              <a:cxnLst/>
              <a:rect l="l" t="t" r="r" b="b"/>
              <a:pathLst>
                <a:path w="225" h="111" extrusionOk="0">
                  <a:moveTo>
                    <a:pt x="225" y="0"/>
                  </a:moveTo>
                  <a:lnTo>
                    <a:pt x="225" y="0"/>
                  </a:lnTo>
                  <a:cubicBezTo>
                    <a:pt x="180" y="10"/>
                    <a:pt x="116" y="38"/>
                    <a:pt x="0" y="111"/>
                  </a:cubicBezTo>
                  <a:lnTo>
                    <a:pt x="103" y="61"/>
                  </a:lnTo>
                  <a:cubicBezTo>
                    <a:pt x="154" y="35"/>
                    <a:pt x="209" y="17"/>
                    <a:pt x="209" y="17"/>
                  </a:cubicBezTo>
                  <a:lnTo>
                    <a:pt x="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rot="10800000">
              <a:off x="11642458" y="4253114"/>
              <a:ext cx="12740" cy="11212"/>
            </a:xfrm>
            <a:custGeom>
              <a:avLst/>
              <a:gdLst/>
              <a:ahLst/>
              <a:cxnLst/>
              <a:rect l="l" t="t" r="r" b="b"/>
              <a:pathLst>
                <a:path w="100" h="88" extrusionOk="0">
                  <a:moveTo>
                    <a:pt x="100" y="0"/>
                  </a:moveTo>
                  <a:cubicBezTo>
                    <a:pt x="100" y="0"/>
                    <a:pt x="72" y="20"/>
                    <a:pt x="49" y="42"/>
                  </a:cubicBezTo>
                  <a:cubicBezTo>
                    <a:pt x="24" y="65"/>
                    <a:pt x="0" y="87"/>
                    <a:pt x="0" y="87"/>
                  </a:cubicBezTo>
                  <a:lnTo>
                    <a:pt x="60" y="55"/>
                  </a:lnTo>
                  <a:cubicBezTo>
                    <a:pt x="58" y="54"/>
                    <a:pt x="100"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rot="10800000">
              <a:off x="11788464" y="3865421"/>
              <a:ext cx="15034" cy="54147"/>
            </a:xfrm>
            <a:custGeom>
              <a:avLst/>
              <a:gdLst/>
              <a:ahLst/>
              <a:cxnLst/>
              <a:rect l="l" t="t" r="r" b="b"/>
              <a:pathLst>
                <a:path w="118" h="425" extrusionOk="0">
                  <a:moveTo>
                    <a:pt x="118" y="0"/>
                  </a:moveTo>
                  <a:cubicBezTo>
                    <a:pt x="47" y="263"/>
                    <a:pt x="1" y="425"/>
                    <a:pt x="27" y="425"/>
                  </a:cubicBezTo>
                  <a:cubicBezTo>
                    <a:pt x="30" y="425"/>
                    <a:pt x="32" y="424"/>
                    <a:pt x="36" y="422"/>
                  </a:cubicBezTo>
                  <a:cubicBezTo>
                    <a:pt x="45" y="355"/>
                    <a:pt x="55" y="282"/>
                    <a:pt x="66" y="209"/>
                  </a:cubicBezTo>
                  <a:cubicBezTo>
                    <a:pt x="84" y="138"/>
                    <a:pt x="101" y="67"/>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rot="10800000">
              <a:off x="11524226" y="4137940"/>
              <a:ext cx="8536" cy="15926"/>
            </a:xfrm>
            <a:custGeom>
              <a:avLst/>
              <a:gdLst/>
              <a:ahLst/>
              <a:cxnLst/>
              <a:rect l="l" t="t" r="r" b="b"/>
              <a:pathLst>
                <a:path w="67" h="125" extrusionOk="0">
                  <a:moveTo>
                    <a:pt x="67" y="1"/>
                  </a:moveTo>
                  <a:lnTo>
                    <a:pt x="64" y="6"/>
                  </a:lnTo>
                  <a:lnTo>
                    <a:pt x="64" y="6"/>
                  </a:lnTo>
                  <a:cubicBezTo>
                    <a:pt x="65" y="4"/>
                    <a:pt x="66" y="3"/>
                    <a:pt x="67" y="1"/>
                  </a:cubicBezTo>
                  <a:close/>
                  <a:moveTo>
                    <a:pt x="64" y="6"/>
                  </a:moveTo>
                  <a:cubicBezTo>
                    <a:pt x="49" y="34"/>
                    <a:pt x="29" y="70"/>
                    <a:pt x="0" y="125"/>
                  </a:cubicBezTo>
                  <a:lnTo>
                    <a:pt x="64" y="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rot="10800000">
              <a:off x="11446892" y="4256045"/>
              <a:ext cx="3567" cy="5478"/>
            </a:xfrm>
            <a:custGeom>
              <a:avLst/>
              <a:gdLst/>
              <a:ahLst/>
              <a:cxnLst/>
              <a:rect l="l" t="t" r="r" b="b"/>
              <a:pathLst>
                <a:path w="28" h="43" extrusionOk="0">
                  <a:moveTo>
                    <a:pt x="28" y="1"/>
                  </a:moveTo>
                  <a:cubicBezTo>
                    <a:pt x="11" y="26"/>
                    <a:pt x="1" y="42"/>
                    <a:pt x="3" y="42"/>
                  </a:cubicBezTo>
                  <a:cubicBezTo>
                    <a:pt x="5" y="42"/>
                    <a:pt x="10" y="37"/>
                    <a:pt x="21" y="27"/>
                  </a:cubicBezTo>
                  <a:lnTo>
                    <a:pt x="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rot="10800000">
              <a:off x="9896627" y="3387780"/>
              <a:ext cx="6880" cy="53510"/>
            </a:xfrm>
            <a:custGeom>
              <a:avLst/>
              <a:gdLst/>
              <a:ahLst/>
              <a:cxnLst/>
              <a:rect l="l" t="t" r="r" b="b"/>
              <a:pathLst>
                <a:path w="54" h="420" extrusionOk="0">
                  <a:moveTo>
                    <a:pt x="33" y="0"/>
                  </a:moveTo>
                  <a:cubicBezTo>
                    <a:pt x="32" y="0"/>
                    <a:pt x="31" y="1"/>
                    <a:pt x="30" y="2"/>
                  </a:cubicBezTo>
                  <a:lnTo>
                    <a:pt x="4" y="66"/>
                  </a:lnTo>
                  <a:cubicBezTo>
                    <a:pt x="9" y="212"/>
                    <a:pt x="6" y="324"/>
                    <a:pt x="1" y="419"/>
                  </a:cubicBezTo>
                  <a:cubicBezTo>
                    <a:pt x="21" y="221"/>
                    <a:pt x="53"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rot="10800000">
              <a:off x="10451476" y="4507033"/>
              <a:ext cx="25099" cy="7517"/>
            </a:xfrm>
            <a:custGeom>
              <a:avLst/>
              <a:gdLst/>
              <a:ahLst/>
              <a:cxnLst/>
              <a:rect l="l" t="t" r="r" b="b"/>
              <a:pathLst>
                <a:path w="197" h="59" extrusionOk="0">
                  <a:moveTo>
                    <a:pt x="1" y="1"/>
                  </a:moveTo>
                  <a:lnTo>
                    <a:pt x="1" y="1"/>
                  </a:lnTo>
                  <a:cubicBezTo>
                    <a:pt x="18" y="10"/>
                    <a:pt x="38" y="19"/>
                    <a:pt x="55" y="30"/>
                  </a:cubicBezTo>
                  <a:cubicBezTo>
                    <a:pt x="105" y="40"/>
                    <a:pt x="156" y="45"/>
                    <a:pt x="197" y="58"/>
                  </a:cubicBezTo>
                  <a:cubicBezTo>
                    <a:pt x="140" y="36"/>
                    <a:pt x="71" y="2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rot="10800000">
              <a:off x="10498616" y="4508052"/>
              <a:ext cx="31851" cy="14015"/>
            </a:xfrm>
            <a:custGeom>
              <a:avLst/>
              <a:gdLst/>
              <a:ahLst/>
              <a:cxnLst/>
              <a:rect l="l" t="t" r="r" b="b"/>
              <a:pathLst>
                <a:path w="250" h="110" extrusionOk="0">
                  <a:moveTo>
                    <a:pt x="0" y="0"/>
                  </a:moveTo>
                  <a:cubicBezTo>
                    <a:pt x="55" y="27"/>
                    <a:pt x="136" y="62"/>
                    <a:pt x="250" y="109"/>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rot="10800000">
              <a:off x="11647300" y="3444348"/>
              <a:ext cx="3313" cy="22423"/>
            </a:xfrm>
            <a:custGeom>
              <a:avLst/>
              <a:gdLst/>
              <a:ahLst/>
              <a:cxnLst/>
              <a:rect l="l" t="t" r="r" b="b"/>
              <a:pathLst>
                <a:path w="26" h="176" extrusionOk="0">
                  <a:moveTo>
                    <a:pt x="16" y="0"/>
                  </a:moveTo>
                  <a:cubicBezTo>
                    <a:pt x="12" y="0"/>
                    <a:pt x="8" y="11"/>
                    <a:pt x="4" y="11"/>
                  </a:cubicBezTo>
                  <a:cubicBezTo>
                    <a:pt x="3" y="11"/>
                    <a:pt x="1" y="10"/>
                    <a:pt x="0" y="8"/>
                  </a:cubicBezTo>
                  <a:lnTo>
                    <a:pt x="0" y="8"/>
                  </a:lnTo>
                  <a:lnTo>
                    <a:pt x="26" y="175"/>
                  </a:lnTo>
                  <a:cubicBezTo>
                    <a:pt x="26" y="28"/>
                    <a:pt x="22" y="0"/>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rot="10800000">
              <a:off x="9902233" y="2230815"/>
              <a:ext cx="4841" cy="57332"/>
            </a:xfrm>
            <a:custGeom>
              <a:avLst/>
              <a:gdLst/>
              <a:ahLst/>
              <a:cxnLst/>
              <a:rect l="l" t="t" r="r" b="b"/>
              <a:pathLst>
                <a:path w="38" h="450" extrusionOk="0">
                  <a:moveTo>
                    <a:pt x="37" y="0"/>
                  </a:moveTo>
                  <a:cubicBezTo>
                    <a:pt x="23" y="217"/>
                    <a:pt x="0" y="392"/>
                    <a:pt x="22" y="449"/>
                  </a:cubicBezTo>
                  <a:cubicBezTo>
                    <a:pt x="32" y="269"/>
                    <a:pt x="36" y="125"/>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rot="10800000">
              <a:off x="11523080" y="4202407"/>
              <a:ext cx="10192" cy="14269"/>
            </a:xfrm>
            <a:custGeom>
              <a:avLst/>
              <a:gdLst/>
              <a:ahLst/>
              <a:cxnLst/>
              <a:rect l="l" t="t" r="r" b="b"/>
              <a:pathLst>
                <a:path w="80" h="112" extrusionOk="0">
                  <a:moveTo>
                    <a:pt x="72" y="1"/>
                  </a:moveTo>
                  <a:cubicBezTo>
                    <a:pt x="72" y="1"/>
                    <a:pt x="70" y="1"/>
                    <a:pt x="69" y="3"/>
                  </a:cubicBezTo>
                  <a:cubicBezTo>
                    <a:pt x="20" y="76"/>
                    <a:pt x="0" y="110"/>
                    <a:pt x="6" y="111"/>
                  </a:cubicBezTo>
                  <a:cubicBezTo>
                    <a:pt x="53" y="43"/>
                    <a:pt x="7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rot="10800000">
              <a:off x="9900067" y="2288020"/>
              <a:ext cx="3185" cy="66505"/>
            </a:xfrm>
            <a:custGeom>
              <a:avLst/>
              <a:gdLst/>
              <a:ahLst/>
              <a:cxnLst/>
              <a:rect l="l" t="t" r="r" b="b"/>
              <a:pathLst>
                <a:path w="25" h="522" extrusionOk="0">
                  <a:moveTo>
                    <a:pt x="7" y="1"/>
                  </a:moveTo>
                  <a:cubicBezTo>
                    <a:pt x="5" y="32"/>
                    <a:pt x="3" y="63"/>
                    <a:pt x="1" y="96"/>
                  </a:cubicBezTo>
                  <a:cubicBezTo>
                    <a:pt x="5" y="227"/>
                    <a:pt x="9" y="360"/>
                    <a:pt x="7" y="521"/>
                  </a:cubicBezTo>
                  <a:cubicBezTo>
                    <a:pt x="18" y="360"/>
                    <a:pt x="25" y="177"/>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rot="10800000">
              <a:off x="9922618" y="2522955"/>
              <a:ext cx="510" cy="3822"/>
            </a:xfrm>
            <a:custGeom>
              <a:avLst/>
              <a:gdLst/>
              <a:ahLst/>
              <a:cxnLst/>
              <a:rect l="l" t="t" r="r" b="b"/>
              <a:pathLst>
                <a:path w="4" h="30" extrusionOk="0">
                  <a:moveTo>
                    <a:pt x="3" y="0"/>
                  </a:moveTo>
                  <a:cubicBezTo>
                    <a:pt x="1" y="21"/>
                    <a:pt x="0" y="30"/>
                    <a:pt x="0" y="30"/>
                  </a:cubicBezTo>
                  <a:cubicBezTo>
                    <a:pt x="0" y="30"/>
                    <a:pt x="1" y="23"/>
                    <a:pt x="3" y="12"/>
                  </a:cubicBezTo>
                  <a:cubicBezTo>
                    <a:pt x="3" y="8"/>
                    <a:pt x="3" y="5"/>
                    <a:pt x="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rot="10800000">
              <a:off x="11661187" y="2235784"/>
              <a:ext cx="1147" cy="13760"/>
            </a:xfrm>
            <a:custGeom>
              <a:avLst/>
              <a:gdLst/>
              <a:ahLst/>
              <a:cxnLst/>
              <a:rect l="l" t="t" r="r" b="b"/>
              <a:pathLst>
                <a:path w="9" h="108" extrusionOk="0">
                  <a:moveTo>
                    <a:pt x="2" y="1"/>
                  </a:moveTo>
                  <a:cubicBezTo>
                    <a:pt x="2" y="9"/>
                    <a:pt x="1" y="19"/>
                    <a:pt x="0" y="30"/>
                  </a:cubicBezTo>
                  <a:cubicBezTo>
                    <a:pt x="4" y="85"/>
                    <a:pt x="7" y="108"/>
                    <a:pt x="7" y="108"/>
                  </a:cubicBezTo>
                  <a:cubicBezTo>
                    <a:pt x="8" y="108"/>
                    <a:pt x="6" y="62"/>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rot="10800000">
              <a:off x="9947589" y="3829111"/>
              <a:ext cx="637" cy="2548"/>
            </a:xfrm>
            <a:custGeom>
              <a:avLst/>
              <a:gdLst/>
              <a:ahLst/>
              <a:cxnLst/>
              <a:rect l="l" t="t" r="r" b="b"/>
              <a:pathLst>
                <a:path w="5" h="20" extrusionOk="0">
                  <a:moveTo>
                    <a:pt x="2" y="0"/>
                  </a:moveTo>
                  <a:lnTo>
                    <a:pt x="0" y="5"/>
                  </a:lnTo>
                  <a:cubicBezTo>
                    <a:pt x="2" y="11"/>
                    <a:pt x="3" y="15"/>
                    <a:pt x="4" y="20"/>
                  </a:cubicBezTo>
                  <a:cubicBezTo>
                    <a:pt x="3" y="14"/>
                    <a:pt x="2" y="6"/>
                    <a:pt x="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rot="10800000">
              <a:off x="9941601" y="3831531"/>
              <a:ext cx="19748" cy="58606"/>
            </a:xfrm>
            <a:custGeom>
              <a:avLst/>
              <a:gdLst/>
              <a:ahLst/>
              <a:cxnLst/>
              <a:rect l="l" t="t" r="r" b="b"/>
              <a:pathLst>
                <a:path w="155" h="460" extrusionOk="0">
                  <a:moveTo>
                    <a:pt x="1" y="1"/>
                  </a:moveTo>
                  <a:cubicBezTo>
                    <a:pt x="45" y="95"/>
                    <a:pt x="64" y="172"/>
                    <a:pt x="77" y="244"/>
                  </a:cubicBezTo>
                  <a:cubicBezTo>
                    <a:pt x="90" y="317"/>
                    <a:pt x="97" y="383"/>
                    <a:pt x="105" y="459"/>
                  </a:cubicBezTo>
                  <a:lnTo>
                    <a:pt x="155" y="291"/>
                  </a:lnTo>
                  <a:cubicBezTo>
                    <a:pt x="155" y="291"/>
                    <a:pt x="119" y="218"/>
                    <a:pt x="84" y="144"/>
                  </a:cubicBezTo>
                  <a:cubicBezTo>
                    <a:pt x="47" y="71"/>
                    <a:pt x="2"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rot="10800000">
              <a:off x="9893315" y="-93052"/>
              <a:ext cx="1804437" cy="4679586"/>
            </a:xfrm>
            <a:custGeom>
              <a:avLst/>
              <a:gdLst/>
              <a:ahLst/>
              <a:cxnLst/>
              <a:rect l="l" t="t" r="r" b="b"/>
              <a:pathLst>
                <a:path w="14163" h="36730" extrusionOk="0">
                  <a:moveTo>
                    <a:pt x="9120" y="486"/>
                  </a:moveTo>
                  <a:cubicBezTo>
                    <a:pt x="9132" y="492"/>
                    <a:pt x="9146" y="499"/>
                    <a:pt x="9162" y="506"/>
                  </a:cubicBezTo>
                  <a:cubicBezTo>
                    <a:pt x="9163" y="504"/>
                    <a:pt x="9147" y="496"/>
                    <a:pt x="9120" y="486"/>
                  </a:cubicBezTo>
                  <a:close/>
                  <a:moveTo>
                    <a:pt x="9961" y="783"/>
                  </a:moveTo>
                  <a:cubicBezTo>
                    <a:pt x="10045" y="821"/>
                    <a:pt x="10139" y="867"/>
                    <a:pt x="10239" y="924"/>
                  </a:cubicBezTo>
                  <a:cubicBezTo>
                    <a:pt x="10169" y="900"/>
                    <a:pt x="10071" y="848"/>
                    <a:pt x="9961" y="783"/>
                  </a:cubicBezTo>
                  <a:close/>
                  <a:moveTo>
                    <a:pt x="10974" y="1425"/>
                  </a:moveTo>
                  <a:lnTo>
                    <a:pt x="10974" y="1425"/>
                  </a:lnTo>
                  <a:cubicBezTo>
                    <a:pt x="10985" y="1434"/>
                    <a:pt x="10996" y="1442"/>
                    <a:pt x="11007" y="1451"/>
                  </a:cubicBezTo>
                  <a:lnTo>
                    <a:pt x="11007" y="1451"/>
                  </a:lnTo>
                  <a:cubicBezTo>
                    <a:pt x="10997" y="1443"/>
                    <a:pt x="10986" y="1434"/>
                    <a:pt x="10974" y="1425"/>
                  </a:cubicBezTo>
                  <a:close/>
                  <a:moveTo>
                    <a:pt x="3060" y="1539"/>
                  </a:moveTo>
                  <a:lnTo>
                    <a:pt x="3060" y="1539"/>
                  </a:lnTo>
                  <a:cubicBezTo>
                    <a:pt x="2987" y="1601"/>
                    <a:pt x="2843" y="1730"/>
                    <a:pt x="2778" y="1760"/>
                  </a:cubicBezTo>
                  <a:cubicBezTo>
                    <a:pt x="2843" y="1667"/>
                    <a:pt x="2923" y="1630"/>
                    <a:pt x="3060" y="1539"/>
                  </a:cubicBezTo>
                  <a:close/>
                  <a:moveTo>
                    <a:pt x="1617" y="3004"/>
                  </a:moveTo>
                  <a:cubicBezTo>
                    <a:pt x="1590" y="3040"/>
                    <a:pt x="1574" y="3062"/>
                    <a:pt x="1574" y="3062"/>
                  </a:cubicBezTo>
                  <a:cubicBezTo>
                    <a:pt x="1592" y="3039"/>
                    <a:pt x="1607" y="3019"/>
                    <a:pt x="1617" y="3004"/>
                  </a:cubicBezTo>
                  <a:close/>
                  <a:moveTo>
                    <a:pt x="482" y="5626"/>
                  </a:moveTo>
                  <a:lnTo>
                    <a:pt x="482" y="5626"/>
                  </a:lnTo>
                  <a:cubicBezTo>
                    <a:pt x="478" y="5640"/>
                    <a:pt x="476" y="5649"/>
                    <a:pt x="478" y="5649"/>
                  </a:cubicBezTo>
                  <a:cubicBezTo>
                    <a:pt x="479" y="5641"/>
                    <a:pt x="480" y="5633"/>
                    <a:pt x="482" y="5626"/>
                  </a:cubicBezTo>
                  <a:close/>
                  <a:moveTo>
                    <a:pt x="13821" y="7119"/>
                  </a:moveTo>
                  <a:lnTo>
                    <a:pt x="13821" y="7119"/>
                  </a:lnTo>
                  <a:cubicBezTo>
                    <a:pt x="13821" y="7123"/>
                    <a:pt x="13821" y="7127"/>
                    <a:pt x="13820" y="7132"/>
                  </a:cubicBezTo>
                  <a:cubicBezTo>
                    <a:pt x="13821" y="7128"/>
                    <a:pt x="13821" y="7123"/>
                    <a:pt x="13821" y="7119"/>
                  </a:cubicBezTo>
                  <a:close/>
                  <a:moveTo>
                    <a:pt x="14008" y="7172"/>
                  </a:moveTo>
                  <a:cubicBezTo>
                    <a:pt x="14009" y="7172"/>
                    <a:pt x="14010" y="7182"/>
                    <a:pt x="14010" y="7220"/>
                  </a:cubicBezTo>
                  <a:lnTo>
                    <a:pt x="14010" y="7220"/>
                  </a:lnTo>
                  <a:cubicBezTo>
                    <a:pt x="14007" y="7207"/>
                    <a:pt x="14004" y="7197"/>
                    <a:pt x="14000" y="7190"/>
                  </a:cubicBezTo>
                  <a:cubicBezTo>
                    <a:pt x="14004" y="7187"/>
                    <a:pt x="14006" y="7172"/>
                    <a:pt x="14008" y="7172"/>
                  </a:cubicBezTo>
                  <a:close/>
                  <a:moveTo>
                    <a:pt x="13821" y="7313"/>
                  </a:moveTo>
                  <a:cubicBezTo>
                    <a:pt x="13822" y="7318"/>
                    <a:pt x="13822" y="7322"/>
                    <a:pt x="13823" y="7326"/>
                  </a:cubicBezTo>
                  <a:lnTo>
                    <a:pt x="13823" y="7326"/>
                  </a:lnTo>
                  <a:lnTo>
                    <a:pt x="13821" y="7313"/>
                  </a:lnTo>
                  <a:close/>
                  <a:moveTo>
                    <a:pt x="383" y="11009"/>
                  </a:moveTo>
                  <a:lnTo>
                    <a:pt x="383" y="11011"/>
                  </a:lnTo>
                  <a:cubicBezTo>
                    <a:pt x="383" y="11010"/>
                    <a:pt x="383" y="11010"/>
                    <a:pt x="383" y="11009"/>
                  </a:cubicBezTo>
                  <a:close/>
                  <a:moveTo>
                    <a:pt x="371" y="15248"/>
                  </a:moveTo>
                  <a:cubicBezTo>
                    <a:pt x="372" y="15263"/>
                    <a:pt x="372" y="15278"/>
                    <a:pt x="372" y="15293"/>
                  </a:cubicBezTo>
                  <a:lnTo>
                    <a:pt x="372" y="15293"/>
                  </a:lnTo>
                  <a:cubicBezTo>
                    <a:pt x="372" y="15276"/>
                    <a:pt x="372" y="15261"/>
                    <a:pt x="371" y="15248"/>
                  </a:cubicBezTo>
                  <a:close/>
                  <a:moveTo>
                    <a:pt x="96" y="19692"/>
                  </a:moveTo>
                  <a:cubicBezTo>
                    <a:pt x="100" y="19799"/>
                    <a:pt x="100" y="19832"/>
                    <a:pt x="98" y="19832"/>
                  </a:cubicBezTo>
                  <a:cubicBezTo>
                    <a:pt x="96" y="19832"/>
                    <a:pt x="92" y="19806"/>
                    <a:pt x="88" y="19780"/>
                  </a:cubicBezTo>
                  <a:lnTo>
                    <a:pt x="96" y="19692"/>
                  </a:lnTo>
                  <a:close/>
                  <a:moveTo>
                    <a:pt x="14080" y="20813"/>
                  </a:moveTo>
                  <a:cubicBezTo>
                    <a:pt x="14080" y="20813"/>
                    <a:pt x="14077" y="20875"/>
                    <a:pt x="14074" y="20959"/>
                  </a:cubicBezTo>
                  <a:cubicBezTo>
                    <a:pt x="14074" y="20955"/>
                    <a:pt x="14074" y="20952"/>
                    <a:pt x="14073" y="20948"/>
                  </a:cubicBezTo>
                  <a:cubicBezTo>
                    <a:pt x="14078" y="20851"/>
                    <a:pt x="14080" y="20813"/>
                    <a:pt x="14080" y="20813"/>
                  </a:cubicBezTo>
                  <a:close/>
                  <a:moveTo>
                    <a:pt x="81" y="25097"/>
                  </a:moveTo>
                  <a:cubicBezTo>
                    <a:pt x="79" y="25103"/>
                    <a:pt x="78" y="25112"/>
                    <a:pt x="76" y="25123"/>
                  </a:cubicBezTo>
                  <a:cubicBezTo>
                    <a:pt x="78" y="25115"/>
                    <a:pt x="79" y="25106"/>
                    <a:pt x="81" y="25097"/>
                  </a:cubicBezTo>
                  <a:close/>
                  <a:moveTo>
                    <a:pt x="350" y="28431"/>
                  </a:moveTo>
                  <a:cubicBezTo>
                    <a:pt x="349" y="28439"/>
                    <a:pt x="349" y="28450"/>
                    <a:pt x="349" y="28463"/>
                  </a:cubicBezTo>
                  <a:lnTo>
                    <a:pt x="349" y="28463"/>
                  </a:lnTo>
                  <a:lnTo>
                    <a:pt x="350" y="28431"/>
                  </a:lnTo>
                  <a:close/>
                  <a:moveTo>
                    <a:pt x="7144" y="1"/>
                  </a:moveTo>
                  <a:lnTo>
                    <a:pt x="7260" y="13"/>
                  </a:lnTo>
                  <a:cubicBezTo>
                    <a:pt x="7093" y="42"/>
                    <a:pt x="6911" y="22"/>
                    <a:pt x="6571" y="44"/>
                  </a:cubicBezTo>
                  <a:lnTo>
                    <a:pt x="6581" y="39"/>
                  </a:lnTo>
                  <a:lnTo>
                    <a:pt x="6581" y="39"/>
                  </a:lnTo>
                  <a:cubicBezTo>
                    <a:pt x="6483" y="41"/>
                    <a:pt x="6404" y="39"/>
                    <a:pt x="6341" y="44"/>
                  </a:cubicBezTo>
                  <a:cubicBezTo>
                    <a:pt x="6277" y="53"/>
                    <a:pt x="6228" y="59"/>
                    <a:pt x="6188" y="64"/>
                  </a:cubicBezTo>
                  <a:cubicBezTo>
                    <a:pt x="6109" y="76"/>
                    <a:pt x="6068" y="84"/>
                    <a:pt x="6027" y="92"/>
                  </a:cubicBezTo>
                  <a:cubicBezTo>
                    <a:pt x="5986" y="100"/>
                    <a:pt x="5946" y="108"/>
                    <a:pt x="5868" y="119"/>
                  </a:cubicBezTo>
                  <a:cubicBezTo>
                    <a:pt x="5790" y="129"/>
                    <a:pt x="5673" y="137"/>
                    <a:pt x="5485" y="181"/>
                  </a:cubicBezTo>
                  <a:lnTo>
                    <a:pt x="5532" y="199"/>
                  </a:lnTo>
                  <a:cubicBezTo>
                    <a:pt x="5504" y="237"/>
                    <a:pt x="5338" y="271"/>
                    <a:pt x="5125" y="312"/>
                  </a:cubicBezTo>
                  <a:cubicBezTo>
                    <a:pt x="4910" y="351"/>
                    <a:pt x="4660" y="440"/>
                    <a:pt x="4454" y="523"/>
                  </a:cubicBezTo>
                  <a:lnTo>
                    <a:pt x="4611" y="483"/>
                  </a:lnTo>
                  <a:lnTo>
                    <a:pt x="4611" y="483"/>
                  </a:lnTo>
                  <a:cubicBezTo>
                    <a:pt x="4385" y="570"/>
                    <a:pt x="3957" y="685"/>
                    <a:pt x="3726" y="782"/>
                  </a:cubicBezTo>
                  <a:cubicBezTo>
                    <a:pt x="3720" y="785"/>
                    <a:pt x="3716" y="786"/>
                    <a:pt x="3715" y="786"/>
                  </a:cubicBezTo>
                  <a:cubicBezTo>
                    <a:pt x="3706" y="786"/>
                    <a:pt x="3807" y="732"/>
                    <a:pt x="3865" y="701"/>
                  </a:cubicBezTo>
                  <a:lnTo>
                    <a:pt x="3865" y="701"/>
                  </a:lnTo>
                  <a:cubicBezTo>
                    <a:pt x="3712" y="760"/>
                    <a:pt x="3639" y="808"/>
                    <a:pt x="3601" y="832"/>
                  </a:cubicBezTo>
                  <a:cubicBezTo>
                    <a:pt x="3562" y="858"/>
                    <a:pt x="3561" y="866"/>
                    <a:pt x="3564" y="872"/>
                  </a:cubicBezTo>
                  <a:cubicBezTo>
                    <a:pt x="3571" y="886"/>
                    <a:pt x="3599" y="893"/>
                    <a:pt x="3396" y="1021"/>
                  </a:cubicBezTo>
                  <a:cubicBezTo>
                    <a:pt x="3387" y="1024"/>
                    <a:pt x="3380" y="1026"/>
                    <a:pt x="3375" y="1026"/>
                  </a:cubicBezTo>
                  <a:cubicBezTo>
                    <a:pt x="3355" y="1026"/>
                    <a:pt x="3375" y="999"/>
                    <a:pt x="3357" y="999"/>
                  </a:cubicBezTo>
                  <a:cubicBezTo>
                    <a:pt x="3342" y="999"/>
                    <a:pt x="3301" y="1017"/>
                    <a:pt x="3187" y="1085"/>
                  </a:cubicBezTo>
                  <a:cubicBezTo>
                    <a:pt x="3111" y="1117"/>
                    <a:pt x="2935" y="1278"/>
                    <a:pt x="2725" y="1450"/>
                  </a:cubicBezTo>
                  <a:cubicBezTo>
                    <a:pt x="2618" y="1532"/>
                    <a:pt x="2519" y="1638"/>
                    <a:pt x="2418" y="1732"/>
                  </a:cubicBezTo>
                  <a:cubicBezTo>
                    <a:pt x="2317" y="1825"/>
                    <a:pt x="2218" y="1912"/>
                    <a:pt x="2130" y="1980"/>
                  </a:cubicBezTo>
                  <a:cubicBezTo>
                    <a:pt x="2172" y="1952"/>
                    <a:pt x="2213" y="1925"/>
                    <a:pt x="2224" y="1925"/>
                  </a:cubicBezTo>
                  <a:cubicBezTo>
                    <a:pt x="2234" y="1925"/>
                    <a:pt x="2216" y="1951"/>
                    <a:pt x="2139" y="2030"/>
                  </a:cubicBezTo>
                  <a:cubicBezTo>
                    <a:pt x="2026" y="2158"/>
                    <a:pt x="1860" y="2319"/>
                    <a:pt x="1700" y="2482"/>
                  </a:cubicBezTo>
                  <a:cubicBezTo>
                    <a:pt x="1553" y="2654"/>
                    <a:pt x="1418" y="2834"/>
                    <a:pt x="1345" y="2971"/>
                  </a:cubicBezTo>
                  <a:cubicBezTo>
                    <a:pt x="1316" y="3004"/>
                    <a:pt x="1302" y="3014"/>
                    <a:pt x="1298" y="3014"/>
                  </a:cubicBezTo>
                  <a:cubicBezTo>
                    <a:pt x="1231" y="3126"/>
                    <a:pt x="1128" y="3313"/>
                    <a:pt x="1030" y="3486"/>
                  </a:cubicBezTo>
                  <a:cubicBezTo>
                    <a:pt x="925" y="3655"/>
                    <a:pt x="867" y="3835"/>
                    <a:pt x="840" y="3909"/>
                  </a:cubicBezTo>
                  <a:cubicBezTo>
                    <a:pt x="793" y="3952"/>
                    <a:pt x="727" y="4067"/>
                    <a:pt x="654" y="4214"/>
                  </a:cubicBezTo>
                  <a:cubicBezTo>
                    <a:pt x="594" y="4366"/>
                    <a:pt x="534" y="4552"/>
                    <a:pt x="475" y="4730"/>
                  </a:cubicBezTo>
                  <a:cubicBezTo>
                    <a:pt x="409" y="4906"/>
                    <a:pt x="387" y="5085"/>
                    <a:pt x="349" y="5213"/>
                  </a:cubicBezTo>
                  <a:cubicBezTo>
                    <a:pt x="316" y="5335"/>
                    <a:pt x="288" y="5415"/>
                    <a:pt x="267" y="5415"/>
                  </a:cubicBezTo>
                  <a:cubicBezTo>
                    <a:pt x="266" y="5415"/>
                    <a:pt x="265" y="5415"/>
                    <a:pt x="265" y="5415"/>
                  </a:cubicBezTo>
                  <a:cubicBezTo>
                    <a:pt x="265" y="5415"/>
                    <a:pt x="252" y="5464"/>
                    <a:pt x="234" y="5537"/>
                  </a:cubicBezTo>
                  <a:cubicBezTo>
                    <a:pt x="224" y="5611"/>
                    <a:pt x="208" y="5711"/>
                    <a:pt x="194" y="5810"/>
                  </a:cubicBezTo>
                  <a:cubicBezTo>
                    <a:pt x="165" y="6009"/>
                    <a:pt x="136" y="6208"/>
                    <a:pt x="136" y="6208"/>
                  </a:cubicBezTo>
                  <a:lnTo>
                    <a:pt x="129" y="6187"/>
                  </a:lnTo>
                  <a:cubicBezTo>
                    <a:pt x="91" y="6699"/>
                    <a:pt x="102" y="6884"/>
                    <a:pt x="124" y="7060"/>
                  </a:cubicBezTo>
                  <a:cubicBezTo>
                    <a:pt x="122" y="7107"/>
                    <a:pt x="119" y="7121"/>
                    <a:pt x="116" y="7121"/>
                  </a:cubicBezTo>
                  <a:cubicBezTo>
                    <a:pt x="112" y="7121"/>
                    <a:pt x="108" y="7088"/>
                    <a:pt x="105" y="7083"/>
                  </a:cubicBezTo>
                  <a:lnTo>
                    <a:pt x="105" y="7083"/>
                  </a:lnTo>
                  <a:cubicBezTo>
                    <a:pt x="87" y="7822"/>
                    <a:pt x="90" y="7896"/>
                    <a:pt x="136" y="8515"/>
                  </a:cubicBezTo>
                  <a:lnTo>
                    <a:pt x="107" y="8581"/>
                  </a:lnTo>
                  <a:cubicBezTo>
                    <a:pt x="123" y="8748"/>
                    <a:pt x="61" y="9649"/>
                    <a:pt x="95" y="10375"/>
                  </a:cubicBezTo>
                  <a:cubicBezTo>
                    <a:pt x="91" y="10368"/>
                    <a:pt x="85" y="10353"/>
                    <a:pt x="81" y="10295"/>
                  </a:cubicBezTo>
                  <a:lnTo>
                    <a:pt x="81" y="10295"/>
                  </a:lnTo>
                  <a:cubicBezTo>
                    <a:pt x="116" y="11111"/>
                    <a:pt x="0" y="12249"/>
                    <a:pt x="107" y="12548"/>
                  </a:cubicBezTo>
                  <a:lnTo>
                    <a:pt x="133" y="13087"/>
                  </a:lnTo>
                  <a:cubicBezTo>
                    <a:pt x="136" y="12862"/>
                    <a:pt x="142" y="12793"/>
                    <a:pt x="149" y="12793"/>
                  </a:cubicBezTo>
                  <a:cubicBezTo>
                    <a:pt x="160" y="12793"/>
                    <a:pt x="175" y="12968"/>
                    <a:pt x="187" y="12968"/>
                  </a:cubicBezTo>
                  <a:cubicBezTo>
                    <a:pt x="191" y="12968"/>
                    <a:pt x="194" y="12951"/>
                    <a:pt x="197" y="12904"/>
                  </a:cubicBezTo>
                  <a:lnTo>
                    <a:pt x="197" y="12904"/>
                  </a:lnTo>
                  <a:cubicBezTo>
                    <a:pt x="202" y="13107"/>
                    <a:pt x="182" y="13398"/>
                    <a:pt x="169" y="13398"/>
                  </a:cubicBezTo>
                  <a:cubicBezTo>
                    <a:pt x="165" y="13398"/>
                    <a:pt x="161" y="13363"/>
                    <a:pt x="160" y="13276"/>
                  </a:cubicBezTo>
                  <a:lnTo>
                    <a:pt x="165" y="13222"/>
                  </a:lnTo>
                  <a:cubicBezTo>
                    <a:pt x="162" y="13215"/>
                    <a:pt x="159" y="13212"/>
                    <a:pt x="156" y="13212"/>
                  </a:cubicBezTo>
                  <a:cubicBezTo>
                    <a:pt x="113" y="13212"/>
                    <a:pt x="143" y="14071"/>
                    <a:pt x="109" y="14071"/>
                  </a:cubicBezTo>
                  <a:cubicBezTo>
                    <a:pt x="109" y="14071"/>
                    <a:pt x="108" y="14070"/>
                    <a:pt x="108" y="14070"/>
                  </a:cubicBezTo>
                  <a:lnTo>
                    <a:pt x="108" y="14070"/>
                  </a:lnTo>
                  <a:cubicBezTo>
                    <a:pt x="110" y="15440"/>
                    <a:pt x="79" y="16777"/>
                    <a:pt x="77" y="18061"/>
                  </a:cubicBezTo>
                  <a:lnTo>
                    <a:pt x="120" y="17914"/>
                  </a:lnTo>
                  <a:lnTo>
                    <a:pt x="118" y="18361"/>
                  </a:lnTo>
                  <a:cubicBezTo>
                    <a:pt x="114" y="18412"/>
                    <a:pt x="107" y="18448"/>
                    <a:pt x="101" y="18448"/>
                  </a:cubicBezTo>
                  <a:cubicBezTo>
                    <a:pt x="92" y="18448"/>
                    <a:pt x="85" y="18383"/>
                    <a:pt x="85" y="18200"/>
                  </a:cubicBezTo>
                  <a:lnTo>
                    <a:pt x="85" y="18200"/>
                  </a:lnTo>
                  <a:cubicBezTo>
                    <a:pt x="62" y="18367"/>
                    <a:pt x="107" y="18737"/>
                    <a:pt x="116" y="18745"/>
                  </a:cubicBezTo>
                  <a:cubicBezTo>
                    <a:pt x="111" y="18915"/>
                    <a:pt x="105" y="18975"/>
                    <a:pt x="99" y="18975"/>
                  </a:cubicBezTo>
                  <a:cubicBezTo>
                    <a:pt x="85" y="18975"/>
                    <a:pt x="70" y="18664"/>
                    <a:pt x="66" y="18664"/>
                  </a:cubicBezTo>
                  <a:cubicBezTo>
                    <a:pt x="65" y="18664"/>
                    <a:pt x="65" y="18673"/>
                    <a:pt x="65" y="18692"/>
                  </a:cubicBezTo>
                  <a:lnTo>
                    <a:pt x="68" y="18953"/>
                  </a:lnTo>
                  <a:lnTo>
                    <a:pt x="73" y="18894"/>
                  </a:lnTo>
                  <a:cubicBezTo>
                    <a:pt x="90" y="19106"/>
                    <a:pt x="109" y="19124"/>
                    <a:pt x="107" y="19509"/>
                  </a:cubicBezTo>
                  <a:cubicBezTo>
                    <a:pt x="99" y="19752"/>
                    <a:pt x="80" y="19633"/>
                    <a:pt x="78" y="19728"/>
                  </a:cubicBezTo>
                  <a:cubicBezTo>
                    <a:pt x="76" y="19728"/>
                    <a:pt x="74" y="19760"/>
                    <a:pt x="77" y="19876"/>
                  </a:cubicBezTo>
                  <a:lnTo>
                    <a:pt x="74" y="20440"/>
                  </a:lnTo>
                  <a:lnTo>
                    <a:pt x="108" y="20214"/>
                  </a:lnTo>
                  <a:cubicBezTo>
                    <a:pt x="120" y="20393"/>
                    <a:pt x="113" y="20589"/>
                    <a:pt x="123" y="20589"/>
                  </a:cubicBezTo>
                  <a:cubicBezTo>
                    <a:pt x="127" y="20589"/>
                    <a:pt x="133" y="20560"/>
                    <a:pt x="144" y="20492"/>
                  </a:cubicBezTo>
                  <a:lnTo>
                    <a:pt x="144" y="20492"/>
                  </a:lnTo>
                  <a:cubicBezTo>
                    <a:pt x="86" y="20889"/>
                    <a:pt x="123" y="22591"/>
                    <a:pt x="105" y="22825"/>
                  </a:cubicBezTo>
                  <a:cubicBezTo>
                    <a:pt x="129" y="23174"/>
                    <a:pt x="129" y="23521"/>
                    <a:pt x="126" y="23949"/>
                  </a:cubicBezTo>
                  <a:cubicBezTo>
                    <a:pt x="129" y="23904"/>
                    <a:pt x="138" y="23867"/>
                    <a:pt x="146" y="23867"/>
                  </a:cubicBezTo>
                  <a:cubicBezTo>
                    <a:pt x="158" y="23867"/>
                    <a:pt x="170" y="23936"/>
                    <a:pt x="167" y="24148"/>
                  </a:cubicBezTo>
                  <a:cubicBezTo>
                    <a:pt x="161" y="24138"/>
                    <a:pt x="156" y="24133"/>
                    <a:pt x="151" y="24133"/>
                  </a:cubicBezTo>
                  <a:cubicBezTo>
                    <a:pt x="95" y="24133"/>
                    <a:pt x="126" y="24805"/>
                    <a:pt x="81" y="25097"/>
                  </a:cubicBezTo>
                  <a:lnTo>
                    <a:pt x="81" y="25097"/>
                  </a:lnTo>
                  <a:cubicBezTo>
                    <a:pt x="82" y="25090"/>
                    <a:pt x="84" y="25087"/>
                    <a:pt x="85" y="25087"/>
                  </a:cubicBezTo>
                  <a:cubicBezTo>
                    <a:pt x="105" y="25087"/>
                    <a:pt x="95" y="25839"/>
                    <a:pt x="121" y="25839"/>
                  </a:cubicBezTo>
                  <a:cubicBezTo>
                    <a:pt x="125" y="25839"/>
                    <a:pt x="131" y="25814"/>
                    <a:pt x="139" y="25756"/>
                  </a:cubicBezTo>
                  <a:lnTo>
                    <a:pt x="139" y="25756"/>
                  </a:lnTo>
                  <a:cubicBezTo>
                    <a:pt x="136" y="25890"/>
                    <a:pt x="130" y="25911"/>
                    <a:pt x="122" y="25911"/>
                  </a:cubicBezTo>
                  <a:cubicBezTo>
                    <a:pt x="119" y="25911"/>
                    <a:pt x="116" y="25907"/>
                    <a:pt x="112" y="25907"/>
                  </a:cubicBezTo>
                  <a:cubicBezTo>
                    <a:pt x="105" y="25907"/>
                    <a:pt x="97" y="25922"/>
                    <a:pt x="90" y="26008"/>
                  </a:cubicBezTo>
                  <a:cubicBezTo>
                    <a:pt x="121" y="26742"/>
                    <a:pt x="70" y="27625"/>
                    <a:pt x="81" y="28532"/>
                  </a:cubicBezTo>
                  <a:cubicBezTo>
                    <a:pt x="82" y="28533"/>
                    <a:pt x="82" y="28533"/>
                    <a:pt x="83" y="28533"/>
                  </a:cubicBezTo>
                  <a:cubicBezTo>
                    <a:pt x="89" y="28533"/>
                    <a:pt x="96" y="28489"/>
                    <a:pt x="104" y="28489"/>
                  </a:cubicBezTo>
                  <a:cubicBezTo>
                    <a:pt x="110" y="28489"/>
                    <a:pt x="116" y="28512"/>
                    <a:pt x="122" y="28590"/>
                  </a:cubicBezTo>
                  <a:lnTo>
                    <a:pt x="71" y="29069"/>
                  </a:lnTo>
                  <a:cubicBezTo>
                    <a:pt x="76" y="29247"/>
                    <a:pt x="130" y="29234"/>
                    <a:pt x="95" y="29561"/>
                  </a:cubicBezTo>
                  <a:cubicBezTo>
                    <a:pt x="99" y="29534"/>
                    <a:pt x="106" y="29498"/>
                    <a:pt x="111" y="29498"/>
                  </a:cubicBezTo>
                  <a:cubicBezTo>
                    <a:pt x="115" y="29498"/>
                    <a:pt x="118" y="29516"/>
                    <a:pt x="120" y="29565"/>
                  </a:cubicBezTo>
                  <a:cubicBezTo>
                    <a:pt x="69" y="31343"/>
                    <a:pt x="161" y="33197"/>
                    <a:pt x="66" y="35001"/>
                  </a:cubicBezTo>
                  <a:cubicBezTo>
                    <a:pt x="73" y="34913"/>
                    <a:pt x="78" y="34878"/>
                    <a:pt x="82" y="34878"/>
                  </a:cubicBezTo>
                  <a:cubicBezTo>
                    <a:pt x="88" y="34878"/>
                    <a:pt x="89" y="34987"/>
                    <a:pt x="89" y="35107"/>
                  </a:cubicBezTo>
                  <a:cubicBezTo>
                    <a:pt x="91" y="35065"/>
                    <a:pt x="94" y="35052"/>
                    <a:pt x="99" y="35052"/>
                  </a:cubicBezTo>
                  <a:cubicBezTo>
                    <a:pt x="106" y="35052"/>
                    <a:pt x="116" y="35088"/>
                    <a:pt x="125" y="35088"/>
                  </a:cubicBezTo>
                  <a:cubicBezTo>
                    <a:pt x="126" y="35088"/>
                    <a:pt x="127" y="35087"/>
                    <a:pt x="128" y="35085"/>
                  </a:cubicBezTo>
                  <a:lnTo>
                    <a:pt x="128" y="35085"/>
                  </a:lnTo>
                  <a:lnTo>
                    <a:pt x="89" y="35841"/>
                  </a:lnTo>
                  <a:cubicBezTo>
                    <a:pt x="128" y="35978"/>
                    <a:pt x="92" y="36651"/>
                    <a:pt x="129" y="36730"/>
                  </a:cubicBezTo>
                  <a:lnTo>
                    <a:pt x="123" y="36491"/>
                  </a:lnTo>
                  <a:lnTo>
                    <a:pt x="123" y="36491"/>
                  </a:lnTo>
                  <a:cubicBezTo>
                    <a:pt x="131" y="36546"/>
                    <a:pt x="139" y="36569"/>
                    <a:pt x="147" y="36569"/>
                  </a:cubicBezTo>
                  <a:cubicBezTo>
                    <a:pt x="184" y="36569"/>
                    <a:pt x="227" y="36090"/>
                    <a:pt x="273" y="36090"/>
                  </a:cubicBezTo>
                  <a:cubicBezTo>
                    <a:pt x="275" y="36090"/>
                    <a:pt x="276" y="36091"/>
                    <a:pt x="278" y="36092"/>
                  </a:cubicBezTo>
                  <a:cubicBezTo>
                    <a:pt x="228" y="35735"/>
                    <a:pt x="352" y="35152"/>
                    <a:pt x="280" y="34568"/>
                  </a:cubicBezTo>
                  <a:cubicBezTo>
                    <a:pt x="283" y="34540"/>
                    <a:pt x="285" y="34529"/>
                    <a:pt x="287" y="34529"/>
                  </a:cubicBezTo>
                  <a:cubicBezTo>
                    <a:pt x="293" y="34529"/>
                    <a:pt x="299" y="34622"/>
                    <a:pt x="307" y="34622"/>
                  </a:cubicBezTo>
                  <a:cubicBezTo>
                    <a:pt x="308" y="34622"/>
                    <a:pt x="310" y="34618"/>
                    <a:pt x="312" y="34609"/>
                  </a:cubicBezTo>
                  <a:cubicBezTo>
                    <a:pt x="287" y="34461"/>
                    <a:pt x="282" y="34281"/>
                    <a:pt x="293" y="33950"/>
                  </a:cubicBezTo>
                  <a:lnTo>
                    <a:pt x="293" y="33950"/>
                  </a:lnTo>
                  <a:lnTo>
                    <a:pt x="300" y="33987"/>
                  </a:lnTo>
                  <a:cubicBezTo>
                    <a:pt x="293" y="33056"/>
                    <a:pt x="317" y="32656"/>
                    <a:pt x="333" y="31610"/>
                  </a:cubicBezTo>
                  <a:lnTo>
                    <a:pt x="333" y="31610"/>
                  </a:lnTo>
                  <a:lnTo>
                    <a:pt x="305" y="31687"/>
                  </a:lnTo>
                  <a:cubicBezTo>
                    <a:pt x="309" y="31463"/>
                    <a:pt x="318" y="31416"/>
                    <a:pt x="324" y="31310"/>
                  </a:cubicBezTo>
                  <a:cubicBezTo>
                    <a:pt x="319" y="31277"/>
                    <a:pt x="315" y="31263"/>
                    <a:pt x="312" y="31263"/>
                  </a:cubicBezTo>
                  <a:cubicBezTo>
                    <a:pt x="294" y="31263"/>
                    <a:pt x="310" y="31747"/>
                    <a:pt x="289" y="31747"/>
                  </a:cubicBezTo>
                  <a:cubicBezTo>
                    <a:pt x="286" y="31747"/>
                    <a:pt x="281" y="31735"/>
                    <a:pt x="276" y="31707"/>
                  </a:cubicBezTo>
                  <a:cubicBezTo>
                    <a:pt x="332" y="31409"/>
                    <a:pt x="276" y="30121"/>
                    <a:pt x="341" y="29919"/>
                  </a:cubicBezTo>
                  <a:cubicBezTo>
                    <a:pt x="341" y="29808"/>
                    <a:pt x="338" y="29779"/>
                    <a:pt x="333" y="29779"/>
                  </a:cubicBezTo>
                  <a:cubicBezTo>
                    <a:pt x="328" y="29779"/>
                    <a:pt x="322" y="29815"/>
                    <a:pt x="317" y="29815"/>
                  </a:cubicBezTo>
                  <a:cubicBezTo>
                    <a:pt x="312" y="29815"/>
                    <a:pt x="309" y="29786"/>
                    <a:pt x="309" y="29675"/>
                  </a:cubicBezTo>
                  <a:lnTo>
                    <a:pt x="326" y="29583"/>
                  </a:lnTo>
                  <a:lnTo>
                    <a:pt x="304" y="29495"/>
                  </a:lnTo>
                  <a:cubicBezTo>
                    <a:pt x="308" y="29269"/>
                    <a:pt x="329" y="29154"/>
                    <a:pt x="345" y="29146"/>
                  </a:cubicBezTo>
                  <a:lnTo>
                    <a:pt x="345" y="29146"/>
                  </a:lnTo>
                  <a:cubicBezTo>
                    <a:pt x="343" y="29201"/>
                    <a:pt x="349" y="29301"/>
                    <a:pt x="350" y="29361"/>
                  </a:cubicBezTo>
                  <a:cubicBezTo>
                    <a:pt x="369" y="29090"/>
                    <a:pt x="347" y="28616"/>
                    <a:pt x="349" y="28463"/>
                  </a:cubicBezTo>
                  <a:lnTo>
                    <a:pt x="349" y="28463"/>
                  </a:lnTo>
                  <a:lnTo>
                    <a:pt x="339" y="28763"/>
                  </a:lnTo>
                  <a:cubicBezTo>
                    <a:pt x="322" y="27819"/>
                    <a:pt x="346" y="26666"/>
                    <a:pt x="310" y="25754"/>
                  </a:cubicBezTo>
                  <a:lnTo>
                    <a:pt x="296" y="25824"/>
                  </a:lnTo>
                  <a:cubicBezTo>
                    <a:pt x="272" y="25127"/>
                    <a:pt x="311" y="25266"/>
                    <a:pt x="300" y="24501"/>
                  </a:cubicBezTo>
                  <a:lnTo>
                    <a:pt x="300" y="24501"/>
                  </a:lnTo>
                  <a:lnTo>
                    <a:pt x="303" y="24529"/>
                  </a:lnTo>
                  <a:cubicBezTo>
                    <a:pt x="289" y="24376"/>
                    <a:pt x="283" y="24171"/>
                    <a:pt x="284" y="23962"/>
                  </a:cubicBezTo>
                  <a:lnTo>
                    <a:pt x="284" y="23962"/>
                  </a:lnTo>
                  <a:cubicBezTo>
                    <a:pt x="287" y="23991"/>
                    <a:pt x="289" y="24003"/>
                    <a:pt x="291" y="24003"/>
                  </a:cubicBezTo>
                  <a:cubicBezTo>
                    <a:pt x="301" y="24003"/>
                    <a:pt x="312" y="23784"/>
                    <a:pt x="322" y="23784"/>
                  </a:cubicBezTo>
                  <a:cubicBezTo>
                    <a:pt x="325" y="23784"/>
                    <a:pt x="328" y="23803"/>
                    <a:pt x="331" y="23852"/>
                  </a:cubicBezTo>
                  <a:cubicBezTo>
                    <a:pt x="306" y="23096"/>
                    <a:pt x="311" y="23478"/>
                    <a:pt x="262" y="22979"/>
                  </a:cubicBezTo>
                  <a:lnTo>
                    <a:pt x="284" y="22863"/>
                  </a:lnTo>
                  <a:cubicBezTo>
                    <a:pt x="264" y="22694"/>
                    <a:pt x="253" y="22680"/>
                    <a:pt x="248" y="22298"/>
                  </a:cubicBezTo>
                  <a:lnTo>
                    <a:pt x="248" y="22298"/>
                  </a:lnTo>
                  <a:cubicBezTo>
                    <a:pt x="253" y="22372"/>
                    <a:pt x="257" y="22398"/>
                    <a:pt x="261" y="22398"/>
                  </a:cubicBezTo>
                  <a:cubicBezTo>
                    <a:pt x="270" y="22398"/>
                    <a:pt x="278" y="22284"/>
                    <a:pt x="289" y="22284"/>
                  </a:cubicBezTo>
                  <a:cubicBezTo>
                    <a:pt x="294" y="22284"/>
                    <a:pt x="300" y="22314"/>
                    <a:pt x="307" y="22405"/>
                  </a:cubicBezTo>
                  <a:cubicBezTo>
                    <a:pt x="354" y="21603"/>
                    <a:pt x="258" y="21215"/>
                    <a:pt x="328" y="20847"/>
                  </a:cubicBezTo>
                  <a:cubicBezTo>
                    <a:pt x="319" y="20792"/>
                    <a:pt x="312" y="20769"/>
                    <a:pt x="307" y="20769"/>
                  </a:cubicBezTo>
                  <a:cubicBezTo>
                    <a:pt x="278" y="20769"/>
                    <a:pt x="289" y="21362"/>
                    <a:pt x="284" y="21362"/>
                  </a:cubicBezTo>
                  <a:cubicBezTo>
                    <a:pt x="283" y="21362"/>
                    <a:pt x="282" y="21353"/>
                    <a:pt x="281" y="21335"/>
                  </a:cubicBezTo>
                  <a:cubicBezTo>
                    <a:pt x="278" y="21360"/>
                    <a:pt x="275" y="21371"/>
                    <a:pt x="272" y="21371"/>
                  </a:cubicBezTo>
                  <a:cubicBezTo>
                    <a:pt x="255" y="21371"/>
                    <a:pt x="237" y="20994"/>
                    <a:pt x="242" y="20779"/>
                  </a:cubicBezTo>
                  <a:cubicBezTo>
                    <a:pt x="243" y="20524"/>
                    <a:pt x="320" y="20344"/>
                    <a:pt x="319" y="19699"/>
                  </a:cubicBezTo>
                  <a:lnTo>
                    <a:pt x="319" y="19699"/>
                  </a:lnTo>
                  <a:cubicBezTo>
                    <a:pt x="320" y="19763"/>
                    <a:pt x="321" y="19768"/>
                    <a:pt x="322" y="19832"/>
                  </a:cubicBezTo>
                  <a:cubicBezTo>
                    <a:pt x="339" y="19591"/>
                    <a:pt x="302" y="19360"/>
                    <a:pt x="326" y="19065"/>
                  </a:cubicBezTo>
                  <a:cubicBezTo>
                    <a:pt x="290" y="18899"/>
                    <a:pt x="328" y="18680"/>
                    <a:pt x="282" y="18633"/>
                  </a:cubicBezTo>
                  <a:lnTo>
                    <a:pt x="282" y="18633"/>
                  </a:lnTo>
                  <a:lnTo>
                    <a:pt x="293" y="19224"/>
                  </a:lnTo>
                  <a:cubicBezTo>
                    <a:pt x="281" y="18888"/>
                    <a:pt x="226" y="18575"/>
                    <a:pt x="252" y="18023"/>
                  </a:cubicBezTo>
                  <a:lnTo>
                    <a:pt x="252" y="18023"/>
                  </a:lnTo>
                  <a:cubicBezTo>
                    <a:pt x="262" y="18065"/>
                    <a:pt x="274" y="18229"/>
                    <a:pt x="281" y="18343"/>
                  </a:cubicBezTo>
                  <a:cubicBezTo>
                    <a:pt x="295" y="18181"/>
                    <a:pt x="272" y="18031"/>
                    <a:pt x="286" y="17864"/>
                  </a:cubicBezTo>
                  <a:lnTo>
                    <a:pt x="286" y="17864"/>
                  </a:lnTo>
                  <a:cubicBezTo>
                    <a:pt x="333" y="17912"/>
                    <a:pt x="296" y="18583"/>
                    <a:pt x="332" y="18941"/>
                  </a:cubicBezTo>
                  <a:cubicBezTo>
                    <a:pt x="349" y="18794"/>
                    <a:pt x="313" y="18404"/>
                    <a:pt x="333" y="18404"/>
                  </a:cubicBezTo>
                  <a:cubicBezTo>
                    <a:pt x="336" y="18404"/>
                    <a:pt x="341" y="18416"/>
                    <a:pt x="349" y="18442"/>
                  </a:cubicBezTo>
                  <a:cubicBezTo>
                    <a:pt x="284" y="18184"/>
                    <a:pt x="357" y="17808"/>
                    <a:pt x="308" y="17372"/>
                  </a:cubicBezTo>
                  <a:lnTo>
                    <a:pt x="308" y="17372"/>
                  </a:lnTo>
                  <a:lnTo>
                    <a:pt x="335" y="17401"/>
                  </a:lnTo>
                  <a:cubicBezTo>
                    <a:pt x="331" y="17332"/>
                    <a:pt x="318" y="17188"/>
                    <a:pt x="319" y="17062"/>
                  </a:cubicBezTo>
                  <a:lnTo>
                    <a:pt x="319" y="17062"/>
                  </a:lnTo>
                  <a:lnTo>
                    <a:pt x="356" y="17292"/>
                  </a:lnTo>
                  <a:cubicBezTo>
                    <a:pt x="324" y="16938"/>
                    <a:pt x="383" y="16611"/>
                    <a:pt x="366" y="16272"/>
                  </a:cubicBezTo>
                  <a:lnTo>
                    <a:pt x="366" y="16272"/>
                  </a:lnTo>
                  <a:cubicBezTo>
                    <a:pt x="366" y="16595"/>
                    <a:pt x="359" y="16657"/>
                    <a:pt x="350" y="16657"/>
                  </a:cubicBezTo>
                  <a:cubicBezTo>
                    <a:pt x="344" y="16657"/>
                    <a:pt x="337" y="16633"/>
                    <a:pt x="330" y="16633"/>
                  </a:cubicBezTo>
                  <a:cubicBezTo>
                    <a:pt x="323" y="16633"/>
                    <a:pt x="317" y="16653"/>
                    <a:pt x="312" y="16731"/>
                  </a:cubicBezTo>
                  <a:cubicBezTo>
                    <a:pt x="275" y="15870"/>
                    <a:pt x="381" y="16216"/>
                    <a:pt x="372" y="15293"/>
                  </a:cubicBezTo>
                  <a:lnTo>
                    <a:pt x="372" y="15293"/>
                  </a:lnTo>
                  <a:cubicBezTo>
                    <a:pt x="372" y="15410"/>
                    <a:pt x="361" y="15602"/>
                    <a:pt x="351" y="15602"/>
                  </a:cubicBezTo>
                  <a:cubicBezTo>
                    <a:pt x="348" y="15602"/>
                    <a:pt x="344" y="15584"/>
                    <a:pt x="342" y="15540"/>
                  </a:cubicBezTo>
                  <a:cubicBezTo>
                    <a:pt x="348" y="15353"/>
                    <a:pt x="358" y="15107"/>
                    <a:pt x="373" y="14992"/>
                  </a:cubicBezTo>
                  <a:cubicBezTo>
                    <a:pt x="371" y="14783"/>
                    <a:pt x="368" y="14719"/>
                    <a:pt x="363" y="14719"/>
                  </a:cubicBezTo>
                  <a:cubicBezTo>
                    <a:pt x="355" y="14719"/>
                    <a:pt x="345" y="14880"/>
                    <a:pt x="336" y="14880"/>
                  </a:cubicBezTo>
                  <a:cubicBezTo>
                    <a:pt x="333" y="14880"/>
                    <a:pt x="330" y="14862"/>
                    <a:pt x="327" y="14816"/>
                  </a:cubicBezTo>
                  <a:cubicBezTo>
                    <a:pt x="361" y="14594"/>
                    <a:pt x="313" y="14497"/>
                    <a:pt x="302" y="14213"/>
                  </a:cubicBezTo>
                  <a:lnTo>
                    <a:pt x="330" y="14211"/>
                  </a:lnTo>
                  <a:cubicBezTo>
                    <a:pt x="349" y="13471"/>
                    <a:pt x="271" y="14015"/>
                    <a:pt x="293" y="13349"/>
                  </a:cubicBezTo>
                  <a:lnTo>
                    <a:pt x="293" y="13349"/>
                  </a:lnTo>
                  <a:lnTo>
                    <a:pt x="332" y="13630"/>
                  </a:lnTo>
                  <a:lnTo>
                    <a:pt x="322" y="13283"/>
                  </a:lnTo>
                  <a:lnTo>
                    <a:pt x="355" y="13356"/>
                  </a:lnTo>
                  <a:cubicBezTo>
                    <a:pt x="330" y="12977"/>
                    <a:pt x="336" y="12859"/>
                    <a:pt x="346" y="12490"/>
                  </a:cubicBezTo>
                  <a:lnTo>
                    <a:pt x="346" y="12490"/>
                  </a:lnTo>
                  <a:cubicBezTo>
                    <a:pt x="342" y="12507"/>
                    <a:pt x="338" y="12515"/>
                    <a:pt x="333" y="12515"/>
                  </a:cubicBezTo>
                  <a:cubicBezTo>
                    <a:pt x="315" y="12515"/>
                    <a:pt x="294" y="12377"/>
                    <a:pt x="293" y="12114"/>
                  </a:cubicBezTo>
                  <a:cubicBezTo>
                    <a:pt x="299" y="12043"/>
                    <a:pt x="304" y="12030"/>
                    <a:pt x="308" y="12030"/>
                  </a:cubicBezTo>
                  <a:cubicBezTo>
                    <a:pt x="310" y="12030"/>
                    <a:pt x="312" y="12035"/>
                    <a:pt x="314" y="12035"/>
                  </a:cubicBezTo>
                  <a:cubicBezTo>
                    <a:pt x="318" y="12035"/>
                    <a:pt x="319" y="12003"/>
                    <a:pt x="317" y="11775"/>
                  </a:cubicBezTo>
                  <a:lnTo>
                    <a:pt x="317" y="11775"/>
                  </a:lnTo>
                  <a:cubicBezTo>
                    <a:pt x="334" y="11879"/>
                    <a:pt x="357" y="11995"/>
                    <a:pt x="330" y="12197"/>
                  </a:cubicBezTo>
                  <a:cubicBezTo>
                    <a:pt x="340" y="12218"/>
                    <a:pt x="349" y="12301"/>
                    <a:pt x="358" y="12321"/>
                  </a:cubicBezTo>
                  <a:cubicBezTo>
                    <a:pt x="377" y="12080"/>
                    <a:pt x="362" y="11717"/>
                    <a:pt x="362" y="11549"/>
                  </a:cubicBezTo>
                  <a:lnTo>
                    <a:pt x="362" y="11549"/>
                  </a:lnTo>
                  <a:cubicBezTo>
                    <a:pt x="361" y="11614"/>
                    <a:pt x="359" y="11691"/>
                    <a:pt x="355" y="11731"/>
                  </a:cubicBezTo>
                  <a:lnTo>
                    <a:pt x="316" y="11057"/>
                  </a:lnTo>
                  <a:cubicBezTo>
                    <a:pt x="319" y="11022"/>
                    <a:pt x="323" y="11007"/>
                    <a:pt x="326" y="11007"/>
                  </a:cubicBezTo>
                  <a:cubicBezTo>
                    <a:pt x="332" y="11007"/>
                    <a:pt x="338" y="11063"/>
                    <a:pt x="344" y="11118"/>
                  </a:cubicBezTo>
                  <a:cubicBezTo>
                    <a:pt x="341" y="10982"/>
                    <a:pt x="327" y="10889"/>
                    <a:pt x="325" y="10688"/>
                  </a:cubicBezTo>
                  <a:lnTo>
                    <a:pt x="325" y="10688"/>
                  </a:lnTo>
                  <a:cubicBezTo>
                    <a:pt x="348" y="10740"/>
                    <a:pt x="371" y="10728"/>
                    <a:pt x="383" y="11009"/>
                  </a:cubicBezTo>
                  <a:lnTo>
                    <a:pt x="383" y="11009"/>
                  </a:lnTo>
                  <a:lnTo>
                    <a:pt x="357" y="10370"/>
                  </a:lnTo>
                  <a:cubicBezTo>
                    <a:pt x="366" y="10332"/>
                    <a:pt x="380" y="10109"/>
                    <a:pt x="389" y="10109"/>
                  </a:cubicBezTo>
                  <a:cubicBezTo>
                    <a:pt x="391" y="10109"/>
                    <a:pt x="392" y="10113"/>
                    <a:pt x="393" y="10124"/>
                  </a:cubicBezTo>
                  <a:cubicBezTo>
                    <a:pt x="407" y="9769"/>
                    <a:pt x="349" y="9252"/>
                    <a:pt x="366" y="8781"/>
                  </a:cubicBezTo>
                  <a:cubicBezTo>
                    <a:pt x="362" y="8756"/>
                    <a:pt x="358" y="8708"/>
                    <a:pt x="354" y="8607"/>
                  </a:cubicBezTo>
                  <a:cubicBezTo>
                    <a:pt x="359" y="8164"/>
                    <a:pt x="388" y="7772"/>
                    <a:pt x="356" y="7247"/>
                  </a:cubicBezTo>
                  <a:lnTo>
                    <a:pt x="398" y="6948"/>
                  </a:lnTo>
                  <a:cubicBezTo>
                    <a:pt x="400" y="6859"/>
                    <a:pt x="398" y="6829"/>
                    <a:pt x="393" y="6829"/>
                  </a:cubicBezTo>
                  <a:cubicBezTo>
                    <a:pt x="383" y="6829"/>
                    <a:pt x="363" y="6953"/>
                    <a:pt x="351" y="6953"/>
                  </a:cubicBezTo>
                  <a:cubicBezTo>
                    <a:pt x="342" y="6953"/>
                    <a:pt x="338" y="6890"/>
                    <a:pt x="344" y="6673"/>
                  </a:cubicBezTo>
                  <a:cubicBezTo>
                    <a:pt x="349" y="6418"/>
                    <a:pt x="361" y="6386"/>
                    <a:pt x="375" y="6386"/>
                  </a:cubicBezTo>
                  <a:cubicBezTo>
                    <a:pt x="379" y="6386"/>
                    <a:pt x="384" y="6390"/>
                    <a:pt x="388" y="6390"/>
                  </a:cubicBezTo>
                  <a:cubicBezTo>
                    <a:pt x="395" y="6390"/>
                    <a:pt x="402" y="6380"/>
                    <a:pt x="407" y="6333"/>
                  </a:cubicBezTo>
                  <a:cubicBezTo>
                    <a:pt x="400" y="6214"/>
                    <a:pt x="420" y="6054"/>
                    <a:pt x="435" y="5868"/>
                  </a:cubicBezTo>
                  <a:cubicBezTo>
                    <a:pt x="445" y="5775"/>
                    <a:pt x="455" y="5676"/>
                    <a:pt x="474" y="5573"/>
                  </a:cubicBezTo>
                  <a:cubicBezTo>
                    <a:pt x="501" y="5473"/>
                    <a:pt x="531" y="5369"/>
                    <a:pt x="566" y="5266"/>
                  </a:cubicBezTo>
                  <a:lnTo>
                    <a:pt x="566" y="5266"/>
                  </a:lnTo>
                  <a:cubicBezTo>
                    <a:pt x="541" y="5400"/>
                    <a:pt x="502" y="5503"/>
                    <a:pt x="482" y="5626"/>
                  </a:cubicBezTo>
                  <a:lnTo>
                    <a:pt x="482" y="5626"/>
                  </a:lnTo>
                  <a:cubicBezTo>
                    <a:pt x="501" y="5552"/>
                    <a:pt x="577" y="5332"/>
                    <a:pt x="577" y="5332"/>
                  </a:cubicBezTo>
                  <a:lnTo>
                    <a:pt x="577" y="5332"/>
                  </a:lnTo>
                  <a:cubicBezTo>
                    <a:pt x="561" y="5431"/>
                    <a:pt x="545" y="5522"/>
                    <a:pt x="529" y="5598"/>
                  </a:cubicBezTo>
                  <a:cubicBezTo>
                    <a:pt x="522" y="5677"/>
                    <a:pt x="516" y="5740"/>
                    <a:pt x="512" y="5782"/>
                  </a:cubicBezTo>
                  <a:cubicBezTo>
                    <a:pt x="509" y="5816"/>
                    <a:pt x="508" y="5835"/>
                    <a:pt x="511" y="5835"/>
                  </a:cubicBezTo>
                  <a:cubicBezTo>
                    <a:pt x="515" y="5835"/>
                    <a:pt x="527" y="5797"/>
                    <a:pt x="550" y="5710"/>
                  </a:cubicBezTo>
                  <a:cubicBezTo>
                    <a:pt x="503" y="5678"/>
                    <a:pt x="584" y="5367"/>
                    <a:pt x="662" y="5056"/>
                  </a:cubicBezTo>
                  <a:cubicBezTo>
                    <a:pt x="751" y="4748"/>
                    <a:pt x="873" y="4451"/>
                    <a:pt x="839" y="4413"/>
                  </a:cubicBezTo>
                  <a:cubicBezTo>
                    <a:pt x="839" y="4413"/>
                    <a:pt x="860" y="4362"/>
                    <a:pt x="886" y="4313"/>
                  </a:cubicBezTo>
                  <a:cubicBezTo>
                    <a:pt x="914" y="4266"/>
                    <a:pt x="941" y="4218"/>
                    <a:pt x="941" y="4218"/>
                  </a:cubicBezTo>
                  <a:lnTo>
                    <a:pt x="941" y="4218"/>
                  </a:lnTo>
                  <a:cubicBezTo>
                    <a:pt x="914" y="4274"/>
                    <a:pt x="913" y="4286"/>
                    <a:pt x="886" y="4341"/>
                  </a:cubicBezTo>
                  <a:cubicBezTo>
                    <a:pt x="995" y="4158"/>
                    <a:pt x="1016" y="4082"/>
                    <a:pt x="1041" y="3988"/>
                  </a:cubicBezTo>
                  <a:cubicBezTo>
                    <a:pt x="1071" y="3898"/>
                    <a:pt x="1083" y="3779"/>
                    <a:pt x="1238" y="3550"/>
                  </a:cubicBezTo>
                  <a:cubicBezTo>
                    <a:pt x="1312" y="3436"/>
                    <a:pt x="1373" y="3349"/>
                    <a:pt x="1381" y="3349"/>
                  </a:cubicBezTo>
                  <a:cubicBezTo>
                    <a:pt x="1385" y="3349"/>
                    <a:pt x="1379" y="3364"/>
                    <a:pt x="1362" y="3398"/>
                  </a:cubicBezTo>
                  <a:cubicBezTo>
                    <a:pt x="1362" y="3398"/>
                    <a:pt x="1413" y="3303"/>
                    <a:pt x="1464" y="3209"/>
                  </a:cubicBezTo>
                  <a:cubicBezTo>
                    <a:pt x="1518" y="3117"/>
                    <a:pt x="1581" y="3031"/>
                    <a:pt x="1581" y="3031"/>
                  </a:cubicBezTo>
                  <a:cubicBezTo>
                    <a:pt x="1613" y="2989"/>
                    <a:pt x="1630" y="2971"/>
                    <a:pt x="1634" y="2971"/>
                  </a:cubicBezTo>
                  <a:cubicBezTo>
                    <a:pt x="1637" y="2971"/>
                    <a:pt x="1631" y="2983"/>
                    <a:pt x="1617" y="3004"/>
                  </a:cubicBezTo>
                  <a:lnTo>
                    <a:pt x="1617" y="3004"/>
                  </a:lnTo>
                  <a:cubicBezTo>
                    <a:pt x="1715" y="2868"/>
                    <a:pt x="1953" y="2546"/>
                    <a:pt x="1970" y="2546"/>
                  </a:cubicBezTo>
                  <a:cubicBezTo>
                    <a:pt x="1970" y="2546"/>
                    <a:pt x="1971" y="2546"/>
                    <a:pt x="1971" y="2546"/>
                  </a:cubicBezTo>
                  <a:lnTo>
                    <a:pt x="1969" y="2552"/>
                  </a:lnTo>
                  <a:cubicBezTo>
                    <a:pt x="2022" y="2475"/>
                    <a:pt x="2149" y="2305"/>
                    <a:pt x="2214" y="2223"/>
                  </a:cubicBezTo>
                  <a:cubicBezTo>
                    <a:pt x="2243" y="2194"/>
                    <a:pt x="2255" y="2184"/>
                    <a:pt x="2257" y="2184"/>
                  </a:cubicBezTo>
                  <a:lnTo>
                    <a:pt x="2257" y="2184"/>
                  </a:lnTo>
                  <a:cubicBezTo>
                    <a:pt x="2263" y="2184"/>
                    <a:pt x="2187" y="2268"/>
                    <a:pt x="2195" y="2268"/>
                  </a:cubicBezTo>
                  <a:cubicBezTo>
                    <a:pt x="2196" y="2268"/>
                    <a:pt x="2197" y="2267"/>
                    <a:pt x="2199" y="2266"/>
                  </a:cubicBezTo>
                  <a:cubicBezTo>
                    <a:pt x="2199" y="2266"/>
                    <a:pt x="2214" y="2248"/>
                    <a:pt x="2235" y="2222"/>
                  </a:cubicBezTo>
                  <a:cubicBezTo>
                    <a:pt x="2257" y="2196"/>
                    <a:pt x="2284" y="2159"/>
                    <a:pt x="2317" y="2128"/>
                  </a:cubicBezTo>
                  <a:cubicBezTo>
                    <a:pt x="2381" y="2064"/>
                    <a:pt x="2445" y="1999"/>
                    <a:pt x="2445" y="1999"/>
                  </a:cubicBezTo>
                  <a:cubicBezTo>
                    <a:pt x="2463" y="1986"/>
                    <a:pt x="2475" y="1980"/>
                    <a:pt x="2479" y="1980"/>
                  </a:cubicBezTo>
                  <a:cubicBezTo>
                    <a:pt x="2489" y="1980"/>
                    <a:pt x="2466" y="2010"/>
                    <a:pt x="2425" y="2055"/>
                  </a:cubicBezTo>
                  <a:cubicBezTo>
                    <a:pt x="2395" y="2086"/>
                    <a:pt x="2355" y="2126"/>
                    <a:pt x="2311" y="2168"/>
                  </a:cubicBezTo>
                  <a:cubicBezTo>
                    <a:pt x="2271" y="2214"/>
                    <a:pt x="2227" y="2263"/>
                    <a:pt x="2185" y="2309"/>
                  </a:cubicBezTo>
                  <a:cubicBezTo>
                    <a:pt x="2325" y="2209"/>
                    <a:pt x="2377" y="2158"/>
                    <a:pt x="2463" y="2069"/>
                  </a:cubicBezTo>
                  <a:cubicBezTo>
                    <a:pt x="2505" y="2024"/>
                    <a:pt x="2556" y="1971"/>
                    <a:pt x="2632" y="1899"/>
                  </a:cubicBezTo>
                  <a:cubicBezTo>
                    <a:pt x="2707" y="1827"/>
                    <a:pt x="2806" y="1738"/>
                    <a:pt x="2962" y="1642"/>
                  </a:cubicBezTo>
                  <a:lnTo>
                    <a:pt x="2962" y="1642"/>
                  </a:lnTo>
                  <a:cubicBezTo>
                    <a:pt x="2962" y="1642"/>
                    <a:pt x="2896" y="1695"/>
                    <a:pt x="2829" y="1748"/>
                  </a:cubicBezTo>
                  <a:cubicBezTo>
                    <a:pt x="2764" y="1801"/>
                    <a:pt x="2705" y="1863"/>
                    <a:pt x="2705" y="1863"/>
                  </a:cubicBezTo>
                  <a:cubicBezTo>
                    <a:pt x="2798" y="1803"/>
                    <a:pt x="2900" y="1739"/>
                    <a:pt x="3016" y="1659"/>
                  </a:cubicBezTo>
                  <a:cubicBezTo>
                    <a:pt x="3134" y="1582"/>
                    <a:pt x="3258" y="1477"/>
                    <a:pt x="3427" y="1389"/>
                  </a:cubicBezTo>
                  <a:lnTo>
                    <a:pt x="3427" y="1389"/>
                  </a:lnTo>
                  <a:cubicBezTo>
                    <a:pt x="3361" y="1409"/>
                    <a:pt x="3026" y="1621"/>
                    <a:pt x="2986" y="1621"/>
                  </a:cubicBezTo>
                  <a:cubicBezTo>
                    <a:pt x="2973" y="1621"/>
                    <a:pt x="2993" y="1597"/>
                    <a:pt x="3068" y="1534"/>
                  </a:cubicBezTo>
                  <a:cubicBezTo>
                    <a:pt x="3162" y="1475"/>
                    <a:pt x="3271" y="1379"/>
                    <a:pt x="3447" y="1261"/>
                  </a:cubicBezTo>
                  <a:cubicBezTo>
                    <a:pt x="3449" y="1263"/>
                    <a:pt x="3451" y="1264"/>
                    <a:pt x="3455" y="1264"/>
                  </a:cubicBezTo>
                  <a:cubicBezTo>
                    <a:pt x="3495" y="1264"/>
                    <a:pt x="3656" y="1160"/>
                    <a:pt x="3855" y="1036"/>
                  </a:cubicBezTo>
                  <a:lnTo>
                    <a:pt x="3858" y="1080"/>
                  </a:lnTo>
                  <a:cubicBezTo>
                    <a:pt x="4100" y="945"/>
                    <a:pt x="4074" y="940"/>
                    <a:pt x="4214" y="853"/>
                  </a:cubicBezTo>
                  <a:cubicBezTo>
                    <a:pt x="4493" y="717"/>
                    <a:pt x="4569" y="733"/>
                    <a:pt x="4646" y="729"/>
                  </a:cubicBezTo>
                  <a:cubicBezTo>
                    <a:pt x="4785" y="680"/>
                    <a:pt x="4811" y="667"/>
                    <a:pt x="4794" y="667"/>
                  </a:cubicBezTo>
                  <a:cubicBezTo>
                    <a:pt x="4774" y="667"/>
                    <a:pt x="4692" y="686"/>
                    <a:pt x="4665" y="686"/>
                  </a:cubicBezTo>
                  <a:cubicBezTo>
                    <a:pt x="4638" y="686"/>
                    <a:pt x="4664" y="667"/>
                    <a:pt x="4856" y="595"/>
                  </a:cubicBezTo>
                  <a:cubicBezTo>
                    <a:pt x="5050" y="523"/>
                    <a:pt x="5222" y="485"/>
                    <a:pt x="5401" y="434"/>
                  </a:cubicBezTo>
                  <a:cubicBezTo>
                    <a:pt x="5490" y="407"/>
                    <a:pt x="5582" y="380"/>
                    <a:pt x="5681" y="351"/>
                  </a:cubicBezTo>
                  <a:cubicBezTo>
                    <a:pt x="5782" y="324"/>
                    <a:pt x="5892" y="307"/>
                    <a:pt x="6013" y="282"/>
                  </a:cubicBezTo>
                  <a:cubicBezTo>
                    <a:pt x="6073" y="275"/>
                    <a:pt x="6106" y="273"/>
                    <a:pt x="6121" y="273"/>
                  </a:cubicBezTo>
                  <a:cubicBezTo>
                    <a:pt x="6179" y="273"/>
                    <a:pt x="6007" y="307"/>
                    <a:pt x="6060" y="307"/>
                  </a:cubicBezTo>
                  <a:cubicBezTo>
                    <a:pt x="6063" y="307"/>
                    <a:pt x="6067" y="307"/>
                    <a:pt x="6071" y="306"/>
                  </a:cubicBezTo>
                  <a:lnTo>
                    <a:pt x="6320" y="238"/>
                  </a:lnTo>
                  <a:cubicBezTo>
                    <a:pt x="6335" y="236"/>
                    <a:pt x="6345" y="235"/>
                    <a:pt x="6352" y="235"/>
                  </a:cubicBezTo>
                  <a:cubicBezTo>
                    <a:pt x="6374" y="235"/>
                    <a:pt x="6361" y="243"/>
                    <a:pt x="6354" y="248"/>
                  </a:cubicBezTo>
                  <a:cubicBezTo>
                    <a:pt x="6569" y="219"/>
                    <a:pt x="6367" y="208"/>
                    <a:pt x="6709" y="179"/>
                  </a:cubicBezTo>
                  <a:cubicBezTo>
                    <a:pt x="6735" y="168"/>
                    <a:pt x="6804" y="162"/>
                    <a:pt x="6899" y="162"/>
                  </a:cubicBezTo>
                  <a:cubicBezTo>
                    <a:pt x="6970" y="162"/>
                    <a:pt x="7055" y="165"/>
                    <a:pt x="7148" y="173"/>
                  </a:cubicBezTo>
                  <a:cubicBezTo>
                    <a:pt x="7364" y="203"/>
                    <a:pt x="7620" y="218"/>
                    <a:pt x="7833" y="220"/>
                  </a:cubicBezTo>
                  <a:cubicBezTo>
                    <a:pt x="7934" y="247"/>
                    <a:pt x="7780" y="236"/>
                    <a:pt x="7810" y="255"/>
                  </a:cubicBezTo>
                  <a:cubicBezTo>
                    <a:pt x="8385" y="317"/>
                    <a:pt x="8306" y="289"/>
                    <a:pt x="8778" y="373"/>
                  </a:cubicBezTo>
                  <a:cubicBezTo>
                    <a:pt x="8778" y="373"/>
                    <a:pt x="9020" y="448"/>
                    <a:pt x="9120" y="486"/>
                  </a:cubicBezTo>
                  <a:lnTo>
                    <a:pt x="9120" y="486"/>
                  </a:lnTo>
                  <a:cubicBezTo>
                    <a:pt x="9062" y="457"/>
                    <a:pt x="9055" y="445"/>
                    <a:pt x="9082" y="445"/>
                  </a:cubicBezTo>
                  <a:cubicBezTo>
                    <a:pt x="9143" y="445"/>
                    <a:pt x="9374" y="505"/>
                    <a:pt x="9586" y="566"/>
                  </a:cubicBezTo>
                  <a:cubicBezTo>
                    <a:pt x="9489" y="517"/>
                    <a:pt x="9405" y="474"/>
                    <a:pt x="9352" y="447"/>
                  </a:cubicBezTo>
                  <a:lnTo>
                    <a:pt x="9352" y="447"/>
                  </a:lnTo>
                  <a:cubicBezTo>
                    <a:pt x="9352" y="447"/>
                    <a:pt x="9871" y="610"/>
                    <a:pt x="9866" y="625"/>
                  </a:cubicBezTo>
                  <a:cubicBezTo>
                    <a:pt x="9891" y="640"/>
                    <a:pt x="9894" y="646"/>
                    <a:pt x="9882" y="646"/>
                  </a:cubicBezTo>
                  <a:cubicBezTo>
                    <a:pt x="9868" y="646"/>
                    <a:pt x="9829" y="636"/>
                    <a:pt x="9782" y="623"/>
                  </a:cubicBezTo>
                  <a:lnTo>
                    <a:pt x="9782" y="623"/>
                  </a:lnTo>
                  <a:cubicBezTo>
                    <a:pt x="9816" y="637"/>
                    <a:pt x="9848" y="649"/>
                    <a:pt x="9874" y="658"/>
                  </a:cubicBezTo>
                  <a:cubicBezTo>
                    <a:pt x="9961" y="708"/>
                    <a:pt x="9977" y="726"/>
                    <a:pt x="9953" y="726"/>
                  </a:cubicBezTo>
                  <a:cubicBezTo>
                    <a:pt x="9931" y="726"/>
                    <a:pt x="9875" y="710"/>
                    <a:pt x="9810" y="691"/>
                  </a:cubicBezTo>
                  <a:cubicBezTo>
                    <a:pt x="9755" y="653"/>
                    <a:pt x="9698" y="622"/>
                    <a:pt x="9641" y="595"/>
                  </a:cubicBezTo>
                  <a:cubicBezTo>
                    <a:pt x="9556" y="579"/>
                    <a:pt x="9475" y="565"/>
                    <a:pt x="9431" y="565"/>
                  </a:cubicBezTo>
                  <a:cubicBezTo>
                    <a:pt x="9406" y="565"/>
                    <a:pt x="9394" y="570"/>
                    <a:pt x="9400" y="581"/>
                  </a:cubicBezTo>
                  <a:cubicBezTo>
                    <a:pt x="9434" y="589"/>
                    <a:pt x="9499" y="609"/>
                    <a:pt x="9568" y="631"/>
                  </a:cubicBezTo>
                  <a:cubicBezTo>
                    <a:pt x="9550" y="629"/>
                    <a:pt x="9535" y="627"/>
                    <a:pt x="9527" y="627"/>
                  </a:cubicBezTo>
                  <a:cubicBezTo>
                    <a:pt x="9520" y="627"/>
                    <a:pt x="9518" y="628"/>
                    <a:pt x="9524" y="632"/>
                  </a:cubicBezTo>
                  <a:cubicBezTo>
                    <a:pt x="9541" y="643"/>
                    <a:pt x="9595" y="654"/>
                    <a:pt x="9681" y="675"/>
                  </a:cubicBezTo>
                  <a:cubicBezTo>
                    <a:pt x="9681" y="674"/>
                    <a:pt x="9681" y="674"/>
                    <a:pt x="9681" y="674"/>
                  </a:cubicBezTo>
                  <a:cubicBezTo>
                    <a:pt x="9686" y="674"/>
                    <a:pt x="9775" y="763"/>
                    <a:pt x="9775" y="763"/>
                  </a:cubicBezTo>
                  <a:lnTo>
                    <a:pt x="9808" y="761"/>
                  </a:lnTo>
                  <a:cubicBezTo>
                    <a:pt x="9808" y="761"/>
                    <a:pt x="10427" y="1082"/>
                    <a:pt x="10415" y="1099"/>
                  </a:cubicBezTo>
                  <a:cubicBezTo>
                    <a:pt x="10637" y="1213"/>
                    <a:pt x="10858" y="1299"/>
                    <a:pt x="11084" y="1452"/>
                  </a:cubicBezTo>
                  <a:cubicBezTo>
                    <a:pt x="11198" y="1524"/>
                    <a:pt x="11325" y="1598"/>
                    <a:pt x="11455" y="1695"/>
                  </a:cubicBezTo>
                  <a:cubicBezTo>
                    <a:pt x="11580" y="1797"/>
                    <a:pt x="11716" y="1911"/>
                    <a:pt x="11868" y="2043"/>
                  </a:cubicBezTo>
                  <a:cubicBezTo>
                    <a:pt x="11815" y="2008"/>
                    <a:pt x="11789" y="1996"/>
                    <a:pt x="11777" y="1996"/>
                  </a:cubicBezTo>
                  <a:cubicBezTo>
                    <a:pt x="11750" y="1996"/>
                    <a:pt x="11791" y="2057"/>
                    <a:pt x="11768" y="2070"/>
                  </a:cubicBezTo>
                  <a:cubicBezTo>
                    <a:pt x="11701" y="1983"/>
                    <a:pt x="11584" y="1882"/>
                    <a:pt x="11448" y="1769"/>
                  </a:cubicBezTo>
                  <a:cubicBezTo>
                    <a:pt x="11320" y="1663"/>
                    <a:pt x="11158" y="1567"/>
                    <a:pt x="11007" y="1451"/>
                  </a:cubicBezTo>
                  <a:lnTo>
                    <a:pt x="11007" y="1451"/>
                  </a:lnTo>
                  <a:cubicBezTo>
                    <a:pt x="11085" y="1513"/>
                    <a:pt x="11100" y="1533"/>
                    <a:pt x="11090" y="1533"/>
                  </a:cubicBezTo>
                  <a:cubicBezTo>
                    <a:pt x="11083" y="1533"/>
                    <a:pt x="11065" y="1524"/>
                    <a:pt x="11048" y="1514"/>
                  </a:cubicBezTo>
                  <a:lnTo>
                    <a:pt x="11048" y="1514"/>
                  </a:lnTo>
                  <a:cubicBezTo>
                    <a:pt x="11048" y="1514"/>
                    <a:pt x="11200" y="1616"/>
                    <a:pt x="11351" y="1718"/>
                  </a:cubicBezTo>
                  <a:lnTo>
                    <a:pt x="11634" y="1950"/>
                  </a:lnTo>
                  <a:cubicBezTo>
                    <a:pt x="11601" y="1962"/>
                    <a:pt x="11737" y="2068"/>
                    <a:pt x="11863" y="2210"/>
                  </a:cubicBezTo>
                  <a:cubicBezTo>
                    <a:pt x="11857" y="2193"/>
                    <a:pt x="11858" y="2184"/>
                    <a:pt x="11864" y="2184"/>
                  </a:cubicBezTo>
                  <a:cubicBezTo>
                    <a:pt x="11886" y="2184"/>
                    <a:pt x="11967" y="2264"/>
                    <a:pt x="12067" y="2369"/>
                  </a:cubicBezTo>
                  <a:cubicBezTo>
                    <a:pt x="12134" y="2439"/>
                    <a:pt x="12209" y="2519"/>
                    <a:pt x="12280" y="2596"/>
                  </a:cubicBezTo>
                  <a:cubicBezTo>
                    <a:pt x="12350" y="2673"/>
                    <a:pt x="12407" y="2755"/>
                    <a:pt x="12457" y="2811"/>
                  </a:cubicBezTo>
                  <a:cubicBezTo>
                    <a:pt x="12456" y="2815"/>
                    <a:pt x="12454" y="2818"/>
                    <a:pt x="12450" y="2818"/>
                  </a:cubicBezTo>
                  <a:cubicBezTo>
                    <a:pt x="12442" y="2818"/>
                    <a:pt x="12425" y="2806"/>
                    <a:pt x="12396" y="2775"/>
                  </a:cubicBezTo>
                  <a:cubicBezTo>
                    <a:pt x="12354" y="2731"/>
                    <a:pt x="12291" y="2643"/>
                    <a:pt x="12167" y="2510"/>
                  </a:cubicBezTo>
                  <a:lnTo>
                    <a:pt x="12167" y="2510"/>
                  </a:lnTo>
                  <a:cubicBezTo>
                    <a:pt x="12289" y="2669"/>
                    <a:pt x="12371" y="2767"/>
                    <a:pt x="12464" y="2858"/>
                  </a:cubicBezTo>
                  <a:cubicBezTo>
                    <a:pt x="12553" y="2952"/>
                    <a:pt x="12655" y="3038"/>
                    <a:pt x="12745" y="3215"/>
                  </a:cubicBezTo>
                  <a:cubicBezTo>
                    <a:pt x="12700" y="3138"/>
                    <a:pt x="12671" y="3100"/>
                    <a:pt x="12641" y="3078"/>
                  </a:cubicBezTo>
                  <a:lnTo>
                    <a:pt x="12641" y="3078"/>
                  </a:lnTo>
                  <a:cubicBezTo>
                    <a:pt x="12766" y="3221"/>
                    <a:pt x="12976" y="3602"/>
                    <a:pt x="12960" y="3602"/>
                  </a:cubicBezTo>
                  <a:cubicBezTo>
                    <a:pt x="12958" y="3602"/>
                    <a:pt x="12954" y="3598"/>
                    <a:pt x="12947" y="3588"/>
                  </a:cubicBezTo>
                  <a:lnTo>
                    <a:pt x="12900" y="3513"/>
                  </a:lnTo>
                  <a:lnTo>
                    <a:pt x="12900" y="3513"/>
                  </a:lnTo>
                  <a:cubicBezTo>
                    <a:pt x="12938" y="3576"/>
                    <a:pt x="12980" y="3648"/>
                    <a:pt x="13026" y="3725"/>
                  </a:cubicBezTo>
                  <a:cubicBezTo>
                    <a:pt x="13065" y="3806"/>
                    <a:pt x="13106" y="3892"/>
                    <a:pt x="13149" y="3980"/>
                  </a:cubicBezTo>
                  <a:cubicBezTo>
                    <a:pt x="13235" y="4158"/>
                    <a:pt x="13330" y="4343"/>
                    <a:pt x="13392" y="4527"/>
                  </a:cubicBezTo>
                  <a:cubicBezTo>
                    <a:pt x="13458" y="4707"/>
                    <a:pt x="13535" y="4869"/>
                    <a:pt x="13574" y="4998"/>
                  </a:cubicBezTo>
                  <a:cubicBezTo>
                    <a:pt x="13615" y="5126"/>
                    <a:pt x="13647" y="5214"/>
                    <a:pt x="13666" y="5231"/>
                  </a:cubicBezTo>
                  <a:cubicBezTo>
                    <a:pt x="13665" y="5231"/>
                    <a:pt x="13665" y="5232"/>
                    <a:pt x="13664" y="5232"/>
                  </a:cubicBezTo>
                  <a:cubicBezTo>
                    <a:pt x="13653" y="5232"/>
                    <a:pt x="13587" y="5170"/>
                    <a:pt x="13568" y="5140"/>
                  </a:cubicBezTo>
                  <a:lnTo>
                    <a:pt x="13568" y="5140"/>
                  </a:lnTo>
                  <a:cubicBezTo>
                    <a:pt x="13568" y="5140"/>
                    <a:pt x="13595" y="5201"/>
                    <a:pt x="13635" y="5293"/>
                  </a:cubicBezTo>
                  <a:cubicBezTo>
                    <a:pt x="13672" y="5385"/>
                    <a:pt x="13735" y="5506"/>
                    <a:pt x="13775" y="5633"/>
                  </a:cubicBezTo>
                  <a:cubicBezTo>
                    <a:pt x="13857" y="5890"/>
                    <a:pt x="13939" y="6148"/>
                    <a:pt x="13939" y="6148"/>
                  </a:cubicBezTo>
                  <a:cubicBezTo>
                    <a:pt x="13933" y="6138"/>
                    <a:pt x="13926" y="6133"/>
                    <a:pt x="13920" y="6133"/>
                  </a:cubicBezTo>
                  <a:cubicBezTo>
                    <a:pt x="13894" y="6133"/>
                    <a:pt x="13869" y="6198"/>
                    <a:pt x="13838" y="6198"/>
                  </a:cubicBezTo>
                  <a:cubicBezTo>
                    <a:pt x="13810" y="6198"/>
                    <a:pt x="13777" y="6145"/>
                    <a:pt x="13736" y="5945"/>
                  </a:cubicBezTo>
                  <a:lnTo>
                    <a:pt x="13736" y="5945"/>
                  </a:lnTo>
                  <a:cubicBezTo>
                    <a:pt x="13751" y="6083"/>
                    <a:pt x="13779" y="6253"/>
                    <a:pt x="13800" y="6548"/>
                  </a:cubicBezTo>
                  <a:cubicBezTo>
                    <a:pt x="13801" y="6479"/>
                    <a:pt x="13827" y="6383"/>
                    <a:pt x="13845" y="6383"/>
                  </a:cubicBezTo>
                  <a:cubicBezTo>
                    <a:pt x="13852" y="6383"/>
                    <a:pt x="13858" y="6398"/>
                    <a:pt x="13861" y="6435"/>
                  </a:cubicBezTo>
                  <a:cubicBezTo>
                    <a:pt x="13827" y="6796"/>
                    <a:pt x="13857" y="6687"/>
                    <a:pt x="13821" y="7119"/>
                  </a:cubicBezTo>
                  <a:lnTo>
                    <a:pt x="13821" y="7119"/>
                  </a:lnTo>
                  <a:cubicBezTo>
                    <a:pt x="13824" y="7090"/>
                    <a:pt x="13830" y="7077"/>
                    <a:pt x="13838" y="7077"/>
                  </a:cubicBezTo>
                  <a:cubicBezTo>
                    <a:pt x="13860" y="7077"/>
                    <a:pt x="13897" y="7209"/>
                    <a:pt x="13895" y="7378"/>
                  </a:cubicBezTo>
                  <a:cubicBezTo>
                    <a:pt x="13892" y="7365"/>
                    <a:pt x="13881" y="7364"/>
                    <a:pt x="13870" y="7364"/>
                  </a:cubicBezTo>
                  <a:cubicBezTo>
                    <a:pt x="13868" y="7364"/>
                    <a:pt x="13866" y="7364"/>
                    <a:pt x="13864" y="7364"/>
                  </a:cubicBezTo>
                  <a:cubicBezTo>
                    <a:pt x="13847" y="7364"/>
                    <a:pt x="13829" y="7362"/>
                    <a:pt x="13823" y="7326"/>
                  </a:cubicBezTo>
                  <a:lnTo>
                    <a:pt x="13823" y="7326"/>
                  </a:lnTo>
                  <a:lnTo>
                    <a:pt x="13884" y="7855"/>
                  </a:lnTo>
                  <a:lnTo>
                    <a:pt x="13884" y="7855"/>
                  </a:lnTo>
                  <a:cubicBezTo>
                    <a:pt x="13880" y="7831"/>
                    <a:pt x="13874" y="7820"/>
                    <a:pt x="13867" y="7820"/>
                  </a:cubicBezTo>
                  <a:cubicBezTo>
                    <a:pt x="13849" y="7820"/>
                    <a:pt x="13825" y="7902"/>
                    <a:pt x="13812" y="7988"/>
                  </a:cubicBezTo>
                  <a:cubicBezTo>
                    <a:pt x="13813" y="7985"/>
                    <a:pt x="13814" y="7984"/>
                    <a:pt x="13814" y="7984"/>
                  </a:cubicBezTo>
                  <a:lnTo>
                    <a:pt x="13814" y="7984"/>
                  </a:lnTo>
                  <a:cubicBezTo>
                    <a:pt x="13824" y="7984"/>
                    <a:pt x="13812" y="8491"/>
                    <a:pt x="13818" y="8636"/>
                  </a:cubicBezTo>
                  <a:lnTo>
                    <a:pt x="13834" y="8393"/>
                  </a:lnTo>
                  <a:lnTo>
                    <a:pt x="13834" y="8393"/>
                  </a:lnTo>
                  <a:cubicBezTo>
                    <a:pt x="13824" y="9039"/>
                    <a:pt x="13927" y="9031"/>
                    <a:pt x="13923" y="9672"/>
                  </a:cubicBezTo>
                  <a:cubicBezTo>
                    <a:pt x="13916" y="9634"/>
                    <a:pt x="13896" y="9588"/>
                    <a:pt x="13876" y="9588"/>
                  </a:cubicBezTo>
                  <a:cubicBezTo>
                    <a:pt x="13855" y="9588"/>
                    <a:pt x="13835" y="9639"/>
                    <a:pt x="13831" y="9806"/>
                  </a:cubicBezTo>
                  <a:cubicBezTo>
                    <a:pt x="13865" y="9956"/>
                    <a:pt x="13994" y="10467"/>
                    <a:pt x="14020" y="11034"/>
                  </a:cubicBezTo>
                  <a:lnTo>
                    <a:pt x="14001" y="11143"/>
                  </a:lnTo>
                  <a:lnTo>
                    <a:pt x="14023" y="11579"/>
                  </a:lnTo>
                  <a:cubicBezTo>
                    <a:pt x="13972" y="11307"/>
                    <a:pt x="13865" y="10547"/>
                    <a:pt x="13822" y="10132"/>
                  </a:cubicBezTo>
                  <a:cubicBezTo>
                    <a:pt x="13807" y="10374"/>
                    <a:pt x="13799" y="10200"/>
                    <a:pt x="13801" y="10561"/>
                  </a:cubicBezTo>
                  <a:cubicBezTo>
                    <a:pt x="13798" y="10581"/>
                    <a:pt x="13795" y="10590"/>
                    <a:pt x="13793" y="10590"/>
                  </a:cubicBezTo>
                  <a:cubicBezTo>
                    <a:pt x="13780" y="10590"/>
                    <a:pt x="13773" y="10347"/>
                    <a:pt x="13772" y="10257"/>
                  </a:cubicBezTo>
                  <a:lnTo>
                    <a:pt x="13760" y="11100"/>
                  </a:lnTo>
                  <a:cubicBezTo>
                    <a:pt x="13761" y="11099"/>
                    <a:pt x="13762" y="11099"/>
                    <a:pt x="13763" y="11099"/>
                  </a:cubicBezTo>
                  <a:cubicBezTo>
                    <a:pt x="13799" y="11099"/>
                    <a:pt x="13801" y="11713"/>
                    <a:pt x="13831" y="11713"/>
                  </a:cubicBezTo>
                  <a:cubicBezTo>
                    <a:pt x="13832" y="11713"/>
                    <a:pt x="13833" y="11713"/>
                    <a:pt x="13834" y="11712"/>
                  </a:cubicBezTo>
                  <a:lnTo>
                    <a:pt x="13792" y="10796"/>
                  </a:lnTo>
                  <a:cubicBezTo>
                    <a:pt x="13793" y="10795"/>
                    <a:pt x="13794" y="10795"/>
                    <a:pt x="13796" y="10795"/>
                  </a:cubicBezTo>
                  <a:cubicBezTo>
                    <a:pt x="13836" y="10795"/>
                    <a:pt x="13904" y="11345"/>
                    <a:pt x="13898" y="11923"/>
                  </a:cubicBezTo>
                  <a:cubicBezTo>
                    <a:pt x="13895" y="11957"/>
                    <a:pt x="13889" y="11970"/>
                    <a:pt x="13882" y="11970"/>
                  </a:cubicBezTo>
                  <a:cubicBezTo>
                    <a:pt x="13860" y="11970"/>
                    <a:pt x="13827" y="11822"/>
                    <a:pt x="13815" y="11822"/>
                  </a:cubicBezTo>
                  <a:cubicBezTo>
                    <a:pt x="13815" y="11822"/>
                    <a:pt x="13815" y="11823"/>
                    <a:pt x="13814" y="11823"/>
                  </a:cubicBezTo>
                  <a:cubicBezTo>
                    <a:pt x="13828" y="11900"/>
                    <a:pt x="13840" y="12390"/>
                    <a:pt x="13831" y="12444"/>
                  </a:cubicBezTo>
                  <a:lnTo>
                    <a:pt x="13809" y="12190"/>
                  </a:lnTo>
                  <a:lnTo>
                    <a:pt x="13809" y="12190"/>
                  </a:lnTo>
                  <a:cubicBezTo>
                    <a:pt x="13794" y="12523"/>
                    <a:pt x="13861" y="12733"/>
                    <a:pt x="13824" y="13133"/>
                  </a:cubicBezTo>
                  <a:cubicBezTo>
                    <a:pt x="13821" y="13271"/>
                    <a:pt x="13773" y="13544"/>
                    <a:pt x="13796" y="13568"/>
                  </a:cubicBezTo>
                  <a:cubicBezTo>
                    <a:pt x="13824" y="13431"/>
                    <a:pt x="13887" y="13361"/>
                    <a:pt x="13940" y="13361"/>
                  </a:cubicBezTo>
                  <a:cubicBezTo>
                    <a:pt x="13973" y="13361"/>
                    <a:pt x="14003" y="13390"/>
                    <a:pt x="14016" y="13449"/>
                  </a:cubicBezTo>
                  <a:cubicBezTo>
                    <a:pt x="14013" y="13497"/>
                    <a:pt x="13972" y="14174"/>
                    <a:pt x="13951" y="14331"/>
                  </a:cubicBezTo>
                  <a:cubicBezTo>
                    <a:pt x="13944" y="14370"/>
                    <a:pt x="13938" y="14385"/>
                    <a:pt x="13931" y="14385"/>
                  </a:cubicBezTo>
                  <a:cubicBezTo>
                    <a:pt x="13904" y="14385"/>
                    <a:pt x="13874" y="14142"/>
                    <a:pt x="13850" y="14142"/>
                  </a:cubicBezTo>
                  <a:cubicBezTo>
                    <a:pt x="13844" y="14142"/>
                    <a:pt x="13839" y="14154"/>
                    <a:pt x="13835" y="14183"/>
                  </a:cubicBezTo>
                  <a:cubicBezTo>
                    <a:pt x="13846" y="14191"/>
                    <a:pt x="13859" y="14317"/>
                    <a:pt x="13863" y="14369"/>
                  </a:cubicBezTo>
                  <a:cubicBezTo>
                    <a:pt x="13854" y="14514"/>
                    <a:pt x="13830" y="14309"/>
                    <a:pt x="13835" y="14624"/>
                  </a:cubicBezTo>
                  <a:cubicBezTo>
                    <a:pt x="13863" y="14661"/>
                    <a:pt x="13850" y="14967"/>
                    <a:pt x="13853" y="14967"/>
                  </a:cubicBezTo>
                  <a:cubicBezTo>
                    <a:pt x="13854" y="14967"/>
                    <a:pt x="13858" y="14916"/>
                    <a:pt x="13869" y="14773"/>
                  </a:cubicBezTo>
                  <a:lnTo>
                    <a:pt x="13869" y="14773"/>
                  </a:lnTo>
                  <a:cubicBezTo>
                    <a:pt x="13880" y="15080"/>
                    <a:pt x="13860" y="15100"/>
                    <a:pt x="13862" y="15462"/>
                  </a:cubicBezTo>
                  <a:cubicBezTo>
                    <a:pt x="13865" y="15449"/>
                    <a:pt x="13869" y="15443"/>
                    <a:pt x="13872" y="15443"/>
                  </a:cubicBezTo>
                  <a:cubicBezTo>
                    <a:pt x="13901" y="15443"/>
                    <a:pt x="13952" y="15820"/>
                    <a:pt x="13963" y="16094"/>
                  </a:cubicBezTo>
                  <a:cubicBezTo>
                    <a:pt x="13962" y="16092"/>
                    <a:pt x="13960" y="16091"/>
                    <a:pt x="13959" y="16091"/>
                  </a:cubicBezTo>
                  <a:cubicBezTo>
                    <a:pt x="13949" y="16091"/>
                    <a:pt x="13938" y="16148"/>
                    <a:pt x="13932" y="16178"/>
                  </a:cubicBezTo>
                  <a:cubicBezTo>
                    <a:pt x="13929" y="16809"/>
                    <a:pt x="13911" y="17148"/>
                    <a:pt x="13911" y="17736"/>
                  </a:cubicBezTo>
                  <a:cubicBezTo>
                    <a:pt x="13902" y="17782"/>
                    <a:pt x="13893" y="17983"/>
                    <a:pt x="13880" y="17983"/>
                  </a:cubicBezTo>
                  <a:cubicBezTo>
                    <a:pt x="13878" y="17983"/>
                    <a:pt x="13875" y="17974"/>
                    <a:pt x="13872" y="17953"/>
                  </a:cubicBezTo>
                  <a:lnTo>
                    <a:pt x="13872" y="17953"/>
                  </a:lnTo>
                  <a:cubicBezTo>
                    <a:pt x="13879" y="18038"/>
                    <a:pt x="13892" y="18116"/>
                    <a:pt x="13893" y="18297"/>
                  </a:cubicBezTo>
                  <a:cubicBezTo>
                    <a:pt x="13886" y="18365"/>
                    <a:pt x="13882" y="18392"/>
                    <a:pt x="13879" y="18392"/>
                  </a:cubicBezTo>
                  <a:cubicBezTo>
                    <a:pt x="13870" y="18392"/>
                    <a:pt x="13876" y="18102"/>
                    <a:pt x="13861" y="18102"/>
                  </a:cubicBezTo>
                  <a:cubicBezTo>
                    <a:pt x="13857" y="18102"/>
                    <a:pt x="13853" y="18119"/>
                    <a:pt x="13846" y="18160"/>
                  </a:cubicBezTo>
                  <a:cubicBezTo>
                    <a:pt x="13870" y="18183"/>
                    <a:pt x="13879" y="18630"/>
                    <a:pt x="13893" y="18888"/>
                  </a:cubicBezTo>
                  <a:cubicBezTo>
                    <a:pt x="13929" y="18808"/>
                    <a:pt x="13900" y="18291"/>
                    <a:pt x="13885" y="18032"/>
                  </a:cubicBezTo>
                  <a:cubicBezTo>
                    <a:pt x="13885" y="18032"/>
                    <a:pt x="13885" y="18032"/>
                    <a:pt x="13885" y="18032"/>
                  </a:cubicBezTo>
                  <a:cubicBezTo>
                    <a:pt x="13935" y="18032"/>
                    <a:pt x="13988" y="18483"/>
                    <a:pt x="14010" y="19096"/>
                  </a:cubicBezTo>
                  <a:cubicBezTo>
                    <a:pt x="14016" y="19347"/>
                    <a:pt x="14008" y="19396"/>
                    <a:pt x="13999" y="19396"/>
                  </a:cubicBezTo>
                  <a:cubicBezTo>
                    <a:pt x="13993" y="19396"/>
                    <a:pt x="13987" y="19375"/>
                    <a:pt x="13985" y="19375"/>
                  </a:cubicBezTo>
                  <a:lnTo>
                    <a:pt x="13985" y="19375"/>
                  </a:lnTo>
                  <a:cubicBezTo>
                    <a:pt x="13985" y="19375"/>
                    <a:pt x="13984" y="19380"/>
                    <a:pt x="13986" y="19393"/>
                  </a:cubicBezTo>
                  <a:cubicBezTo>
                    <a:pt x="13976" y="20310"/>
                    <a:pt x="14073" y="20175"/>
                    <a:pt x="14037" y="20937"/>
                  </a:cubicBezTo>
                  <a:cubicBezTo>
                    <a:pt x="14025" y="21046"/>
                    <a:pt x="14014" y="21078"/>
                    <a:pt x="14003" y="21078"/>
                  </a:cubicBezTo>
                  <a:cubicBezTo>
                    <a:pt x="13987" y="21078"/>
                    <a:pt x="13971" y="21008"/>
                    <a:pt x="13958" y="21008"/>
                  </a:cubicBezTo>
                  <a:cubicBezTo>
                    <a:pt x="13956" y="21008"/>
                    <a:pt x="13953" y="21011"/>
                    <a:pt x="13951" y="21018"/>
                  </a:cubicBezTo>
                  <a:cubicBezTo>
                    <a:pt x="13938" y="20620"/>
                    <a:pt x="13970" y="20407"/>
                    <a:pt x="13969" y="20137"/>
                  </a:cubicBezTo>
                  <a:lnTo>
                    <a:pt x="13969" y="20137"/>
                  </a:lnTo>
                  <a:lnTo>
                    <a:pt x="13955" y="20469"/>
                  </a:lnTo>
                  <a:cubicBezTo>
                    <a:pt x="13943" y="20342"/>
                    <a:pt x="13935" y="20077"/>
                    <a:pt x="13944" y="19932"/>
                  </a:cubicBezTo>
                  <a:lnTo>
                    <a:pt x="13944" y="19932"/>
                  </a:lnTo>
                  <a:cubicBezTo>
                    <a:pt x="13916" y="20185"/>
                    <a:pt x="13939" y="21482"/>
                    <a:pt x="13913" y="22191"/>
                  </a:cubicBezTo>
                  <a:cubicBezTo>
                    <a:pt x="13922" y="22294"/>
                    <a:pt x="13931" y="22458"/>
                    <a:pt x="13941" y="22458"/>
                  </a:cubicBezTo>
                  <a:cubicBezTo>
                    <a:pt x="13943" y="22458"/>
                    <a:pt x="13945" y="22450"/>
                    <a:pt x="13948" y="22431"/>
                  </a:cubicBezTo>
                  <a:lnTo>
                    <a:pt x="13943" y="22207"/>
                  </a:lnTo>
                  <a:cubicBezTo>
                    <a:pt x="13947" y="22177"/>
                    <a:pt x="13951" y="22165"/>
                    <a:pt x="13954" y="22165"/>
                  </a:cubicBezTo>
                  <a:cubicBezTo>
                    <a:pt x="13968" y="22165"/>
                    <a:pt x="13976" y="22420"/>
                    <a:pt x="13984" y="22420"/>
                  </a:cubicBezTo>
                  <a:cubicBezTo>
                    <a:pt x="13986" y="22420"/>
                    <a:pt x="13988" y="22399"/>
                    <a:pt x="13991" y="22345"/>
                  </a:cubicBezTo>
                  <a:cubicBezTo>
                    <a:pt x="14008" y="22645"/>
                    <a:pt x="14037" y="22982"/>
                    <a:pt x="14022" y="23406"/>
                  </a:cubicBezTo>
                  <a:lnTo>
                    <a:pt x="13988" y="23481"/>
                  </a:lnTo>
                  <a:lnTo>
                    <a:pt x="13988" y="23481"/>
                  </a:lnTo>
                  <a:cubicBezTo>
                    <a:pt x="13998" y="23446"/>
                    <a:pt x="14007" y="23202"/>
                    <a:pt x="13997" y="23090"/>
                  </a:cubicBezTo>
                  <a:lnTo>
                    <a:pt x="13997" y="23090"/>
                  </a:lnTo>
                  <a:cubicBezTo>
                    <a:pt x="14013" y="23266"/>
                    <a:pt x="13948" y="23739"/>
                    <a:pt x="13995" y="23932"/>
                  </a:cubicBezTo>
                  <a:lnTo>
                    <a:pt x="14020" y="23636"/>
                  </a:lnTo>
                  <a:cubicBezTo>
                    <a:pt x="14039" y="23937"/>
                    <a:pt x="14077" y="24310"/>
                    <a:pt x="14065" y="24685"/>
                  </a:cubicBezTo>
                  <a:cubicBezTo>
                    <a:pt x="14101" y="24514"/>
                    <a:pt x="14061" y="24598"/>
                    <a:pt x="14103" y="24333"/>
                  </a:cubicBezTo>
                  <a:lnTo>
                    <a:pt x="14103" y="24333"/>
                  </a:lnTo>
                  <a:cubicBezTo>
                    <a:pt x="14099" y="24353"/>
                    <a:pt x="14095" y="24363"/>
                    <a:pt x="14092" y="24363"/>
                  </a:cubicBezTo>
                  <a:cubicBezTo>
                    <a:pt x="14065" y="24363"/>
                    <a:pt x="14090" y="23672"/>
                    <a:pt x="14068" y="23672"/>
                  </a:cubicBezTo>
                  <a:cubicBezTo>
                    <a:pt x="14065" y="23672"/>
                    <a:pt x="14062" y="23681"/>
                    <a:pt x="14058" y="23702"/>
                  </a:cubicBezTo>
                  <a:lnTo>
                    <a:pt x="14058" y="23702"/>
                  </a:lnTo>
                  <a:cubicBezTo>
                    <a:pt x="14097" y="23449"/>
                    <a:pt x="14074" y="23252"/>
                    <a:pt x="14113" y="22914"/>
                  </a:cubicBezTo>
                  <a:lnTo>
                    <a:pt x="14113" y="22914"/>
                  </a:lnTo>
                  <a:cubicBezTo>
                    <a:pt x="14108" y="22918"/>
                    <a:pt x="14103" y="22943"/>
                    <a:pt x="14099" y="22943"/>
                  </a:cubicBezTo>
                  <a:cubicBezTo>
                    <a:pt x="14095" y="22943"/>
                    <a:pt x="14092" y="22902"/>
                    <a:pt x="14095" y="22725"/>
                  </a:cubicBezTo>
                  <a:cubicBezTo>
                    <a:pt x="14092" y="22711"/>
                    <a:pt x="14088" y="22677"/>
                    <a:pt x="14085" y="22655"/>
                  </a:cubicBezTo>
                  <a:cubicBezTo>
                    <a:pt x="14086" y="22646"/>
                    <a:pt x="14086" y="22643"/>
                    <a:pt x="14086" y="22635"/>
                  </a:cubicBezTo>
                  <a:lnTo>
                    <a:pt x="14086" y="22635"/>
                  </a:lnTo>
                  <a:cubicBezTo>
                    <a:pt x="14086" y="22641"/>
                    <a:pt x="14085" y="22646"/>
                    <a:pt x="14085" y="22652"/>
                  </a:cubicBezTo>
                  <a:cubicBezTo>
                    <a:pt x="14084" y="22646"/>
                    <a:pt x="14083" y="22642"/>
                    <a:pt x="14083" y="22642"/>
                  </a:cubicBezTo>
                  <a:lnTo>
                    <a:pt x="14083" y="22642"/>
                  </a:lnTo>
                  <a:cubicBezTo>
                    <a:pt x="14083" y="22642"/>
                    <a:pt x="14083" y="22647"/>
                    <a:pt x="14084" y="22658"/>
                  </a:cubicBezTo>
                  <a:cubicBezTo>
                    <a:pt x="14079" y="22733"/>
                    <a:pt x="14073" y="22795"/>
                    <a:pt x="14067" y="22819"/>
                  </a:cubicBezTo>
                  <a:cubicBezTo>
                    <a:pt x="14039" y="22663"/>
                    <a:pt x="14040" y="22162"/>
                    <a:pt x="14025" y="21993"/>
                  </a:cubicBezTo>
                  <a:cubicBezTo>
                    <a:pt x="14027" y="21942"/>
                    <a:pt x="14029" y="21924"/>
                    <a:pt x="14030" y="21924"/>
                  </a:cubicBezTo>
                  <a:cubicBezTo>
                    <a:pt x="14034" y="21924"/>
                    <a:pt x="14039" y="21993"/>
                    <a:pt x="14046" y="21993"/>
                  </a:cubicBezTo>
                  <a:cubicBezTo>
                    <a:pt x="14048" y="21993"/>
                    <a:pt x="14050" y="21987"/>
                    <a:pt x="14052" y="21969"/>
                  </a:cubicBezTo>
                  <a:lnTo>
                    <a:pt x="14031" y="21716"/>
                  </a:lnTo>
                  <a:cubicBezTo>
                    <a:pt x="14049" y="21699"/>
                    <a:pt x="14063" y="21473"/>
                    <a:pt x="14075" y="21473"/>
                  </a:cubicBezTo>
                  <a:cubicBezTo>
                    <a:pt x="14080" y="21473"/>
                    <a:pt x="14085" y="21521"/>
                    <a:pt x="14090" y="21660"/>
                  </a:cubicBezTo>
                  <a:lnTo>
                    <a:pt x="14091" y="21264"/>
                  </a:lnTo>
                  <a:cubicBezTo>
                    <a:pt x="14106" y="21030"/>
                    <a:pt x="14113" y="20709"/>
                    <a:pt x="14101" y="20511"/>
                  </a:cubicBezTo>
                  <a:cubicBezTo>
                    <a:pt x="14105" y="20364"/>
                    <a:pt x="14084" y="20154"/>
                    <a:pt x="14086" y="20154"/>
                  </a:cubicBezTo>
                  <a:lnTo>
                    <a:pt x="14086" y="20154"/>
                  </a:lnTo>
                  <a:cubicBezTo>
                    <a:pt x="14086" y="20154"/>
                    <a:pt x="14088" y="20169"/>
                    <a:pt x="14092" y="20203"/>
                  </a:cubicBezTo>
                  <a:lnTo>
                    <a:pt x="14076" y="19581"/>
                  </a:lnTo>
                  <a:lnTo>
                    <a:pt x="14083" y="19576"/>
                  </a:lnTo>
                  <a:cubicBezTo>
                    <a:pt x="14086" y="18963"/>
                    <a:pt x="14039" y="18314"/>
                    <a:pt x="14086" y="17613"/>
                  </a:cubicBezTo>
                  <a:cubicBezTo>
                    <a:pt x="14080" y="17407"/>
                    <a:pt x="14072" y="17193"/>
                    <a:pt x="14079" y="16848"/>
                  </a:cubicBezTo>
                  <a:lnTo>
                    <a:pt x="14102" y="16781"/>
                  </a:lnTo>
                  <a:cubicBezTo>
                    <a:pt x="14094" y="16516"/>
                    <a:pt x="14125" y="15986"/>
                    <a:pt x="14101" y="15872"/>
                  </a:cubicBezTo>
                  <a:cubicBezTo>
                    <a:pt x="14163" y="15586"/>
                    <a:pt x="14115" y="14585"/>
                    <a:pt x="14126" y="14120"/>
                  </a:cubicBezTo>
                  <a:lnTo>
                    <a:pt x="14096" y="14102"/>
                  </a:lnTo>
                  <a:cubicBezTo>
                    <a:pt x="14097" y="13781"/>
                    <a:pt x="14089" y="13474"/>
                    <a:pt x="14077" y="13076"/>
                  </a:cubicBezTo>
                  <a:lnTo>
                    <a:pt x="14050" y="13100"/>
                  </a:lnTo>
                  <a:cubicBezTo>
                    <a:pt x="14029" y="12757"/>
                    <a:pt x="14070" y="12218"/>
                    <a:pt x="14067" y="11675"/>
                  </a:cubicBezTo>
                  <a:lnTo>
                    <a:pt x="14067" y="11675"/>
                  </a:lnTo>
                  <a:cubicBezTo>
                    <a:pt x="14077" y="11712"/>
                    <a:pt x="14074" y="11849"/>
                    <a:pt x="14068" y="11947"/>
                  </a:cubicBezTo>
                  <a:cubicBezTo>
                    <a:pt x="14128" y="11298"/>
                    <a:pt x="14024" y="10578"/>
                    <a:pt x="14068" y="9991"/>
                  </a:cubicBezTo>
                  <a:cubicBezTo>
                    <a:pt x="14058" y="9844"/>
                    <a:pt x="14061" y="9737"/>
                    <a:pt x="14069" y="9635"/>
                  </a:cubicBezTo>
                  <a:cubicBezTo>
                    <a:pt x="14069" y="9648"/>
                    <a:pt x="14070" y="9660"/>
                    <a:pt x="14070" y="9671"/>
                  </a:cubicBezTo>
                  <a:cubicBezTo>
                    <a:pt x="14070" y="9656"/>
                    <a:pt x="14070" y="9634"/>
                    <a:pt x="14070" y="9611"/>
                  </a:cubicBezTo>
                  <a:cubicBezTo>
                    <a:pt x="14075" y="9547"/>
                    <a:pt x="14079" y="9479"/>
                    <a:pt x="14084" y="9407"/>
                  </a:cubicBezTo>
                  <a:lnTo>
                    <a:pt x="14084" y="9407"/>
                  </a:lnTo>
                  <a:cubicBezTo>
                    <a:pt x="14078" y="9469"/>
                    <a:pt x="14073" y="9527"/>
                    <a:pt x="14070" y="9578"/>
                  </a:cubicBezTo>
                  <a:cubicBezTo>
                    <a:pt x="14070" y="9466"/>
                    <a:pt x="14067" y="9294"/>
                    <a:pt x="14059" y="9126"/>
                  </a:cubicBezTo>
                  <a:lnTo>
                    <a:pt x="14088" y="9054"/>
                  </a:lnTo>
                  <a:cubicBezTo>
                    <a:pt x="14087" y="9041"/>
                    <a:pt x="14087" y="9030"/>
                    <a:pt x="14087" y="9015"/>
                  </a:cubicBezTo>
                  <a:cubicBezTo>
                    <a:pt x="14092" y="8931"/>
                    <a:pt x="14089" y="8898"/>
                    <a:pt x="14081" y="8898"/>
                  </a:cubicBezTo>
                  <a:cubicBezTo>
                    <a:pt x="14074" y="8898"/>
                    <a:pt x="14063" y="8928"/>
                    <a:pt x="14052" y="8971"/>
                  </a:cubicBezTo>
                  <a:cubicBezTo>
                    <a:pt x="14047" y="8886"/>
                    <a:pt x="14042" y="8808"/>
                    <a:pt x="14035" y="8749"/>
                  </a:cubicBezTo>
                  <a:cubicBezTo>
                    <a:pt x="14081" y="8615"/>
                    <a:pt x="14019" y="8308"/>
                    <a:pt x="14069" y="8124"/>
                  </a:cubicBezTo>
                  <a:cubicBezTo>
                    <a:pt x="14047" y="8020"/>
                    <a:pt x="14049" y="7385"/>
                    <a:pt x="14010" y="7221"/>
                  </a:cubicBezTo>
                  <a:lnTo>
                    <a:pt x="14010" y="7221"/>
                  </a:lnTo>
                  <a:cubicBezTo>
                    <a:pt x="14012" y="7129"/>
                    <a:pt x="14014" y="7036"/>
                    <a:pt x="14016" y="6947"/>
                  </a:cubicBezTo>
                  <a:cubicBezTo>
                    <a:pt x="14012" y="6855"/>
                    <a:pt x="14006" y="6766"/>
                    <a:pt x="13995" y="6681"/>
                  </a:cubicBezTo>
                  <a:lnTo>
                    <a:pt x="14027" y="6599"/>
                  </a:lnTo>
                  <a:cubicBezTo>
                    <a:pt x="14027" y="6599"/>
                    <a:pt x="14009" y="6496"/>
                    <a:pt x="13992" y="6393"/>
                  </a:cubicBezTo>
                  <a:cubicBezTo>
                    <a:pt x="13983" y="6342"/>
                    <a:pt x="13974" y="6291"/>
                    <a:pt x="13968" y="6252"/>
                  </a:cubicBezTo>
                  <a:cubicBezTo>
                    <a:pt x="13961" y="6214"/>
                    <a:pt x="13953" y="6190"/>
                    <a:pt x="13953" y="6190"/>
                  </a:cubicBezTo>
                  <a:cubicBezTo>
                    <a:pt x="13943" y="6038"/>
                    <a:pt x="13938" y="5939"/>
                    <a:pt x="13950" y="5939"/>
                  </a:cubicBezTo>
                  <a:cubicBezTo>
                    <a:pt x="13958" y="5939"/>
                    <a:pt x="13973" y="5981"/>
                    <a:pt x="13999" y="6078"/>
                  </a:cubicBezTo>
                  <a:cubicBezTo>
                    <a:pt x="13932" y="5781"/>
                    <a:pt x="13910" y="5661"/>
                    <a:pt x="13889" y="5552"/>
                  </a:cubicBezTo>
                  <a:cubicBezTo>
                    <a:pt x="13859" y="5444"/>
                    <a:pt x="13830" y="5348"/>
                    <a:pt x="13746" y="5106"/>
                  </a:cubicBezTo>
                  <a:lnTo>
                    <a:pt x="13746" y="5106"/>
                  </a:lnTo>
                  <a:lnTo>
                    <a:pt x="13774" y="5124"/>
                  </a:lnTo>
                  <a:cubicBezTo>
                    <a:pt x="13748" y="5036"/>
                    <a:pt x="13719" y="4920"/>
                    <a:pt x="13675" y="4819"/>
                  </a:cubicBezTo>
                  <a:cubicBezTo>
                    <a:pt x="13632" y="4717"/>
                    <a:pt x="13595" y="4624"/>
                    <a:pt x="13585" y="4570"/>
                  </a:cubicBezTo>
                  <a:cubicBezTo>
                    <a:pt x="13541" y="4368"/>
                    <a:pt x="13355" y="3890"/>
                    <a:pt x="13050" y="3386"/>
                  </a:cubicBezTo>
                  <a:cubicBezTo>
                    <a:pt x="12765" y="2868"/>
                    <a:pt x="12324" y="2360"/>
                    <a:pt x="11972" y="1966"/>
                  </a:cubicBezTo>
                  <a:lnTo>
                    <a:pt x="11972" y="1966"/>
                  </a:lnTo>
                  <a:cubicBezTo>
                    <a:pt x="11987" y="1994"/>
                    <a:pt x="11990" y="2006"/>
                    <a:pt x="11985" y="2006"/>
                  </a:cubicBezTo>
                  <a:cubicBezTo>
                    <a:pt x="11952" y="2006"/>
                    <a:pt x="11627" y="1624"/>
                    <a:pt x="11564" y="1624"/>
                  </a:cubicBezTo>
                  <a:cubicBezTo>
                    <a:pt x="11563" y="1624"/>
                    <a:pt x="11562" y="1624"/>
                    <a:pt x="11562" y="1624"/>
                  </a:cubicBezTo>
                  <a:cubicBezTo>
                    <a:pt x="11538" y="1586"/>
                    <a:pt x="11478" y="1527"/>
                    <a:pt x="11491" y="1527"/>
                  </a:cubicBezTo>
                  <a:cubicBezTo>
                    <a:pt x="11496" y="1527"/>
                    <a:pt x="11516" y="1538"/>
                    <a:pt x="11560" y="1569"/>
                  </a:cubicBezTo>
                  <a:cubicBezTo>
                    <a:pt x="11343" y="1406"/>
                    <a:pt x="11180" y="1284"/>
                    <a:pt x="11037" y="1171"/>
                  </a:cubicBezTo>
                  <a:cubicBezTo>
                    <a:pt x="10889" y="1064"/>
                    <a:pt x="10746" y="987"/>
                    <a:pt x="10576" y="908"/>
                  </a:cubicBezTo>
                  <a:cubicBezTo>
                    <a:pt x="10566" y="898"/>
                    <a:pt x="10566" y="894"/>
                    <a:pt x="10572" y="894"/>
                  </a:cubicBezTo>
                  <a:cubicBezTo>
                    <a:pt x="10587" y="894"/>
                    <a:pt x="10640" y="920"/>
                    <a:pt x="10651" y="920"/>
                  </a:cubicBezTo>
                  <a:cubicBezTo>
                    <a:pt x="10654" y="920"/>
                    <a:pt x="10653" y="917"/>
                    <a:pt x="10645" y="910"/>
                  </a:cubicBezTo>
                  <a:cubicBezTo>
                    <a:pt x="10606" y="891"/>
                    <a:pt x="10491" y="833"/>
                    <a:pt x="10447" y="795"/>
                  </a:cubicBezTo>
                  <a:cubicBezTo>
                    <a:pt x="10439" y="788"/>
                    <a:pt x="10437" y="785"/>
                    <a:pt x="10440" y="785"/>
                  </a:cubicBezTo>
                  <a:cubicBezTo>
                    <a:pt x="10451" y="785"/>
                    <a:pt x="10538" y="833"/>
                    <a:pt x="10599" y="863"/>
                  </a:cubicBezTo>
                  <a:cubicBezTo>
                    <a:pt x="10481" y="790"/>
                    <a:pt x="10386" y="740"/>
                    <a:pt x="10306" y="711"/>
                  </a:cubicBezTo>
                  <a:cubicBezTo>
                    <a:pt x="10228" y="681"/>
                    <a:pt x="10169" y="661"/>
                    <a:pt x="10126" y="651"/>
                  </a:cubicBezTo>
                  <a:cubicBezTo>
                    <a:pt x="10090" y="642"/>
                    <a:pt x="10064" y="639"/>
                    <a:pt x="10043" y="639"/>
                  </a:cubicBezTo>
                  <a:cubicBezTo>
                    <a:pt x="10013" y="639"/>
                    <a:pt x="9995" y="646"/>
                    <a:pt x="9979" y="654"/>
                  </a:cubicBezTo>
                  <a:cubicBezTo>
                    <a:pt x="9742" y="505"/>
                    <a:pt x="9601" y="476"/>
                    <a:pt x="9404" y="432"/>
                  </a:cubicBezTo>
                  <a:cubicBezTo>
                    <a:pt x="9353" y="403"/>
                    <a:pt x="9279" y="366"/>
                    <a:pt x="9300" y="366"/>
                  </a:cubicBezTo>
                  <a:cubicBezTo>
                    <a:pt x="9314" y="366"/>
                    <a:pt x="9368" y="381"/>
                    <a:pt x="9495" y="425"/>
                  </a:cubicBezTo>
                  <a:cubicBezTo>
                    <a:pt x="9340" y="342"/>
                    <a:pt x="8544" y="112"/>
                    <a:pt x="8376" y="112"/>
                  </a:cubicBezTo>
                  <a:cubicBezTo>
                    <a:pt x="8359" y="112"/>
                    <a:pt x="8348" y="115"/>
                    <a:pt x="8345" y="120"/>
                  </a:cubicBezTo>
                  <a:cubicBezTo>
                    <a:pt x="8288" y="101"/>
                    <a:pt x="8081" y="77"/>
                    <a:pt x="8029" y="74"/>
                  </a:cubicBezTo>
                  <a:cubicBezTo>
                    <a:pt x="7924" y="56"/>
                    <a:pt x="7842" y="44"/>
                    <a:pt x="7772" y="33"/>
                  </a:cubicBezTo>
                  <a:cubicBezTo>
                    <a:pt x="7701" y="29"/>
                    <a:pt x="7643" y="25"/>
                    <a:pt x="7585" y="22"/>
                  </a:cubicBezTo>
                  <a:cubicBezTo>
                    <a:pt x="7470" y="16"/>
                    <a:pt x="7355" y="1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rot="10800000">
              <a:off x="10495686" y="4508816"/>
              <a:ext cx="8664" cy="4204"/>
            </a:xfrm>
            <a:custGeom>
              <a:avLst/>
              <a:gdLst/>
              <a:ahLst/>
              <a:cxnLst/>
              <a:rect l="l" t="t" r="r" b="b"/>
              <a:pathLst>
                <a:path w="68" h="33" extrusionOk="0">
                  <a:moveTo>
                    <a:pt x="12" y="1"/>
                  </a:moveTo>
                  <a:cubicBezTo>
                    <a:pt x="0" y="1"/>
                    <a:pt x="13" y="10"/>
                    <a:pt x="67" y="33"/>
                  </a:cubicBezTo>
                  <a:cubicBezTo>
                    <a:pt x="43" y="20"/>
                    <a:pt x="37" y="11"/>
                    <a:pt x="33" y="4"/>
                  </a:cubicBezTo>
                  <a:cubicBezTo>
                    <a:pt x="23" y="2"/>
                    <a:pt x="16" y="1"/>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rot="10800000">
              <a:off x="11650485" y="3465624"/>
              <a:ext cx="764" cy="4077"/>
            </a:xfrm>
            <a:custGeom>
              <a:avLst/>
              <a:gdLst/>
              <a:ahLst/>
              <a:cxnLst/>
              <a:rect l="l" t="t" r="r" b="b"/>
              <a:pathLst>
                <a:path w="6" h="32" extrusionOk="0">
                  <a:moveTo>
                    <a:pt x="0" y="0"/>
                  </a:moveTo>
                  <a:lnTo>
                    <a:pt x="0" y="16"/>
                  </a:lnTo>
                  <a:cubicBezTo>
                    <a:pt x="2" y="24"/>
                    <a:pt x="3" y="28"/>
                    <a:pt x="5" y="3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8"/>
            <p:cNvSpPr/>
            <p:nvPr/>
          </p:nvSpPr>
          <p:spPr>
            <a:xfrm rot="10800000">
              <a:off x="9935104" y="2756361"/>
              <a:ext cx="1911" cy="23315"/>
            </a:xfrm>
            <a:custGeom>
              <a:avLst/>
              <a:gdLst/>
              <a:ahLst/>
              <a:cxnLst/>
              <a:rect l="l" t="t" r="r" b="b"/>
              <a:pathLst>
                <a:path w="15" h="183" extrusionOk="0">
                  <a:moveTo>
                    <a:pt x="14" y="1"/>
                  </a:moveTo>
                  <a:cubicBezTo>
                    <a:pt x="7" y="1"/>
                    <a:pt x="1" y="45"/>
                    <a:pt x="0" y="183"/>
                  </a:cubicBezTo>
                  <a:cubicBezTo>
                    <a:pt x="5" y="89"/>
                    <a:pt x="10" y="36"/>
                    <a:pt x="15" y="1"/>
                  </a:cubicBezTo>
                  <a:cubicBezTo>
                    <a:pt x="14" y="1"/>
                    <a:pt x="14" y="1"/>
                    <a:pt x="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8"/>
            <p:cNvSpPr/>
            <p:nvPr/>
          </p:nvSpPr>
          <p:spPr>
            <a:xfrm rot="10800000">
              <a:off x="9918669" y="2146091"/>
              <a:ext cx="3185" cy="48159"/>
            </a:xfrm>
            <a:custGeom>
              <a:avLst/>
              <a:gdLst/>
              <a:ahLst/>
              <a:cxnLst/>
              <a:rect l="l" t="t" r="r" b="b"/>
              <a:pathLst>
                <a:path w="25" h="378" extrusionOk="0">
                  <a:moveTo>
                    <a:pt x="13" y="0"/>
                  </a:moveTo>
                  <a:cubicBezTo>
                    <a:pt x="5" y="0"/>
                    <a:pt x="1" y="87"/>
                    <a:pt x="4" y="202"/>
                  </a:cubicBezTo>
                  <a:cubicBezTo>
                    <a:pt x="10" y="273"/>
                    <a:pt x="14" y="377"/>
                    <a:pt x="21" y="377"/>
                  </a:cubicBezTo>
                  <a:cubicBezTo>
                    <a:pt x="22" y="377"/>
                    <a:pt x="23" y="373"/>
                    <a:pt x="25" y="365"/>
                  </a:cubicBezTo>
                  <a:lnTo>
                    <a:pt x="17" y="8"/>
                  </a:lnTo>
                  <a:cubicBezTo>
                    <a:pt x="15" y="3"/>
                    <a:pt x="14"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rot="10800000">
              <a:off x="9930135" y="2125451"/>
              <a:ext cx="3567" cy="50452"/>
            </a:xfrm>
            <a:custGeom>
              <a:avLst/>
              <a:gdLst/>
              <a:ahLst/>
              <a:cxnLst/>
              <a:rect l="l" t="t" r="r" b="b"/>
              <a:pathLst>
                <a:path w="28" h="396" extrusionOk="0">
                  <a:moveTo>
                    <a:pt x="5" y="1"/>
                  </a:moveTo>
                  <a:cubicBezTo>
                    <a:pt x="2" y="1"/>
                    <a:pt x="0" y="50"/>
                    <a:pt x="1" y="193"/>
                  </a:cubicBezTo>
                  <a:cubicBezTo>
                    <a:pt x="8" y="218"/>
                    <a:pt x="14" y="396"/>
                    <a:pt x="20" y="396"/>
                  </a:cubicBezTo>
                  <a:cubicBezTo>
                    <a:pt x="23" y="396"/>
                    <a:pt x="25" y="360"/>
                    <a:pt x="28" y="259"/>
                  </a:cubicBezTo>
                  <a:cubicBezTo>
                    <a:pt x="21" y="234"/>
                    <a:pt x="10" y="1"/>
                    <a:pt x="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rot="10800000">
              <a:off x="9916375" y="2814967"/>
              <a:ext cx="7899" cy="11721"/>
            </a:xfrm>
            <a:custGeom>
              <a:avLst/>
              <a:gdLst/>
              <a:ahLst/>
              <a:cxnLst/>
              <a:rect l="l" t="t" r="r" b="b"/>
              <a:pathLst>
                <a:path w="62" h="92" extrusionOk="0">
                  <a:moveTo>
                    <a:pt x="1" y="1"/>
                  </a:moveTo>
                  <a:lnTo>
                    <a:pt x="1" y="91"/>
                  </a:lnTo>
                  <a:lnTo>
                    <a:pt x="61" y="7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8"/>
            <p:cNvSpPr/>
            <p:nvPr/>
          </p:nvSpPr>
          <p:spPr>
            <a:xfrm rot="10800000">
              <a:off x="9936633" y="3365739"/>
              <a:ext cx="7899" cy="68926"/>
            </a:xfrm>
            <a:custGeom>
              <a:avLst/>
              <a:gdLst/>
              <a:ahLst/>
              <a:cxnLst/>
              <a:rect l="l" t="t" r="r" b="b"/>
              <a:pathLst>
                <a:path w="62" h="541" extrusionOk="0">
                  <a:moveTo>
                    <a:pt x="37" y="1"/>
                  </a:moveTo>
                  <a:cubicBezTo>
                    <a:pt x="32" y="1"/>
                    <a:pt x="25" y="14"/>
                    <a:pt x="15" y="43"/>
                  </a:cubicBezTo>
                  <a:cubicBezTo>
                    <a:pt x="1" y="466"/>
                    <a:pt x="53" y="144"/>
                    <a:pt x="35" y="525"/>
                  </a:cubicBezTo>
                  <a:cubicBezTo>
                    <a:pt x="36" y="536"/>
                    <a:pt x="38" y="541"/>
                    <a:pt x="39" y="541"/>
                  </a:cubicBezTo>
                  <a:cubicBezTo>
                    <a:pt x="48" y="541"/>
                    <a:pt x="50" y="299"/>
                    <a:pt x="58" y="299"/>
                  </a:cubicBezTo>
                  <a:cubicBezTo>
                    <a:pt x="59" y="299"/>
                    <a:pt x="60" y="304"/>
                    <a:pt x="61" y="315"/>
                  </a:cubicBezTo>
                  <a:cubicBezTo>
                    <a:pt x="51" y="124"/>
                    <a:pt x="53" y="1"/>
                    <a:pt x="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8"/>
            <p:cNvSpPr/>
            <p:nvPr/>
          </p:nvSpPr>
          <p:spPr>
            <a:xfrm rot="10800000">
              <a:off x="9935486" y="3377842"/>
              <a:ext cx="1274" cy="16817"/>
            </a:xfrm>
            <a:custGeom>
              <a:avLst/>
              <a:gdLst/>
              <a:ahLst/>
              <a:cxnLst/>
              <a:rect l="l" t="t" r="r" b="b"/>
              <a:pathLst>
                <a:path w="10" h="132" extrusionOk="0">
                  <a:moveTo>
                    <a:pt x="0" y="1"/>
                  </a:moveTo>
                  <a:lnTo>
                    <a:pt x="0" y="1"/>
                  </a:lnTo>
                  <a:cubicBezTo>
                    <a:pt x="4" y="42"/>
                    <a:pt x="7" y="85"/>
                    <a:pt x="10" y="131"/>
                  </a:cubicBezTo>
                  <a:cubicBezTo>
                    <a:pt x="7" y="57"/>
                    <a:pt x="4" y="2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rot="10800000">
              <a:off x="11222786" y="4422691"/>
              <a:ext cx="25608" cy="13760"/>
            </a:xfrm>
            <a:custGeom>
              <a:avLst/>
              <a:gdLst/>
              <a:ahLst/>
              <a:cxnLst/>
              <a:rect l="l" t="t" r="r" b="b"/>
              <a:pathLst>
                <a:path w="201" h="108" extrusionOk="0">
                  <a:moveTo>
                    <a:pt x="200" y="1"/>
                  </a:moveTo>
                  <a:lnTo>
                    <a:pt x="200" y="1"/>
                  </a:lnTo>
                  <a:cubicBezTo>
                    <a:pt x="160" y="13"/>
                    <a:pt x="107" y="45"/>
                    <a:pt x="0" y="108"/>
                  </a:cubicBezTo>
                  <a:lnTo>
                    <a:pt x="188" y="19"/>
                  </a:lnTo>
                  <a:lnTo>
                    <a:pt x="2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rot="10800000">
              <a:off x="11537986" y="4111185"/>
              <a:ext cx="11721" cy="10575"/>
            </a:xfrm>
            <a:custGeom>
              <a:avLst/>
              <a:gdLst/>
              <a:ahLst/>
              <a:cxnLst/>
              <a:rect l="l" t="t" r="r" b="b"/>
              <a:pathLst>
                <a:path w="92" h="83" extrusionOk="0">
                  <a:moveTo>
                    <a:pt x="91" y="1"/>
                  </a:moveTo>
                  <a:lnTo>
                    <a:pt x="1" y="83"/>
                  </a:lnTo>
                  <a:lnTo>
                    <a:pt x="1" y="83"/>
                  </a:lnTo>
                  <a:lnTo>
                    <a:pt x="59" y="53"/>
                  </a:lnTo>
                  <a:lnTo>
                    <a:pt x="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rot="10800000">
              <a:off x="11638254" y="3748973"/>
              <a:ext cx="6625" cy="49943"/>
            </a:xfrm>
            <a:custGeom>
              <a:avLst/>
              <a:gdLst/>
              <a:ahLst/>
              <a:cxnLst/>
              <a:rect l="l" t="t" r="r" b="b"/>
              <a:pathLst>
                <a:path w="52" h="392" extrusionOk="0">
                  <a:moveTo>
                    <a:pt x="52" y="1"/>
                  </a:moveTo>
                  <a:cubicBezTo>
                    <a:pt x="43" y="45"/>
                    <a:pt x="39" y="93"/>
                    <a:pt x="37" y="141"/>
                  </a:cubicBezTo>
                  <a:lnTo>
                    <a:pt x="37" y="141"/>
                  </a:lnTo>
                  <a:cubicBezTo>
                    <a:pt x="42" y="99"/>
                    <a:pt x="47" y="52"/>
                    <a:pt x="52" y="1"/>
                  </a:cubicBezTo>
                  <a:close/>
                  <a:moveTo>
                    <a:pt x="37" y="141"/>
                  </a:moveTo>
                  <a:lnTo>
                    <a:pt x="37" y="141"/>
                  </a:lnTo>
                  <a:cubicBezTo>
                    <a:pt x="18" y="299"/>
                    <a:pt x="0" y="392"/>
                    <a:pt x="20" y="392"/>
                  </a:cubicBezTo>
                  <a:cubicBezTo>
                    <a:pt x="23" y="392"/>
                    <a:pt x="26" y="391"/>
                    <a:pt x="29" y="388"/>
                  </a:cubicBezTo>
                  <a:cubicBezTo>
                    <a:pt x="36" y="312"/>
                    <a:pt x="34" y="225"/>
                    <a:pt x="37"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8"/>
            <p:cNvSpPr/>
            <p:nvPr/>
          </p:nvSpPr>
          <p:spPr>
            <a:xfrm rot="10800000">
              <a:off x="11417334" y="3991042"/>
              <a:ext cx="6370" cy="14906"/>
            </a:xfrm>
            <a:custGeom>
              <a:avLst/>
              <a:gdLst/>
              <a:ahLst/>
              <a:cxnLst/>
              <a:rect l="l" t="t" r="r" b="b"/>
              <a:pathLst>
                <a:path w="50" h="117" extrusionOk="0">
                  <a:moveTo>
                    <a:pt x="50" y="0"/>
                  </a:moveTo>
                  <a:lnTo>
                    <a:pt x="0" y="116"/>
                  </a:lnTo>
                  <a:cubicBezTo>
                    <a:pt x="24" y="62"/>
                    <a:pt x="38" y="27"/>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8"/>
            <p:cNvSpPr/>
            <p:nvPr/>
          </p:nvSpPr>
          <p:spPr>
            <a:xfrm rot="10800000">
              <a:off x="11359492" y="4104178"/>
              <a:ext cx="2676" cy="5224"/>
            </a:xfrm>
            <a:custGeom>
              <a:avLst/>
              <a:gdLst/>
              <a:ahLst/>
              <a:cxnLst/>
              <a:rect l="l" t="t" r="r" b="b"/>
              <a:pathLst>
                <a:path w="21" h="41" extrusionOk="0">
                  <a:moveTo>
                    <a:pt x="21" y="0"/>
                  </a:moveTo>
                  <a:cubicBezTo>
                    <a:pt x="8" y="25"/>
                    <a:pt x="0" y="40"/>
                    <a:pt x="3" y="40"/>
                  </a:cubicBezTo>
                  <a:cubicBezTo>
                    <a:pt x="4" y="40"/>
                    <a:pt x="9" y="36"/>
                    <a:pt x="17" y="25"/>
                  </a:cubicBezTo>
                  <a:lnTo>
                    <a:pt x="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8"/>
            <p:cNvSpPr/>
            <p:nvPr/>
          </p:nvSpPr>
          <p:spPr>
            <a:xfrm rot="10800000">
              <a:off x="10068879" y="3303820"/>
              <a:ext cx="6752" cy="48159"/>
            </a:xfrm>
            <a:custGeom>
              <a:avLst/>
              <a:gdLst/>
              <a:ahLst/>
              <a:cxnLst/>
              <a:rect l="l" t="t" r="r" b="b"/>
              <a:pathLst>
                <a:path w="53" h="378" extrusionOk="0">
                  <a:moveTo>
                    <a:pt x="34" y="1"/>
                  </a:moveTo>
                  <a:cubicBezTo>
                    <a:pt x="33" y="1"/>
                    <a:pt x="32" y="1"/>
                    <a:pt x="30" y="2"/>
                  </a:cubicBezTo>
                  <a:lnTo>
                    <a:pt x="5" y="60"/>
                  </a:lnTo>
                  <a:cubicBezTo>
                    <a:pt x="9" y="191"/>
                    <a:pt x="6" y="291"/>
                    <a:pt x="1" y="377"/>
                  </a:cubicBezTo>
                  <a:cubicBezTo>
                    <a:pt x="21" y="198"/>
                    <a:pt x="53" y="1"/>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8"/>
            <p:cNvSpPr/>
            <p:nvPr/>
          </p:nvSpPr>
          <p:spPr>
            <a:xfrm rot="10800000">
              <a:off x="10488806" y="4349433"/>
              <a:ext cx="21914" cy="8281"/>
            </a:xfrm>
            <a:custGeom>
              <a:avLst/>
              <a:gdLst/>
              <a:ahLst/>
              <a:cxnLst/>
              <a:rect l="l" t="t" r="r" b="b"/>
              <a:pathLst>
                <a:path w="172" h="65" extrusionOk="0">
                  <a:moveTo>
                    <a:pt x="0" y="0"/>
                  </a:moveTo>
                  <a:lnTo>
                    <a:pt x="0" y="0"/>
                  </a:lnTo>
                  <a:cubicBezTo>
                    <a:pt x="15" y="10"/>
                    <a:pt x="31" y="21"/>
                    <a:pt x="46" y="31"/>
                  </a:cubicBezTo>
                  <a:cubicBezTo>
                    <a:pt x="90" y="43"/>
                    <a:pt x="134" y="55"/>
                    <a:pt x="171" y="65"/>
                  </a:cubicBezTo>
                  <a:cubicBezTo>
                    <a:pt x="119" y="45"/>
                    <a:pt x="61" y="2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8"/>
            <p:cNvSpPr/>
            <p:nvPr/>
          </p:nvSpPr>
          <p:spPr>
            <a:xfrm rot="10800000">
              <a:off x="10531104" y="4352236"/>
              <a:ext cx="28411" cy="12740"/>
            </a:xfrm>
            <a:custGeom>
              <a:avLst/>
              <a:gdLst/>
              <a:ahLst/>
              <a:cxnLst/>
              <a:rect l="l" t="t" r="r" b="b"/>
              <a:pathLst>
                <a:path w="223" h="100" extrusionOk="0">
                  <a:moveTo>
                    <a:pt x="1" y="1"/>
                  </a:moveTo>
                  <a:cubicBezTo>
                    <a:pt x="49" y="25"/>
                    <a:pt x="121" y="57"/>
                    <a:pt x="222" y="99"/>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8"/>
            <p:cNvSpPr/>
            <p:nvPr/>
          </p:nvSpPr>
          <p:spPr>
            <a:xfrm rot="10800000">
              <a:off x="11475048" y="3354782"/>
              <a:ext cx="3567" cy="20130"/>
            </a:xfrm>
            <a:custGeom>
              <a:avLst/>
              <a:gdLst/>
              <a:ahLst/>
              <a:cxnLst/>
              <a:rect l="l" t="t" r="r" b="b"/>
              <a:pathLst>
                <a:path w="28" h="158" extrusionOk="0">
                  <a:moveTo>
                    <a:pt x="17" y="1"/>
                  </a:moveTo>
                  <a:cubicBezTo>
                    <a:pt x="13" y="1"/>
                    <a:pt x="9" y="10"/>
                    <a:pt x="4" y="10"/>
                  </a:cubicBezTo>
                  <a:cubicBezTo>
                    <a:pt x="3" y="10"/>
                    <a:pt x="2" y="10"/>
                    <a:pt x="1" y="8"/>
                  </a:cubicBezTo>
                  <a:lnTo>
                    <a:pt x="1" y="8"/>
                  </a:lnTo>
                  <a:lnTo>
                    <a:pt x="27" y="158"/>
                  </a:lnTo>
                  <a:cubicBezTo>
                    <a:pt x="27" y="26"/>
                    <a:pt x="23" y="1"/>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8"/>
            <p:cNvSpPr/>
            <p:nvPr/>
          </p:nvSpPr>
          <p:spPr>
            <a:xfrm rot="10800000">
              <a:off x="10074485" y="2264195"/>
              <a:ext cx="4714" cy="51472"/>
            </a:xfrm>
            <a:custGeom>
              <a:avLst/>
              <a:gdLst/>
              <a:ahLst/>
              <a:cxnLst/>
              <a:rect l="l" t="t" r="r" b="b"/>
              <a:pathLst>
                <a:path w="37" h="404" extrusionOk="0">
                  <a:moveTo>
                    <a:pt x="37" y="0"/>
                  </a:moveTo>
                  <a:cubicBezTo>
                    <a:pt x="22" y="195"/>
                    <a:pt x="1" y="352"/>
                    <a:pt x="21" y="404"/>
                  </a:cubicBezTo>
                  <a:cubicBezTo>
                    <a:pt x="32" y="241"/>
                    <a:pt x="36" y="113"/>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8"/>
            <p:cNvSpPr/>
            <p:nvPr/>
          </p:nvSpPr>
          <p:spPr>
            <a:xfrm rot="10800000">
              <a:off x="11426379" y="4049776"/>
              <a:ext cx="6880" cy="14015"/>
            </a:xfrm>
            <a:custGeom>
              <a:avLst/>
              <a:gdLst/>
              <a:ahLst/>
              <a:cxnLst/>
              <a:rect l="l" t="t" r="r" b="b"/>
              <a:pathLst>
                <a:path w="54" h="110" extrusionOk="0">
                  <a:moveTo>
                    <a:pt x="47" y="0"/>
                  </a:moveTo>
                  <a:cubicBezTo>
                    <a:pt x="46" y="0"/>
                    <a:pt x="45" y="1"/>
                    <a:pt x="44" y="2"/>
                  </a:cubicBezTo>
                  <a:cubicBezTo>
                    <a:pt x="8" y="74"/>
                    <a:pt x="0" y="110"/>
                    <a:pt x="6" y="110"/>
                  </a:cubicBezTo>
                  <a:cubicBezTo>
                    <a:pt x="33" y="41"/>
                    <a:pt x="53"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8"/>
            <p:cNvSpPr/>
            <p:nvPr/>
          </p:nvSpPr>
          <p:spPr>
            <a:xfrm rot="10800000">
              <a:off x="10072064" y="2315539"/>
              <a:ext cx="3313" cy="59880"/>
            </a:xfrm>
            <a:custGeom>
              <a:avLst/>
              <a:gdLst/>
              <a:ahLst/>
              <a:cxnLst/>
              <a:rect l="l" t="t" r="r" b="b"/>
              <a:pathLst>
                <a:path w="26" h="470" extrusionOk="0">
                  <a:moveTo>
                    <a:pt x="7" y="0"/>
                  </a:moveTo>
                  <a:cubicBezTo>
                    <a:pt x="5" y="29"/>
                    <a:pt x="3" y="57"/>
                    <a:pt x="1" y="87"/>
                  </a:cubicBezTo>
                  <a:cubicBezTo>
                    <a:pt x="6" y="204"/>
                    <a:pt x="9" y="324"/>
                    <a:pt x="7" y="469"/>
                  </a:cubicBezTo>
                  <a:cubicBezTo>
                    <a:pt x="18" y="324"/>
                    <a:pt x="25" y="159"/>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8"/>
            <p:cNvSpPr/>
            <p:nvPr/>
          </p:nvSpPr>
          <p:spPr>
            <a:xfrm rot="10800000">
              <a:off x="10094742" y="2526649"/>
              <a:ext cx="510" cy="3567"/>
            </a:xfrm>
            <a:custGeom>
              <a:avLst/>
              <a:gdLst/>
              <a:ahLst/>
              <a:cxnLst/>
              <a:rect l="l" t="t" r="r" b="b"/>
              <a:pathLst>
                <a:path w="4" h="28" extrusionOk="0">
                  <a:moveTo>
                    <a:pt x="4" y="0"/>
                  </a:moveTo>
                  <a:cubicBezTo>
                    <a:pt x="1" y="20"/>
                    <a:pt x="0" y="27"/>
                    <a:pt x="0" y="27"/>
                  </a:cubicBezTo>
                  <a:cubicBezTo>
                    <a:pt x="1" y="27"/>
                    <a:pt x="2" y="21"/>
                    <a:pt x="4" y="12"/>
                  </a:cubicBezTo>
                  <a:cubicBezTo>
                    <a:pt x="4" y="8"/>
                    <a:pt x="4" y="6"/>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8"/>
            <p:cNvSpPr/>
            <p:nvPr/>
          </p:nvSpPr>
          <p:spPr>
            <a:xfrm rot="10800000">
              <a:off x="11489063" y="2268654"/>
              <a:ext cx="1274" cy="12358"/>
            </a:xfrm>
            <a:custGeom>
              <a:avLst/>
              <a:gdLst/>
              <a:ahLst/>
              <a:cxnLst/>
              <a:rect l="l" t="t" r="r" b="b"/>
              <a:pathLst>
                <a:path w="10" h="97" extrusionOk="0">
                  <a:moveTo>
                    <a:pt x="3" y="1"/>
                  </a:moveTo>
                  <a:cubicBezTo>
                    <a:pt x="2" y="8"/>
                    <a:pt x="1" y="17"/>
                    <a:pt x="0" y="26"/>
                  </a:cubicBezTo>
                  <a:cubicBezTo>
                    <a:pt x="5" y="77"/>
                    <a:pt x="7" y="97"/>
                    <a:pt x="8" y="97"/>
                  </a:cubicBezTo>
                  <a:cubicBezTo>
                    <a:pt x="9" y="97"/>
                    <a:pt x="7" y="56"/>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8"/>
            <p:cNvSpPr/>
            <p:nvPr/>
          </p:nvSpPr>
          <p:spPr>
            <a:xfrm rot="10800000">
              <a:off x="10109139" y="3702852"/>
              <a:ext cx="510" cy="2548"/>
            </a:xfrm>
            <a:custGeom>
              <a:avLst/>
              <a:gdLst/>
              <a:ahLst/>
              <a:cxnLst/>
              <a:rect l="l" t="t" r="r" b="b"/>
              <a:pathLst>
                <a:path w="4" h="20" extrusionOk="0">
                  <a:moveTo>
                    <a:pt x="3" y="1"/>
                  </a:moveTo>
                  <a:lnTo>
                    <a:pt x="1" y="5"/>
                  </a:lnTo>
                  <a:cubicBezTo>
                    <a:pt x="2" y="10"/>
                    <a:pt x="2" y="13"/>
                    <a:pt x="3" y="19"/>
                  </a:cubicBezTo>
                  <a:cubicBezTo>
                    <a:pt x="3" y="13"/>
                    <a:pt x="3" y="6"/>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8"/>
            <p:cNvSpPr/>
            <p:nvPr/>
          </p:nvSpPr>
          <p:spPr>
            <a:xfrm rot="10800000">
              <a:off x="10100093" y="3705273"/>
              <a:ext cx="14015" cy="53765"/>
            </a:xfrm>
            <a:custGeom>
              <a:avLst/>
              <a:gdLst/>
              <a:ahLst/>
              <a:cxnLst/>
              <a:rect l="l" t="t" r="r" b="b"/>
              <a:pathLst>
                <a:path w="110" h="422" extrusionOk="0">
                  <a:moveTo>
                    <a:pt x="0" y="0"/>
                  </a:moveTo>
                  <a:cubicBezTo>
                    <a:pt x="39" y="180"/>
                    <a:pt x="47" y="281"/>
                    <a:pt x="38" y="422"/>
                  </a:cubicBezTo>
                  <a:lnTo>
                    <a:pt x="75" y="350"/>
                  </a:lnTo>
                  <a:cubicBezTo>
                    <a:pt x="92" y="314"/>
                    <a:pt x="110" y="279"/>
                    <a:pt x="110" y="279"/>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8"/>
            <p:cNvSpPr/>
            <p:nvPr/>
          </p:nvSpPr>
          <p:spPr>
            <a:xfrm rot="10800000">
              <a:off x="10065312" y="175772"/>
              <a:ext cx="1460316" cy="4253798"/>
            </a:xfrm>
            <a:custGeom>
              <a:avLst/>
              <a:gdLst/>
              <a:ahLst/>
              <a:cxnLst/>
              <a:rect l="l" t="t" r="r" b="b"/>
              <a:pathLst>
                <a:path w="11462" h="33388" extrusionOk="0">
                  <a:moveTo>
                    <a:pt x="8293" y="776"/>
                  </a:moveTo>
                  <a:lnTo>
                    <a:pt x="8293" y="776"/>
                  </a:lnTo>
                  <a:cubicBezTo>
                    <a:pt x="8367" y="811"/>
                    <a:pt x="8445" y="865"/>
                    <a:pt x="8530" y="923"/>
                  </a:cubicBezTo>
                  <a:cubicBezTo>
                    <a:pt x="8469" y="899"/>
                    <a:pt x="8389" y="839"/>
                    <a:pt x="8293" y="776"/>
                  </a:cubicBezTo>
                  <a:close/>
                  <a:moveTo>
                    <a:pt x="9162" y="1411"/>
                  </a:moveTo>
                  <a:cubicBezTo>
                    <a:pt x="9164" y="1413"/>
                    <a:pt x="9166" y="1415"/>
                    <a:pt x="9168" y="1417"/>
                  </a:cubicBezTo>
                  <a:lnTo>
                    <a:pt x="9168" y="1417"/>
                  </a:lnTo>
                  <a:cubicBezTo>
                    <a:pt x="9166" y="1415"/>
                    <a:pt x="9164" y="1413"/>
                    <a:pt x="9162" y="1411"/>
                  </a:cubicBezTo>
                  <a:close/>
                  <a:moveTo>
                    <a:pt x="2194" y="1525"/>
                  </a:moveTo>
                  <a:lnTo>
                    <a:pt x="2194" y="1525"/>
                  </a:lnTo>
                  <a:cubicBezTo>
                    <a:pt x="2134" y="1587"/>
                    <a:pt x="2019" y="1716"/>
                    <a:pt x="1962" y="1745"/>
                  </a:cubicBezTo>
                  <a:cubicBezTo>
                    <a:pt x="2011" y="1656"/>
                    <a:pt x="2079" y="1616"/>
                    <a:pt x="2194" y="1525"/>
                  </a:cubicBezTo>
                  <a:close/>
                  <a:moveTo>
                    <a:pt x="1027" y="2959"/>
                  </a:moveTo>
                  <a:cubicBezTo>
                    <a:pt x="1010" y="2987"/>
                    <a:pt x="1000" y="3004"/>
                    <a:pt x="1000" y="3004"/>
                  </a:cubicBezTo>
                  <a:cubicBezTo>
                    <a:pt x="1011" y="2987"/>
                    <a:pt x="1020" y="2972"/>
                    <a:pt x="1027" y="2959"/>
                  </a:cubicBezTo>
                  <a:close/>
                  <a:moveTo>
                    <a:pt x="10509" y="3024"/>
                  </a:moveTo>
                  <a:cubicBezTo>
                    <a:pt x="10527" y="3053"/>
                    <a:pt x="10547" y="3090"/>
                    <a:pt x="10568" y="3131"/>
                  </a:cubicBezTo>
                  <a:lnTo>
                    <a:pt x="10568" y="3131"/>
                  </a:lnTo>
                  <a:cubicBezTo>
                    <a:pt x="10543" y="3077"/>
                    <a:pt x="10528" y="3044"/>
                    <a:pt x="10509" y="3024"/>
                  </a:cubicBezTo>
                  <a:close/>
                  <a:moveTo>
                    <a:pt x="11121" y="6773"/>
                  </a:moveTo>
                  <a:cubicBezTo>
                    <a:pt x="11120" y="6778"/>
                    <a:pt x="11120" y="6784"/>
                    <a:pt x="11119" y="6790"/>
                  </a:cubicBezTo>
                  <a:cubicBezTo>
                    <a:pt x="11120" y="6784"/>
                    <a:pt x="11120" y="6779"/>
                    <a:pt x="11121" y="6773"/>
                  </a:cubicBezTo>
                  <a:close/>
                  <a:moveTo>
                    <a:pt x="11307" y="6826"/>
                  </a:moveTo>
                  <a:cubicBezTo>
                    <a:pt x="11308" y="6826"/>
                    <a:pt x="11309" y="6835"/>
                    <a:pt x="11309" y="6865"/>
                  </a:cubicBezTo>
                  <a:lnTo>
                    <a:pt x="11309" y="6865"/>
                  </a:lnTo>
                  <a:cubicBezTo>
                    <a:pt x="11306" y="6855"/>
                    <a:pt x="11303" y="6848"/>
                    <a:pt x="11300" y="6842"/>
                  </a:cubicBezTo>
                  <a:cubicBezTo>
                    <a:pt x="11303" y="6840"/>
                    <a:pt x="11305" y="6826"/>
                    <a:pt x="11307" y="6826"/>
                  </a:cubicBezTo>
                  <a:close/>
                  <a:moveTo>
                    <a:pt x="11120" y="6952"/>
                  </a:moveTo>
                  <a:lnTo>
                    <a:pt x="11120" y="6952"/>
                  </a:lnTo>
                  <a:cubicBezTo>
                    <a:pt x="11120" y="6955"/>
                    <a:pt x="11121" y="6958"/>
                    <a:pt x="11121" y="6961"/>
                  </a:cubicBezTo>
                  <a:lnTo>
                    <a:pt x="11121" y="6961"/>
                  </a:lnTo>
                  <a:lnTo>
                    <a:pt x="11120" y="6952"/>
                  </a:lnTo>
                  <a:close/>
                  <a:moveTo>
                    <a:pt x="383" y="10275"/>
                  </a:moveTo>
                  <a:lnTo>
                    <a:pt x="383" y="10276"/>
                  </a:lnTo>
                  <a:cubicBezTo>
                    <a:pt x="383" y="10276"/>
                    <a:pt x="383" y="10275"/>
                    <a:pt x="383" y="10275"/>
                  </a:cubicBezTo>
                  <a:close/>
                  <a:moveTo>
                    <a:pt x="372" y="14084"/>
                  </a:moveTo>
                  <a:cubicBezTo>
                    <a:pt x="372" y="14098"/>
                    <a:pt x="372" y="14111"/>
                    <a:pt x="372" y="14124"/>
                  </a:cubicBezTo>
                  <a:lnTo>
                    <a:pt x="372" y="14124"/>
                  </a:lnTo>
                  <a:cubicBezTo>
                    <a:pt x="372" y="14109"/>
                    <a:pt x="372" y="14096"/>
                    <a:pt x="372" y="14084"/>
                  </a:cubicBezTo>
                  <a:close/>
                  <a:moveTo>
                    <a:pt x="96" y="18076"/>
                  </a:moveTo>
                  <a:cubicBezTo>
                    <a:pt x="100" y="18172"/>
                    <a:pt x="100" y="18202"/>
                    <a:pt x="98" y="18202"/>
                  </a:cubicBezTo>
                  <a:cubicBezTo>
                    <a:pt x="96" y="18202"/>
                    <a:pt x="93" y="18179"/>
                    <a:pt x="89" y="18156"/>
                  </a:cubicBezTo>
                  <a:lnTo>
                    <a:pt x="96" y="18076"/>
                  </a:lnTo>
                  <a:close/>
                  <a:moveTo>
                    <a:pt x="11378" y="19084"/>
                  </a:moveTo>
                  <a:cubicBezTo>
                    <a:pt x="11378" y="19084"/>
                    <a:pt x="11375" y="19139"/>
                    <a:pt x="11372" y="19215"/>
                  </a:cubicBezTo>
                  <a:cubicBezTo>
                    <a:pt x="11371" y="19212"/>
                    <a:pt x="11371" y="19209"/>
                    <a:pt x="11371" y="19206"/>
                  </a:cubicBezTo>
                  <a:cubicBezTo>
                    <a:pt x="11376" y="19118"/>
                    <a:pt x="11378" y="19084"/>
                    <a:pt x="11378" y="19084"/>
                  </a:cubicBezTo>
                  <a:close/>
                  <a:moveTo>
                    <a:pt x="11296" y="21130"/>
                  </a:moveTo>
                  <a:cubicBezTo>
                    <a:pt x="11297" y="21131"/>
                    <a:pt x="11297" y="21132"/>
                    <a:pt x="11297" y="21134"/>
                  </a:cubicBezTo>
                  <a:lnTo>
                    <a:pt x="11297" y="21134"/>
                  </a:lnTo>
                  <a:cubicBezTo>
                    <a:pt x="11297" y="21132"/>
                    <a:pt x="11297" y="21131"/>
                    <a:pt x="11296" y="21130"/>
                  </a:cubicBezTo>
                  <a:close/>
                  <a:moveTo>
                    <a:pt x="80" y="22935"/>
                  </a:moveTo>
                  <a:cubicBezTo>
                    <a:pt x="79" y="22940"/>
                    <a:pt x="77" y="22948"/>
                    <a:pt x="75" y="22958"/>
                  </a:cubicBezTo>
                  <a:cubicBezTo>
                    <a:pt x="77" y="22951"/>
                    <a:pt x="78" y="22943"/>
                    <a:pt x="80" y="22935"/>
                  </a:cubicBezTo>
                  <a:close/>
                  <a:moveTo>
                    <a:pt x="350" y="25930"/>
                  </a:moveTo>
                  <a:cubicBezTo>
                    <a:pt x="350" y="25937"/>
                    <a:pt x="349" y="25947"/>
                    <a:pt x="349" y="25959"/>
                  </a:cubicBezTo>
                  <a:lnTo>
                    <a:pt x="349" y="25959"/>
                  </a:lnTo>
                  <a:lnTo>
                    <a:pt x="350" y="25930"/>
                  </a:lnTo>
                  <a:close/>
                  <a:moveTo>
                    <a:pt x="5785" y="0"/>
                  </a:moveTo>
                  <a:lnTo>
                    <a:pt x="5891" y="12"/>
                  </a:lnTo>
                  <a:cubicBezTo>
                    <a:pt x="5740" y="42"/>
                    <a:pt x="5576" y="21"/>
                    <a:pt x="5271" y="41"/>
                  </a:cubicBezTo>
                  <a:lnTo>
                    <a:pt x="5279" y="36"/>
                  </a:lnTo>
                  <a:cubicBezTo>
                    <a:pt x="5264" y="36"/>
                    <a:pt x="5250" y="36"/>
                    <a:pt x="5236" y="36"/>
                  </a:cubicBezTo>
                  <a:cubicBezTo>
                    <a:pt x="5085" y="36"/>
                    <a:pt x="4992" y="59"/>
                    <a:pt x="4926" y="65"/>
                  </a:cubicBezTo>
                  <a:cubicBezTo>
                    <a:pt x="4854" y="75"/>
                    <a:pt x="4817" y="82"/>
                    <a:pt x="4781" y="89"/>
                  </a:cubicBezTo>
                  <a:cubicBezTo>
                    <a:pt x="4707" y="106"/>
                    <a:pt x="4634" y="108"/>
                    <a:pt x="4295" y="182"/>
                  </a:cubicBezTo>
                  <a:lnTo>
                    <a:pt x="4338" y="200"/>
                  </a:lnTo>
                  <a:cubicBezTo>
                    <a:pt x="4315" y="242"/>
                    <a:pt x="4162" y="258"/>
                    <a:pt x="3975" y="312"/>
                  </a:cubicBezTo>
                  <a:cubicBezTo>
                    <a:pt x="3789" y="369"/>
                    <a:pt x="3552" y="420"/>
                    <a:pt x="3379" y="527"/>
                  </a:cubicBezTo>
                  <a:lnTo>
                    <a:pt x="3516" y="479"/>
                  </a:lnTo>
                  <a:lnTo>
                    <a:pt x="3516" y="479"/>
                  </a:lnTo>
                  <a:cubicBezTo>
                    <a:pt x="3422" y="536"/>
                    <a:pt x="3276" y="583"/>
                    <a:pt x="3126" y="629"/>
                  </a:cubicBezTo>
                  <a:cubicBezTo>
                    <a:pt x="2975" y="673"/>
                    <a:pt x="2833" y="740"/>
                    <a:pt x="2735" y="791"/>
                  </a:cubicBezTo>
                  <a:cubicBezTo>
                    <a:pt x="2729" y="794"/>
                    <a:pt x="2726" y="795"/>
                    <a:pt x="2725" y="795"/>
                  </a:cubicBezTo>
                  <a:cubicBezTo>
                    <a:pt x="2717" y="795"/>
                    <a:pt x="2803" y="739"/>
                    <a:pt x="2852" y="706"/>
                  </a:cubicBezTo>
                  <a:lnTo>
                    <a:pt x="2852" y="706"/>
                  </a:lnTo>
                  <a:cubicBezTo>
                    <a:pt x="2592" y="842"/>
                    <a:pt x="2580" y="861"/>
                    <a:pt x="2588" y="873"/>
                  </a:cubicBezTo>
                  <a:cubicBezTo>
                    <a:pt x="2598" y="887"/>
                    <a:pt x="2618" y="887"/>
                    <a:pt x="2449" y="1022"/>
                  </a:cubicBezTo>
                  <a:cubicBezTo>
                    <a:pt x="2440" y="1025"/>
                    <a:pt x="2434" y="1027"/>
                    <a:pt x="2430" y="1027"/>
                  </a:cubicBezTo>
                  <a:cubicBezTo>
                    <a:pt x="2412" y="1027"/>
                    <a:pt x="2427" y="1001"/>
                    <a:pt x="2411" y="1001"/>
                  </a:cubicBezTo>
                  <a:cubicBezTo>
                    <a:pt x="2398" y="1001"/>
                    <a:pt x="2362" y="1020"/>
                    <a:pt x="2264" y="1091"/>
                  </a:cubicBezTo>
                  <a:cubicBezTo>
                    <a:pt x="2119" y="1151"/>
                    <a:pt x="1662" y="1694"/>
                    <a:pt x="1378" y="1973"/>
                  </a:cubicBezTo>
                  <a:cubicBezTo>
                    <a:pt x="1413" y="1945"/>
                    <a:pt x="1449" y="1917"/>
                    <a:pt x="1460" y="1917"/>
                  </a:cubicBezTo>
                  <a:cubicBezTo>
                    <a:pt x="1469" y="1917"/>
                    <a:pt x="1455" y="1943"/>
                    <a:pt x="1393" y="2020"/>
                  </a:cubicBezTo>
                  <a:cubicBezTo>
                    <a:pt x="1303" y="2145"/>
                    <a:pt x="1164" y="2301"/>
                    <a:pt x="1037" y="2463"/>
                  </a:cubicBezTo>
                  <a:cubicBezTo>
                    <a:pt x="924" y="2633"/>
                    <a:pt x="813" y="2804"/>
                    <a:pt x="766" y="2937"/>
                  </a:cubicBezTo>
                  <a:cubicBezTo>
                    <a:pt x="746" y="2970"/>
                    <a:pt x="736" y="2981"/>
                    <a:pt x="732" y="2981"/>
                  </a:cubicBezTo>
                  <a:cubicBezTo>
                    <a:pt x="686" y="3091"/>
                    <a:pt x="604" y="3264"/>
                    <a:pt x="538" y="3431"/>
                  </a:cubicBezTo>
                  <a:cubicBezTo>
                    <a:pt x="482" y="3602"/>
                    <a:pt x="433" y="3762"/>
                    <a:pt x="422" y="3833"/>
                  </a:cubicBezTo>
                  <a:cubicBezTo>
                    <a:pt x="376" y="3875"/>
                    <a:pt x="334" y="3986"/>
                    <a:pt x="298" y="4129"/>
                  </a:cubicBezTo>
                  <a:cubicBezTo>
                    <a:pt x="263" y="4273"/>
                    <a:pt x="213" y="4442"/>
                    <a:pt x="202" y="4612"/>
                  </a:cubicBezTo>
                  <a:cubicBezTo>
                    <a:pt x="182" y="4780"/>
                    <a:pt x="164" y="4940"/>
                    <a:pt x="150" y="5058"/>
                  </a:cubicBezTo>
                  <a:cubicBezTo>
                    <a:pt x="143" y="5176"/>
                    <a:pt x="132" y="5251"/>
                    <a:pt x="110" y="5251"/>
                  </a:cubicBezTo>
                  <a:cubicBezTo>
                    <a:pt x="110" y="5251"/>
                    <a:pt x="110" y="5251"/>
                    <a:pt x="109" y="5251"/>
                  </a:cubicBezTo>
                  <a:cubicBezTo>
                    <a:pt x="109" y="5251"/>
                    <a:pt x="102" y="5431"/>
                    <a:pt x="95" y="5613"/>
                  </a:cubicBezTo>
                  <a:cubicBezTo>
                    <a:pt x="96" y="5790"/>
                    <a:pt x="97" y="5969"/>
                    <a:pt x="97" y="5969"/>
                  </a:cubicBezTo>
                  <a:lnTo>
                    <a:pt x="88" y="5950"/>
                  </a:lnTo>
                  <a:lnTo>
                    <a:pt x="88" y="5950"/>
                  </a:lnTo>
                  <a:cubicBezTo>
                    <a:pt x="82" y="6404"/>
                    <a:pt x="103" y="6565"/>
                    <a:pt x="125" y="6725"/>
                  </a:cubicBezTo>
                  <a:cubicBezTo>
                    <a:pt x="122" y="6767"/>
                    <a:pt x="119" y="6781"/>
                    <a:pt x="117" y="6781"/>
                  </a:cubicBezTo>
                  <a:cubicBezTo>
                    <a:pt x="113" y="6781"/>
                    <a:pt x="109" y="6750"/>
                    <a:pt x="106" y="6745"/>
                  </a:cubicBezTo>
                  <a:lnTo>
                    <a:pt x="106" y="6745"/>
                  </a:lnTo>
                  <a:cubicBezTo>
                    <a:pt x="88" y="7409"/>
                    <a:pt x="92" y="7476"/>
                    <a:pt x="136" y="8033"/>
                  </a:cubicBezTo>
                  <a:lnTo>
                    <a:pt x="107" y="8091"/>
                  </a:lnTo>
                  <a:cubicBezTo>
                    <a:pt x="125" y="8242"/>
                    <a:pt x="61" y="9052"/>
                    <a:pt x="95" y="9704"/>
                  </a:cubicBezTo>
                  <a:cubicBezTo>
                    <a:pt x="92" y="9697"/>
                    <a:pt x="86" y="9683"/>
                    <a:pt x="83" y="9632"/>
                  </a:cubicBezTo>
                  <a:lnTo>
                    <a:pt x="83" y="9632"/>
                  </a:lnTo>
                  <a:cubicBezTo>
                    <a:pt x="116" y="10365"/>
                    <a:pt x="1" y="11389"/>
                    <a:pt x="107" y="11656"/>
                  </a:cubicBezTo>
                  <a:lnTo>
                    <a:pt x="134" y="12141"/>
                  </a:lnTo>
                  <a:cubicBezTo>
                    <a:pt x="136" y="11939"/>
                    <a:pt x="142" y="11877"/>
                    <a:pt x="149" y="11877"/>
                  </a:cubicBezTo>
                  <a:cubicBezTo>
                    <a:pt x="161" y="11877"/>
                    <a:pt x="176" y="12034"/>
                    <a:pt x="187" y="12034"/>
                  </a:cubicBezTo>
                  <a:cubicBezTo>
                    <a:pt x="191" y="12034"/>
                    <a:pt x="195" y="12018"/>
                    <a:pt x="197" y="11976"/>
                  </a:cubicBezTo>
                  <a:lnTo>
                    <a:pt x="197" y="11976"/>
                  </a:lnTo>
                  <a:cubicBezTo>
                    <a:pt x="203" y="12158"/>
                    <a:pt x="183" y="12420"/>
                    <a:pt x="170" y="12420"/>
                  </a:cubicBezTo>
                  <a:cubicBezTo>
                    <a:pt x="165" y="12420"/>
                    <a:pt x="162" y="12389"/>
                    <a:pt x="160" y="12310"/>
                  </a:cubicBezTo>
                  <a:lnTo>
                    <a:pt x="166" y="12263"/>
                  </a:lnTo>
                  <a:cubicBezTo>
                    <a:pt x="162" y="12257"/>
                    <a:pt x="159" y="12254"/>
                    <a:pt x="157" y="12254"/>
                  </a:cubicBezTo>
                  <a:cubicBezTo>
                    <a:pt x="115" y="12254"/>
                    <a:pt x="143" y="13024"/>
                    <a:pt x="109" y="13024"/>
                  </a:cubicBezTo>
                  <a:cubicBezTo>
                    <a:pt x="109" y="13024"/>
                    <a:pt x="109" y="13024"/>
                    <a:pt x="108" y="13024"/>
                  </a:cubicBezTo>
                  <a:lnTo>
                    <a:pt x="108" y="13024"/>
                  </a:lnTo>
                  <a:cubicBezTo>
                    <a:pt x="110" y="14256"/>
                    <a:pt x="79" y="15457"/>
                    <a:pt x="77" y="16612"/>
                  </a:cubicBezTo>
                  <a:lnTo>
                    <a:pt x="121" y="16478"/>
                  </a:lnTo>
                  <a:lnTo>
                    <a:pt x="118" y="16881"/>
                  </a:lnTo>
                  <a:cubicBezTo>
                    <a:pt x="114" y="16926"/>
                    <a:pt x="107" y="16959"/>
                    <a:pt x="101" y="16959"/>
                  </a:cubicBezTo>
                  <a:cubicBezTo>
                    <a:pt x="93" y="16959"/>
                    <a:pt x="85" y="16900"/>
                    <a:pt x="86" y="16736"/>
                  </a:cubicBezTo>
                  <a:lnTo>
                    <a:pt x="86" y="16736"/>
                  </a:lnTo>
                  <a:cubicBezTo>
                    <a:pt x="62" y="16886"/>
                    <a:pt x="107" y="17217"/>
                    <a:pt x="116" y="17226"/>
                  </a:cubicBezTo>
                  <a:cubicBezTo>
                    <a:pt x="112" y="17379"/>
                    <a:pt x="106" y="17432"/>
                    <a:pt x="100" y="17432"/>
                  </a:cubicBezTo>
                  <a:cubicBezTo>
                    <a:pt x="86" y="17432"/>
                    <a:pt x="71" y="17153"/>
                    <a:pt x="66" y="17153"/>
                  </a:cubicBezTo>
                  <a:cubicBezTo>
                    <a:pt x="65" y="17153"/>
                    <a:pt x="64" y="17161"/>
                    <a:pt x="64" y="17179"/>
                  </a:cubicBezTo>
                  <a:lnTo>
                    <a:pt x="68" y="17412"/>
                  </a:lnTo>
                  <a:lnTo>
                    <a:pt x="73" y="17360"/>
                  </a:lnTo>
                  <a:cubicBezTo>
                    <a:pt x="91" y="17550"/>
                    <a:pt x="109" y="17566"/>
                    <a:pt x="107" y="17912"/>
                  </a:cubicBezTo>
                  <a:cubicBezTo>
                    <a:pt x="98" y="18130"/>
                    <a:pt x="81" y="18023"/>
                    <a:pt x="78" y="18110"/>
                  </a:cubicBezTo>
                  <a:cubicBezTo>
                    <a:pt x="78" y="18109"/>
                    <a:pt x="78" y="18109"/>
                    <a:pt x="78" y="18109"/>
                  </a:cubicBezTo>
                  <a:cubicBezTo>
                    <a:pt x="75" y="18109"/>
                    <a:pt x="74" y="18140"/>
                    <a:pt x="77" y="18242"/>
                  </a:cubicBezTo>
                  <a:lnTo>
                    <a:pt x="73" y="18748"/>
                  </a:lnTo>
                  <a:lnTo>
                    <a:pt x="108" y="18545"/>
                  </a:lnTo>
                  <a:cubicBezTo>
                    <a:pt x="120" y="18706"/>
                    <a:pt x="114" y="18882"/>
                    <a:pt x="124" y="18882"/>
                  </a:cubicBezTo>
                  <a:cubicBezTo>
                    <a:pt x="128" y="18882"/>
                    <a:pt x="134" y="18857"/>
                    <a:pt x="144" y="18795"/>
                  </a:cubicBezTo>
                  <a:lnTo>
                    <a:pt x="144" y="18795"/>
                  </a:lnTo>
                  <a:cubicBezTo>
                    <a:pt x="86" y="19153"/>
                    <a:pt x="123" y="20682"/>
                    <a:pt x="105" y="20891"/>
                  </a:cubicBezTo>
                  <a:cubicBezTo>
                    <a:pt x="130" y="21206"/>
                    <a:pt x="130" y="21518"/>
                    <a:pt x="127" y="21902"/>
                  </a:cubicBezTo>
                  <a:cubicBezTo>
                    <a:pt x="130" y="21862"/>
                    <a:pt x="138" y="21828"/>
                    <a:pt x="147" y="21828"/>
                  </a:cubicBezTo>
                  <a:cubicBezTo>
                    <a:pt x="158" y="21828"/>
                    <a:pt x="170" y="21890"/>
                    <a:pt x="167" y="22082"/>
                  </a:cubicBezTo>
                  <a:cubicBezTo>
                    <a:pt x="161" y="22072"/>
                    <a:pt x="155" y="22068"/>
                    <a:pt x="151" y="22068"/>
                  </a:cubicBezTo>
                  <a:cubicBezTo>
                    <a:pt x="96" y="22068"/>
                    <a:pt x="126" y="22672"/>
                    <a:pt x="80" y="22935"/>
                  </a:cubicBezTo>
                  <a:lnTo>
                    <a:pt x="80" y="22935"/>
                  </a:lnTo>
                  <a:cubicBezTo>
                    <a:pt x="82" y="22929"/>
                    <a:pt x="83" y="22926"/>
                    <a:pt x="84" y="22926"/>
                  </a:cubicBezTo>
                  <a:cubicBezTo>
                    <a:pt x="105" y="22926"/>
                    <a:pt x="95" y="23600"/>
                    <a:pt x="121" y="23600"/>
                  </a:cubicBezTo>
                  <a:cubicBezTo>
                    <a:pt x="125" y="23600"/>
                    <a:pt x="131" y="23578"/>
                    <a:pt x="139" y="23525"/>
                  </a:cubicBezTo>
                  <a:lnTo>
                    <a:pt x="139" y="23525"/>
                  </a:lnTo>
                  <a:cubicBezTo>
                    <a:pt x="136" y="23646"/>
                    <a:pt x="130" y="23665"/>
                    <a:pt x="123" y="23665"/>
                  </a:cubicBezTo>
                  <a:cubicBezTo>
                    <a:pt x="120" y="23665"/>
                    <a:pt x="116" y="23661"/>
                    <a:pt x="112" y="23661"/>
                  </a:cubicBezTo>
                  <a:cubicBezTo>
                    <a:pt x="105" y="23661"/>
                    <a:pt x="98" y="23674"/>
                    <a:pt x="91" y="23753"/>
                  </a:cubicBezTo>
                  <a:cubicBezTo>
                    <a:pt x="122" y="24412"/>
                    <a:pt x="70" y="25206"/>
                    <a:pt x="81" y="26021"/>
                  </a:cubicBezTo>
                  <a:cubicBezTo>
                    <a:pt x="81" y="26022"/>
                    <a:pt x="82" y="26022"/>
                    <a:pt x="82" y="26022"/>
                  </a:cubicBezTo>
                  <a:cubicBezTo>
                    <a:pt x="88" y="26022"/>
                    <a:pt x="96" y="25982"/>
                    <a:pt x="104" y="25982"/>
                  </a:cubicBezTo>
                  <a:cubicBezTo>
                    <a:pt x="110" y="25982"/>
                    <a:pt x="116" y="26002"/>
                    <a:pt x="123" y="26072"/>
                  </a:cubicBezTo>
                  <a:lnTo>
                    <a:pt x="70" y="26503"/>
                  </a:lnTo>
                  <a:cubicBezTo>
                    <a:pt x="75" y="26664"/>
                    <a:pt x="131" y="26651"/>
                    <a:pt x="95" y="26945"/>
                  </a:cubicBezTo>
                  <a:cubicBezTo>
                    <a:pt x="100" y="26921"/>
                    <a:pt x="106" y="26889"/>
                    <a:pt x="111" y="26889"/>
                  </a:cubicBezTo>
                  <a:cubicBezTo>
                    <a:pt x="115" y="26889"/>
                    <a:pt x="118" y="26905"/>
                    <a:pt x="119" y="26950"/>
                  </a:cubicBezTo>
                  <a:cubicBezTo>
                    <a:pt x="69" y="28546"/>
                    <a:pt x="162" y="30212"/>
                    <a:pt x="66" y="31834"/>
                  </a:cubicBezTo>
                  <a:cubicBezTo>
                    <a:pt x="74" y="31755"/>
                    <a:pt x="79" y="31723"/>
                    <a:pt x="82" y="31723"/>
                  </a:cubicBezTo>
                  <a:cubicBezTo>
                    <a:pt x="88" y="31723"/>
                    <a:pt x="89" y="31822"/>
                    <a:pt x="89" y="31929"/>
                  </a:cubicBezTo>
                  <a:cubicBezTo>
                    <a:pt x="90" y="31892"/>
                    <a:pt x="94" y="31880"/>
                    <a:pt x="98" y="31880"/>
                  </a:cubicBezTo>
                  <a:cubicBezTo>
                    <a:pt x="106" y="31880"/>
                    <a:pt x="116" y="31913"/>
                    <a:pt x="125" y="31913"/>
                  </a:cubicBezTo>
                  <a:cubicBezTo>
                    <a:pt x="126" y="31913"/>
                    <a:pt x="127" y="31912"/>
                    <a:pt x="129" y="31910"/>
                  </a:cubicBezTo>
                  <a:lnTo>
                    <a:pt x="129" y="31910"/>
                  </a:lnTo>
                  <a:lnTo>
                    <a:pt x="90" y="32589"/>
                  </a:lnTo>
                  <a:cubicBezTo>
                    <a:pt x="129" y="32712"/>
                    <a:pt x="92" y="33317"/>
                    <a:pt x="130" y="33388"/>
                  </a:cubicBezTo>
                  <a:lnTo>
                    <a:pt x="123" y="33172"/>
                  </a:lnTo>
                  <a:lnTo>
                    <a:pt x="123" y="33172"/>
                  </a:lnTo>
                  <a:cubicBezTo>
                    <a:pt x="130" y="33222"/>
                    <a:pt x="138" y="33242"/>
                    <a:pt x="146" y="33242"/>
                  </a:cubicBezTo>
                  <a:cubicBezTo>
                    <a:pt x="184" y="33242"/>
                    <a:pt x="228" y="32813"/>
                    <a:pt x="272" y="32813"/>
                  </a:cubicBezTo>
                  <a:cubicBezTo>
                    <a:pt x="274" y="32813"/>
                    <a:pt x="276" y="32813"/>
                    <a:pt x="277" y="32815"/>
                  </a:cubicBezTo>
                  <a:cubicBezTo>
                    <a:pt x="227" y="32494"/>
                    <a:pt x="352" y="31970"/>
                    <a:pt x="280" y="31445"/>
                  </a:cubicBezTo>
                  <a:cubicBezTo>
                    <a:pt x="283" y="31419"/>
                    <a:pt x="285" y="31410"/>
                    <a:pt x="287" y="31410"/>
                  </a:cubicBezTo>
                  <a:cubicBezTo>
                    <a:pt x="294" y="31410"/>
                    <a:pt x="299" y="31493"/>
                    <a:pt x="307" y="31493"/>
                  </a:cubicBezTo>
                  <a:cubicBezTo>
                    <a:pt x="308" y="31493"/>
                    <a:pt x="310" y="31490"/>
                    <a:pt x="311" y="31482"/>
                  </a:cubicBezTo>
                  <a:cubicBezTo>
                    <a:pt x="288" y="31348"/>
                    <a:pt x="283" y="31187"/>
                    <a:pt x="294" y="30890"/>
                  </a:cubicBezTo>
                  <a:lnTo>
                    <a:pt x="294" y="30890"/>
                  </a:lnTo>
                  <a:lnTo>
                    <a:pt x="299" y="30924"/>
                  </a:lnTo>
                  <a:cubicBezTo>
                    <a:pt x="294" y="30086"/>
                    <a:pt x="317" y="29727"/>
                    <a:pt x="334" y="28787"/>
                  </a:cubicBezTo>
                  <a:lnTo>
                    <a:pt x="334" y="28787"/>
                  </a:lnTo>
                  <a:lnTo>
                    <a:pt x="305" y="28857"/>
                  </a:lnTo>
                  <a:cubicBezTo>
                    <a:pt x="309" y="28655"/>
                    <a:pt x="318" y="28612"/>
                    <a:pt x="325" y="28518"/>
                  </a:cubicBezTo>
                  <a:cubicBezTo>
                    <a:pt x="319" y="28488"/>
                    <a:pt x="315" y="28475"/>
                    <a:pt x="312" y="28475"/>
                  </a:cubicBezTo>
                  <a:cubicBezTo>
                    <a:pt x="294" y="28475"/>
                    <a:pt x="310" y="28910"/>
                    <a:pt x="289" y="28910"/>
                  </a:cubicBezTo>
                  <a:cubicBezTo>
                    <a:pt x="285" y="28910"/>
                    <a:pt x="281" y="28899"/>
                    <a:pt x="275" y="28873"/>
                  </a:cubicBezTo>
                  <a:cubicBezTo>
                    <a:pt x="333" y="28606"/>
                    <a:pt x="276" y="27448"/>
                    <a:pt x="341" y="27268"/>
                  </a:cubicBezTo>
                  <a:cubicBezTo>
                    <a:pt x="341" y="27168"/>
                    <a:pt x="338" y="27141"/>
                    <a:pt x="334" y="27141"/>
                  </a:cubicBezTo>
                  <a:cubicBezTo>
                    <a:pt x="329" y="27141"/>
                    <a:pt x="322" y="27174"/>
                    <a:pt x="317" y="27174"/>
                  </a:cubicBezTo>
                  <a:cubicBezTo>
                    <a:pt x="313" y="27174"/>
                    <a:pt x="309" y="27147"/>
                    <a:pt x="309" y="27047"/>
                  </a:cubicBezTo>
                  <a:lnTo>
                    <a:pt x="327" y="26965"/>
                  </a:lnTo>
                  <a:lnTo>
                    <a:pt x="304" y="26886"/>
                  </a:lnTo>
                  <a:cubicBezTo>
                    <a:pt x="308" y="26683"/>
                    <a:pt x="330" y="26580"/>
                    <a:pt x="345" y="26573"/>
                  </a:cubicBezTo>
                  <a:lnTo>
                    <a:pt x="345" y="26573"/>
                  </a:lnTo>
                  <a:cubicBezTo>
                    <a:pt x="343" y="26622"/>
                    <a:pt x="349" y="26713"/>
                    <a:pt x="350" y="26766"/>
                  </a:cubicBezTo>
                  <a:cubicBezTo>
                    <a:pt x="369" y="26523"/>
                    <a:pt x="347" y="26096"/>
                    <a:pt x="349" y="25959"/>
                  </a:cubicBezTo>
                  <a:lnTo>
                    <a:pt x="349" y="25959"/>
                  </a:lnTo>
                  <a:lnTo>
                    <a:pt x="339" y="26228"/>
                  </a:lnTo>
                  <a:cubicBezTo>
                    <a:pt x="322" y="25380"/>
                    <a:pt x="346" y="24344"/>
                    <a:pt x="310" y="23524"/>
                  </a:cubicBezTo>
                  <a:lnTo>
                    <a:pt x="297" y="23587"/>
                  </a:lnTo>
                  <a:cubicBezTo>
                    <a:pt x="272" y="22960"/>
                    <a:pt x="311" y="23085"/>
                    <a:pt x="300" y="22397"/>
                  </a:cubicBezTo>
                  <a:lnTo>
                    <a:pt x="300" y="22397"/>
                  </a:lnTo>
                  <a:lnTo>
                    <a:pt x="303" y="22423"/>
                  </a:lnTo>
                  <a:cubicBezTo>
                    <a:pt x="290" y="22286"/>
                    <a:pt x="284" y="22102"/>
                    <a:pt x="285" y="21913"/>
                  </a:cubicBezTo>
                  <a:lnTo>
                    <a:pt x="285" y="21913"/>
                  </a:lnTo>
                  <a:cubicBezTo>
                    <a:pt x="287" y="21940"/>
                    <a:pt x="289" y="21951"/>
                    <a:pt x="292" y="21951"/>
                  </a:cubicBezTo>
                  <a:cubicBezTo>
                    <a:pt x="302" y="21951"/>
                    <a:pt x="312" y="21754"/>
                    <a:pt x="322" y="21754"/>
                  </a:cubicBezTo>
                  <a:cubicBezTo>
                    <a:pt x="325" y="21754"/>
                    <a:pt x="329" y="21771"/>
                    <a:pt x="332" y="21815"/>
                  </a:cubicBezTo>
                  <a:cubicBezTo>
                    <a:pt x="306" y="21136"/>
                    <a:pt x="311" y="21479"/>
                    <a:pt x="262" y="21031"/>
                  </a:cubicBezTo>
                  <a:lnTo>
                    <a:pt x="285" y="20927"/>
                  </a:lnTo>
                  <a:cubicBezTo>
                    <a:pt x="264" y="20774"/>
                    <a:pt x="254" y="20762"/>
                    <a:pt x="249" y="20419"/>
                  </a:cubicBezTo>
                  <a:lnTo>
                    <a:pt x="249" y="20419"/>
                  </a:lnTo>
                  <a:cubicBezTo>
                    <a:pt x="253" y="20486"/>
                    <a:pt x="257" y="20508"/>
                    <a:pt x="261" y="20508"/>
                  </a:cubicBezTo>
                  <a:cubicBezTo>
                    <a:pt x="270" y="20508"/>
                    <a:pt x="279" y="20406"/>
                    <a:pt x="289" y="20406"/>
                  </a:cubicBezTo>
                  <a:cubicBezTo>
                    <a:pt x="294" y="20406"/>
                    <a:pt x="300" y="20433"/>
                    <a:pt x="306" y="20515"/>
                  </a:cubicBezTo>
                  <a:cubicBezTo>
                    <a:pt x="354" y="19795"/>
                    <a:pt x="258" y="19445"/>
                    <a:pt x="329" y="19114"/>
                  </a:cubicBezTo>
                  <a:cubicBezTo>
                    <a:pt x="319" y="19065"/>
                    <a:pt x="312" y="19044"/>
                    <a:pt x="307" y="19044"/>
                  </a:cubicBezTo>
                  <a:cubicBezTo>
                    <a:pt x="278" y="19044"/>
                    <a:pt x="290" y="19577"/>
                    <a:pt x="284" y="19577"/>
                  </a:cubicBezTo>
                  <a:cubicBezTo>
                    <a:pt x="284" y="19577"/>
                    <a:pt x="283" y="19570"/>
                    <a:pt x="281" y="19553"/>
                  </a:cubicBezTo>
                  <a:cubicBezTo>
                    <a:pt x="279" y="19576"/>
                    <a:pt x="276" y="19586"/>
                    <a:pt x="273" y="19586"/>
                  </a:cubicBezTo>
                  <a:cubicBezTo>
                    <a:pt x="255" y="19586"/>
                    <a:pt x="237" y="19246"/>
                    <a:pt x="243" y="19054"/>
                  </a:cubicBezTo>
                  <a:cubicBezTo>
                    <a:pt x="244" y="18824"/>
                    <a:pt x="320" y="18662"/>
                    <a:pt x="318" y="18084"/>
                  </a:cubicBezTo>
                  <a:lnTo>
                    <a:pt x="318" y="18084"/>
                  </a:lnTo>
                  <a:cubicBezTo>
                    <a:pt x="320" y="18141"/>
                    <a:pt x="321" y="18145"/>
                    <a:pt x="322" y="18203"/>
                  </a:cubicBezTo>
                  <a:cubicBezTo>
                    <a:pt x="338" y="17986"/>
                    <a:pt x="302" y="17778"/>
                    <a:pt x="327" y="17513"/>
                  </a:cubicBezTo>
                  <a:cubicBezTo>
                    <a:pt x="291" y="17364"/>
                    <a:pt x="329" y="17167"/>
                    <a:pt x="283" y="17125"/>
                  </a:cubicBezTo>
                  <a:lnTo>
                    <a:pt x="283" y="17125"/>
                  </a:lnTo>
                  <a:lnTo>
                    <a:pt x="293" y="17655"/>
                  </a:lnTo>
                  <a:cubicBezTo>
                    <a:pt x="281" y="17355"/>
                    <a:pt x="226" y="17073"/>
                    <a:pt x="253" y="16577"/>
                  </a:cubicBezTo>
                  <a:lnTo>
                    <a:pt x="253" y="16577"/>
                  </a:lnTo>
                  <a:cubicBezTo>
                    <a:pt x="262" y="16616"/>
                    <a:pt x="274" y="16762"/>
                    <a:pt x="281" y="16865"/>
                  </a:cubicBezTo>
                  <a:cubicBezTo>
                    <a:pt x="296" y="16719"/>
                    <a:pt x="272" y="16585"/>
                    <a:pt x="287" y="16435"/>
                  </a:cubicBezTo>
                  <a:lnTo>
                    <a:pt x="287" y="16435"/>
                  </a:lnTo>
                  <a:cubicBezTo>
                    <a:pt x="334" y="16477"/>
                    <a:pt x="297" y="17080"/>
                    <a:pt x="333" y="17402"/>
                  </a:cubicBezTo>
                  <a:cubicBezTo>
                    <a:pt x="349" y="17270"/>
                    <a:pt x="313" y="16920"/>
                    <a:pt x="333" y="16920"/>
                  </a:cubicBezTo>
                  <a:cubicBezTo>
                    <a:pt x="337" y="16920"/>
                    <a:pt x="342" y="16930"/>
                    <a:pt x="349" y="16954"/>
                  </a:cubicBezTo>
                  <a:cubicBezTo>
                    <a:pt x="285" y="16721"/>
                    <a:pt x="357" y="16384"/>
                    <a:pt x="308" y="15992"/>
                  </a:cubicBezTo>
                  <a:lnTo>
                    <a:pt x="308" y="15992"/>
                  </a:lnTo>
                  <a:lnTo>
                    <a:pt x="336" y="16018"/>
                  </a:lnTo>
                  <a:cubicBezTo>
                    <a:pt x="332" y="15956"/>
                    <a:pt x="318" y="15827"/>
                    <a:pt x="319" y="15713"/>
                  </a:cubicBezTo>
                  <a:lnTo>
                    <a:pt x="319" y="15713"/>
                  </a:lnTo>
                  <a:lnTo>
                    <a:pt x="355" y="15920"/>
                  </a:lnTo>
                  <a:cubicBezTo>
                    <a:pt x="325" y="15603"/>
                    <a:pt x="383" y="15308"/>
                    <a:pt x="366" y="15004"/>
                  </a:cubicBezTo>
                  <a:lnTo>
                    <a:pt x="366" y="15004"/>
                  </a:lnTo>
                  <a:cubicBezTo>
                    <a:pt x="366" y="15294"/>
                    <a:pt x="359" y="15350"/>
                    <a:pt x="350" y="15350"/>
                  </a:cubicBezTo>
                  <a:cubicBezTo>
                    <a:pt x="344" y="15350"/>
                    <a:pt x="337" y="15328"/>
                    <a:pt x="330" y="15328"/>
                  </a:cubicBezTo>
                  <a:cubicBezTo>
                    <a:pt x="324" y="15328"/>
                    <a:pt x="318" y="15346"/>
                    <a:pt x="312" y="15416"/>
                  </a:cubicBezTo>
                  <a:cubicBezTo>
                    <a:pt x="275" y="14643"/>
                    <a:pt x="382" y="14954"/>
                    <a:pt x="372" y="14124"/>
                  </a:cubicBezTo>
                  <a:lnTo>
                    <a:pt x="372" y="14124"/>
                  </a:lnTo>
                  <a:cubicBezTo>
                    <a:pt x="372" y="14229"/>
                    <a:pt x="361" y="14402"/>
                    <a:pt x="351" y="14402"/>
                  </a:cubicBezTo>
                  <a:cubicBezTo>
                    <a:pt x="348" y="14402"/>
                    <a:pt x="345" y="14385"/>
                    <a:pt x="342" y="14346"/>
                  </a:cubicBezTo>
                  <a:cubicBezTo>
                    <a:pt x="348" y="14178"/>
                    <a:pt x="358" y="13957"/>
                    <a:pt x="373" y="13853"/>
                  </a:cubicBezTo>
                  <a:cubicBezTo>
                    <a:pt x="371" y="13666"/>
                    <a:pt x="368" y="13609"/>
                    <a:pt x="363" y="13609"/>
                  </a:cubicBezTo>
                  <a:cubicBezTo>
                    <a:pt x="355" y="13609"/>
                    <a:pt x="345" y="13753"/>
                    <a:pt x="336" y="13753"/>
                  </a:cubicBezTo>
                  <a:cubicBezTo>
                    <a:pt x="333" y="13753"/>
                    <a:pt x="330" y="13737"/>
                    <a:pt x="327" y="13695"/>
                  </a:cubicBezTo>
                  <a:cubicBezTo>
                    <a:pt x="361" y="13497"/>
                    <a:pt x="313" y="13408"/>
                    <a:pt x="302" y="13153"/>
                  </a:cubicBezTo>
                  <a:lnTo>
                    <a:pt x="331" y="13151"/>
                  </a:lnTo>
                  <a:cubicBezTo>
                    <a:pt x="349" y="12487"/>
                    <a:pt x="271" y="12976"/>
                    <a:pt x="294" y="12377"/>
                  </a:cubicBezTo>
                  <a:lnTo>
                    <a:pt x="294" y="12377"/>
                  </a:lnTo>
                  <a:lnTo>
                    <a:pt x="333" y="12630"/>
                  </a:lnTo>
                  <a:lnTo>
                    <a:pt x="322" y="12318"/>
                  </a:lnTo>
                  <a:lnTo>
                    <a:pt x="355" y="12382"/>
                  </a:lnTo>
                  <a:cubicBezTo>
                    <a:pt x="331" y="12043"/>
                    <a:pt x="337" y="11937"/>
                    <a:pt x="346" y="11605"/>
                  </a:cubicBezTo>
                  <a:lnTo>
                    <a:pt x="346" y="11605"/>
                  </a:lnTo>
                  <a:cubicBezTo>
                    <a:pt x="342" y="11620"/>
                    <a:pt x="338" y="11628"/>
                    <a:pt x="333" y="11628"/>
                  </a:cubicBezTo>
                  <a:cubicBezTo>
                    <a:pt x="315" y="11628"/>
                    <a:pt x="295" y="11504"/>
                    <a:pt x="294" y="11268"/>
                  </a:cubicBezTo>
                  <a:cubicBezTo>
                    <a:pt x="299" y="11204"/>
                    <a:pt x="304" y="11192"/>
                    <a:pt x="308" y="11192"/>
                  </a:cubicBezTo>
                  <a:cubicBezTo>
                    <a:pt x="310" y="11192"/>
                    <a:pt x="312" y="11196"/>
                    <a:pt x="314" y="11196"/>
                  </a:cubicBezTo>
                  <a:cubicBezTo>
                    <a:pt x="318" y="11196"/>
                    <a:pt x="319" y="11167"/>
                    <a:pt x="317" y="10963"/>
                  </a:cubicBezTo>
                  <a:lnTo>
                    <a:pt x="317" y="10963"/>
                  </a:lnTo>
                  <a:cubicBezTo>
                    <a:pt x="335" y="11056"/>
                    <a:pt x="357" y="11160"/>
                    <a:pt x="331" y="11341"/>
                  </a:cubicBezTo>
                  <a:cubicBezTo>
                    <a:pt x="340" y="11360"/>
                    <a:pt x="349" y="11435"/>
                    <a:pt x="358" y="11453"/>
                  </a:cubicBezTo>
                  <a:cubicBezTo>
                    <a:pt x="378" y="11238"/>
                    <a:pt x="362" y="10911"/>
                    <a:pt x="362" y="10759"/>
                  </a:cubicBezTo>
                  <a:lnTo>
                    <a:pt x="362" y="10759"/>
                  </a:lnTo>
                  <a:cubicBezTo>
                    <a:pt x="361" y="10817"/>
                    <a:pt x="359" y="10887"/>
                    <a:pt x="355" y="10923"/>
                  </a:cubicBezTo>
                  <a:lnTo>
                    <a:pt x="316" y="10318"/>
                  </a:lnTo>
                  <a:cubicBezTo>
                    <a:pt x="320" y="10286"/>
                    <a:pt x="323" y="10273"/>
                    <a:pt x="326" y="10273"/>
                  </a:cubicBezTo>
                  <a:cubicBezTo>
                    <a:pt x="332" y="10273"/>
                    <a:pt x="338" y="10324"/>
                    <a:pt x="344" y="10373"/>
                  </a:cubicBezTo>
                  <a:cubicBezTo>
                    <a:pt x="341" y="10250"/>
                    <a:pt x="328" y="10166"/>
                    <a:pt x="325" y="9986"/>
                  </a:cubicBezTo>
                  <a:lnTo>
                    <a:pt x="325" y="9986"/>
                  </a:lnTo>
                  <a:cubicBezTo>
                    <a:pt x="348" y="10032"/>
                    <a:pt x="372" y="10022"/>
                    <a:pt x="383" y="10275"/>
                  </a:cubicBezTo>
                  <a:lnTo>
                    <a:pt x="383" y="10275"/>
                  </a:lnTo>
                  <a:lnTo>
                    <a:pt x="357" y="9700"/>
                  </a:lnTo>
                  <a:cubicBezTo>
                    <a:pt x="366" y="9666"/>
                    <a:pt x="381" y="9465"/>
                    <a:pt x="390" y="9465"/>
                  </a:cubicBezTo>
                  <a:cubicBezTo>
                    <a:pt x="391" y="9465"/>
                    <a:pt x="392" y="9469"/>
                    <a:pt x="393" y="9478"/>
                  </a:cubicBezTo>
                  <a:cubicBezTo>
                    <a:pt x="408" y="9159"/>
                    <a:pt x="348" y="8696"/>
                    <a:pt x="367" y="8272"/>
                  </a:cubicBezTo>
                  <a:cubicBezTo>
                    <a:pt x="362" y="8250"/>
                    <a:pt x="357" y="8206"/>
                    <a:pt x="354" y="8116"/>
                  </a:cubicBezTo>
                  <a:cubicBezTo>
                    <a:pt x="359" y="7718"/>
                    <a:pt x="388" y="7365"/>
                    <a:pt x="356" y="6894"/>
                  </a:cubicBezTo>
                  <a:lnTo>
                    <a:pt x="397" y="6626"/>
                  </a:lnTo>
                  <a:cubicBezTo>
                    <a:pt x="395" y="6543"/>
                    <a:pt x="392" y="6516"/>
                    <a:pt x="387" y="6516"/>
                  </a:cubicBezTo>
                  <a:cubicBezTo>
                    <a:pt x="377" y="6516"/>
                    <a:pt x="363" y="6630"/>
                    <a:pt x="351" y="6630"/>
                  </a:cubicBezTo>
                  <a:cubicBezTo>
                    <a:pt x="343" y="6630"/>
                    <a:pt x="335" y="6572"/>
                    <a:pt x="330" y="6373"/>
                  </a:cubicBezTo>
                  <a:cubicBezTo>
                    <a:pt x="322" y="6135"/>
                    <a:pt x="334" y="6109"/>
                    <a:pt x="347" y="6109"/>
                  </a:cubicBezTo>
                  <a:cubicBezTo>
                    <a:pt x="351" y="6109"/>
                    <a:pt x="355" y="6111"/>
                    <a:pt x="359" y="6111"/>
                  </a:cubicBezTo>
                  <a:cubicBezTo>
                    <a:pt x="367" y="6111"/>
                    <a:pt x="373" y="6103"/>
                    <a:pt x="377" y="6058"/>
                  </a:cubicBezTo>
                  <a:cubicBezTo>
                    <a:pt x="367" y="5949"/>
                    <a:pt x="350" y="5801"/>
                    <a:pt x="341" y="5629"/>
                  </a:cubicBezTo>
                  <a:cubicBezTo>
                    <a:pt x="337" y="5461"/>
                    <a:pt x="347" y="5272"/>
                    <a:pt x="373" y="5079"/>
                  </a:cubicBezTo>
                  <a:lnTo>
                    <a:pt x="373" y="5079"/>
                  </a:lnTo>
                  <a:cubicBezTo>
                    <a:pt x="373" y="5207"/>
                    <a:pt x="361" y="5308"/>
                    <a:pt x="358" y="5428"/>
                  </a:cubicBezTo>
                  <a:lnTo>
                    <a:pt x="396" y="5134"/>
                  </a:lnTo>
                  <a:cubicBezTo>
                    <a:pt x="411" y="5387"/>
                    <a:pt x="402" y="5588"/>
                    <a:pt x="412" y="5588"/>
                  </a:cubicBezTo>
                  <a:cubicBezTo>
                    <a:pt x="416" y="5588"/>
                    <a:pt x="423" y="5553"/>
                    <a:pt x="437" y="5472"/>
                  </a:cubicBezTo>
                  <a:cubicBezTo>
                    <a:pt x="418" y="5461"/>
                    <a:pt x="411" y="5384"/>
                    <a:pt x="411" y="5275"/>
                  </a:cubicBezTo>
                  <a:cubicBezTo>
                    <a:pt x="410" y="5164"/>
                    <a:pt x="413" y="5020"/>
                    <a:pt x="439" y="4880"/>
                  </a:cubicBezTo>
                  <a:cubicBezTo>
                    <a:pt x="459" y="4738"/>
                    <a:pt x="479" y="4597"/>
                    <a:pt x="495" y="4487"/>
                  </a:cubicBezTo>
                  <a:cubicBezTo>
                    <a:pt x="516" y="4379"/>
                    <a:pt x="526" y="4303"/>
                    <a:pt x="508" y="4287"/>
                  </a:cubicBezTo>
                  <a:lnTo>
                    <a:pt x="574" y="4103"/>
                  </a:lnTo>
                  <a:lnTo>
                    <a:pt x="574" y="4103"/>
                  </a:lnTo>
                  <a:cubicBezTo>
                    <a:pt x="561" y="4157"/>
                    <a:pt x="559" y="4166"/>
                    <a:pt x="547" y="4219"/>
                  </a:cubicBezTo>
                  <a:cubicBezTo>
                    <a:pt x="611" y="4041"/>
                    <a:pt x="616" y="3969"/>
                    <a:pt x="631" y="3885"/>
                  </a:cubicBezTo>
                  <a:cubicBezTo>
                    <a:pt x="643" y="3801"/>
                    <a:pt x="655" y="3700"/>
                    <a:pt x="749" y="3471"/>
                  </a:cubicBezTo>
                  <a:cubicBezTo>
                    <a:pt x="806" y="3363"/>
                    <a:pt x="854" y="3280"/>
                    <a:pt x="862" y="3280"/>
                  </a:cubicBezTo>
                  <a:cubicBezTo>
                    <a:pt x="865" y="3280"/>
                    <a:pt x="862" y="3294"/>
                    <a:pt x="850" y="3325"/>
                  </a:cubicBezTo>
                  <a:cubicBezTo>
                    <a:pt x="850" y="3325"/>
                    <a:pt x="886" y="3237"/>
                    <a:pt x="923" y="3149"/>
                  </a:cubicBezTo>
                  <a:cubicBezTo>
                    <a:pt x="942" y="3105"/>
                    <a:pt x="960" y="3061"/>
                    <a:pt x="974" y="3028"/>
                  </a:cubicBezTo>
                  <a:cubicBezTo>
                    <a:pt x="991" y="2996"/>
                    <a:pt x="1002" y="2975"/>
                    <a:pt x="1002" y="2975"/>
                  </a:cubicBezTo>
                  <a:cubicBezTo>
                    <a:pt x="1027" y="2935"/>
                    <a:pt x="1041" y="2917"/>
                    <a:pt x="1044" y="2917"/>
                  </a:cubicBezTo>
                  <a:cubicBezTo>
                    <a:pt x="1047" y="2917"/>
                    <a:pt x="1042" y="2932"/>
                    <a:pt x="1027" y="2959"/>
                  </a:cubicBezTo>
                  <a:lnTo>
                    <a:pt x="1027" y="2959"/>
                  </a:lnTo>
                  <a:cubicBezTo>
                    <a:pt x="1055" y="2911"/>
                    <a:pt x="1102" y="2833"/>
                    <a:pt x="1149" y="2754"/>
                  </a:cubicBezTo>
                  <a:cubicBezTo>
                    <a:pt x="1186" y="2692"/>
                    <a:pt x="1223" y="2629"/>
                    <a:pt x="1250" y="2582"/>
                  </a:cubicBezTo>
                  <a:cubicBezTo>
                    <a:pt x="1283" y="2538"/>
                    <a:pt x="1305" y="2508"/>
                    <a:pt x="1305" y="2508"/>
                  </a:cubicBezTo>
                  <a:lnTo>
                    <a:pt x="1305" y="2508"/>
                  </a:lnTo>
                  <a:lnTo>
                    <a:pt x="1304" y="2513"/>
                  </a:lnTo>
                  <a:cubicBezTo>
                    <a:pt x="1343" y="2440"/>
                    <a:pt x="1441" y="2276"/>
                    <a:pt x="1489" y="2197"/>
                  </a:cubicBezTo>
                  <a:cubicBezTo>
                    <a:pt x="1513" y="2169"/>
                    <a:pt x="1523" y="2159"/>
                    <a:pt x="1525" y="2159"/>
                  </a:cubicBezTo>
                  <a:lnTo>
                    <a:pt x="1525" y="2159"/>
                  </a:lnTo>
                  <a:cubicBezTo>
                    <a:pt x="1531" y="2159"/>
                    <a:pt x="1471" y="2240"/>
                    <a:pt x="1478" y="2240"/>
                  </a:cubicBezTo>
                  <a:cubicBezTo>
                    <a:pt x="1479" y="2240"/>
                    <a:pt x="1480" y="2239"/>
                    <a:pt x="1482" y="2238"/>
                  </a:cubicBezTo>
                  <a:cubicBezTo>
                    <a:pt x="1482" y="2238"/>
                    <a:pt x="1493" y="2220"/>
                    <a:pt x="1510" y="2195"/>
                  </a:cubicBezTo>
                  <a:cubicBezTo>
                    <a:pt x="1526" y="2169"/>
                    <a:pt x="1550" y="2136"/>
                    <a:pt x="1575" y="2105"/>
                  </a:cubicBezTo>
                  <a:cubicBezTo>
                    <a:pt x="1627" y="2042"/>
                    <a:pt x="1678" y="1979"/>
                    <a:pt x="1678" y="1979"/>
                  </a:cubicBezTo>
                  <a:cubicBezTo>
                    <a:pt x="1694" y="1966"/>
                    <a:pt x="1704" y="1960"/>
                    <a:pt x="1708" y="1960"/>
                  </a:cubicBezTo>
                  <a:cubicBezTo>
                    <a:pt x="1717" y="1960"/>
                    <a:pt x="1700" y="1989"/>
                    <a:pt x="1667" y="2031"/>
                  </a:cubicBezTo>
                  <a:cubicBezTo>
                    <a:pt x="1618" y="2094"/>
                    <a:pt x="1540" y="2187"/>
                    <a:pt x="1475" y="2279"/>
                  </a:cubicBezTo>
                  <a:cubicBezTo>
                    <a:pt x="1594" y="2180"/>
                    <a:pt x="1638" y="2132"/>
                    <a:pt x="1705" y="2044"/>
                  </a:cubicBezTo>
                  <a:cubicBezTo>
                    <a:pt x="1775" y="1961"/>
                    <a:pt x="1855" y="1821"/>
                    <a:pt x="2118" y="1627"/>
                  </a:cubicBezTo>
                  <a:lnTo>
                    <a:pt x="2118" y="1627"/>
                  </a:lnTo>
                  <a:cubicBezTo>
                    <a:pt x="2118" y="1628"/>
                    <a:pt x="2063" y="1680"/>
                    <a:pt x="2009" y="1733"/>
                  </a:cubicBezTo>
                  <a:cubicBezTo>
                    <a:pt x="1982" y="1759"/>
                    <a:pt x="1955" y="1785"/>
                    <a:pt x="1934" y="1805"/>
                  </a:cubicBezTo>
                  <a:cubicBezTo>
                    <a:pt x="1916" y="1826"/>
                    <a:pt x="1904" y="1841"/>
                    <a:pt x="1904" y="1841"/>
                  </a:cubicBezTo>
                  <a:cubicBezTo>
                    <a:pt x="1986" y="1785"/>
                    <a:pt x="2075" y="1723"/>
                    <a:pt x="2169" y="1641"/>
                  </a:cubicBezTo>
                  <a:cubicBezTo>
                    <a:pt x="2217" y="1601"/>
                    <a:pt x="2269" y="1558"/>
                    <a:pt x="2325" y="1511"/>
                  </a:cubicBezTo>
                  <a:cubicBezTo>
                    <a:pt x="2382" y="1465"/>
                    <a:pt x="2450" y="1425"/>
                    <a:pt x="2521" y="1379"/>
                  </a:cubicBezTo>
                  <a:lnTo>
                    <a:pt x="2521" y="1379"/>
                  </a:lnTo>
                  <a:cubicBezTo>
                    <a:pt x="2459" y="1395"/>
                    <a:pt x="2173" y="1605"/>
                    <a:pt x="2136" y="1605"/>
                  </a:cubicBezTo>
                  <a:cubicBezTo>
                    <a:pt x="2124" y="1605"/>
                    <a:pt x="2139" y="1581"/>
                    <a:pt x="2201" y="1519"/>
                  </a:cubicBezTo>
                  <a:cubicBezTo>
                    <a:pt x="2275" y="1453"/>
                    <a:pt x="2382" y="1379"/>
                    <a:pt x="2524" y="1253"/>
                  </a:cubicBezTo>
                  <a:cubicBezTo>
                    <a:pt x="2526" y="1255"/>
                    <a:pt x="2528" y="1257"/>
                    <a:pt x="2532" y="1257"/>
                  </a:cubicBezTo>
                  <a:cubicBezTo>
                    <a:pt x="2568" y="1257"/>
                    <a:pt x="2696" y="1140"/>
                    <a:pt x="2880" y="1036"/>
                  </a:cubicBezTo>
                  <a:lnTo>
                    <a:pt x="2886" y="1076"/>
                  </a:lnTo>
                  <a:cubicBezTo>
                    <a:pt x="3092" y="939"/>
                    <a:pt x="3063" y="929"/>
                    <a:pt x="3184" y="843"/>
                  </a:cubicBezTo>
                  <a:cubicBezTo>
                    <a:pt x="3436" y="726"/>
                    <a:pt x="3500" y="728"/>
                    <a:pt x="3569" y="722"/>
                  </a:cubicBezTo>
                  <a:cubicBezTo>
                    <a:pt x="3691" y="671"/>
                    <a:pt x="3712" y="658"/>
                    <a:pt x="3695" y="658"/>
                  </a:cubicBezTo>
                  <a:cubicBezTo>
                    <a:pt x="3675" y="658"/>
                    <a:pt x="3602" y="677"/>
                    <a:pt x="3579" y="677"/>
                  </a:cubicBezTo>
                  <a:cubicBezTo>
                    <a:pt x="3558" y="677"/>
                    <a:pt x="3584" y="659"/>
                    <a:pt x="3749" y="590"/>
                  </a:cubicBezTo>
                  <a:cubicBezTo>
                    <a:pt x="4099" y="471"/>
                    <a:pt x="4342" y="381"/>
                    <a:pt x="4774" y="276"/>
                  </a:cubicBezTo>
                  <a:cubicBezTo>
                    <a:pt x="4823" y="271"/>
                    <a:pt x="4852" y="269"/>
                    <a:pt x="4868" y="269"/>
                  </a:cubicBezTo>
                  <a:cubicBezTo>
                    <a:pt x="4931" y="269"/>
                    <a:pt x="4763" y="303"/>
                    <a:pt x="4820" y="303"/>
                  </a:cubicBezTo>
                  <a:cubicBezTo>
                    <a:pt x="4822" y="303"/>
                    <a:pt x="4824" y="303"/>
                    <a:pt x="4827" y="303"/>
                  </a:cubicBezTo>
                  <a:lnTo>
                    <a:pt x="5049" y="238"/>
                  </a:lnTo>
                  <a:cubicBezTo>
                    <a:pt x="5062" y="237"/>
                    <a:pt x="5071" y="236"/>
                    <a:pt x="5077" y="236"/>
                  </a:cubicBezTo>
                  <a:cubicBezTo>
                    <a:pt x="5098" y="236"/>
                    <a:pt x="5086" y="244"/>
                    <a:pt x="5080" y="248"/>
                  </a:cubicBezTo>
                  <a:cubicBezTo>
                    <a:pt x="5271" y="209"/>
                    <a:pt x="5090" y="205"/>
                    <a:pt x="5396" y="176"/>
                  </a:cubicBezTo>
                  <a:cubicBezTo>
                    <a:pt x="5418" y="165"/>
                    <a:pt x="5475" y="159"/>
                    <a:pt x="5554" y="159"/>
                  </a:cubicBezTo>
                  <a:cubicBezTo>
                    <a:pt x="5620" y="159"/>
                    <a:pt x="5701" y="163"/>
                    <a:pt x="5788" y="172"/>
                  </a:cubicBezTo>
                  <a:cubicBezTo>
                    <a:pt x="5886" y="184"/>
                    <a:pt x="5991" y="196"/>
                    <a:pt x="6097" y="203"/>
                  </a:cubicBezTo>
                  <a:cubicBezTo>
                    <a:pt x="6203" y="209"/>
                    <a:pt x="6307" y="214"/>
                    <a:pt x="6402" y="221"/>
                  </a:cubicBezTo>
                  <a:cubicBezTo>
                    <a:pt x="6493" y="245"/>
                    <a:pt x="6354" y="236"/>
                    <a:pt x="6380" y="256"/>
                  </a:cubicBezTo>
                  <a:cubicBezTo>
                    <a:pt x="6898" y="299"/>
                    <a:pt x="6821" y="302"/>
                    <a:pt x="7246" y="367"/>
                  </a:cubicBezTo>
                  <a:cubicBezTo>
                    <a:pt x="7247" y="367"/>
                    <a:pt x="7247" y="367"/>
                    <a:pt x="7248" y="367"/>
                  </a:cubicBezTo>
                  <a:cubicBezTo>
                    <a:pt x="7272" y="367"/>
                    <a:pt x="7582" y="507"/>
                    <a:pt x="7584" y="507"/>
                  </a:cubicBezTo>
                  <a:cubicBezTo>
                    <a:pt x="7584" y="507"/>
                    <a:pt x="7584" y="507"/>
                    <a:pt x="7584" y="507"/>
                  </a:cubicBezTo>
                  <a:cubicBezTo>
                    <a:pt x="7495" y="465"/>
                    <a:pt x="7483" y="448"/>
                    <a:pt x="7518" y="448"/>
                  </a:cubicBezTo>
                  <a:cubicBezTo>
                    <a:pt x="7579" y="448"/>
                    <a:pt x="7782" y="500"/>
                    <a:pt x="7966" y="563"/>
                  </a:cubicBezTo>
                  <a:cubicBezTo>
                    <a:pt x="7887" y="507"/>
                    <a:pt x="7813" y="468"/>
                    <a:pt x="7763" y="444"/>
                  </a:cubicBezTo>
                  <a:cubicBezTo>
                    <a:pt x="7763" y="444"/>
                    <a:pt x="7764" y="444"/>
                    <a:pt x="7765" y="444"/>
                  </a:cubicBezTo>
                  <a:cubicBezTo>
                    <a:pt x="7796" y="444"/>
                    <a:pt x="8216" y="627"/>
                    <a:pt x="8216" y="627"/>
                  </a:cubicBezTo>
                  <a:cubicBezTo>
                    <a:pt x="8240" y="641"/>
                    <a:pt x="8241" y="647"/>
                    <a:pt x="8229" y="647"/>
                  </a:cubicBezTo>
                  <a:cubicBezTo>
                    <a:pt x="8214" y="647"/>
                    <a:pt x="8180" y="639"/>
                    <a:pt x="8137" y="628"/>
                  </a:cubicBezTo>
                  <a:lnTo>
                    <a:pt x="8137" y="628"/>
                  </a:lnTo>
                  <a:cubicBezTo>
                    <a:pt x="8169" y="639"/>
                    <a:pt x="8199" y="649"/>
                    <a:pt x="8222" y="659"/>
                  </a:cubicBezTo>
                  <a:cubicBezTo>
                    <a:pt x="8301" y="705"/>
                    <a:pt x="8313" y="721"/>
                    <a:pt x="8289" y="721"/>
                  </a:cubicBezTo>
                  <a:cubicBezTo>
                    <a:pt x="8268" y="721"/>
                    <a:pt x="8217" y="708"/>
                    <a:pt x="8160" y="691"/>
                  </a:cubicBezTo>
                  <a:cubicBezTo>
                    <a:pt x="8111" y="659"/>
                    <a:pt x="8062" y="627"/>
                    <a:pt x="8013" y="595"/>
                  </a:cubicBezTo>
                  <a:cubicBezTo>
                    <a:pt x="7938" y="573"/>
                    <a:pt x="7865" y="558"/>
                    <a:pt x="7826" y="558"/>
                  </a:cubicBezTo>
                  <a:cubicBezTo>
                    <a:pt x="7804" y="558"/>
                    <a:pt x="7793" y="562"/>
                    <a:pt x="7798" y="573"/>
                  </a:cubicBezTo>
                  <a:cubicBezTo>
                    <a:pt x="7830" y="578"/>
                    <a:pt x="7884" y="603"/>
                    <a:pt x="7945" y="629"/>
                  </a:cubicBezTo>
                  <a:cubicBezTo>
                    <a:pt x="7928" y="625"/>
                    <a:pt x="7914" y="622"/>
                    <a:pt x="7907" y="622"/>
                  </a:cubicBezTo>
                  <a:cubicBezTo>
                    <a:pt x="7902" y="622"/>
                    <a:pt x="7901" y="623"/>
                    <a:pt x="7906" y="628"/>
                  </a:cubicBezTo>
                  <a:cubicBezTo>
                    <a:pt x="7919" y="638"/>
                    <a:pt x="7967" y="652"/>
                    <a:pt x="8042" y="677"/>
                  </a:cubicBezTo>
                  <a:lnTo>
                    <a:pt x="8121" y="762"/>
                  </a:lnTo>
                  <a:lnTo>
                    <a:pt x="8153" y="759"/>
                  </a:lnTo>
                  <a:cubicBezTo>
                    <a:pt x="8153" y="759"/>
                    <a:pt x="8293" y="826"/>
                    <a:pt x="8420" y="918"/>
                  </a:cubicBezTo>
                  <a:cubicBezTo>
                    <a:pt x="8550" y="1004"/>
                    <a:pt x="8679" y="1091"/>
                    <a:pt x="8679" y="1091"/>
                  </a:cubicBezTo>
                  <a:cubicBezTo>
                    <a:pt x="9060" y="1313"/>
                    <a:pt x="9433" y="1488"/>
                    <a:pt x="9917" y="2026"/>
                  </a:cubicBezTo>
                  <a:cubicBezTo>
                    <a:pt x="9872" y="1991"/>
                    <a:pt x="9849" y="1978"/>
                    <a:pt x="9838" y="1978"/>
                  </a:cubicBezTo>
                  <a:cubicBezTo>
                    <a:pt x="9813" y="1978"/>
                    <a:pt x="9843" y="2037"/>
                    <a:pt x="9819" y="2048"/>
                  </a:cubicBezTo>
                  <a:cubicBezTo>
                    <a:pt x="9769" y="1964"/>
                    <a:pt x="9672" y="1864"/>
                    <a:pt x="9560" y="1752"/>
                  </a:cubicBezTo>
                  <a:cubicBezTo>
                    <a:pt x="9438" y="1652"/>
                    <a:pt x="9299" y="1541"/>
                    <a:pt x="9168" y="1417"/>
                  </a:cubicBezTo>
                  <a:lnTo>
                    <a:pt x="9168" y="1417"/>
                  </a:lnTo>
                  <a:cubicBezTo>
                    <a:pt x="9250" y="1495"/>
                    <a:pt x="9265" y="1519"/>
                    <a:pt x="9254" y="1519"/>
                  </a:cubicBezTo>
                  <a:cubicBezTo>
                    <a:pt x="9248" y="1519"/>
                    <a:pt x="9233" y="1510"/>
                    <a:pt x="9218" y="1499"/>
                  </a:cubicBezTo>
                  <a:lnTo>
                    <a:pt x="9218" y="1499"/>
                  </a:lnTo>
                  <a:cubicBezTo>
                    <a:pt x="9218" y="1499"/>
                    <a:pt x="9345" y="1603"/>
                    <a:pt x="9471" y="1706"/>
                  </a:cubicBezTo>
                  <a:cubicBezTo>
                    <a:pt x="9537" y="1756"/>
                    <a:pt x="9594" y="1814"/>
                    <a:pt x="9638" y="1857"/>
                  </a:cubicBezTo>
                  <a:cubicBezTo>
                    <a:pt x="9682" y="1900"/>
                    <a:pt x="9710" y="1930"/>
                    <a:pt x="9710" y="1930"/>
                  </a:cubicBezTo>
                  <a:cubicBezTo>
                    <a:pt x="9677" y="1940"/>
                    <a:pt x="9789" y="2046"/>
                    <a:pt x="9891" y="2183"/>
                  </a:cubicBezTo>
                  <a:cubicBezTo>
                    <a:pt x="9887" y="2166"/>
                    <a:pt x="9889" y="2159"/>
                    <a:pt x="9895" y="2159"/>
                  </a:cubicBezTo>
                  <a:cubicBezTo>
                    <a:pt x="9915" y="2159"/>
                    <a:pt x="9981" y="2236"/>
                    <a:pt x="10063" y="2339"/>
                  </a:cubicBezTo>
                  <a:cubicBezTo>
                    <a:pt x="10115" y="2407"/>
                    <a:pt x="10176" y="2485"/>
                    <a:pt x="10233" y="2559"/>
                  </a:cubicBezTo>
                  <a:cubicBezTo>
                    <a:pt x="10282" y="2638"/>
                    <a:pt x="10331" y="2713"/>
                    <a:pt x="10370" y="2769"/>
                  </a:cubicBezTo>
                  <a:cubicBezTo>
                    <a:pt x="10368" y="2773"/>
                    <a:pt x="10365" y="2775"/>
                    <a:pt x="10362" y="2775"/>
                  </a:cubicBezTo>
                  <a:cubicBezTo>
                    <a:pt x="10343" y="2775"/>
                    <a:pt x="10292" y="2702"/>
                    <a:pt x="10137" y="2474"/>
                  </a:cubicBezTo>
                  <a:lnTo>
                    <a:pt x="10137" y="2474"/>
                  </a:lnTo>
                  <a:cubicBezTo>
                    <a:pt x="10230" y="2628"/>
                    <a:pt x="10291" y="2726"/>
                    <a:pt x="10371" y="2812"/>
                  </a:cubicBezTo>
                  <a:cubicBezTo>
                    <a:pt x="10445" y="2900"/>
                    <a:pt x="10525" y="2986"/>
                    <a:pt x="10580" y="3154"/>
                  </a:cubicBezTo>
                  <a:lnTo>
                    <a:pt x="10580" y="3154"/>
                  </a:lnTo>
                  <a:cubicBezTo>
                    <a:pt x="10576" y="3147"/>
                    <a:pt x="10572" y="3139"/>
                    <a:pt x="10568" y="3131"/>
                  </a:cubicBezTo>
                  <a:lnTo>
                    <a:pt x="10568" y="3131"/>
                  </a:lnTo>
                  <a:cubicBezTo>
                    <a:pt x="10572" y="3140"/>
                    <a:pt x="10577" y="3149"/>
                    <a:pt x="10582" y="3159"/>
                  </a:cubicBezTo>
                  <a:cubicBezTo>
                    <a:pt x="10581" y="3158"/>
                    <a:pt x="10581" y="3156"/>
                    <a:pt x="10580" y="3154"/>
                  </a:cubicBezTo>
                  <a:lnTo>
                    <a:pt x="10580" y="3154"/>
                  </a:lnTo>
                  <a:cubicBezTo>
                    <a:pt x="10662" y="3316"/>
                    <a:pt x="10751" y="3523"/>
                    <a:pt x="10737" y="3523"/>
                  </a:cubicBezTo>
                  <a:cubicBezTo>
                    <a:pt x="10735" y="3523"/>
                    <a:pt x="10731" y="3519"/>
                    <a:pt x="10725" y="3511"/>
                  </a:cubicBezTo>
                  <a:cubicBezTo>
                    <a:pt x="10726" y="3510"/>
                    <a:pt x="10693" y="3438"/>
                    <a:pt x="10693" y="3438"/>
                  </a:cubicBezTo>
                  <a:lnTo>
                    <a:pt x="10693" y="3438"/>
                  </a:lnTo>
                  <a:cubicBezTo>
                    <a:pt x="10745" y="3559"/>
                    <a:pt x="10795" y="3718"/>
                    <a:pt x="10859" y="3883"/>
                  </a:cubicBezTo>
                  <a:cubicBezTo>
                    <a:pt x="10922" y="4047"/>
                    <a:pt x="10956" y="4233"/>
                    <a:pt x="11007" y="4398"/>
                  </a:cubicBezTo>
                  <a:cubicBezTo>
                    <a:pt x="11057" y="4563"/>
                    <a:pt x="11071" y="4723"/>
                    <a:pt x="11102" y="4840"/>
                  </a:cubicBezTo>
                  <a:cubicBezTo>
                    <a:pt x="11126" y="4959"/>
                    <a:pt x="11152" y="5039"/>
                    <a:pt x="11162" y="5058"/>
                  </a:cubicBezTo>
                  <a:cubicBezTo>
                    <a:pt x="11162" y="5058"/>
                    <a:pt x="11162" y="5058"/>
                    <a:pt x="11161" y="5058"/>
                  </a:cubicBezTo>
                  <a:cubicBezTo>
                    <a:pt x="11154" y="5058"/>
                    <a:pt x="11095" y="4994"/>
                    <a:pt x="11080" y="4965"/>
                  </a:cubicBezTo>
                  <a:lnTo>
                    <a:pt x="11080" y="4965"/>
                  </a:lnTo>
                  <a:cubicBezTo>
                    <a:pt x="11080" y="4965"/>
                    <a:pt x="11104" y="5021"/>
                    <a:pt x="11121" y="5108"/>
                  </a:cubicBezTo>
                  <a:cubicBezTo>
                    <a:pt x="11142" y="5196"/>
                    <a:pt x="11168" y="5313"/>
                    <a:pt x="11195" y="5430"/>
                  </a:cubicBezTo>
                  <a:cubicBezTo>
                    <a:pt x="11225" y="5548"/>
                    <a:pt x="11247" y="5668"/>
                    <a:pt x="11262" y="5758"/>
                  </a:cubicBezTo>
                  <a:cubicBezTo>
                    <a:pt x="11277" y="5848"/>
                    <a:pt x="11288" y="5908"/>
                    <a:pt x="11288" y="5908"/>
                  </a:cubicBezTo>
                  <a:cubicBezTo>
                    <a:pt x="11283" y="5897"/>
                    <a:pt x="11276" y="5893"/>
                    <a:pt x="11269" y="5893"/>
                  </a:cubicBezTo>
                  <a:cubicBezTo>
                    <a:pt x="11244" y="5893"/>
                    <a:pt x="11211" y="5943"/>
                    <a:pt x="11182" y="5943"/>
                  </a:cubicBezTo>
                  <a:cubicBezTo>
                    <a:pt x="11153" y="5943"/>
                    <a:pt x="11128" y="5895"/>
                    <a:pt x="11118" y="5702"/>
                  </a:cubicBezTo>
                  <a:lnTo>
                    <a:pt x="11118" y="5702"/>
                  </a:lnTo>
                  <a:cubicBezTo>
                    <a:pt x="11112" y="5830"/>
                    <a:pt x="11105" y="5988"/>
                    <a:pt x="11119" y="6258"/>
                  </a:cubicBezTo>
                  <a:cubicBezTo>
                    <a:pt x="11123" y="6196"/>
                    <a:pt x="11153" y="6112"/>
                    <a:pt x="11172" y="6112"/>
                  </a:cubicBezTo>
                  <a:cubicBezTo>
                    <a:pt x="11179" y="6112"/>
                    <a:pt x="11185" y="6125"/>
                    <a:pt x="11186" y="6159"/>
                  </a:cubicBezTo>
                  <a:cubicBezTo>
                    <a:pt x="11138" y="6482"/>
                    <a:pt x="11159" y="6389"/>
                    <a:pt x="11121" y="6773"/>
                  </a:cubicBezTo>
                  <a:lnTo>
                    <a:pt x="11121" y="6773"/>
                  </a:lnTo>
                  <a:cubicBezTo>
                    <a:pt x="11124" y="6750"/>
                    <a:pt x="11130" y="6740"/>
                    <a:pt x="11136" y="6740"/>
                  </a:cubicBezTo>
                  <a:cubicBezTo>
                    <a:pt x="11159" y="6740"/>
                    <a:pt x="11195" y="6859"/>
                    <a:pt x="11194" y="7010"/>
                  </a:cubicBezTo>
                  <a:cubicBezTo>
                    <a:pt x="11190" y="6998"/>
                    <a:pt x="11180" y="6997"/>
                    <a:pt x="11169" y="6997"/>
                  </a:cubicBezTo>
                  <a:cubicBezTo>
                    <a:pt x="11167" y="6997"/>
                    <a:pt x="11165" y="6998"/>
                    <a:pt x="11163" y="6998"/>
                  </a:cubicBezTo>
                  <a:cubicBezTo>
                    <a:pt x="11146" y="6998"/>
                    <a:pt x="11127" y="6996"/>
                    <a:pt x="11121" y="6961"/>
                  </a:cubicBezTo>
                  <a:lnTo>
                    <a:pt x="11121" y="6961"/>
                  </a:lnTo>
                  <a:lnTo>
                    <a:pt x="11184" y="7443"/>
                  </a:lnTo>
                  <a:lnTo>
                    <a:pt x="11184" y="7443"/>
                  </a:lnTo>
                  <a:cubicBezTo>
                    <a:pt x="11179" y="7418"/>
                    <a:pt x="11173" y="7408"/>
                    <a:pt x="11167" y="7408"/>
                  </a:cubicBezTo>
                  <a:cubicBezTo>
                    <a:pt x="11149" y="7408"/>
                    <a:pt x="11124" y="7481"/>
                    <a:pt x="11112" y="7559"/>
                  </a:cubicBezTo>
                  <a:cubicBezTo>
                    <a:pt x="11113" y="7556"/>
                    <a:pt x="11113" y="7555"/>
                    <a:pt x="11114" y="7555"/>
                  </a:cubicBezTo>
                  <a:lnTo>
                    <a:pt x="11114" y="7555"/>
                  </a:lnTo>
                  <a:cubicBezTo>
                    <a:pt x="11124" y="7555"/>
                    <a:pt x="11111" y="8010"/>
                    <a:pt x="11117" y="8140"/>
                  </a:cubicBezTo>
                  <a:lnTo>
                    <a:pt x="11132" y="7922"/>
                  </a:lnTo>
                  <a:lnTo>
                    <a:pt x="11132" y="7922"/>
                  </a:lnTo>
                  <a:cubicBezTo>
                    <a:pt x="11122" y="8502"/>
                    <a:pt x="11226" y="8495"/>
                    <a:pt x="11223" y="9071"/>
                  </a:cubicBezTo>
                  <a:cubicBezTo>
                    <a:pt x="11216" y="9037"/>
                    <a:pt x="11196" y="8996"/>
                    <a:pt x="11176" y="8996"/>
                  </a:cubicBezTo>
                  <a:cubicBezTo>
                    <a:pt x="11154" y="8996"/>
                    <a:pt x="11134" y="9042"/>
                    <a:pt x="11129" y="9192"/>
                  </a:cubicBezTo>
                  <a:cubicBezTo>
                    <a:pt x="11164" y="9327"/>
                    <a:pt x="11293" y="9786"/>
                    <a:pt x="11320" y="10297"/>
                  </a:cubicBezTo>
                  <a:lnTo>
                    <a:pt x="11301" y="10394"/>
                  </a:lnTo>
                  <a:lnTo>
                    <a:pt x="11322" y="10785"/>
                  </a:lnTo>
                  <a:cubicBezTo>
                    <a:pt x="11271" y="10542"/>
                    <a:pt x="11163" y="9858"/>
                    <a:pt x="11121" y="9485"/>
                  </a:cubicBezTo>
                  <a:cubicBezTo>
                    <a:pt x="11106" y="9702"/>
                    <a:pt x="11099" y="9546"/>
                    <a:pt x="11100" y="9871"/>
                  </a:cubicBezTo>
                  <a:cubicBezTo>
                    <a:pt x="11097" y="9889"/>
                    <a:pt x="11094" y="9897"/>
                    <a:pt x="11092" y="9897"/>
                  </a:cubicBezTo>
                  <a:cubicBezTo>
                    <a:pt x="11079" y="9897"/>
                    <a:pt x="11073" y="9678"/>
                    <a:pt x="11071" y="9597"/>
                  </a:cubicBezTo>
                  <a:lnTo>
                    <a:pt x="11060" y="10355"/>
                  </a:lnTo>
                  <a:cubicBezTo>
                    <a:pt x="11061" y="10354"/>
                    <a:pt x="11062" y="10354"/>
                    <a:pt x="11063" y="10354"/>
                  </a:cubicBezTo>
                  <a:cubicBezTo>
                    <a:pt x="11099" y="10354"/>
                    <a:pt x="11100" y="10907"/>
                    <a:pt x="11130" y="10907"/>
                  </a:cubicBezTo>
                  <a:cubicBezTo>
                    <a:pt x="11131" y="10907"/>
                    <a:pt x="11132" y="10906"/>
                    <a:pt x="11132" y="10906"/>
                  </a:cubicBezTo>
                  <a:lnTo>
                    <a:pt x="11091" y="10082"/>
                  </a:lnTo>
                  <a:cubicBezTo>
                    <a:pt x="11093" y="10081"/>
                    <a:pt x="11094" y="10081"/>
                    <a:pt x="11095" y="10081"/>
                  </a:cubicBezTo>
                  <a:cubicBezTo>
                    <a:pt x="11136" y="10081"/>
                    <a:pt x="11204" y="10575"/>
                    <a:pt x="11197" y="11095"/>
                  </a:cubicBezTo>
                  <a:cubicBezTo>
                    <a:pt x="11194" y="11126"/>
                    <a:pt x="11188" y="11138"/>
                    <a:pt x="11182" y="11138"/>
                  </a:cubicBezTo>
                  <a:cubicBezTo>
                    <a:pt x="11160" y="11138"/>
                    <a:pt x="11125" y="11004"/>
                    <a:pt x="11114" y="11004"/>
                  </a:cubicBezTo>
                  <a:cubicBezTo>
                    <a:pt x="11114" y="11004"/>
                    <a:pt x="11113" y="11004"/>
                    <a:pt x="11113" y="11004"/>
                  </a:cubicBezTo>
                  <a:cubicBezTo>
                    <a:pt x="11126" y="11074"/>
                    <a:pt x="11140" y="11514"/>
                    <a:pt x="11129" y="11563"/>
                  </a:cubicBezTo>
                  <a:lnTo>
                    <a:pt x="11108" y="11335"/>
                  </a:lnTo>
                  <a:lnTo>
                    <a:pt x="11108" y="11335"/>
                  </a:lnTo>
                  <a:cubicBezTo>
                    <a:pt x="11093" y="11634"/>
                    <a:pt x="11161" y="11823"/>
                    <a:pt x="11123" y="12182"/>
                  </a:cubicBezTo>
                  <a:cubicBezTo>
                    <a:pt x="11120" y="12306"/>
                    <a:pt x="11072" y="12552"/>
                    <a:pt x="11096" y="12574"/>
                  </a:cubicBezTo>
                  <a:cubicBezTo>
                    <a:pt x="11123" y="12451"/>
                    <a:pt x="11186" y="12388"/>
                    <a:pt x="11238" y="12388"/>
                  </a:cubicBezTo>
                  <a:cubicBezTo>
                    <a:pt x="11272" y="12388"/>
                    <a:pt x="11302" y="12414"/>
                    <a:pt x="11315" y="12466"/>
                  </a:cubicBezTo>
                  <a:cubicBezTo>
                    <a:pt x="11312" y="12510"/>
                    <a:pt x="11272" y="13117"/>
                    <a:pt x="11249" y="13259"/>
                  </a:cubicBezTo>
                  <a:cubicBezTo>
                    <a:pt x="11243" y="13294"/>
                    <a:pt x="11237" y="13308"/>
                    <a:pt x="11230" y="13308"/>
                  </a:cubicBezTo>
                  <a:cubicBezTo>
                    <a:pt x="11203" y="13308"/>
                    <a:pt x="11173" y="13089"/>
                    <a:pt x="11149" y="13089"/>
                  </a:cubicBezTo>
                  <a:cubicBezTo>
                    <a:pt x="11144" y="13089"/>
                    <a:pt x="11139" y="13100"/>
                    <a:pt x="11134" y="13125"/>
                  </a:cubicBezTo>
                  <a:cubicBezTo>
                    <a:pt x="11145" y="13134"/>
                    <a:pt x="11158" y="13246"/>
                    <a:pt x="11162" y="13293"/>
                  </a:cubicBezTo>
                  <a:cubicBezTo>
                    <a:pt x="11153" y="13423"/>
                    <a:pt x="11129" y="13239"/>
                    <a:pt x="11133" y="13522"/>
                  </a:cubicBezTo>
                  <a:cubicBezTo>
                    <a:pt x="11163" y="13556"/>
                    <a:pt x="11149" y="13831"/>
                    <a:pt x="11152" y="13831"/>
                  </a:cubicBezTo>
                  <a:cubicBezTo>
                    <a:pt x="11153" y="13831"/>
                    <a:pt x="11157" y="13784"/>
                    <a:pt x="11168" y="13656"/>
                  </a:cubicBezTo>
                  <a:lnTo>
                    <a:pt x="11168" y="13656"/>
                  </a:lnTo>
                  <a:cubicBezTo>
                    <a:pt x="11180" y="13932"/>
                    <a:pt x="11160" y="13950"/>
                    <a:pt x="11161" y="14275"/>
                  </a:cubicBezTo>
                  <a:cubicBezTo>
                    <a:pt x="11164" y="14263"/>
                    <a:pt x="11168" y="14258"/>
                    <a:pt x="11171" y="14258"/>
                  </a:cubicBezTo>
                  <a:cubicBezTo>
                    <a:pt x="11201" y="14258"/>
                    <a:pt x="11252" y="14597"/>
                    <a:pt x="11262" y="14843"/>
                  </a:cubicBezTo>
                  <a:cubicBezTo>
                    <a:pt x="11260" y="14841"/>
                    <a:pt x="11259" y="14840"/>
                    <a:pt x="11258" y="14840"/>
                  </a:cubicBezTo>
                  <a:cubicBezTo>
                    <a:pt x="11248" y="14840"/>
                    <a:pt x="11237" y="14892"/>
                    <a:pt x="11232" y="14919"/>
                  </a:cubicBezTo>
                  <a:cubicBezTo>
                    <a:pt x="11228" y="15486"/>
                    <a:pt x="11210" y="15790"/>
                    <a:pt x="11209" y="16319"/>
                  </a:cubicBezTo>
                  <a:cubicBezTo>
                    <a:pt x="11202" y="16359"/>
                    <a:pt x="11192" y="16541"/>
                    <a:pt x="11179" y="16541"/>
                  </a:cubicBezTo>
                  <a:cubicBezTo>
                    <a:pt x="11176" y="16541"/>
                    <a:pt x="11173" y="16533"/>
                    <a:pt x="11170" y="16514"/>
                  </a:cubicBezTo>
                  <a:lnTo>
                    <a:pt x="11170" y="16514"/>
                  </a:lnTo>
                  <a:cubicBezTo>
                    <a:pt x="11178" y="16591"/>
                    <a:pt x="11192" y="16660"/>
                    <a:pt x="11193" y="16823"/>
                  </a:cubicBezTo>
                  <a:cubicBezTo>
                    <a:pt x="11186" y="16884"/>
                    <a:pt x="11182" y="16908"/>
                    <a:pt x="11179" y="16908"/>
                  </a:cubicBezTo>
                  <a:cubicBezTo>
                    <a:pt x="11169" y="16908"/>
                    <a:pt x="11175" y="16648"/>
                    <a:pt x="11160" y="16648"/>
                  </a:cubicBezTo>
                  <a:cubicBezTo>
                    <a:pt x="11157" y="16648"/>
                    <a:pt x="11152" y="16663"/>
                    <a:pt x="11146" y="16701"/>
                  </a:cubicBezTo>
                  <a:cubicBezTo>
                    <a:pt x="11168" y="16720"/>
                    <a:pt x="11178" y="17122"/>
                    <a:pt x="11192" y="17354"/>
                  </a:cubicBezTo>
                  <a:cubicBezTo>
                    <a:pt x="11228" y="17282"/>
                    <a:pt x="11199" y="16818"/>
                    <a:pt x="11185" y="16585"/>
                  </a:cubicBezTo>
                  <a:cubicBezTo>
                    <a:pt x="11185" y="16585"/>
                    <a:pt x="11185" y="16585"/>
                    <a:pt x="11185" y="16585"/>
                  </a:cubicBezTo>
                  <a:cubicBezTo>
                    <a:pt x="11234" y="16585"/>
                    <a:pt x="11286" y="16990"/>
                    <a:pt x="11310" y="17541"/>
                  </a:cubicBezTo>
                  <a:cubicBezTo>
                    <a:pt x="11316" y="17767"/>
                    <a:pt x="11307" y="17811"/>
                    <a:pt x="11298" y="17811"/>
                  </a:cubicBezTo>
                  <a:cubicBezTo>
                    <a:pt x="11292" y="17811"/>
                    <a:pt x="11286" y="17792"/>
                    <a:pt x="11284" y="17792"/>
                  </a:cubicBezTo>
                  <a:cubicBezTo>
                    <a:pt x="11283" y="17792"/>
                    <a:pt x="11283" y="17796"/>
                    <a:pt x="11284" y="17808"/>
                  </a:cubicBezTo>
                  <a:cubicBezTo>
                    <a:pt x="11276" y="18632"/>
                    <a:pt x="11371" y="18510"/>
                    <a:pt x="11335" y="19196"/>
                  </a:cubicBezTo>
                  <a:cubicBezTo>
                    <a:pt x="11324" y="19294"/>
                    <a:pt x="11313" y="19323"/>
                    <a:pt x="11302" y="19323"/>
                  </a:cubicBezTo>
                  <a:cubicBezTo>
                    <a:pt x="11285" y="19323"/>
                    <a:pt x="11270" y="19259"/>
                    <a:pt x="11257" y="19259"/>
                  </a:cubicBezTo>
                  <a:cubicBezTo>
                    <a:pt x="11254" y="19259"/>
                    <a:pt x="11252" y="19261"/>
                    <a:pt x="11249" y="19268"/>
                  </a:cubicBezTo>
                  <a:cubicBezTo>
                    <a:pt x="11237" y="18910"/>
                    <a:pt x="11270" y="18719"/>
                    <a:pt x="11269" y="18477"/>
                  </a:cubicBezTo>
                  <a:lnTo>
                    <a:pt x="11269" y="18477"/>
                  </a:lnTo>
                  <a:lnTo>
                    <a:pt x="11253" y="18775"/>
                  </a:lnTo>
                  <a:cubicBezTo>
                    <a:pt x="11243" y="18661"/>
                    <a:pt x="11235" y="18422"/>
                    <a:pt x="11244" y="18292"/>
                  </a:cubicBezTo>
                  <a:lnTo>
                    <a:pt x="11244" y="18292"/>
                  </a:lnTo>
                  <a:cubicBezTo>
                    <a:pt x="11215" y="18520"/>
                    <a:pt x="11238" y="19685"/>
                    <a:pt x="11212" y="20322"/>
                  </a:cubicBezTo>
                  <a:cubicBezTo>
                    <a:pt x="11221" y="20414"/>
                    <a:pt x="11230" y="20562"/>
                    <a:pt x="11240" y="20562"/>
                  </a:cubicBezTo>
                  <a:cubicBezTo>
                    <a:pt x="11242" y="20562"/>
                    <a:pt x="11244" y="20555"/>
                    <a:pt x="11246" y="20538"/>
                  </a:cubicBezTo>
                  <a:lnTo>
                    <a:pt x="11242" y="20337"/>
                  </a:lnTo>
                  <a:cubicBezTo>
                    <a:pt x="11246" y="20310"/>
                    <a:pt x="11249" y="20299"/>
                    <a:pt x="11252" y="20299"/>
                  </a:cubicBezTo>
                  <a:cubicBezTo>
                    <a:pt x="11267" y="20299"/>
                    <a:pt x="11275" y="20528"/>
                    <a:pt x="11283" y="20528"/>
                  </a:cubicBezTo>
                  <a:cubicBezTo>
                    <a:pt x="11285" y="20528"/>
                    <a:pt x="11287" y="20509"/>
                    <a:pt x="11289" y="20461"/>
                  </a:cubicBezTo>
                  <a:cubicBezTo>
                    <a:pt x="11308" y="20731"/>
                    <a:pt x="11336" y="21034"/>
                    <a:pt x="11321" y="21414"/>
                  </a:cubicBezTo>
                  <a:lnTo>
                    <a:pt x="11287" y="21482"/>
                  </a:lnTo>
                  <a:lnTo>
                    <a:pt x="11287" y="21482"/>
                  </a:lnTo>
                  <a:cubicBezTo>
                    <a:pt x="11298" y="21448"/>
                    <a:pt x="11306" y="21236"/>
                    <a:pt x="11297" y="21134"/>
                  </a:cubicBezTo>
                  <a:lnTo>
                    <a:pt x="11297" y="21134"/>
                  </a:lnTo>
                  <a:cubicBezTo>
                    <a:pt x="11311" y="21295"/>
                    <a:pt x="11248" y="21715"/>
                    <a:pt x="11294" y="21887"/>
                  </a:cubicBezTo>
                  <a:lnTo>
                    <a:pt x="11319" y="21620"/>
                  </a:lnTo>
                  <a:cubicBezTo>
                    <a:pt x="11337" y="21892"/>
                    <a:pt x="11376" y="22227"/>
                    <a:pt x="11365" y="22565"/>
                  </a:cubicBezTo>
                  <a:cubicBezTo>
                    <a:pt x="11400" y="22411"/>
                    <a:pt x="11361" y="22487"/>
                    <a:pt x="11402" y="22247"/>
                  </a:cubicBezTo>
                  <a:lnTo>
                    <a:pt x="11402" y="22247"/>
                  </a:lnTo>
                  <a:cubicBezTo>
                    <a:pt x="11397" y="22265"/>
                    <a:pt x="11394" y="22274"/>
                    <a:pt x="11391" y="22274"/>
                  </a:cubicBezTo>
                  <a:cubicBezTo>
                    <a:pt x="11364" y="22274"/>
                    <a:pt x="11389" y="21654"/>
                    <a:pt x="11367" y="21654"/>
                  </a:cubicBezTo>
                  <a:cubicBezTo>
                    <a:pt x="11364" y="21654"/>
                    <a:pt x="11361" y="21662"/>
                    <a:pt x="11357" y="21681"/>
                  </a:cubicBezTo>
                  <a:lnTo>
                    <a:pt x="11357" y="21681"/>
                  </a:lnTo>
                  <a:cubicBezTo>
                    <a:pt x="11395" y="21454"/>
                    <a:pt x="11372" y="21277"/>
                    <a:pt x="11412" y="20971"/>
                  </a:cubicBezTo>
                  <a:lnTo>
                    <a:pt x="11412" y="20971"/>
                  </a:lnTo>
                  <a:cubicBezTo>
                    <a:pt x="11407" y="20976"/>
                    <a:pt x="11402" y="20998"/>
                    <a:pt x="11398" y="20998"/>
                  </a:cubicBezTo>
                  <a:cubicBezTo>
                    <a:pt x="11393" y="20998"/>
                    <a:pt x="11391" y="20962"/>
                    <a:pt x="11395" y="20803"/>
                  </a:cubicBezTo>
                  <a:cubicBezTo>
                    <a:pt x="11391" y="20790"/>
                    <a:pt x="11387" y="20760"/>
                    <a:pt x="11385" y="20740"/>
                  </a:cubicBezTo>
                  <a:cubicBezTo>
                    <a:pt x="11385" y="20732"/>
                    <a:pt x="11385" y="20729"/>
                    <a:pt x="11385" y="20721"/>
                  </a:cubicBezTo>
                  <a:cubicBezTo>
                    <a:pt x="11385" y="20727"/>
                    <a:pt x="11385" y="20731"/>
                    <a:pt x="11384" y="20737"/>
                  </a:cubicBezTo>
                  <a:cubicBezTo>
                    <a:pt x="11383" y="20732"/>
                    <a:pt x="11382" y="20728"/>
                    <a:pt x="11382" y="20728"/>
                  </a:cubicBezTo>
                  <a:lnTo>
                    <a:pt x="11382" y="20728"/>
                  </a:lnTo>
                  <a:cubicBezTo>
                    <a:pt x="11382" y="20728"/>
                    <a:pt x="11383" y="20733"/>
                    <a:pt x="11384" y="20744"/>
                  </a:cubicBezTo>
                  <a:cubicBezTo>
                    <a:pt x="11378" y="20810"/>
                    <a:pt x="11371" y="20866"/>
                    <a:pt x="11365" y="20887"/>
                  </a:cubicBezTo>
                  <a:cubicBezTo>
                    <a:pt x="11337" y="20747"/>
                    <a:pt x="11339" y="20297"/>
                    <a:pt x="11324" y="20145"/>
                  </a:cubicBezTo>
                  <a:cubicBezTo>
                    <a:pt x="11326" y="20098"/>
                    <a:pt x="11328" y="20083"/>
                    <a:pt x="11330" y="20083"/>
                  </a:cubicBezTo>
                  <a:cubicBezTo>
                    <a:pt x="11334" y="20083"/>
                    <a:pt x="11339" y="20145"/>
                    <a:pt x="11345" y="20145"/>
                  </a:cubicBezTo>
                  <a:cubicBezTo>
                    <a:pt x="11347" y="20145"/>
                    <a:pt x="11349" y="20139"/>
                    <a:pt x="11351" y="20123"/>
                  </a:cubicBezTo>
                  <a:lnTo>
                    <a:pt x="11329" y="19896"/>
                  </a:lnTo>
                  <a:cubicBezTo>
                    <a:pt x="11348" y="19880"/>
                    <a:pt x="11361" y="19677"/>
                    <a:pt x="11373" y="19677"/>
                  </a:cubicBezTo>
                  <a:cubicBezTo>
                    <a:pt x="11379" y="19677"/>
                    <a:pt x="11384" y="19720"/>
                    <a:pt x="11389" y="19845"/>
                  </a:cubicBezTo>
                  <a:lnTo>
                    <a:pt x="11390" y="19490"/>
                  </a:lnTo>
                  <a:cubicBezTo>
                    <a:pt x="11405" y="19279"/>
                    <a:pt x="11411" y="18991"/>
                    <a:pt x="11400" y="18814"/>
                  </a:cubicBezTo>
                  <a:cubicBezTo>
                    <a:pt x="11405" y="18681"/>
                    <a:pt x="11383" y="18492"/>
                    <a:pt x="11385" y="18492"/>
                  </a:cubicBezTo>
                  <a:lnTo>
                    <a:pt x="11385" y="18492"/>
                  </a:lnTo>
                  <a:cubicBezTo>
                    <a:pt x="11385" y="18492"/>
                    <a:pt x="11387" y="18505"/>
                    <a:pt x="11392" y="18536"/>
                  </a:cubicBezTo>
                  <a:lnTo>
                    <a:pt x="11374" y="17977"/>
                  </a:lnTo>
                  <a:lnTo>
                    <a:pt x="11382" y="17973"/>
                  </a:lnTo>
                  <a:cubicBezTo>
                    <a:pt x="11385" y="17422"/>
                    <a:pt x="11337" y="16839"/>
                    <a:pt x="11386" y="16210"/>
                  </a:cubicBezTo>
                  <a:cubicBezTo>
                    <a:pt x="11378" y="16023"/>
                    <a:pt x="11370" y="15832"/>
                    <a:pt x="11378" y="15522"/>
                  </a:cubicBezTo>
                  <a:lnTo>
                    <a:pt x="11401" y="15461"/>
                  </a:lnTo>
                  <a:cubicBezTo>
                    <a:pt x="11393" y="15223"/>
                    <a:pt x="11425" y="14746"/>
                    <a:pt x="11400" y="14644"/>
                  </a:cubicBezTo>
                  <a:cubicBezTo>
                    <a:pt x="11462" y="14387"/>
                    <a:pt x="11413" y="13488"/>
                    <a:pt x="11425" y="13070"/>
                  </a:cubicBezTo>
                  <a:lnTo>
                    <a:pt x="11395" y="13054"/>
                  </a:lnTo>
                  <a:cubicBezTo>
                    <a:pt x="11397" y="12766"/>
                    <a:pt x="11388" y="12489"/>
                    <a:pt x="11375" y="12132"/>
                  </a:cubicBezTo>
                  <a:lnTo>
                    <a:pt x="11350" y="12153"/>
                  </a:lnTo>
                  <a:cubicBezTo>
                    <a:pt x="11327" y="11845"/>
                    <a:pt x="11368" y="11360"/>
                    <a:pt x="11365" y="10873"/>
                  </a:cubicBezTo>
                  <a:lnTo>
                    <a:pt x="11365" y="10873"/>
                  </a:lnTo>
                  <a:cubicBezTo>
                    <a:pt x="11375" y="10906"/>
                    <a:pt x="11373" y="11030"/>
                    <a:pt x="11367" y="11117"/>
                  </a:cubicBezTo>
                  <a:cubicBezTo>
                    <a:pt x="11427" y="10533"/>
                    <a:pt x="11323" y="9887"/>
                    <a:pt x="11367" y="9358"/>
                  </a:cubicBezTo>
                  <a:cubicBezTo>
                    <a:pt x="11357" y="9227"/>
                    <a:pt x="11361" y="9131"/>
                    <a:pt x="11367" y="9038"/>
                  </a:cubicBezTo>
                  <a:cubicBezTo>
                    <a:pt x="11367" y="9051"/>
                    <a:pt x="11368" y="9062"/>
                    <a:pt x="11368" y="9071"/>
                  </a:cubicBezTo>
                  <a:cubicBezTo>
                    <a:pt x="11369" y="9058"/>
                    <a:pt x="11369" y="9037"/>
                    <a:pt x="11369" y="9018"/>
                  </a:cubicBezTo>
                  <a:cubicBezTo>
                    <a:pt x="11373" y="8960"/>
                    <a:pt x="11378" y="8899"/>
                    <a:pt x="11383" y="8834"/>
                  </a:cubicBezTo>
                  <a:lnTo>
                    <a:pt x="11383" y="8834"/>
                  </a:lnTo>
                  <a:cubicBezTo>
                    <a:pt x="11376" y="8890"/>
                    <a:pt x="11371" y="8942"/>
                    <a:pt x="11368" y="8988"/>
                  </a:cubicBezTo>
                  <a:cubicBezTo>
                    <a:pt x="11368" y="8887"/>
                    <a:pt x="11365" y="8733"/>
                    <a:pt x="11358" y="8581"/>
                  </a:cubicBezTo>
                  <a:lnTo>
                    <a:pt x="11387" y="8518"/>
                  </a:lnTo>
                  <a:cubicBezTo>
                    <a:pt x="11387" y="8505"/>
                    <a:pt x="11386" y="8495"/>
                    <a:pt x="11386" y="8483"/>
                  </a:cubicBezTo>
                  <a:cubicBezTo>
                    <a:pt x="11391" y="8407"/>
                    <a:pt x="11387" y="8377"/>
                    <a:pt x="11380" y="8377"/>
                  </a:cubicBezTo>
                  <a:cubicBezTo>
                    <a:pt x="11372" y="8377"/>
                    <a:pt x="11361" y="8404"/>
                    <a:pt x="11351" y="8443"/>
                  </a:cubicBezTo>
                  <a:cubicBezTo>
                    <a:pt x="11347" y="8367"/>
                    <a:pt x="11341" y="8296"/>
                    <a:pt x="11333" y="8243"/>
                  </a:cubicBezTo>
                  <a:cubicBezTo>
                    <a:pt x="11380" y="8122"/>
                    <a:pt x="11318" y="7846"/>
                    <a:pt x="11367" y="7682"/>
                  </a:cubicBezTo>
                  <a:cubicBezTo>
                    <a:pt x="11345" y="7587"/>
                    <a:pt x="11349" y="7010"/>
                    <a:pt x="11309" y="6866"/>
                  </a:cubicBezTo>
                  <a:lnTo>
                    <a:pt x="11309" y="6866"/>
                  </a:lnTo>
                  <a:cubicBezTo>
                    <a:pt x="11315" y="6701"/>
                    <a:pt x="11320" y="6535"/>
                    <a:pt x="11307" y="6387"/>
                  </a:cubicBezTo>
                  <a:lnTo>
                    <a:pt x="11343" y="6315"/>
                  </a:lnTo>
                  <a:lnTo>
                    <a:pt x="11293" y="5947"/>
                  </a:lnTo>
                  <a:cubicBezTo>
                    <a:pt x="11307" y="5813"/>
                    <a:pt x="11317" y="5726"/>
                    <a:pt x="11329" y="5726"/>
                  </a:cubicBezTo>
                  <a:cubicBezTo>
                    <a:pt x="11337" y="5726"/>
                    <a:pt x="11345" y="5764"/>
                    <a:pt x="11357" y="5853"/>
                  </a:cubicBezTo>
                  <a:cubicBezTo>
                    <a:pt x="11339" y="5586"/>
                    <a:pt x="11325" y="5475"/>
                    <a:pt x="11316" y="5375"/>
                  </a:cubicBezTo>
                  <a:cubicBezTo>
                    <a:pt x="11305" y="5276"/>
                    <a:pt x="11305" y="5184"/>
                    <a:pt x="11260" y="4958"/>
                  </a:cubicBezTo>
                  <a:lnTo>
                    <a:pt x="11260" y="4958"/>
                  </a:lnTo>
                  <a:lnTo>
                    <a:pt x="11286" y="4978"/>
                  </a:lnTo>
                  <a:cubicBezTo>
                    <a:pt x="11260" y="4813"/>
                    <a:pt x="11191" y="4559"/>
                    <a:pt x="11193" y="4457"/>
                  </a:cubicBezTo>
                  <a:cubicBezTo>
                    <a:pt x="11181" y="4366"/>
                    <a:pt x="11147" y="4208"/>
                    <a:pt x="11099" y="4010"/>
                  </a:cubicBezTo>
                  <a:cubicBezTo>
                    <a:pt x="11080" y="3909"/>
                    <a:pt x="11034" y="3805"/>
                    <a:pt x="10995" y="3691"/>
                  </a:cubicBezTo>
                  <a:cubicBezTo>
                    <a:pt x="10951" y="3579"/>
                    <a:pt x="10917" y="3455"/>
                    <a:pt x="10858" y="3336"/>
                  </a:cubicBezTo>
                  <a:cubicBezTo>
                    <a:pt x="10653" y="2843"/>
                    <a:pt x="10313" y="2341"/>
                    <a:pt x="10026" y="1959"/>
                  </a:cubicBezTo>
                  <a:lnTo>
                    <a:pt x="10026" y="1959"/>
                  </a:lnTo>
                  <a:cubicBezTo>
                    <a:pt x="10037" y="1985"/>
                    <a:pt x="10038" y="1997"/>
                    <a:pt x="10033" y="1997"/>
                  </a:cubicBezTo>
                  <a:cubicBezTo>
                    <a:pt x="10002" y="1997"/>
                    <a:pt x="9747" y="1619"/>
                    <a:pt x="9687" y="1619"/>
                  </a:cubicBezTo>
                  <a:cubicBezTo>
                    <a:pt x="9687" y="1619"/>
                    <a:pt x="9686" y="1619"/>
                    <a:pt x="9686" y="1619"/>
                  </a:cubicBezTo>
                  <a:cubicBezTo>
                    <a:pt x="9665" y="1585"/>
                    <a:pt x="9614" y="1528"/>
                    <a:pt x="9627" y="1528"/>
                  </a:cubicBezTo>
                  <a:cubicBezTo>
                    <a:pt x="9633" y="1528"/>
                    <a:pt x="9651" y="1539"/>
                    <a:pt x="9689" y="1568"/>
                  </a:cubicBezTo>
                  <a:cubicBezTo>
                    <a:pt x="9500" y="1412"/>
                    <a:pt x="9376" y="1275"/>
                    <a:pt x="9245" y="1174"/>
                  </a:cubicBezTo>
                  <a:cubicBezTo>
                    <a:pt x="9115" y="1075"/>
                    <a:pt x="8999" y="985"/>
                    <a:pt x="8848" y="907"/>
                  </a:cubicBezTo>
                  <a:cubicBezTo>
                    <a:pt x="8840" y="897"/>
                    <a:pt x="8840" y="893"/>
                    <a:pt x="8846" y="893"/>
                  </a:cubicBezTo>
                  <a:cubicBezTo>
                    <a:pt x="8860" y="893"/>
                    <a:pt x="8908" y="919"/>
                    <a:pt x="8917" y="919"/>
                  </a:cubicBezTo>
                  <a:cubicBezTo>
                    <a:pt x="8920" y="919"/>
                    <a:pt x="8919" y="916"/>
                    <a:pt x="8913" y="910"/>
                  </a:cubicBezTo>
                  <a:cubicBezTo>
                    <a:pt x="8881" y="887"/>
                    <a:pt x="8773" y="839"/>
                    <a:pt x="8735" y="804"/>
                  </a:cubicBezTo>
                  <a:cubicBezTo>
                    <a:pt x="8727" y="797"/>
                    <a:pt x="8726" y="794"/>
                    <a:pt x="8729" y="794"/>
                  </a:cubicBezTo>
                  <a:cubicBezTo>
                    <a:pt x="8741" y="794"/>
                    <a:pt x="8819" y="837"/>
                    <a:pt x="8875" y="864"/>
                  </a:cubicBezTo>
                  <a:cubicBezTo>
                    <a:pt x="8571" y="680"/>
                    <a:pt x="8448" y="636"/>
                    <a:pt x="8382" y="636"/>
                  </a:cubicBezTo>
                  <a:cubicBezTo>
                    <a:pt x="8354" y="636"/>
                    <a:pt x="8337" y="644"/>
                    <a:pt x="8320" y="652"/>
                  </a:cubicBezTo>
                  <a:cubicBezTo>
                    <a:pt x="8105" y="527"/>
                    <a:pt x="7993" y="465"/>
                    <a:pt x="7812" y="429"/>
                  </a:cubicBezTo>
                  <a:cubicBezTo>
                    <a:pt x="7767" y="402"/>
                    <a:pt x="7700" y="367"/>
                    <a:pt x="7721" y="367"/>
                  </a:cubicBezTo>
                  <a:cubicBezTo>
                    <a:pt x="7734" y="367"/>
                    <a:pt x="7783" y="382"/>
                    <a:pt x="7897" y="421"/>
                  </a:cubicBezTo>
                  <a:cubicBezTo>
                    <a:pt x="7816" y="392"/>
                    <a:pt x="7570" y="288"/>
                    <a:pt x="7338" y="214"/>
                  </a:cubicBezTo>
                  <a:cubicBezTo>
                    <a:pt x="7130" y="160"/>
                    <a:pt x="6935" y="113"/>
                    <a:pt x="6881" y="113"/>
                  </a:cubicBezTo>
                  <a:cubicBezTo>
                    <a:pt x="6874" y="113"/>
                    <a:pt x="6869" y="114"/>
                    <a:pt x="6867" y="116"/>
                  </a:cubicBezTo>
                  <a:cubicBezTo>
                    <a:pt x="6817" y="95"/>
                    <a:pt x="6629" y="76"/>
                    <a:pt x="6584" y="72"/>
                  </a:cubicBezTo>
                  <a:cubicBezTo>
                    <a:pt x="6202" y="4"/>
                    <a:pt x="6166" y="21"/>
                    <a:pt x="5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8"/>
            <p:cNvSpPr/>
            <p:nvPr/>
          </p:nvSpPr>
          <p:spPr>
            <a:xfrm rot="10800000">
              <a:off x="10528429" y="4352873"/>
              <a:ext cx="7644" cy="3950"/>
            </a:xfrm>
            <a:custGeom>
              <a:avLst/>
              <a:gdLst/>
              <a:ahLst/>
              <a:cxnLst/>
              <a:rect l="l" t="t" r="r" b="b"/>
              <a:pathLst>
                <a:path w="60" h="31" extrusionOk="0">
                  <a:moveTo>
                    <a:pt x="11" y="0"/>
                  </a:moveTo>
                  <a:cubicBezTo>
                    <a:pt x="0" y="0"/>
                    <a:pt x="12" y="8"/>
                    <a:pt x="60" y="30"/>
                  </a:cubicBezTo>
                  <a:cubicBezTo>
                    <a:pt x="38" y="17"/>
                    <a:pt x="34" y="10"/>
                    <a:pt x="31" y="3"/>
                  </a:cubicBezTo>
                  <a:cubicBezTo>
                    <a:pt x="22" y="2"/>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8"/>
            <p:cNvSpPr/>
            <p:nvPr/>
          </p:nvSpPr>
          <p:spPr>
            <a:xfrm rot="10800000">
              <a:off x="11478361" y="3373893"/>
              <a:ext cx="892" cy="3567"/>
            </a:xfrm>
            <a:custGeom>
              <a:avLst/>
              <a:gdLst/>
              <a:ahLst/>
              <a:cxnLst/>
              <a:rect l="l" t="t" r="r" b="b"/>
              <a:pathLst>
                <a:path w="7" h="28" extrusionOk="0">
                  <a:moveTo>
                    <a:pt x="2" y="0"/>
                  </a:moveTo>
                  <a:lnTo>
                    <a:pt x="1" y="14"/>
                  </a:lnTo>
                  <a:cubicBezTo>
                    <a:pt x="3" y="22"/>
                    <a:pt x="5" y="25"/>
                    <a:pt x="7" y="28"/>
                  </a:cubicBezTo>
                  <a:lnTo>
                    <a:pt x="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8"/>
            <p:cNvSpPr/>
            <p:nvPr/>
          </p:nvSpPr>
          <p:spPr>
            <a:xfrm rot="10800000">
              <a:off x="10107228" y="2736485"/>
              <a:ext cx="1911" cy="20767"/>
            </a:xfrm>
            <a:custGeom>
              <a:avLst/>
              <a:gdLst/>
              <a:ahLst/>
              <a:cxnLst/>
              <a:rect l="l" t="t" r="r" b="b"/>
              <a:pathLst>
                <a:path w="15" h="163" extrusionOk="0">
                  <a:moveTo>
                    <a:pt x="13" y="0"/>
                  </a:moveTo>
                  <a:cubicBezTo>
                    <a:pt x="8" y="0"/>
                    <a:pt x="2" y="42"/>
                    <a:pt x="0" y="162"/>
                  </a:cubicBezTo>
                  <a:cubicBezTo>
                    <a:pt x="4" y="78"/>
                    <a:pt x="9" y="31"/>
                    <a:pt x="14" y="0"/>
                  </a:cubicBezTo>
                  <a:cubicBezTo>
                    <a:pt x="14" y="0"/>
                    <a:pt x="14"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8"/>
            <p:cNvSpPr/>
            <p:nvPr/>
          </p:nvSpPr>
          <p:spPr>
            <a:xfrm rot="10800000">
              <a:off x="10090793" y="2188134"/>
              <a:ext cx="3185" cy="43190"/>
            </a:xfrm>
            <a:custGeom>
              <a:avLst/>
              <a:gdLst/>
              <a:ahLst/>
              <a:cxnLst/>
              <a:rect l="l" t="t" r="r" b="b"/>
              <a:pathLst>
                <a:path w="25" h="339" extrusionOk="0">
                  <a:moveTo>
                    <a:pt x="12" y="1"/>
                  </a:moveTo>
                  <a:cubicBezTo>
                    <a:pt x="5" y="1"/>
                    <a:pt x="1" y="79"/>
                    <a:pt x="4" y="181"/>
                  </a:cubicBezTo>
                  <a:cubicBezTo>
                    <a:pt x="10" y="245"/>
                    <a:pt x="14" y="339"/>
                    <a:pt x="21" y="339"/>
                  </a:cubicBezTo>
                  <a:cubicBezTo>
                    <a:pt x="22" y="339"/>
                    <a:pt x="23" y="335"/>
                    <a:pt x="25" y="327"/>
                  </a:cubicBezTo>
                  <a:lnTo>
                    <a:pt x="16" y="8"/>
                  </a:lnTo>
                  <a:cubicBezTo>
                    <a:pt x="15" y="3"/>
                    <a:pt x="14" y="1"/>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8"/>
            <p:cNvSpPr/>
            <p:nvPr/>
          </p:nvSpPr>
          <p:spPr>
            <a:xfrm rot="10800000">
              <a:off x="10098182" y="2066208"/>
              <a:ext cx="4841" cy="19493"/>
            </a:xfrm>
            <a:custGeom>
              <a:avLst/>
              <a:gdLst/>
              <a:ahLst/>
              <a:cxnLst/>
              <a:rect l="l" t="t" r="r" b="b"/>
              <a:pathLst>
                <a:path w="38" h="153" extrusionOk="0">
                  <a:moveTo>
                    <a:pt x="0" y="1"/>
                  </a:moveTo>
                  <a:lnTo>
                    <a:pt x="15" y="152"/>
                  </a:lnTo>
                  <a:cubicBezTo>
                    <a:pt x="21" y="65"/>
                    <a:pt x="28" y="59"/>
                    <a:pt x="37" y="1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rot="10800000">
              <a:off x="10102132" y="2169533"/>
              <a:ext cx="3695" cy="45229"/>
            </a:xfrm>
            <a:custGeom>
              <a:avLst/>
              <a:gdLst/>
              <a:ahLst/>
              <a:cxnLst/>
              <a:rect l="l" t="t" r="r" b="b"/>
              <a:pathLst>
                <a:path w="29" h="355" extrusionOk="0">
                  <a:moveTo>
                    <a:pt x="5" y="0"/>
                  </a:moveTo>
                  <a:cubicBezTo>
                    <a:pt x="2" y="0"/>
                    <a:pt x="1" y="45"/>
                    <a:pt x="2" y="173"/>
                  </a:cubicBezTo>
                  <a:cubicBezTo>
                    <a:pt x="8" y="195"/>
                    <a:pt x="14" y="355"/>
                    <a:pt x="21" y="355"/>
                  </a:cubicBezTo>
                  <a:cubicBezTo>
                    <a:pt x="23" y="355"/>
                    <a:pt x="26" y="323"/>
                    <a:pt x="28" y="231"/>
                  </a:cubicBezTo>
                  <a:cubicBezTo>
                    <a:pt x="21" y="210"/>
                    <a:pt x="10" y="0"/>
                    <a:pt x="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8"/>
            <p:cNvSpPr/>
            <p:nvPr/>
          </p:nvSpPr>
          <p:spPr>
            <a:xfrm rot="10800000">
              <a:off x="10088499" y="2789104"/>
              <a:ext cx="7899" cy="10447"/>
            </a:xfrm>
            <a:custGeom>
              <a:avLst/>
              <a:gdLst/>
              <a:ahLst/>
              <a:cxnLst/>
              <a:rect l="l" t="t" r="r" b="b"/>
              <a:pathLst>
                <a:path w="62" h="82" extrusionOk="0">
                  <a:moveTo>
                    <a:pt x="1" y="0"/>
                  </a:moveTo>
                  <a:lnTo>
                    <a:pt x="2" y="81"/>
                  </a:lnTo>
                  <a:lnTo>
                    <a:pt x="61" y="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8"/>
            <p:cNvSpPr/>
            <p:nvPr/>
          </p:nvSpPr>
          <p:spPr>
            <a:xfrm rot="10800000">
              <a:off x="10108629" y="3284072"/>
              <a:ext cx="7899" cy="61919"/>
            </a:xfrm>
            <a:custGeom>
              <a:avLst/>
              <a:gdLst/>
              <a:ahLst/>
              <a:cxnLst/>
              <a:rect l="l" t="t" r="r" b="b"/>
              <a:pathLst>
                <a:path w="62" h="486" extrusionOk="0">
                  <a:moveTo>
                    <a:pt x="36" y="1"/>
                  </a:moveTo>
                  <a:cubicBezTo>
                    <a:pt x="32" y="1"/>
                    <a:pt x="25" y="13"/>
                    <a:pt x="15" y="39"/>
                  </a:cubicBezTo>
                  <a:cubicBezTo>
                    <a:pt x="1" y="419"/>
                    <a:pt x="52" y="128"/>
                    <a:pt x="33" y="472"/>
                  </a:cubicBezTo>
                  <a:cubicBezTo>
                    <a:pt x="35" y="482"/>
                    <a:pt x="36" y="486"/>
                    <a:pt x="38" y="486"/>
                  </a:cubicBezTo>
                  <a:cubicBezTo>
                    <a:pt x="47" y="486"/>
                    <a:pt x="50" y="268"/>
                    <a:pt x="57" y="268"/>
                  </a:cubicBezTo>
                  <a:cubicBezTo>
                    <a:pt x="59" y="268"/>
                    <a:pt x="60" y="272"/>
                    <a:pt x="61" y="282"/>
                  </a:cubicBezTo>
                  <a:cubicBezTo>
                    <a:pt x="50" y="111"/>
                    <a:pt x="51"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8"/>
            <p:cNvSpPr/>
            <p:nvPr/>
          </p:nvSpPr>
          <p:spPr>
            <a:xfrm rot="10800000">
              <a:off x="10107483" y="3295029"/>
              <a:ext cx="1274" cy="15034"/>
            </a:xfrm>
            <a:custGeom>
              <a:avLst/>
              <a:gdLst/>
              <a:ahLst/>
              <a:cxnLst/>
              <a:rect l="l" t="t" r="r" b="b"/>
              <a:pathLst>
                <a:path w="10" h="118" extrusionOk="0">
                  <a:moveTo>
                    <a:pt x="0" y="0"/>
                  </a:moveTo>
                  <a:cubicBezTo>
                    <a:pt x="2" y="37"/>
                    <a:pt x="6" y="76"/>
                    <a:pt x="9" y="117"/>
                  </a:cubicBezTo>
                  <a:cubicBezTo>
                    <a:pt x="5" y="52"/>
                    <a:pt x="2" y="2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rot="10800000">
              <a:off x="11172716" y="4267129"/>
              <a:ext cx="21786" cy="13887"/>
            </a:xfrm>
            <a:custGeom>
              <a:avLst/>
              <a:gdLst/>
              <a:ahLst/>
              <a:cxnLst/>
              <a:rect l="l" t="t" r="r" b="b"/>
              <a:pathLst>
                <a:path w="171" h="109" extrusionOk="0">
                  <a:moveTo>
                    <a:pt x="171" y="0"/>
                  </a:moveTo>
                  <a:lnTo>
                    <a:pt x="171" y="0"/>
                  </a:lnTo>
                  <a:cubicBezTo>
                    <a:pt x="133" y="9"/>
                    <a:pt x="90" y="45"/>
                    <a:pt x="1" y="109"/>
                  </a:cubicBezTo>
                  <a:lnTo>
                    <a:pt x="161" y="18"/>
                  </a:lnTo>
                  <a:lnTo>
                    <a:pt x="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rot="10800000">
              <a:off x="11425870" y="3964924"/>
              <a:ext cx="8664" cy="10829"/>
            </a:xfrm>
            <a:custGeom>
              <a:avLst/>
              <a:gdLst/>
              <a:ahLst/>
              <a:cxnLst/>
              <a:rect l="l" t="t" r="r" b="b"/>
              <a:pathLst>
                <a:path w="68" h="85" extrusionOk="0">
                  <a:moveTo>
                    <a:pt x="68" y="0"/>
                  </a:moveTo>
                  <a:lnTo>
                    <a:pt x="0" y="84"/>
                  </a:lnTo>
                  <a:lnTo>
                    <a:pt x="0" y="84"/>
                  </a:lnTo>
                  <a:lnTo>
                    <a:pt x="48" y="52"/>
                  </a:lnTo>
                  <a:lnTo>
                    <a:pt x="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rot="10800000">
              <a:off x="11471353" y="3629722"/>
              <a:ext cx="4459" cy="46630"/>
            </a:xfrm>
            <a:custGeom>
              <a:avLst/>
              <a:gdLst/>
              <a:ahLst/>
              <a:cxnLst/>
              <a:rect l="l" t="t" r="r" b="b"/>
              <a:pathLst>
                <a:path w="35" h="366" extrusionOk="0">
                  <a:moveTo>
                    <a:pt x="29" y="0"/>
                  </a:moveTo>
                  <a:cubicBezTo>
                    <a:pt x="29" y="19"/>
                    <a:pt x="29" y="38"/>
                    <a:pt x="29" y="58"/>
                  </a:cubicBezTo>
                  <a:lnTo>
                    <a:pt x="29" y="58"/>
                  </a:lnTo>
                  <a:cubicBezTo>
                    <a:pt x="30" y="39"/>
                    <a:pt x="29" y="20"/>
                    <a:pt x="29" y="0"/>
                  </a:cubicBezTo>
                  <a:close/>
                  <a:moveTo>
                    <a:pt x="29" y="58"/>
                  </a:moveTo>
                  <a:cubicBezTo>
                    <a:pt x="29" y="249"/>
                    <a:pt x="1" y="365"/>
                    <a:pt x="25" y="365"/>
                  </a:cubicBezTo>
                  <a:cubicBezTo>
                    <a:pt x="27" y="365"/>
                    <a:pt x="30" y="364"/>
                    <a:pt x="34" y="361"/>
                  </a:cubicBezTo>
                  <a:cubicBezTo>
                    <a:pt x="32" y="266"/>
                    <a:pt x="31" y="157"/>
                    <a:pt x="29"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rot="10800000">
              <a:off x="11294897" y="3838921"/>
              <a:ext cx="2930" cy="13887"/>
            </a:xfrm>
            <a:custGeom>
              <a:avLst/>
              <a:gdLst/>
              <a:ahLst/>
              <a:cxnLst/>
              <a:rect l="l" t="t" r="r" b="b"/>
              <a:pathLst>
                <a:path w="23" h="109" extrusionOk="0">
                  <a:moveTo>
                    <a:pt x="22" y="0"/>
                  </a:moveTo>
                  <a:lnTo>
                    <a:pt x="1" y="109"/>
                  </a:lnTo>
                  <a:cubicBezTo>
                    <a:pt x="12" y="57"/>
                    <a:pt x="18" y="25"/>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8"/>
            <p:cNvSpPr/>
            <p:nvPr/>
          </p:nvSpPr>
          <p:spPr>
            <a:xfrm rot="10800000">
              <a:off x="11261262" y="3946578"/>
              <a:ext cx="1529" cy="4969"/>
            </a:xfrm>
            <a:custGeom>
              <a:avLst/>
              <a:gdLst/>
              <a:ahLst/>
              <a:cxnLst/>
              <a:rect l="l" t="t" r="r" b="b"/>
              <a:pathLst>
                <a:path w="12" h="39" extrusionOk="0">
                  <a:moveTo>
                    <a:pt x="10" y="1"/>
                  </a:moveTo>
                  <a:cubicBezTo>
                    <a:pt x="3" y="24"/>
                    <a:pt x="0" y="38"/>
                    <a:pt x="2" y="38"/>
                  </a:cubicBezTo>
                  <a:cubicBezTo>
                    <a:pt x="3" y="38"/>
                    <a:pt x="7" y="33"/>
                    <a:pt x="12" y="22"/>
                  </a:cubicBezTo>
                  <a:lnTo>
                    <a:pt x="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8"/>
            <p:cNvSpPr/>
            <p:nvPr/>
          </p:nvSpPr>
          <p:spPr>
            <a:xfrm rot="10800000">
              <a:off x="10240876" y="3219987"/>
              <a:ext cx="6752" cy="42681"/>
            </a:xfrm>
            <a:custGeom>
              <a:avLst/>
              <a:gdLst/>
              <a:ahLst/>
              <a:cxnLst/>
              <a:rect l="l" t="t" r="r" b="b"/>
              <a:pathLst>
                <a:path w="53" h="335" extrusionOk="0">
                  <a:moveTo>
                    <a:pt x="32" y="0"/>
                  </a:moveTo>
                  <a:cubicBezTo>
                    <a:pt x="31" y="0"/>
                    <a:pt x="30" y="1"/>
                    <a:pt x="29" y="2"/>
                  </a:cubicBezTo>
                  <a:lnTo>
                    <a:pt x="3" y="53"/>
                  </a:lnTo>
                  <a:cubicBezTo>
                    <a:pt x="8" y="170"/>
                    <a:pt x="5" y="259"/>
                    <a:pt x="0" y="335"/>
                  </a:cubicBezTo>
                  <a:cubicBezTo>
                    <a:pt x="21" y="176"/>
                    <a:pt x="52"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8"/>
            <p:cNvSpPr/>
            <p:nvPr/>
          </p:nvSpPr>
          <p:spPr>
            <a:xfrm rot="10800000">
              <a:off x="10526900" y="4190304"/>
              <a:ext cx="18983" cy="8791"/>
            </a:xfrm>
            <a:custGeom>
              <a:avLst/>
              <a:gdLst/>
              <a:ahLst/>
              <a:cxnLst/>
              <a:rect l="l" t="t" r="r" b="b"/>
              <a:pathLst>
                <a:path w="149" h="69" extrusionOk="0">
                  <a:moveTo>
                    <a:pt x="0" y="1"/>
                  </a:moveTo>
                  <a:lnTo>
                    <a:pt x="0" y="1"/>
                  </a:lnTo>
                  <a:cubicBezTo>
                    <a:pt x="14" y="9"/>
                    <a:pt x="26" y="21"/>
                    <a:pt x="39" y="32"/>
                  </a:cubicBezTo>
                  <a:cubicBezTo>
                    <a:pt x="77" y="45"/>
                    <a:pt x="114" y="57"/>
                    <a:pt x="148" y="69"/>
                  </a:cubicBezTo>
                  <a:cubicBezTo>
                    <a:pt x="103" y="48"/>
                    <a:pt x="53" y="2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8"/>
            <p:cNvSpPr/>
            <p:nvPr/>
          </p:nvSpPr>
          <p:spPr>
            <a:xfrm rot="10800000">
              <a:off x="10565249" y="4193362"/>
              <a:ext cx="23697" cy="13887"/>
            </a:xfrm>
            <a:custGeom>
              <a:avLst/>
              <a:gdLst/>
              <a:ahLst/>
              <a:cxnLst/>
              <a:rect l="l" t="t" r="r" b="b"/>
              <a:pathLst>
                <a:path w="186" h="109" extrusionOk="0">
                  <a:moveTo>
                    <a:pt x="0" y="0"/>
                  </a:moveTo>
                  <a:lnTo>
                    <a:pt x="0" y="0"/>
                  </a:lnTo>
                  <a:cubicBezTo>
                    <a:pt x="40" y="27"/>
                    <a:pt x="101" y="62"/>
                    <a:pt x="186" y="108"/>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8"/>
            <p:cNvSpPr/>
            <p:nvPr/>
          </p:nvSpPr>
          <p:spPr>
            <a:xfrm rot="10800000">
              <a:off x="11303051" y="3265089"/>
              <a:ext cx="3313" cy="17964"/>
            </a:xfrm>
            <a:custGeom>
              <a:avLst/>
              <a:gdLst/>
              <a:ahLst/>
              <a:cxnLst/>
              <a:rect l="l" t="t" r="r" b="b"/>
              <a:pathLst>
                <a:path w="26" h="141" extrusionOk="0">
                  <a:moveTo>
                    <a:pt x="16" y="1"/>
                  </a:moveTo>
                  <a:cubicBezTo>
                    <a:pt x="12" y="1"/>
                    <a:pt x="8" y="9"/>
                    <a:pt x="4" y="9"/>
                  </a:cubicBezTo>
                  <a:cubicBezTo>
                    <a:pt x="2" y="9"/>
                    <a:pt x="1" y="8"/>
                    <a:pt x="0" y="7"/>
                  </a:cubicBezTo>
                  <a:lnTo>
                    <a:pt x="0" y="7"/>
                  </a:lnTo>
                  <a:lnTo>
                    <a:pt x="26" y="141"/>
                  </a:lnTo>
                  <a:cubicBezTo>
                    <a:pt x="26" y="23"/>
                    <a:pt x="22" y="1"/>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8"/>
            <p:cNvSpPr/>
            <p:nvPr/>
          </p:nvSpPr>
          <p:spPr>
            <a:xfrm rot="10800000">
              <a:off x="10246482" y="2297575"/>
              <a:ext cx="4841" cy="45866"/>
            </a:xfrm>
            <a:custGeom>
              <a:avLst/>
              <a:gdLst/>
              <a:ahLst/>
              <a:cxnLst/>
              <a:rect l="l" t="t" r="r" b="b"/>
              <a:pathLst>
                <a:path w="38" h="360" extrusionOk="0">
                  <a:moveTo>
                    <a:pt x="37" y="1"/>
                  </a:moveTo>
                  <a:cubicBezTo>
                    <a:pt x="23" y="174"/>
                    <a:pt x="1" y="313"/>
                    <a:pt x="22" y="360"/>
                  </a:cubicBezTo>
                  <a:cubicBezTo>
                    <a:pt x="32" y="216"/>
                    <a:pt x="36" y="101"/>
                    <a:pt x="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8"/>
            <p:cNvSpPr/>
            <p:nvPr/>
          </p:nvSpPr>
          <p:spPr>
            <a:xfrm rot="10800000">
              <a:off x="11316174" y="3889246"/>
              <a:ext cx="4077" cy="13250"/>
            </a:xfrm>
            <a:custGeom>
              <a:avLst/>
              <a:gdLst/>
              <a:ahLst/>
              <a:cxnLst/>
              <a:rect l="l" t="t" r="r" b="b"/>
              <a:pathLst>
                <a:path w="32" h="104" extrusionOk="0">
                  <a:moveTo>
                    <a:pt x="26" y="1"/>
                  </a:moveTo>
                  <a:cubicBezTo>
                    <a:pt x="25" y="1"/>
                    <a:pt x="24" y="1"/>
                    <a:pt x="23" y="3"/>
                  </a:cubicBezTo>
                  <a:cubicBezTo>
                    <a:pt x="0" y="71"/>
                    <a:pt x="2" y="104"/>
                    <a:pt x="6" y="104"/>
                  </a:cubicBezTo>
                  <a:cubicBezTo>
                    <a:pt x="18" y="39"/>
                    <a:pt x="32" y="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8"/>
            <p:cNvSpPr/>
            <p:nvPr/>
          </p:nvSpPr>
          <p:spPr>
            <a:xfrm rot="10800000">
              <a:off x="10244316" y="2343314"/>
              <a:ext cx="3058" cy="52873"/>
            </a:xfrm>
            <a:custGeom>
              <a:avLst/>
              <a:gdLst/>
              <a:ahLst/>
              <a:cxnLst/>
              <a:rect l="l" t="t" r="r" b="b"/>
              <a:pathLst>
                <a:path w="24" h="415" extrusionOk="0">
                  <a:moveTo>
                    <a:pt x="6" y="0"/>
                  </a:moveTo>
                  <a:cubicBezTo>
                    <a:pt x="4" y="26"/>
                    <a:pt x="2" y="51"/>
                    <a:pt x="0" y="76"/>
                  </a:cubicBezTo>
                  <a:cubicBezTo>
                    <a:pt x="4" y="181"/>
                    <a:pt x="8" y="286"/>
                    <a:pt x="6" y="415"/>
                  </a:cubicBezTo>
                  <a:cubicBezTo>
                    <a:pt x="18" y="288"/>
                    <a:pt x="24" y="141"/>
                    <a:pt x="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8"/>
            <p:cNvSpPr/>
            <p:nvPr/>
          </p:nvSpPr>
          <p:spPr>
            <a:xfrm rot="10800000">
              <a:off x="10266739" y="2530471"/>
              <a:ext cx="637" cy="3185"/>
            </a:xfrm>
            <a:custGeom>
              <a:avLst/>
              <a:gdLst/>
              <a:ahLst/>
              <a:cxnLst/>
              <a:rect l="l" t="t" r="r" b="b"/>
              <a:pathLst>
                <a:path w="5" h="25" extrusionOk="0">
                  <a:moveTo>
                    <a:pt x="5" y="1"/>
                  </a:moveTo>
                  <a:cubicBezTo>
                    <a:pt x="3" y="11"/>
                    <a:pt x="2" y="18"/>
                    <a:pt x="1" y="21"/>
                  </a:cubicBezTo>
                  <a:lnTo>
                    <a:pt x="1" y="21"/>
                  </a:lnTo>
                  <a:cubicBezTo>
                    <a:pt x="2" y="19"/>
                    <a:pt x="2" y="15"/>
                    <a:pt x="3" y="11"/>
                  </a:cubicBezTo>
                  <a:cubicBezTo>
                    <a:pt x="3" y="8"/>
                    <a:pt x="5" y="5"/>
                    <a:pt x="5" y="1"/>
                  </a:cubicBezTo>
                  <a:close/>
                  <a:moveTo>
                    <a:pt x="1" y="21"/>
                  </a:moveTo>
                  <a:lnTo>
                    <a:pt x="1" y="21"/>
                  </a:lnTo>
                  <a:cubicBezTo>
                    <a:pt x="1" y="23"/>
                    <a:pt x="1" y="24"/>
                    <a:pt x="1" y="24"/>
                  </a:cubicBezTo>
                  <a:cubicBezTo>
                    <a:pt x="1" y="24"/>
                    <a:pt x="1" y="23"/>
                    <a:pt x="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8"/>
            <p:cNvSpPr/>
            <p:nvPr/>
          </p:nvSpPr>
          <p:spPr>
            <a:xfrm rot="10800000">
              <a:off x="11316938" y="2301525"/>
              <a:ext cx="1274" cy="10957"/>
            </a:xfrm>
            <a:custGeom>
              <a:avLst/>
              <a:gdLst/>
              <a:ahLst/>
              <a:cxnLst/>
              <a:rect l="l" t="t" r="r" b="b"/>
              <a:pathLst>
                <a:path w="10" h="86" extrusionOk="0">
                  <a:moveTo>
                    <a:pt x="3" y="1"/>
                  </a:moveTo>
                  <a:cubicBezTo>
                    <a:pt x="3" y="7"/>
                    <a:pt x="2" y="15"/>
                    <a:pt x="1" y="23"/>
                  </a:cubicBezTo>
                  <a:cubicBezTo>
                    <a:pt x="5" y="68"/>
                    <a:pt x="7" y="86"/>
                    <a:pt x="8" y="86"/>
                  </a:cubicBezTo>
                  <a:cubicBezTo>
                    <a:pt x="9" y="86"/>
                    <a:pt x="7" y="49"/>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8"/>
            <p:cNvSpPr/>
            <p:nvPr/>
          </p:nvSpPr>
          <p:spPr>
            <a:xfrm rot="10800000">
              <a:off x="10281263" y="3574046"/>
              <a:ext cx="382" cy="2293"/>
            </a:xfrm>
            <a:custGeom>
              <a:avLst/>
              <a:gdLst/>
              <a:ahLst/>
              <a:cxnLst/>
              <a:rect l="l" t="t" r="r" b="b"/>
              <a:pathLst>
                <a:path w="3" h="18" extrusionOk="0">
                  <a:moveTo>
                    <a:pt x="3" y="1"/>
                  </a:moveTo>
                  <a:lnTo>
                    <a:pt x="1" y="5"/>
                  </a:lnTo>
                  <a:cubicBezTo>
                    <a:pt x="1" y="10"/>
                    <a:pt x="2" y="13"/>
                    <a:pt x="2" y="17"/>
                  </a:cubicBezTo>
                  <a:cubicBezTo>
                    <a:pt x="2" y="12"/>
                    <a:pt x="3" y="6"/>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8"/>
            <p:cNvSpPr/>
            <p:nvPr/>
          </p:nvSpPr>
          <p:spPr>
            <a:xfrm rot="10800000">
              <a:off x="10271835" y="3576084"/>
              <a:ext cx="12231" cy="48796"/>
            </a:xfrm>
            <a:custGeom>
              <a:avLst/>
              <a:gdLst/>
              <a:ahLst/>
              <a:cxnLst/>
              <a:rect l="l" t="t" r="r" b="b"/>
              <a:pathLst>
                <a:path w="96" h="383" extrusionOk="0">
                  <a:moveTo>
                    <a:pt x="0" y="0"/>
                  </a:moveTo>
                  <a:cubicBezTo>
                    <a:pt x="32" y="164"/>
                    <a:pt x="29" y="259"/>
                    <a:pt x="22" y="383"/>
                  </a:cubicBezTo>
                  <a:lnTo>
                    <a:pt x="96" y="25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8"/>
            <p:cNvSpPr/>
            <p:nvPr/>
          </p:nvSpPr>
          <p:spPr>
            <a:xfrm rot="10800000">
              <a:off x="10237436" y="444724"/>
              <a:ext cx="1116195" cy="3828265"/>
            </a:xfrm>
            <a:custGeom>
              <a:avLst/>
              <a:gdLst/>
              <a:ahLst/>
              <a:cxnLst/>
              <a:rect l="l" t="t" r="r" b="b"/>
              <a:pathLst>
                <a:path w="8761" h="30048" extrusionOk="0">
                  <a:moveTo>
                    <a:pt x="6609" y="799"/>
                  </a:moveTo>
                  <a:lnTo>
                    <a:pt x="6609" y="799"/>
                  </a:lnTo>
                  <a:cubicBezTo>
                    <a:pt x="6675" y="832"/>
                    <a:pt x="6737" y="888"/>
                    <a:pt x="6807" y="946"/>
                  </a:cubicBezTo>
                  <a:cubicBezTo>
                    <a:pt x="6754" y="922"/>
                    <a:pt x="6691" y="858"/>
                    <a:pt x="6609" y="799"/>
                  </a:cubicBezTo>
                  <a:close/>
                  <a:moveTo>
                    <a:pt x="1370" y="1549"/>
                  </a:moveTo>
                  <a:cubicBezTo>
                    <a:pt x="1321" y="1608"/>
                    <a:pt x="1236" y="1733"/>
                    <a:pt x="1193" y="1769"/>
                  </a:cubicBezTo>
                  <a:cubicBezTo>
                    <a:pt x="1218" y="1678"/>
                    <a:pt x="1274" y="1637"/>
                    <a:pt x="1370" y="1549"/>
                  </a:cubicBezTo>
                  <a:close/>
                  <a:moveTo>
                    <a:pt x="551" y="2956"/>
                  </a:moveTo>
                  <a:lnTo>
                    <a:pt x="551" y="2956"/>
                  </a:lnTo>
                  <a:cubicBezTo>
                    <a:pt x="542" y="2981"/>
                    <a:pt x="536" y="2997"/>
                    <a:pt x="536" y="2997"/>
                  </a:cubicBezTo>
                  <a:cubicBezTo>
                    <a:pt x="542" y="2981"/>
                    <a:pt x="547" y="2967"/>
                    <a:pt x="551" y="2956"/>
                  </a:cubicBezTo>
                  <a:close/>
                  <a:moveTo>
                    <a:pt x="8266" y="3022"/>
                  </a:moveTo>
                  <a:lnTo>
                    <a:pt x="8266" y="3022"/>
                  </a:lnTo>
                  <a:cubicBezTo>
                    <a:pt x="8278" y="3053"/>
                    <a:pt x="8291" y="3095"/>
                    <a:pt x="8304" y="3141"/>
                  </a:cubicBezTo>
                  <a:lnTo>
                    <a:pt x="8304" y="3141"/>
                  </a:lnTo>
                  <a:cubicBezTo>
                    <a:pt x="8289" y="3079"/>
                    <a:pt x="8283" y="3044"/>
                    <a:pt x="8266" y="3022"/>
                  </a:cubicBezTo>
                  <a:close/>
                  <a:moveTo>
                    <a:pt x="8419" y="6435"/>
                  </a:moveTo>
                  <a:cubicBezTo>
                    <a:pt x="8419" y="6439"/>
                    <a:pt x="8418" y="6444"/>
                    <a:pt x="8418" y="6450"/>
                  </a:cubicBezTo>
                  <a:cubicBezTo>
                    <a:pt x="8418" y="6445"/>
                    <a:pt x="8419" y="6440"/>
                    <a:pt x="8419" y="6435"/>
                  </a:cubicBezTo>
                  <a:close/>
                  <a:moveTo>
                    <a:pt x="8606" y="6481"/>
                  </a:moveTo>
                  <a:cubicBezTo>
                    <a:pt x="8607" y="6481"/>
                    <a:pt x="8608" y="6490"/>
                    <a:pt x="8608" y="6520"/>
                  </a:cubicBezTo>
                  <a:lnTo>
                    <a:pt x="8608" y="6520"/>
                  </a:lnTo>
                  <a:cubicBezTo>
                    <a:pt x="8605" y="6509"/>
                    <a:pt x="8602" y="6501"/>
                    <a:pt x="8598" y="6496"/>
                  </a:cubicBezTo>
                  <a:cubicBezTo>
                    <a:pt x="8601" y="6494"/>
                    <a:pt x="8604" y="6481"/>
                    <a:pt x="8606" y="6481"/>
                  </a:cubicBezTo>
                  <a:close/>
                  <a:moveTo>
                    <a:pt x="8419" y="6594"/>
                  </a:moveTo>
                  <a:cubicBezTo>
                    <a:pt x="8419" y="6598"/>
                    <a:pt x="8420" y="6601"/>
                    <a:pt x="8420" y="6604"/>
                  </a:cubicBezTo>
                  <a:lnTo>
                    <a:pt x="8420" y="6604"/>
                  </a:lnTo>
                  <a:lnTo>
                    <a:pt x="8419" y="6594"/>
                  </a:lnTo>
                  <a:close/>
                  <a:moveTo>
                    <a:pt x="382" y="9514"/>
                  </a:moveTo>
                  <a:lnTo>
                    <a:pt x="383" y="9542"/>
                  </a:lnTo>
                  <a:cubicBezTo>
                    <a:pt x="383" y="9532"/>
                    <a:pt x="382" y="9523"/>
                    <a:pt x="382" y="9514"/>
                  </a:cubicBezTo>
                  <a:close/>
                  <a:moveTo>
                    <a:pt x="372" y="12921"/>
                  </a:moveTo>
                  <a:cubicBezTo>
                    <a:pt x="372" y="12933"/>
                    <a:pt x="372" y="12945"/>
                    <a:pt x="373" y="12956"/>
                  </a:cubicBezTo>
                  <a:lnTo>
                    <a:pt x="373" y="12956"/>
                  </a:lnTo>
                  <a:cubicBezTo>
                    <a:pt x="373" y="12943"/>
                    <a:pt x="372" y="12931"/>
                    <a:pt x="372" y="12921"/>
                  </a:cubicBezTo>
                  <a:close/>
                  <a:moveTo>
                    <a:pt x="97" y="16463"/>
                  </a:moveTo>
                  <a:cubicBezTo>
                    <a:pt x="101" y="16548"/>
                    <a:pt x="101" y="16575"/>
                    <a:pt x="99" y="16575"/>
                  </a:cubicBezTo>
                  <a:cubicBezTo>
                    <a:pt x="96" y="16575"/>
                    <a:pt x="93" y="16554"/>
                    <a:pt x="89" y="16534"/>
                  </a:cubicBezTo>
                  <a:lnTo>
                    <a:pt x="97" y="16463"/>
                  </a:lnTo>
                  <a:close/>
                  <a:moveTo>
                    <a:pt x="8677" y="17357"/>
                  </a:moveTo>
                  <a:lnTo>
                    <a:pt x="8677" y="17357"/>
                  </a:lnTo>
                  <a:cubicBezTo>
                    <a:pt x="8677" y="17357"/>
                    <a:pt x="8674" y="17406"/>
                    <a:pt x="8671" y="17473"/>
                  </a:cubicBezTo>
                  <a:lnTo>
                    <a:pt x="8670" y="17465"/>
                  </a:lnTo>
                  <a:cubicBezTo>
                    <a:pt x="8675" y="17388"/>
                    <a:pt x="8677" y="17357"/>
                    <a:pt x="8677" y="17357"/>
                  </a:cubicBezTo>
                  <a:close/>
                  <a:moveTo>
                    <a:pt x="81" y="20773"/>
                  </a:moveTo>
                  <a:cubicBezTo>
                    <a:pt x="80" y="20778"/>
                    <a:pt x="78" y="20785"/>
                    <a:pt x="77" y="20794"/>
                  </a:cubicBezTo>
                  <a:cubicBezTo>
                    <a:pt x="78" y="20787"/>
                    <a:pt x="80" y="20780"/>
                    <a:pt x="81" y="20773"/>
                  </a:cubicBezTo>
                  <a:close/>
                  <a:moveTo>
                    <a:pt x="351" y="23430"/>
                  </a:moveTo>
                  <a:cubicBezTo>
                    <a:pt x="350" y="23437"/>
                    <a:pt x="350" y="23445"/>
                    <a:pt x="349" y="23456"/>
                  </a:cubicBezTo>
                  <a:lnTo>
                    <a:pt x="349" y="23456"/>
                  </a:lnTo>
                  <a:lnTo>
                    <a:pt x="351" y="23430"/>
                  </a:lnTo>
                  <a:close/>
                  <a:moveTo>
                    <a:pt x="4428" y="1"/>
                  </a:moveTo>
                  <a:lnTo>
                    <a:pt x="4523" y="12"/>
                  </a:lnTo>
                  <a:cubicBezTo>
                    <a:pt x="4388" y="44"/>
                    <a:pt x="4242" y="21"/>
                    <a:pt x="3970" y="40"/>
                  </a:cubicBezTo>
                  <a:lnTo>
                    <a:pt x="3977" y="34"/>
                  </a:lnTo>
                  <a:lnTo>
                    <a:pt x="3977" y="34"/>
                  </a:lnTo>
                  <a:cubicBezTo>
                    <a:pt x="3353" y="93"/>
                    <a:pt x="3710" y="70"/>
                    <a:pt x="3102" y="185"/>
                  </a:cubicBezTo>
                  <a:lnTo>
                    <a:pt x="3143" y="204"/>
                  </a:lnTo>
                  <a:cubicBezTo>
                    <a:pt x="3124" y="236"/>
                    <a:pt x="2996" y="279"/>
                    <a:pt x="2828" y="325"/>
                  </a:cubicBezTo>
                  <a:cubicBezTo>
                    <a:pt x="2742" y="344"/>
                    <a:pt x="2652" y="380"/>
                    <a:pt x="2563" y="418"/>
                  </a:cubicBezTo>
                  <a:cubicBezTo>
                    <a:pt x="2475" y="458"/>
                    <a:pt x="2382" y="493"/>
                    <a:pt x="2309" y="545"/>
                  </a:cubicBezTo>
                  <a:cubicBezTo>
                    <a:pt x="2309" y="545"/>
                    <a:pt x="2338" y="531"/>
                    <a:pt x="2368" y="520"/>
                  </a:cubicBezTo>
                  <a:lnTo>
                    <a:pt x="2430" y="500"/>
                  </a:lnTo>
                  <a:lnTo>
                    <a:pt x="2430" y="500"/>
                  </a:lnTo>
                  <a:cubicBezTo>
                    <a:pt x="2269" y="605"/>
                    <a:pt x="1915" y="703"/>
                    <a:pt x="1753" y="825"/>
                  </a:cubicBezTo>
                  <a:cubicBezTo>
                    <a:pt x="1748" y="828"/>
                    <a:pt x="1745" y="829"/>
                    <a:pt x="1744" y="829"/>
                  </a:cubicBezTo>
                  <a:cubicBezTo>
                    <a:pt x="1737" y="829"/>
                    <a:pt x="1809" y="772"/>
                    <a:pt x="1850" y="738"/>
                  </a:cubicBezTo>
                  <a:lnTo>
                    <a:pt x="1850" y="738"/>
                  </a:lnTo>
                  <a:cubicBezTo>
                    <a:pt x="1628" y="880"/>
                    <a:pt x="1620" y="899"/>
                    <a:pt x="1629" y="910"/>
                  </a:cubicBezTo>
                  <a:cubicBezTo>
                    <a:pt x="1638" y="921"/>
                    <a:pt x="1663" y="927"/>
                    <a:pt x="1522" y="1060"/>
                  </a:cubicBezTo>
                  <a:cubicBezTo>
                    <a:pt x="1514" y="1064"/>
                    <a:pt x="1509" y="1066"/>
                    <a:pt x="1505" y="1066"/>
                  </a:cubicBezTo>
                  <a:cubicBezTo>
                    <a:pt x="1490" y="1066"/>
                    <a:pt x="1498" y="1042"/>
                    <a:pt x="1485" y="1042"/>
                  </a:cubicBezTo>
                  <a:cubicBezTo>
                    <a:pt x="1472" y="1042"/>
                    <a:pt x="1442" y="1061"/>
                    <a:pt x="1359" y="1134"/>
                  </a:cubicBezTo>
                  <a:cubicBezTo>
                    <a:pt x="1301" y="1167"/>
                    <a:pt x="1189" y="1327"/>
                    <a:pt x="1051" y="1496"/>
                  </a:cubicBezTo>
                  <a:cubicBezTo>
                    <a:pt x="929" y="1679"/>
                    <a:pt x="788" y="1879"/>
                    <a:pt x="686" y="2027"/>
                  </a:cubicBezTo>
                  <a:cubicBezTo>
                    <a:pt x="714" y="1996"/>
                    <a:pt x="742" y="1966"/>
                    <a:pt x="751" y="1966"/>
                  </a:cubicBezTo>
                  <a:cubicBezTo>
                    <a:pt x="759" y="1966"/>
                    <a:pt x="750" y="1992"/>
                    <a:pt x="710" y="2069"/>
                  </a:cubicBezTo>
                  <a:cubicBezTo>
                    <a:pt x="636" y="2184"/>
                    <a:pt x="545" y="2346"/>
                    <a:pt x="457" y="2508"/>
                  </a:cubicBezTo>
                  <a:cubicBezTo>
                    <a:pt x="373" y="2670"/>
                    <a:pt x="317" y="2843"/>
                    <a:pt x="294" y="2966"/>
                  </a:cubicBezTo>
                  <a:cubicBezTo>
                    <a:pt x="280" y="2999"/>
                    <a:pt x="274" y="3010"/>
                    <a:pt x="270" y="3011"/>
                  </a:cubicBezTo>
                  <a:cubicBezTo>
                    <a:pt x="251" y="3115"/>
                    <a:pt x="206" y="3281"/>
                    <a:pt x="184" y="3440"/>
                  </a:cubicBezTo>
                  <a:cubicBezTo>
                    <a:pt x="167" y="3600"/>
                    <a:pt x="153" y="3748"/>
                    <a:pt x="157" y="3812"/>
                  </a:cubicBezTo>
                  <a:cubicBezTo>
                    <a:pt x="32" y="4006"/>
                    <a:pt x="182" y="5089"/>
                    <a:pt x="93" y="5089"/>
                  </a:cubicBezTo>
                  <a:cubicBezTo>
                    <a:pt x="93" y="5089"/>
                    <a:pt x="92" y="5089"/>
                    <a:pt x="92" y="5089"/>
                  </a:cubicBezTo>
                  <a:lnTo>
                    <a:pt x="92" y="5089"/>
                  </a:lnTo>
                  <a:lnTo>
                    <a:pt x="97" y="5721"/>
                  </a:lnTo>
                  <a:lnTo>
                    <a:pt x="88" y="5703"/>
                  </a:lnTo>
                  <a:lnTo>
                    <a:pt x="88" y="5703"/>
                  </a:lnTo>
                  <a:cubicBezTo>
                    <a:pt x="82" y="6107"/>
                    <a:pt x="103" y="6250"/>
                    <a:pt x="126" y="6391"/>
                  </a:cubicBezTo>
                  <a:cubicBezTo>
                    <a:pt x="124" y="6429"/>
                    <a:pt x="121" y="6440"/>
                    <a:pt x="118" y="6440"/>
                  </a:cubicBezTo>
                  <a:cubicBezTo>
                    <a:pt x="113" y="6440"/>
                    <a:pt x="109" y="6414"/>
                    <a:pt x="106" y="6410"/>
                  </a:cubicBezTo>
                  <a:lnTo>
                    <a:pt x="106" y="6410"/>
                  </a:lnTo>
                  <a:cubicBezTo>
                    <a:pt x="88" y="6999"/>
                    <a:pt x="92" y="7058"/>
                    <a:pt x="137" y="7552"/>
                  </a:cubicBezTo>
                  <a:lnTo>
                    <a:pt x="108" y="7603"/>
                  </a:lnTo>
                  <a:cubicBezTo>
                    <a:pt x="125" y="7738"/>
                    <a:pt x="61" y="8456"/>
                    <a:pt x="95" y="9035"/>
                  </a:cubicBezTo>
                  <a:cubicBezTo>
                    <a:pt x="92" y="9029"/>
                    <a:pt x="87" y="9016"/>
                    <a:pt x="83" y="8971"/>
                  </a:cubicBezTo>
                  <a:lnTo>
                    <a:pt x="83" y="8971"/>
                  </a:lnTo>
                  <a:cubicBezTo>
                    <a:pt x="117" y="9621"/>
                    <a:pt x="1" y="10529"/>
                    <a:pt x="108" y="10768"/>
                  </a:cubicBezTo>
                  <a:lnTo>
                    <a:pt x="134" y="11197"/>
                  </a:lnTo>
                  <a:cubicBezTo>
                    <a:pt x="137" y="11018"/>
                    <a:pt x="143" y="10963"/>
                    <a:pt x="150" y="10963"/>
                  </a:cubicBezTo>
                  <a:cubicBezTo>
                    <a:pt x="161" y="10963"/>
                    <a:pt x="176" y="11102"/>
                    <a:pt x="188" y="11102"/>
                  </a:cubicBezTo>
                  <a:cubicBezTo>
                    <a:pt x="192" y="11102"/>
                    <a:pt x="196" y="11088"/>
                    <a:pt x="199" y="11051"/>
                  </a:cubicBezTo>
                  <a:lnTo>
                    <a:pt x="199" y="11051"/>
                  </a:lnTo>
                  <a:cubicBezTo>
                    <a:pt x="203" y="11212"/>
                    <a:pt x="183" y="11445"/>
                    <a:pt x="170" y="11445"/>
                  </a:cubicBezTo>
                  <a:cubicBezTo>
                    <a:pt x="166" y="11445"/>
                    <a:pt x="162" y="11416"/>
                    <a:pt x="161" y="11347"/>
                  </a:cubicBezTo>
                  <a:lnTo>
                    <a:pt x="166" y="11306"/>
                  </a:lnTo>
                  <a:cubicBezTo>
                    <a:pt x="163" y="11300"/>
                    <a:pt x="160" y="11297"/>
                    <a:pt x="157" y="11297"/>
                  </a:cubicBezTo>
                  <a:cubicBezTo>
                    <a:pt x="115" y="11297"/>
                    <a:pt x="144" y="11981"/>
                    <a:pt x="110" y="11981"/>
                  </a:cubicBezTo>
                  <a:cubicBezTo>
                    <a:pt x="109" y="11981"/>
                    <a:pt x="109" y="11981"/>
                    <a:pt x="109" y="11980"/>
                  </a:cubicBezTo>
                  <a:lnTo>
                    <a:pt x="109" y="11980"/>
                  </a:lnTo>
                  <a:cubicBezTo>
                    <a:pt x="111" y="13073"/>
                    <a:pt x="81" y="14139"/>
                    <a:pt x="78" y="15163"/>
                  </a:cubicBezTo>
                  <a:lnTo>
                    <a:pt x="121" y="15045"/>
                  </a:lnTo>
                  <a:lnTo>
                    <a:pt x="119" y="15402"/>
                  </a:lnTo>
                  <a:cubicBezTo>
                    <a:pt x="114" y="15442"/>
                    <a:pt x="108" y="15471"/>
                    <a:pt x="101" y="15471"/>
                  </a:cubicBezTo>
                  <a:cubicBezTo>
                    <a:pt x="93" y="15471"/>
                    <a:pt x="86" y="15419"/>
                    <a:pt x="87" y="15273"/>
                  </a:cubicBezTo>
                  <a:lnTo>
                    <a:pt x="87" y="15273"/>
                  </a:lnTo>
                  <a:cubicBezTo>
                    <a:pt x="62" y="15407"/>
                    <a:pt x="108" y="15700"/>
                    <a:pt x="117" y="15708"/>
                  </a:cubicBezTo>
                  <a:cubicBezTo>
                    <a:pt x="112" y="15844"/>
                    <a:pt x="106" y="15891"/>
                    <a:pt x="100" y="15891"/>
                  </a:cubicBezTo>
                  <a:cubicBezTo>
                    <a:pt x="86" y="15891"/>
                    <a:pt x="71" y="15644"/>
                    <a:pt x="67" y="15644"/>
                  </a:cubicBezTo>
                  <a:cubicBezTo>
                    <a:pt x="66" y="15644"/>
                    <a:pt x="66" y="15651"/>
                    <a:pt x="65" y="15667"/>
                  </a:cubicBezTo>
                  <a:lnTo>
                    <a:pt x="69" y="15874"/>
                  </a:lnTo>
                  <a:lnTo>
                    <a:pt x="74" y="15826"/>
                  </a:lnTo>
                  <a:cubicBezTo>
                    <a:pt x="91" y="15995"/>
                    <a:pt x="110" y="16010"/>
                    <a:pt x="108" y="16317"/>
                  </a:cubicBezTo>
                  <a:cubicBezTo>
                    <a:pt x="99" y="16510"/>
                    <a:pt x="81" y="16416"/>
                    <a:pt x="80" y="16492"/>
                  </a:cubicBezTo>
                  <a:cubicBezTo>
                    <a:pt x="77" y="16492"/>
                    <a:pt x="75" y="16518"/>
                    <a:pt x="78" y="16610"/>
                  </a:cubicBezTo>
                  <a:lnTo>
                    <a:pt x="75" y="17059"/>
                  </a:lnTo>
                  <a:lnTo>
                    <a:pt x="109" y="16879"/>
                  </a:lnTo>
                  <a:cubicBezTo>
                    <a:pt x="121" y="17022"/>
                    <a:pt x="115" y="17178"/>
                    <a:pt x="124" y="17178"/>
                  </a:cubicBezTo>
                  <a:cubicBezTo>
                    <a:pt x="128" y="17178"/>
                    <a:pt x="134" y="17155"/>
                    <a:pt x="144" y="17101"/>
                  </a:cubicBezTo>
                  <a:lnTo>
                    <a:pt x="144" y="17101"/>
                  </a:lnTo>
                  <a:cubicBezTo>
                    <a:pt x="86" y="17418"/>
                    <a:pt x="124" y="18774"/>
                    <a:pt x="105" y="18961"/>
                  </a:cubicBezTo>
                  <a:cubicBezTo>
                    <a:pt x="130" y="19240"/>
                    <a:pt x="130" y="19516"/>
                    <a:pt x="127" y="19857"/>
                  </a:cubicBezTo>
                  <a:cubicBezTo>
                    <a:pt x="130" y="19821"/>
                    <a:pt x="139" y="19791"/>
                    <a:pt x="147" y="19791"/>
                  </a:cubicBezTo>
                  <a:cubicBezTo>
                    <a:pt x="159" y="19791"/>
                    <a:pt x="170" y="19846"/>
                    <a:pt x="168" y="20016"/>
                  </a:cubicBezTo>
                  <a:cubicBezTo>
                    <a:pt x="162" y="20008"/>
                    <a:pt x="157" y="20004"/>
                    <a:pt x="152" y="20004"/>
                  </a:cubicBezTo>
                  <a:cubicBezTo>
                    <a:pt x="96" y="20004"/>
                    <a:pt x="127" y="20539"/>
                    <a:pt x="81" y="20773"/>
                  </a:cubicBezTo>
                  <a:lnTo>
                    <a:pt x="81" y="20773"/>
                  </a:lnTo>
                  <a:cubicBezTo>
                    <a:pt x="83" y="20768"/>
                    <a:pt x="84" y="20765"/>
                    <a:pt x="86" y="20765"/>
                  </a:cubicBezTo>
                  <a:cubicBezTo>
                    <a:pt x="106" y="20765"/>
                    <a:pt x="96" y="21363"/>
                    <a:pt x="121" y="21363"/>
                  </a:cubicBezTo>
                  <a:cubicBezTo>
                    <a:pt x="126" y="21363"/>
                    <a:pt x="132" y="21344"/>
                    <a:pt x="139" y="21298"/>
                  </a:cubicBezTo>
                  <a:lnTo>
                    <a:pt x="139" y="21298"/>
                  </a:lnTo>
                  <a:cubicBezTo>
                    <a:pt x="137" y="21404"/>
                    <a:pt x="131" y="21421"/>
                    <a:pt x="123" y="21421"/>
                  </a:cubicBezTo>
                  <a:cubicBezTo>
                    <a:pt x="120" y="21421"/>
                    <a:pt x="116" y="21418"/>
                    <a:pt x="113" y="21418"/>
                  </a:cubicBezTo>
                  <a:cubicBezTo>
                    <a:pt x="105" y="21418"/>
                    <a:pt x="98" y="21429"/>
                    <a:pt x="91" y="21499"/>
                  </a:cubicBezTo>
                  <a:cubicBezTo>
                    <a:pt x="122" y="22084"/>
                    <a:pt x="72" y="22788"/>
                    <a:pt x="82" y="23511"/>
                  </a:cubicBezTo>
                  <a:cubicBezTo>
                    <a:pt x="82" y="23512"/>
                    <a:pt x="83" y="23512"/>
                    <a:pt x="83" y="23512"/>
                  </a:cubicBezTo>
                  <a:cubicBezTo>
                    <a:pt x="89" y="23512"/>
                    <a:pt x="97" y="23477"/>
                    <a:pt x="105" y="23477"/>
                  </a:cubicBezTo>
                  <a:cubicBezTo>
                    <a:pt x="111" y="23477"/>
                    <a:pt x="117" y="23495"/>
                    <a:pt x="123" y="23557"/>
                  </a:cubicBezTo>
                  <a:lnTo>
                    <a:pt x="72" y="23939"/>
                  </a:lnTo>
                  <a:cubicBezTo>
                    <a:pt x="77" y="24081"/>
                    <a:pt x="131" y="24070"/>
                    <a:pt x="95" y="24332"/>
                  </a:cubicBezTo>
                  <a:cubicBezTo>
                    <a:pt x="101" y="24310"/>
                    <a:pt x="107" y="24282"/>
                    <a:pt x="112" y="24282"/>
                  </a:cubicBezTo>
                  <a:cubicBezTo>
                    <a:pt x="116" y="24282"/>
                    <a:pt x="119" y="24296"/>
                    <a:pt x="121" y="24336"/>
                  </a:cubicBezTo>
                  <a:cubicBezTo>
                    <a:pt x="70" y="25753"/>
                    <a:pt x="162" y="27230"/>
                    <a:pt x="67" y="28670"/>
                  </a:cubicBezTo>
                  <a:cubicBezTo>
                    <a:pt x="74" y="28599"/>
                    <a:pt x="79" y="28571"/>
                    <a:pt x="82" y="28571"/>
                  </a:cubicBezTo>
                  <a:cubicBezTo>
                    <a:pt x="88" y="28571"/>
                    <a:pt x="89" y="28658"/>
                    <a:pt x="90" y="28753"/>
                  </a:cubicBezTo>
                  <a:cubicBezTo>
                    <a:pt x="91" y="28720"/>
                    <a:pt x="95" y="28710"/>
                    <a:pt x="99" y="28710"/>
                  </a:cubicBezTo>
                  <a:cubicBezTo>
                    <a:pt x="107" y="28710"/>
                    <a:pt x="117" y="28739"/>
                    <a:pt x="125" y="28739"/>
                  </a:cubicBezTo>
                  <a:cubicBezTo>
                    <a:pt x="126" y="28739"/>
                    <a:pt x="128" y="28738"/>
                    <a:pt x="129" y="28736"/>
                  </a:cubicBezTo>
                  <a:lnTo>
                    <a:pt x="129" y="28736"/>
                  </a:lnTo>
                  <a:lnTo>
                    <a:pt x="90" y="29338"/>
                  </a:lnTo>
                  <a:cubicBezTo>
                    <a:pt x="129" y="29448"/>
                    <a:pt x="93" y="29984"/>
                    <a:pt x="130" y="30048"/>
                  </a:cubicBezTo>
                  <a:lnTo>
                    <a:pt x="124" y="29857"/>
                  </a:lnTo>
                  <a:lnTo>
                    <a:pt x="124" y="29857"/>
                  </a:lnTo>
                  <a:cubicBezTo>
                    <a:pt x="132" y="29901"/>
                    <a:pt x="139" y="29919"/>
                    <a:pt x="148" y="29919"/>
                  </a:cubicBezTo>
                  <a:cubicBezTo>
                    <a:pt x="185" y="29919"/>
                    <a:pt x="229" y="29536"/>
                    <a:pt x="274" y="29536"/>
                  </a:cubicBezTo>
                  <a:cubicBezTo>
                    <a:pt x="275" y="29536"/>
                    <a:pt x="277" y="29537"/>
                    <a:pt x="279" y="29538"/>
                  </a:cubicBezTo>
                  <a:cubicBezTo>
                    <a:pt x="229" y="29254"/>
                    <a:pt x="353" y="28790"/>
                    <a:pt x="281" y="28324"/>
                  </a:cubicBezTo>
                  <a:cubicBezTo>
                    <a:pt x="283" y="28301"/>
                    <a:pt x="286" y="28293"/>
                    <a:pt x="288" y="28293"/>
                  </a:cubicBezTo>
                  <a:cubicBezTo>
                    <a:pt x="294" y="28293"/>
                    <a:pt x="300" y="28366"/>
                    <a:pt x="308" y="28366"/>
                  </a:cubicBezTo>
                  <a:cubicBezTo>
                    <a:pt x="309" y="28366"/>
                    <a:pt x="311" y="28363"/>
                    <a:pt x="313" y="28356"/>
                  </a:cubicBezTo>
                  <a:cubicBezTo>
                    <a:pt x="288" y="28238"/>
                    <a:pt x="283" y="28095"/>
                    <a:pt x="294" y="27831"/>
                  </a:cubicBezTo>
                  <a:lnTo>
                    <a:pt x="294" y="27831"/>
                  </a:lnTo>
                  <a:lnTo>
                    <a:pt x="300" y="27861"/>
                  </a:lnTo>
                  <a:cubicBezTo>
                    <a:pt x="294" y="27118"/>
                    <a:pt x="318" y="26799"/>
                    <a:pt x="334" y="25966"/>
                  </a:cubicBezTo>
                  <a:lnTo>
                    <a:pt x="334" y="25966"/>
                  </a:lnTo>
                  <a:lnTo>
                    <a:pt x="306" y="26027"/>
                  </a:lnTo>
                  <a:cubicBezTo>
                    <a:pt x="310" y="25848"/>
                    <a:pt x="319" y="25810"/>
                    <a:pt x="326" y="25726"/>
                  </a:cubicBezTo>
                  <a:cubicBezTo>
                    <a:pt x="320" y="25700"/>
                    <a:pt x="316" y="25688"/>
                    <a:pt x="313" y="25688"/>
                  </a:cubicBezTo>
                  <a:cubicBezTo>
                    <a:pt x="295" y="25688"/>
                    <a:pt x="311" y="26075"/>
                    <a:pt x="290" y="26075"/>
                  </a:cubicBezTo>
                  <a:cubicBezTo>
                    <a:pt x="286" y="26075"/>
                    <a:pt x="282" y="26065"/>
                    <a:pt x="277" y="26043"/>
                  </a:cubicBezTo>
                  <a:cubicBezTo>
                    <a:pt x="333" y="25805"/>
                    <a:pt x="278" y="24779"/>
                    <a:pt x="342" y="24618"/>
                  </a:cubicBezTo>
                  <a:cubicBezTo>
                    <a:pt x="342" y="24529"/>
                    <a:pt x="339" y="24505"/>
                    <a:pt x="334" y="24505"/>
                  </a:cubicBezTo>
                  <a:cubicBezTo>
                    <a:pt x="329" y="24505"/>
                    <a:pt x="323" y="24534"/>
                    <a:pt x="318" y="24534"/>
                  </a:cubicBezTo>
                  <a:cubicBezTo>
                    <a:pt x="313" y="24534"/>
                    <a:pt x="310" y="24511"/>
                    <a:pt x="311" y="24423"/>
                  </a:cubicBezTo>
                  <a:lnTo>
                    <a:pt x="328" y="24349"/>
                  </a:lnTo>
                  <a:lnTo>
                    <a:pt x="305" y="24279"/>
                  </a:lnTo>
                  <a:cubicBezTo>
                    <a:pt x="308" y="24099"/>
                    <a:pt x="331" y="24008"/>
                    <a:pt x="345" y="24000"/>
                  </a:cubicBezTo>
                  <a:lnTo>
                    <a:pt x="345" y="24000"/>
                  </a:lnTo>
                  <a:cubicBezTo>
                    <a:pt x="343" y="24044"/>
                    <a:pt x="349" y="24125"/>
                    <a:pt x="351" y="24173"/>
                  </a:cubicBezTo>
                  <a:cubicBezTo>
                    <a:pt x="369" y="23957"/>
                    <a:pt x="347" y="23578"/>
                    <a:pt x="349" y="23456"/>
                  </a:cubicBezTo>
                  <a:lnTo>
                    <a:pt x="349" y="23456"/>
                  </a:lnTo>
                  <a:lnTo>
                    <a:pt x="339" y="23696"/>
                  </a:lnTo>
                  <a:cubicBezTo>
                    <a:pt x="323" y="22943"/>
                    <a:pt x="346" y="22024"/>
                    <a:pt x="311" y="21297"/>
                  </a:cubicBezTo>
                  <a:lnTo>
                    <a:pt x="297" y="21352"/>
                  </a:lnTo>
                  <a:cubicBezTo>
                    <a:pt x="273" y="20796"/>
                    <a:pt x="312" y="20907"/>
                    <a:pt x="300" y="20297"/>
                  </a:cubicBezTo>
                  <a:lnTo>
                    <a:pt x="300" y="20297"/>
                  </a:lnTo>
                  <a:lnTo>
                    <a:pt x="303" y="20319"/>
                  </a:lnTo>
                  <a:cubicBezTo>
                    <a:pt x="291" y="20197"/>
                    <a:pt x="284" y="20034"/>
                    <a:pt x="286" y="19867"/>
                  </a:cubicBezTo>
                  <a:lnTo>
                    <a:pt x="286" y="19867"/>
                  </a:lnTo>
                  <a:cubicBezTo>
                    <a:pt x="288" y="19891"/>
                    <a:pt x="291" y="19900"/>
                    <a:pt x="293" y="19900"/>
                  </a:cubicBezTo>
                  <a:cubicBezTo>
                    <a:pt x="303" y="19900"/>
                    <a:pt x="313" y="19726"/>
                    <a:pt x="323" y="19726"/>
                  </a:cubicBezTo>
                  <a:cubicBezTo>
                    <a:pt x="327" y="19726"/>
                    <a:pt x="330" y="19741"/>
                    <a:pt x="333" y="19779"/>
                  </a:cubicBezTo>
                  <a:cubicBezTo>
                    <a:pt x="306" y="19177"/>
                    <a:pt x="312" y="19482"/>
                    <a:pt x="263" y="19084"/>
                  </a:cubicBezTo>
                  <a:lnTo>
                    <a:pt x="285" y="18992"/>
                  </a:lnTo>
                  <a:cubicBezTo>
                    <a:pt x="265" y="18856"/>
                    <a:pt x="254" y="18845"/>
                    <a:pt x="249" y="18540"/>
                  </a:cubicBezTo>
                  <a:lnTo>
                    <a:pt x="249" y="18540"/>
                  </a:lnTo>
                  <a:cubicBezTo>
                    <a:pt x="253" y="18600"/>
                    <a:pt x="258" y="18620"/>
                    <a:pt x="262" y="18620"/>
                  </a:cubicBezTo>
                  <a:cubicBezTo>
                    <a:pt x="270" y="18620"/>
                    <a:pt x="279" y="18530"/>
                    <a:pt x="290" y="18530"/>
                  </a:cubicBezTo>
                  <a:cubicBezTo>
                    <a:pt x="295" y="18530"/>
                    <a:pt x="301" y="18554"/>
                    <a:pt x="307" y="18627"/>
                  </a:cubicBezTo>
                  <a:cubicBezTo>
                    <a:pt x="355" y="17987"/>
                    <a:pt x="259" y="17677"/>
                    <a:pt x="329" y="17384"/>
                  </a:cubicBezTo>
                  <a:cubicBezTo>
                    <a:pt x="320" y="17340"/>
                    <a:pt x="313" y="17322"/>
                    <a:pt x="307" y="17322"/>
                  </a:cubicBezTo>
                  <a:cubicBezTo>
                    <a:pt x="279" y="17322"/>
                    <a:pt x="290" y="17794"/>
                    <a:pt x="285" y="17794"/>
                  </a:cubicBezTo>
                  <a:cubicBezTo>
                    <a:pt x="284" y="17794"/>
                    <a:pt x="283" y="17787"/>
                    <a:pt x="282" y="17773"/>
                  </a:cubicBezTo>
                  <a:cubicBezTo>
                    <a:pt x="279" y="17793"/>
                    <a:pt x="276" y="17802"/>
                    <a:pt x="273" y="17802"/>
                  </a:cubicBezTo>
                  <a:cubicBezTo>
                    <a:pt x="255" y="17802"/>
                    <a:pt x="238" y="17501"/>
                    <a:pt x="243" y="17330"/>
                  </a:cubicBezTo>
                  <a:cubicBezTo>
                    <a:pt x="244" y="17126"/>
                    <a:pt x="321" y="16983"/>
                    <a:pt x="320" y="16469"/>
                  </a:cubicBezTo>
                  <a:lnTo>
                    <a:pt x="320" y="16469"/>
                  </a:lnTo>
                  <a:cubicBezTo>
                    <a:pt x="322" y="16520"/>
                    <a:pt x="322" y="16525"/>
                    <a:pt x="324" y="16575"/>
                  </a:cubicBezTo>
                  <a:cubicBezTo>
                    <a:pt x="339" y="16382"/>
                    <a:pt x="302" y="16199"/>
                    <a:pt x="328" y="15963"/>
                  </a:cubicBezTo>
                  <a:cubicBezTo>
                    <a:pt x="291" y="15831"/>
                    <a:pt x="330" y="15656"/>
                    <a:pt x="283" y="15618"/>
                  </a:cubicBezTo>
                  <a:lnTo>
                    <a:pt x="283" y="15618"/>
                  </a:lnTo>
                  <a:lnTo>
                    <a:pt x="294" y="16090"/>
                  </a:lnTo>
                  <a:cubicBezTo>
                    <a:pt x="282" y="15822"/>
                    <a:pt x="226" y="15572"/>
                    <a:pt x="253" y="15132"/>
                  </a:cubicBezTo>
                  <a:lnTo>
                    <a:pt x="253" y="15132"/>
                  </a:lnTo>
                  <a:cubicBezTo>
                    <a:pt x="262" y="15166"/>
                    <a:pt x="276" y="15297"/>
                    <a:pt x="282" y="15388"/>
                  </a:cubicBezTo>
                  <a:cubicBezTo>
                    <a:pt x="296" y="15258"/>
                    <a:pt x="273" y="15140"/>
                    <a:pt x="287" y="15006"/>
                  </a:cubicBezTo>
                  <a:lnTo>
                    <a:pt x="287" y="15006"/>
                  </a:lnTo>
                  <a:cubicBezTo>
                    <a:pt x="334" y="15044"/>
                    <a:pt x="297" y="15578"/>
                    <a:pt x="333" y="15864"/>
                  </a:cubicBezTo>
                  <a:cubicBezTo>
                    <a:pt x="350" y="15747"/>
                    <a:pt x="313" y="15437"/>
                    <a:pt x="333" y="15437"/>
                  </a:cubicBezTo>
                  <a:cubicBezTo>
                    <a:pt x="337" y="15437"/>
                    <a:pt x="342" y="15446"/>
                    <a:pt x="349" y="15468"/>
                  </a:cubicBezTo>
                  <a:cubicBezTo>
                    <a:pt x="285" y="15260"/>
                    <a:pt x="358" y="14961"/>
                    <a:pt x="308" y="14614"/>
                  </a:cubicBezTo>
                  <a:lnTo>
                    <a:pt x="308" y="14614"/>
                  </a:lnTo>
                  <a:lnTo>
                    <a:pt x="337" y="14637"/>
                  </a:lnTo>
                  <a:cubicBezTo>
                    <a:pt x="332" y="14582"/>
                    <a:pt x="319" y="14467"/>
                    <a:pt x="320" y="14366"/>
                  </a:cubicBezTo>
                  <a:lnTo>
                    <a:pt x="320" y="14366"/>
                  </a:lnTo>
                  <a:lnTo>
                    <a:pt x="357" y="14550"/>
                  </a:lnTo>
                  <a:cubicBezTo>
                    <a:pt x="325" y="14268"/>
                    <a:pt x="383" y="14007"/>
                    <a:pt x="367" y="13737"/>
                  </a:cubicBezTo>
                  <a:lnTo>
                    <a:pt x="367" y="13737"/>
                  </a:lnTo>
                  <a:cubicBezTo>
                    <a:pt x="367" y="13994"/>
                    <a:pt x="360" y="14043"/>
                    <a:pt x="351" y="14043"/>
                  </a:cubicBezTo>
                  <a:cubicBezTo>
                    <a:pt x="345" y="14043"/>
                    <a:pt x="338" y="14024"/>
                    <a:pt x="331" y="14024"/>
                  </a:cubicBezTo>
                  <a:cubicBezTo>
                    <a:pt x="324" y="14024"/>
                    <a:pt x="318" y="14041"/>
                    <a:pt x="313" y="14103"/>
                  </a:cubicBezTo>
                  <a:cubicBezTo>
                    <a:pt x="275" y="13416"/>
                    <a:pt x="382" y="13693"/>
                    <a:pt x="373" y="12956"/>
                  </a:cubicBezTo>
                  <a:lnTo>
                    <a:pt x="373" y="12956"/>
                  </a:lnTo>
                  <a:cubicBezTo>
                    <a:pt x="372" y="13050"/>
                    <a:pt x="362" y="13202"/>
                    <a:pt x="351" y="13202"/>
                  </a:cubicBezTo>
                  <a:cubicBezTo>
                    <a:pt x="348" y="13202"/>
                    <a:pt x="345" y="13188"/>
                    <a:pt x="342" y="13152"/>
                  </a:cubicBezTo>
                  <a:cubicBezTo>
                    <a:pt x="348" y="13004"/>
                    <a:pt x="359" y="12808"/>
                    <a:pt x="374" y="12717"/>
                  </a:cubicBezTo>
                  <a:cubicBezTo>
                    <a:pt x="372" y="12550"/>
                    <a:pt x="368" y="12499"/>
                    <a:pt x="364" y="12499"/>
                  </a:cubicBezTo>
                  <a:cubicBezTo>
                    <a:pt x="356" y="12499"/>
                    <a:pt x="347" y="12626"/>
                    <a:pt x="337" y="12626"/>
                  </a:cubicBezTo>
                  <a:cubicBezTo>
                    <a:pt x="334" y="12626"/>
                    <a:pt x="331" y="12612"/>
                    <a:pt x="328" y="12575"/>
                  </a:cubicBezTo>
                  <a:cubicBezTo>
                    <a:pt x="362" y="12400"/>
                    <a:pt x="314" y="12321"/>
                    <a:pt x="302" y="12095"/>
                  </a:cubicBezTo>
                  <a:lnTo>
                    <a:pt x="331" y="12093"/>
                  </a:lnTo>
                  <a:cubicBezTo>
                    <a:pt x="349" y="11504"/>
                    <a:pt x="272" y="11937"/>
                    <a:pt x="294" y="11406"/>
                  </a:cubicBezTo>
                  <a:lnTo>
                    <a:pt x="294" y="11406"/>
                  </a:lnTo>
                  <a:lnTo>
                    <a:pt x="333" y="11631"/>
                  </a:lnTo>
                  <a:lnTo>
                    <a:pt x="324" y="11354"/>
                  </a:lnTo>
                  <a:lnTo>
                    <a:pt x="356" y="11411"/>
                  </a:lnTo>
                  <a:cubicBezTo>
                    <a:pt x="332" y="11110"/>
                    <a:pt x="338" y="11016"/>
                    <a:pt x="347" y="10721"/>
                  </a:cubicBezTo>
                  <a:lnTo>
                    <a:pt x="347" y="10721"/>
                  </a:lnTo>
                  <a:cubicBezTo>
                    <a:pt x="343" y="10735"/>
                    <a:pt x="339" y="10742"/>
                    <a:pt x="334" y="10742"/>
                  </a:cubicBezTo>
                  <a:cubicBezTo>
                    <a:pt x="316" y="10742"/>
                    <a:pt x="295" y="10631"/>
                    <a:pt x="294" y="10422"/>
                  </a:cubicBezTo>
                  <a:cubicBezTo>
                    <a:pt x="300" y="10365"/>
                    <a:pt x="304" y="10355"/>
                    <a:pt x="308" y="10355"/>
                  </a:cubicBezTo>
                  <a:cubicBezTo>
                    <a:pt x="311" y="10355"/>
                    <a:pt x="313" y="10359"/>
                    <a:pt x="314" y="10359"/>
                  </a:cubicBezTo>
                  <a:cubicBezTo>
                    <a:pt x="318" y="10359"/>
                    <a:pt x="320" y="10333"/>
                    <a:pt x="318" y="10151"/>
                  </a:cubicBezTo>
                  <a:lnTo>
                    <a:pt x="318" y="10151"/>
                  </a:lnTo>
                  <a:cubicBezTo>
                    <a:pt x="335" y="10234"/>
                    <a:pt x="358" y="10327"/>
                    <a:pt x="331" y="10488"/>
                  </a:cubicBezTo>
                  <a:cubicBezTo>
                    <a:pt x="341" y="10504"/>
                    <a:pt x="349" y="10570"/>
                    <a:pt x="359" y="10587"/>
                  </a:cubicBezTo>
                  <a:cubicBezTo>
                    <a:pt x="378" y="10395"/>
                    <a:pt x="363" y="10105"/>
                    <a:pt x="363" y="9971"/>
                  </a:cubicBezTo>
                  <a:lnTo>
                    <a:pt x="363" y="9971"/>
                  </a:lnTo>
                  <a:cubicBezTo>
                    <a:pt x="362" y="10022"/>
                    <a:pt x="360" y="10085"/>
                    <a:pt x="356" y="10115"/>
                  </a:cubicBezTo>
                  <a:lnTo>
                    <a:pt x="317" y="9579"/>
                  </a:lnTo>
                  <a:cubicBezTo>
                    <a:pt x="320" y="9551"/>
                    <a:pt x="323" y="9540"/>
                    <a:pt x="327" y="9540"/>
                  </a:cubicBezTo>
                  <a:cubicBezTo>
                    <a:pt x="333" y="9540"/>
                    <a:pt x="339" y="9584"/>
                    <a:pt x="344" y="9628"/>
                  </a:cubicBezTo>
                  <a:cubicBezTo>
                    <a:pt x="341" y="9520"/>
                    <a:pt x="328" y="9445"/>
                    <a:pt x="326" y="9285"/>
                  </a:cubicBezTo>
                  <a:lnTo>
                    <a:pt x="326" y="9285"/>
                  </a:lnTo>
                  <a:cubicBezTo>
                    <a:pt x="347" y="9324"/>
                    <a:pt x="371" y="9316"/>
                    <a:pt x="382" y="9514"/>
                  </a:cubicBezTo>
                  <a:lnTo>
                    <a:pt x="382" y="9514"/>
                  </a:lnTo>
                  <a:lnTo>
                    <a:pt x="358" y="9032"/>
                  </a:lnTo>
                  <a:cubicBezTo>
                    <a:pt x="367" y="9001"/>
                    <a:pt x="381" y="8823"/>
                    <a:pt x="391" y="8823"/>
                  </a:cubicBezTo>
                  <a:cubicBezTo>
                    <a:pt x="392" y="8823"/>
                    <a:pt x="393" y="8827"/>
                    <a:pt x="395" y="8835"/>
                  </a:cubicBezTo>
                  <a:cubicBezTo>
                    <a:pt x="408" y="8552"/>
                    <a:pt x="349" y="8140"/>
                    <a:pt x="367" y="7764"/>
                  </a:cubicBezTo>
                  <a:cubicBezTo>
                    <a:pt x="363" y="7745"/>
                    <a:pt x="359" y="7706"/>
                    <a:pt x="355" y="7626"/>
                  </a:cubicBezTo>
                  <a:cubicBezTo>
                    <a:pt x="360" y="7272"/>
                    <a:pt x="388" y="6959"/>
                    <a:pt x="357" y="6541"/>
                  </a:cubicBezTo>
                  <a:lnTo>
                    <a:pt x="399" y="6303"/>
                  </a:lnTo>
                  <a:cubicBezTo>
                    <a:pt x="397" y="6230"/>
                    <a:pt x="393" y="6206"/>
                    <a:pt x="388" y="6206"/>
                  </a:cubicBezTo>
                  <a:cubicBezTo>
                    <a:pt x="378" y="6206"/>
                    <a:pt x="365" y="6307"/>
                    <a:pt x="352" y="6307"/>
                  </a:cubicBezTo>
                  <a:cubicBezTo>
                    <a:pt x="343" y="6307"/>
                    <a:pt x="335" y="6255"/>
                    <a:pt x="330" y="6079"/>
                  </a:cubicBezTo>
                  <a:cubicBezTo>
                    <a:pt x="323" y="5868"/>
                    <a:pt x="334" y="5845"/>
                    <a:pt x="348" y="5845"/>
                  </a:cubicBezTo>
                  <a:cubicBezTo>
                    <a:pt x="352" y="5845"/>
                    <a:pt x="356" y="5847"/>
                    <a:pt x="360" y="5847"/>
                  </a:cubicBezTo>
                  <a:cubicBezTo>
                    <a:pt x="367" y="5847"/>
                    <a:pt x="374" y="5840"/>
                    <a:pt x="377" y="5799"/>
                  </a:cubicBezTo>
                  <a:cubicBezTo>
                    <a:pt x="357" y="5607"/>
                    <a:pt x="314" y="5273"/>
                    <a:pt x="347" y="4918"/>
                  </a:cubicBezTo>
                  <a:lnTo>
                    <a:pt x="347" y="4918"/>
                  </a:lnTo>
                  <a:cubicBezTo>
                    <a:pt x="355" y="5036"/>
                    <a:pt x="348" y="5128"/>
                    <a:pt x="352" y="5238"/>
                  </a:cubicBezTo>
                  <a:lnTo>
                    <a:pt x="374" y="4967"/>
                  </a:lnTo>
                  <a:cubicBezTo>
                    <a:pt x="401" y="5198"/>
                    <a:pt x="402" y="5383"/>
                    <a:pt x="412" y="5383"/>
                  </a:cubicBezTo>
                  <a:cubicBezTo>
                    <a:pt x="416" y="5383"/>
                    <a:pt x="422" y="5351"/>
                    <a:pt x="432" y="5276"/>
                  </a:cubicBezTo>
                  <a:cubicBezTo>
                    <a:pt x="353" y="5239"/>
                    <a:pt x="420" y="4223"/>
                    <a:pt x="345" y="4189"/>
                  </a:cubicBezTo>
                  <a:lnTo>
                    <a:pt x="371" y="4018"/>
                  </a:lnTo>
                  <a:lnTo>
                    <a:pt x="371" y="4018"/>
                  </a:lnTo>
                  <a:cubicBezTo>
                    <a:pt x="370" y="4067"/>
                    <a:pt x="370" y="4075"/>
                    <a:pt x="369" y="4123"/>
                  </a:cubicBezTo>
                  <a:cubicBezTo>
                    <a:pt x="398" y="3957"/>
                    <a:pt x="384" y="3896"/>
                    <a:pt x="372" y="3820"/>
                  </a:cubicBezTo>
                  <a:cubicBezTo>
                    <a:pt x="366" y="3744"/>
                    <a:pt x="358" y="3656"/>
                    <a:pt x="397" y="3442"/>
                  </a:cubicBezTo>
                  <a:cubicBezTo>
                    <a:pt x="425" y="3337"/>
                    <a:pt x="454" y="3256"/>
                    <a:pt x="462" y="3256"/>
                  </a:cubicBezTo>
                  <a:cubicBezTo>
                    <a:pt x="465" y="3256"/>
                    <a:pt x="465" y="3269"/>
                    <a:pt x="460" y="3298"/>
                  </a:cubicBezTo>
                  <a:cubicBezTo>
                    <a:pt x="460" y="3298"/>
                    <a:pt x="521" y="2970"/>
                    <a:pt x="531" y="2970"/>
                  </a:cubicBezTo>
                  <a:cubicBezTo>
                    <a:pt x="531" y="2970"/>
                    <a:pt x="531" y="2970"/>
                    <a:pt x="531" y="2970"/>
                  </a:cubicBezTo>
                  <a:cubicBezTo>
                    <a:pt x="546" y="2931"/>
                    <a:pt x="556" y="2913"/>
                    <a:pt x="559" y="2913"/>
                  </a:cubicBezTo>
                  <a:cubicBezTo>
                    <a:pt x="562" y="2913"/>
                    <a:pt x="559" y="2929"/>
                    <a:pt x="551" y="2956"/>
                  </a:cubicBezTo>
                  <a:lnTo>
                    <a:pt x="551" y="2956"/>
                  </a:lnTo>
                  <a:cubicBezTo>
                    <a:pt x="567" y="2910"/>
                    <a:pt x="594" y="2832"/>
                    <a:pt x="621" y="2755"/>
                  </a:cubicBezTo>
                  <a:cubicBezTo>
                    <a:pt x="641" y="2693"/>
                    <a:pt x="666" y="2635"/>
                    <a:pt x="688" y="2592"/>
                  </a:cubicBezTo>
                  <a:cubicBezTo>
                    <a:pt x="708" y="2549"/>
                    <a:pt x="722" y="2519"/>
                    <a:pt x="722" y="2519"/>
                  </a:cubicBezTo>
                  <a:lnTo>
                    <a:pt x="723" y="2524"/>
                  </a:lnTo>
                  <a:cubicBezTo>
                    <a:pt x="744" y="2453"/>
                    <a:pt x="793" y="2291"/>
                    <a:pt x="834" y="2219"/>
                  </a:cubicBezTo>
                  <a:cubicBezTo>
                    <a:pt x="854" y="2193"/>
                    <a:pt x="862" y="2184"/>
                    <a:pt x="863" y="2184"/>
                  </a:cubicBezTo>
                  <a:lnTo>
                    <a:pt x="863" y="2184"/>
                  </a:lnTo>
                  <a:cubicBezTo>
                    <a:pt x="868" y="2184"/>
                    <a:pt x="823" y="2259"/>
                    <a:pt x="830" y="2259"/>
                  </a:cubicBezTo>
                  <a:cubicBezTo>
                    <a:pt x="830" y="2259"/>
                    <a:pt x="832" y="2258"/>
                    <a:pt x="833" y="2256"/>
                  </a:cubicBezTo>
                  <a:lnTo>
                    <a:pt x="966" y="2002"/>
                  </a:lnTo>
                  <a:cubicBezTo>
                    <a:pt x="978" y="1988"/>
                    <a:pt x="986" y="1981"/>
                    <a:pt x="989" y="1981"/>
                  </a:cubicBezTo>
                  <a:cubicBezTo>
                    <a:pt x="1009" y="1981"/>
                    <a:pt x="920" y="2154"/>
                    <a:pt x="833" y="2293"/>
                  </a:cubicBezTo>
                  <a:cubicBezTo>
                    <a:pt x="1042" y="2115"/>
                    <a:pt x="923" y="2067"/>
                    <a:pt x="1299" y="1661"/>
                  </a:cubicBezTo>
                  <a:lnTo>
                    <a:pt x="1299" y="1661"/>
                  </a:lnTo>
                  <a:cubicBezTo>
                    <a:pt x="1261" y="1710"/>
                    <a:pt x="1157" y="1863"/>
                    <a:pt x="1157" y="1863"/>
                  </a:cubicBezTo>
                  <a:cubicBezTo>
                    <a:pt x="1292" y="1751"/>
                    <a:pt x="1413" y="1583"/>
                    <a:pt x="1645" y="1395"/>
                  </a:cubicBezTo>
                  <a:lnTo>
                    <a:pt x="1645" y="1395"/>
                  </a:lnTo>
                  <a:cubicBezTo>
                    <a:pt x="1595" y="1415"/>
                    <a:pt x="1360" y="1626"/>
                    <a:pt x="1328" y="1626"/>
                  </a:cubicBezTo>
                  <a:cubicBezTo>
                    <a:pt x="1317" y="1626"/>
                    <a:pt x="1328" y="1604"/>
                    <a:pt x="1375" y="1544"/>
                  </a:cubicBezTo>
                  <a:cubicBezTo>
                    <a:pt x="1438" y="1484"/>
                    <a:pt x="1512" y="1397"/>
                    <a:pt x="1628" y="1277"/>
                  </a:cubicBezTo>
                  <a:cubicBezTo>
                    <a:pt x="1630" y="1279"/>
                    <a:pt x="1632" y="1280"/>
                    <a:pt x="1635" y="1280"/>
                  </a:cubicBezTo>
                  <a:cubicBezTo>
                    <a:pt x="1649" y="1280"/>
                    <a:pt x="1680" y="1257"/>
                    <a:pt x="1721" y="1221"/>
                  </a:cubicBezTo>
                  <a:cubicBezTo>
                    <a:pt x="1771" y="1176"/>
                    <a:pt x="1838" y="1114"/>
                    <a:pt x="1920" y="1056"/>
                  </a:cubicBezTo>
                  <a:lnTo>
                    <a:pt x="1933" y="1094"/>
                  </a:lnTo>
                  <a:cubicBezTo>
                    <a:pt x="2102" y="958"/>
                    <a:pt x="2071" y="944"/>
                    <a:pt x="2173" y="864"/>
                  </a:cubicBezTo>
                  <a:cubicBezTo>
                    <a:pt x="2385" y="741"/>
                    <a:pt x="2439" y="736"/>
                    <a:pt x="2503" y="734"/>
                  </a:cubicBezTo>
                  <a:cubicBezTo>
                    <a:pt x="2606" y="686"/>
                    <a:pt x="2626" y="673"/>
                    <a:pt x="2613" y="673"/>
                  </a:cubicBezTo>
                  <a:cubicBezTo>
                    <a:pt x="2597" y="673"/>
                    <a:pt x="2531" y="693"/>
                    <a:pt x="2509" y="693"/>
                  </a:cubicBezTo>
                  <a:cubicBezTo>
                    <a:pt x="2488" y="693"/>
                    <a:pt x="2507" y="674"/>
                    <a:pt x="2650" y="603"/>
                  </a:cubicBezTo>
                  <a:cubicBezTo>
                    <a:pt x="2950" y="475"/>
                    <a:pt x="3161" y="392"/>
                    <a:pt x="3536" y="276"/>
                  </a:cubicBezTo>
                  <a:cubicBezTo>
                    <a:pt x="3578" y="272"/>
                    <a:pt x="3604" y="270"/>
                    <a:pt x="3617" y="270"/>
                  </a:cubicBezTo>
                  <a:cubicBezTo>
                    <a:pt x="3676" y="270"/>
                    <a:pt x="3528" y="302"/>
                    <a:pt x="3578" y="302"/>
                  </a:cubicBezTo>
                  <a:cubicBezTo>
                    <a:pt x="3580" y="302"/>
                    <a:pt x="3582" y="302"/>
                    <a:pt x="3584" y="302"/>
                  </a:cubicBezTo>
                  <a:lnTo>
                    <a:pt x="3779" y="243"/>
                  </a:lnTo>
                  <a:cubicBezTo>
                    <a:pt x="3790" y="241"/>
                    <a:pt x="3798" y="240"/>
                    <a:pt x="3804" y="240"/>
                  </a:cubicBezTo>
                  <a:cubicBezTo>
                    <a:pt x="3822" y="240"/>
                    <a:pt x="3811" y="248"/>
                    <a:pt x="3806" y="253"/>
                  </a:cubicBezTo>
                  <a:cubicBezTo>
                    <a:pt x="3890" y="234"/>
                    <a:pt x="3892" y="224"/>
                    <a:pt x="3906" y="213"/>
                  </a:cubicBezTo>
                  <a:cubicBezTo>
                    <a:pt x="3921" y="201"/>
                    <a:pt x="3947" y="185"/>
                    <a:pt x="4083" y="176"/>
                  </a:cubicBezTo>
                  <a:cubicBezTo>
                    <a:pt x="4101" y="165"/>
                    <a:pt x="4149" y="160"/>
                    <a:pt x="4215" y="160"/>
                  </a:cubicBezTo>
                  <a:cubicBezTo>
                    <a:pt x="4274" y="160"/>
                    <a:pt x="4349" y="164"/>
                    <a:pt x="4429" y="173"/>
                  </a:cubicBezTo>
                  <a:cubicBezTo>
                    <a:pt x="4600" y="198"/>
                    <a:pt x="4801" y="214"/>
                    <a:pt x="4970" y="224"/>
                  </a:cubicBezTo>
                  <a:cubicBezTo>
                    <a:pt x="5049" y="247"/>
                    <a:pt x="4927" y="241"/>
                    <a:pt x="4949" y="259"/>
                  </a:cubicBezTo>
                  <a:cubicBezTo>
                    <a:pt x="5178" y="273"/>
                    <a:pt x="5273" y="296"/>
                    <a:pt x="5360" y="311"/>
                  </a:cubicBezTo>
                  <a:cubicBezTo>
                    <a:pt x="5445" y="331"/>
                    <a:pt x="5527" y="327"/>
                    <a:pt x="5710" y="378"/>
                  </a:cubicBezTo>
                  <a:cubicBezTo>
                    <a:pt x="5710" y="378"/>
                    <a:pt x="5784" y="412"/>
                    <a:pt x="5856" y="445"/>
                  </a:cubicBezTo>
                  <a:cubicBezTo>
                    <a:pt x="5893" y="461"/>
                    <a:pt x="5930" y="478"/>
                    <a:pt x="5957" y="491"/>
                  </a:cubicBezTo>
                  <a:cubicBezTo>
                    <a:pt x="5984" y="506"/>
                    <a:pt x="6001" y="516"/>
                    <a:pt x="6001" y="516"/>
                  </a:cubicBezTo>
                  <a:cubicBezTo>
                    <a:pt x="5930" y="473"/>
                    <a:pt x="5918" y="457"/>
                    <a:pt x="5944" y="457"/>
                  </a:cubicBezTo>
                  <a:cubicBezTo>
                    <a:pt x="5955" y="457"/>
                    <a:pt x="5974" y="460"/>
                    <a:pt x="5998" y="465"/>
                  </a:cubicBezTo>
                  <a:cubicBezTo>
                    <a:pt x="6076" y="486"/>
                    <a:pt x="6212" y="534"/>
                    <a:pt x="6340" y="580"/>
                  </a:cubicBezTo>
                  <a:cubicBezTo>
                    <a:pt x="6270" y="531"/>
                    <a:pt x="6209" y="489"/>
                    <a:pt x="6167" y="462"/>
                  </a:cubicBezTo>
                  <a:lnTo>
                    <a:pt x="6167" y="462"/>
                  </a:lnTo>
                  <a:cubicBezTo>
                    <a:pt x="6167" y="462"/>
                    <a:pt x="6267" y="504"/>
                    <a:pt x="6367" y="547"/>
                  </a:cubicBezTo>
                  <a:cubicBezTo>
                    <a:pt x="6462" y="598"/>
                    <a:pt x="6558" y="651"/>
                    <a:pt x="6558" y="651"/>
                  </a:cubicBezTo>
                  <a:cubicBezTo>
                    <a:pt x="6576" y="665"/>
                    <a:pt x="6578" y="671"/>
                    <a:pt x="6569" y="671"/>
                  </a:cubicBezTo>
                  <a:cubicBezTo>
                    <a:pt x="6557" y="671"/>
                    <a:pt x="6526" y="661"/>
                    <a:pt x="6487" y="649"/>
                  </a:cubicBezTo>
                  <a:lnTo>
                    <a:pt x="6487" y="649"/>
                  </a:lnTo>
                  <a:cubicBezTo>
                    <a:pt x="6514" y="661"/>
                    <a:pt x="6539" y="672"/>
                    <a:pt x="6559" y="681"/>
                  </a:cubicBezTo>
                  <a:cubicBezTo>
                    <a:pt x="6623" y="729"/>
                    <a:pt x="6633" y="746"/>
                    <a:pt x="6614" y="746"/>
                  </a:cubicBezTo>
                  <a:cubicBezTo>
                    <a:pt x="6595" y="746"/>
                    <a:pt x="6550" y="730"/>
                    <a:pt x="6499" y="711"/>
                  </a:cubicBezTo>
                  <a:cubicBezTo>
                    <a:pt x="6458" y="678"/>
                    <a:pt x="6418" y="645"/>
                    <a:pt x="6378" y="612"/>
                  </a:cubicBezTo>
                  <a:cubicBezTo>
                    <a:pt x="6312" y="591"/>
                    <a:pt x="6247" y="577"/>
                    <a:pt x="6211" y="577"/>
                  </a:cubicBezTo>
                  <a:cubicBezTo>
                    <a:pt x="6191" y="577"/>
                    <a:pt x="6180" y="581"/>
                    <a:pt x="6184" y="591"/>
                  </a:cubicBezTo>
                  <a:cubicBezTo>
                    <a:pt x="6210" y="599"/>
                    <a:pt x="6260" y="619"/>
                    <a:pt x="6314" y="642"/>
                  </a:cubicBezTo>
                  <a:cubicBezTo>
                    <a:pt x="6299" y="639"/>
                    <a:pt x="6286" y="637"/>
                    <a:pt x="6280" y="637"/>
                  </a:cubicBezTo>
                  <a:cubicBezTo>
                    <a:pt x="6274" y="637"/>
                    <a:pt x="6273" y="638"/>
                    <a:pt x="6277" y="642"/>
                  </a:cubicBezTo>
                  <a:cubicBezTo>
                    <a:pt x="6289" y="651"/>
                    <a:pt x="6331" y="665"/>
                    <a:pt x="6395" y="693"/>
                  </a:cubicBezTo>
                  <a:lnTo>
                    <a:pt x="6455" y="779"/>
                  </a:lnTo>
                  <a:lnTo>
                    <a:pt x="6484" y="777"/>
                  </a:lnTo>
                  <a:cubicBezTo>
                    <a:pt x="6484" y="777"/>
                    <a:pt x="6512" y="796"/>
                    <a:pt x="6555" y="825"/>
                  </a:cubicBezTo>
                  <a:cubicBezTo>
                    <a:pt x="6599" y="853"/>
                    <a:pt x="6655" y="892"/>
                    <a:pt x="6706" y="938"/>
                  </a:cubicBezTo>
                  <a:cubicBezTo>
                    <a:pt x="6812" y="1025"/>
                    <a:pt x="6918" y="1112"/>
                    <a:pt x="6918" y="1112"/>
                  </a:cubicBezTo>
                  <a:cubicBezTo>
                    <a:pt x="7076" y="1227"/>
                    <a:pt x="7240" y="1322"/>
                    <a:pt x="7395" y="1472"/>
                  </a:cubicBezTo>
                  <a:cubicBezTo>
                    <a:pt x="7476" y="1544"/>
                    <a:pt x="7566" y="1620"/>
                    <a:pt x="7646" y="1720"/>
                  </a:cubicBezTo>
                  <a:cubicBezTo>
                    <a:pt x="7729" y="1818"/>
                    <a:pt x="7824" y="1924"/>
                    <a:pt x="7906" y="2062"/>
                  </a:cubicBezTo>
                  <a:cubicBezTo>
                    <a:pt x="7870" y="2022"/>
                    <a:pt x="7851" y="2009"/>
                    <a:pt x="7841" y="2009"/>
                  </a:cubicBezTo>
                  <a:cubicBezTo>
                    <a:pt x="7820" y="2009"/>
                    <a:pt x="7834" y="2064"/>
                    <a:pt x="7811" y="2072"/>
                  </a:cubicBezTo>
                  <a:cubicBezTo>
                    <a:pt x="7786" y="1986"/>
                    <a:pt x="7710" y="1889"/>
                    <a:pt x="7618" y="1783"/>
                  </a:cubicBezTo>
                  <a:cubicBezTo>
                    <a:pt x="7532" y="1671"/>
                    <a:pt x="7414" y="1562"/>
                    <a:pt x="7307" y="1440"/>
                  </a:cubicBezTo>
                  <a:lnTo>
                    <a:pt x="7307" y="1440"/>
                  </a:lnTo>
                  <a:cubicBezTo>
                    <a:pt x="7376" y="1520"/>
                    <a:pt x="7388" y="1544"/>
                    <a:pt x="7378" y="1544"/>
                  </a:cubicBezTo>
                  <a:cubicBezTo>
                    <a:pt x="7373" y="1544"/>
                    <a:pt x="7360" y="1535"/>
                    <a:pt x="7347" y="1525"/>
                  </a:cubicBezTo>
                  <a:lnTo>
                    <a:pt x="7347" y="1525"/>
                  </a:lnTo>
                  <a:cubicBezTo>
                    <a:pt x="7347" y="1525"/>
                    <a:pt x="7373" y="1550"/>
                    <a:pt x="7412" y="1588"/>
                  </a:cubicBezTo>
                  <a:cubicBezTo>
                    <a:pt x="7451" y="1625"/>
                    <a:pt x="7503" y="1675"/>
                    <a:pt x="7547" y="1731"/>
                  </a:cubicBezTo>
                  <a:cubicBezTo>
                    <a:pt x="7641" y="1842"/>
                    <a:pt x="7735" y="1952"/>
                    <a:pt x="7735" y="1952"/>
                  </a:cubicBezTo>
                  <a:cubicBezTo>
                    <a:pt x="7706" y="1956"/>
                    <a:pt x="7780" y="2069"/>
                    <a:pt x="7849" y="2203"/>
                  </a:cubicBezTo>
                  <a:cubicBezTo>
                    <a:pt x="7847" y="2188"/>
                    <a:pt x="7850" y="2182"/>
                    <a:pt x="7856" y="2182"/>
                  </a:cubicBezTo>
                  <a:cubicBezTo>
                    <a:pt x="7875" y="2182"/>
                    <a:pt x="7931" y="2254"/>
                    <a:pt x="7986" y="2357"/>
                  </a:cubicBezTo>
                  <a:cubicBezTo>
                    <a:pt x="8055" y="2492"/>
                    <a:pt x="8146" y="2666"/>
                    <a:pt x="8188" y="2777"/>
                  </a:cubicBezTo>
                  <a:cubicBezTo>
                    <a:pt x="8185" y="2780"/>
                    <a:pt x="8183" y="2782"/>
                    <a:pt x="8180" y="2782"/>
                  </a:cubicBezTo>
                  <a:cubicBezTo>
                    <a:pt x="8162" y="2782"/>
                    <a:pt x="8133" y="2712"/>
                    <a:pt x="8025" y="2489"/>
                  </a:cubicBezTo>
                  <a:lnTo>
                    <a:pt x="8025" y="2489"/>
                  </a:lnTo>
                  <a:cubicBezTo>
                    <a:pt x="8049" y="2565"/>
                    <a:pt x="8077" y="2623"/>
                    <a:pt x="8104" y="2675"/>
                  </a:cubicBezTo>
                  <a:cubicBezTo>
                    <a:pt x="8128" y="2727"/>
                    <a:pt x="8153" y="2771"/>
                    <a:pt x="8179" y="2816"/>
                  </a:cubicBezTo>
                  <a:cubicBezTo>
                    <a:pt x="8228" y="2905"/>
                    <a:pt x="8291" y="2992"/>
                    <a:pt x="8307" y="3149"/>
                  </a:cubicBezTo>
                  <a:lnTo>
                    <a:pt x="8307" y="3149"/>
                  </a:lnTo>
                  <a:cubicBezTo>
                    <a:pt x="8306" y="3146"/>
                    <a:pt x="8305" y="3143"/>
                    <a:pt x="8304" y="3141"/>
                  </a:cubicBezTo>
                  <a:lnTo>
                    <a:pt x="8304" y="3141"/>
                  </a:lnTo>
                  <a:cubicBezTo>
                    <a:pt x="8305" y="3144"/>
                    <a:pt x="8306" y="3147"/>
                    <a:pt x="8307" y="3150"/>
                  </a:cubicBezTo>
                  <a:cubicBezTo>
                    <a:pt x="8307" y="3150"/>
                    <a:pt x="8307" y="3149"/>
                    <a:pt x="8307" y="3149"/>
                  </a:cubicBezTo>
                  <a:lnTo>
                    <a:pt x="8307" y="3149"/>
                  </a:lnTo>
                  <a:cubicBezTo>
                    <a:pt x="8325" y="3212"/>
                    <a:pt x="8342" y="3282"/>
                    <a:pt x="8355" y="3342"/>
                  </a:cubicBezTo>
                  <a:cubicBezTo>
                    <a:pt x="8377" y="3427"/>
                    <a:pt x="8378" y="3495"/>
                    <a:pt x="8371" y="3495"/>
                  </a:cubicBezTo>
                  <a:cubicBezTo>
                    <a:pt x="8369" y="3495"/>
                    <a:pt x="8367" y="3490"/>
                    <a:pt x="8364" y="3482"/>
                  </a:cubicBezTo>
                  <a:cubicBezTo>
                    <a:pt x="8364" y="3482"/>
                    <a:pt x="8354" y="3413"/>
                    <a:pt x="8353" y="3413"/>
                  </a:cubicBezTo>
                  <a:cubicBezTo>
                    <a:pt x="8353" y="3413"/>
                    <a:pt x="8353" y="3413"/>
                    <a:pt x="8353" y="3413"/>
                  </a:cubicBezTo>
                  <a:cubicBezTo>
                    <a:pt x="8370" y="3528"/>
                    <a:pt x="8391" y="3672"/>
                    <a:pt x="8415" y="3826"/>
                  </a:cubicBezTo>
                  <a:cubicBezTo>
                    <a:pt x="8423" y="3982"/>
                    <a:pt x="8432" y="4147"/>
                    <a:pt x="8441" y="4300"/>
                  </a:cubicBezTo>
                  <a:cubicBezTo>
                    <a:pt x="8448" y="4612"/>
                    <a:pt x="8463" y="4873"/>
                    <a:pt x="8487" y="4909"/>
                  </a:cubicBezTo>
                  <a:cubicBezTo>
                    <a:pt x="8487" y="4909"/>
                    <a:pt x="8487" y="4909"/>
                    <a:pt x="8487" y="4909"/>
                  </a:cubicBezTo>
                  <a:cubicBezTo>
                    <a:pt x="8478" y="4909"/>
                    <a:pt x="8427" y="4845"/>
                    <a:pt x="8417" y="4818"/>
                  </a:cubicBezTo>
                  <a:lnTo>
                    <a:pt x="8417" y="4818"/>
                  </a:lnTo>
                  <a:lnTo>
                    <a:pt x="8586" y="5668"/>
                  </a:lnTo>
                  <a:cubicBezTo>
                    <a:pt x="8580" y="5658"/>
                    <a:pt x="8574" y="5654"/>
                    <a:pt x="8567" y="5654"/>
                  </a:cubicBezTo>
                  <a:cubicBezTo>
                    <a:pt x="8542" y="5654"/>
                    <a:pt x="8510" y="5699"/>
                    <a:pt x="8480" y="5699"/>
                  </a:cubicBezTo>
                  <a:cubicBezTo>
                    <a:pt x="8452" y="5699"/>
                    <a:pt x="8426" y="5656"/>
                    <a:pt x="8416" y="5485"/>
                  </a:cubicBezTo>
                  <a:lnTo>
                    <a:pt x="8416" y="5485"/>
                  </a:lnTo>
                  <a:cubicBezTo>
                    <a:pt x="8410" y="5598"/>
                    <a:pt x="8402" y="5738"/>
                    <a:pt x="8418" y="5977"/>
                  </a:cubicBezTo>
                  <a:cubicBezTo>
                    <a:pt x="8422" y="5922"/>
                    <a:pt x="8452" y="5848"/>
                    <a:pt x="8470" y="5848"/>
                  </a:cubicBezTo>
                  <a:cubicBezTo>
                    <a:pt x="8478" y="5848"/>
                    <a:pt x="8483" y="5860"/>
                    <a:pt x="8484" y="5890"/>
                  </a:cubicBezTo>
                  <a:cubicBezTo>
                    <a:pt x="8437" y="6176"/>
                    <a:pt x="8458" y="6094"/>
                    <a:pt x="8419" y="6435"/>
                  </a:cubicBezTo>
                  <a:lnTo>
                    <a:pt x="8419" y="6435"/>
                  </a:lnTo>
                  <a:cubicBezTo>
                    <a:pt x="8423" y="6415"/>
                    <a:pt x="8428" y="6406"/>
                    <a:pt x="8435" y="6406"/>
                  </a:cubicBezTo>
                  <a:cubicBezTo>
                    <a:pt x="8458" y="6406"/>
                    <a:pt x="8494" y="6511"/>
                    <a:pt x="8493" y="6646"/>
                  </a:cubicBezTo>
                  <a:cubicBezTo>
                    <a:pt x="8489" y="6635"/>
                    <a:pt x="8479" y="6634"/>
                    <a:pt x="8467" y="6634"/>
                  </a:cubicBezTo>
                  <a:cubicBezTo>
                    <a:pt x="8465" y="6634"/>
                    <a:pt x="8463" y="6635"/>
                    <a:pt x="8461" y="6635"/>
                  </a:cubicBezTo>
                  <a:cubicBezTo>
                    <a:pt x="8444" y="6635"/>
                    <a:pt x="8426" y="6633"/>
                    <a:pt x="8420" y="6604"/>
                  </a:cubicBezTo>
                  <a:lnTo>
                    <a:pt x="8420" y="6604"/>
                  </a:lnTo>
                  <a:lnTo>
                    <a:pt x="8481" y="7025"/>
                  </a:lnTo>
                  <a:lnTo>
                    <a:pt x="8481" y="7025"/>
                  </a:lnTo>
                  <a:cubicBezTo>
                    <a:pt x="8477" y="7006"/>
                    <a:pt x="8471" y="6998"/>
                    <a:pt x="8465" y="6998"/>
                  </a:cubicBezTo>
                  <a:cubicBezTo>
                    <a:pt x="8447" y="6998"/>
                    <a:pt x="8422" y="7063"/>
                    <a:pt x="8410" y="7133"/>
                  </a:cubicBezTo>
                  <a:cubicBezTo>
                    <a:pt x="8410" y="7130"/>
                    <a:pt x="8411" y="7129"/>
                    <a:pt x="8411" y="7129"/>
                  </a:cubicBezTo>
                  <a:lnTo>
                    <a:pt x="8411" y="7129"/>
                  </a:lnTo>
                  <a:cubicBezTo>
                    <a:pt x="8421" y="7129"/>
                    <a:pt x="8409" y="7533"/>
                    <a:pt x="8416" y="7649"/>
                  </a:cubicBezTo>
                  <a:lnTo>
                    <a:pt x="8431" y="7455"/>
                  </a:lnTo>
                  <a:lnTo>
                    <a:pt x="8431" y="7455"/>
                  </a:lnTo>
                  <a:cubicBezTo>
                    <a:pt x="8421" y="7969"/>
                    <a:pt x="8524" y="7963"/>
                    <a:pt x="8520" y="8474"/>
                  </a:cubicBezTo>
                  <a:cubicBezTo>
                    <a:pt x="8514" y="8444"/>
                    <a:pt x="8494" y="8407"/>
                    <a:pt x="8474" y="8407"/>
                  </a:cubicBezTo>
                  <a:cubicBezTo>
                    <a:pt x="8453" y="8407"/>
                    <a:pt x="8432" y="8448"/>
                    <a:pt x="8428" y="8582"/>
                  </a:cubicBezTo>
                  <a:cubicBezTo>
                    <a:pt x="8462" y="8700"/>
                    <a:pt x="8591" y="9109"/>
                    <a:pt x="8618" y="9561"/>
                  </a:cubicBezTo>
                  <a:lnTo>
                    <a:pt x="8598" y="9647"/>
                  </a:lnTo>
                  <a:lnTo>
                    <a:pt x="8621" y="9994"/>
                  </a:lnTo>
                  <a:cubicBezTo>
                    <a:pt x="8569" y="9778"/>
                    <a:pt x="8461" y="9172"/>
                    <a:pt x="8420" y="8841"/>
                  </a:cubicBezTo>
                  <a:cubicBezTo>
                    <a:pt x="8403" y="9034"/>
                    <a:pt x="8396" y="8894"/>
                    <a:pt x="8398" y="9183"/>
                  </a:cubicBezTo>
                  <a:cubicBezTo>
                    <a:pt x="8395" y="9200"/>
                    <a:pt x="8393" y="9207"/>
                    <a:pt x="8390" y="9207"/>
                  </a:cubicBezTo>
                  <a:cubicBezTo>
                    <a:pt x="8377" y="9207"/>
                    <a:pt x="8370" y="9012"/>
                    <a:pt x="8370" y="8940"/>
                  </a:cubicBezTo>
                  <a:lnTo>
                    <a:pt x="8358" y="9613"/>
                  </a:lnTo>
                  <a:cubicBezTo>
                    <a:pt x="8359" y="9612"/>
                    <a:pt x="8360" y="9612"/>
                    <a:pt x="8361" y="9612"/>
                  </a:cubicBezTo>
                  <a:cubicBezTo>
                    <a:pt x="8396" y="9612"/>
                    <a:pt x="8398" y="10102"/>
                    <a:pt x="8429" y="10102"/>
                  </a:cubicBezTo>
                  <a:cubicBezTo>
                    <a:pt x="8430" y="10102"/>
                    <a:pt x="8430" y="10102"/>
                    <a:pt x="8431" y="10101"/>
                  </a:cubicBezTo>
                  <a:lnTo>
                    <a:pt x="8390" y="9371"/>
                  </a:lnTo>
                  <a:cubicBezTo>
                    <a:pt x="8391" y="9370"/>
                    <a:pt x="8393" y="9370"/>
                    <a:pt x="8394" y="9370"/>
                  </a:cubicBezTo>
                  <a:cubicBezTo>
                    <a:pt x="8434" y="9370"/>
                    <a:pt x="8503" y="9808"/>
                    <a:pt x="8496" y="10269"/>
                  </a:cubicBezTo>
                  <a:cubicBezTo>
                    <a:pt x="8492" y="10296"/>
                    <a:pt x="8486" y="10307"/>
                    <a:pt x="8480" y="10307"/>
                  </a:cubicBezTo>
                  <a:cubicBezTo>
                    <a:pt x="8458" y="10307"/>
                    <a:pt x="8424" y="10189"/>
                    <a:pt x="8413" y="10189"/>
                  </a:cubicBezTo>
                  <a:cubicBezTo>
                    <a:pt x="8412" y="10189"/>
                    <a:pt x="8412" y="10189"/>
                    <a:pt x="8412" y="10189"/>
                  </a:cubicBezTo>
                  <a:cubicBezTo>
                    <a:pt x="8425" y="10251"/>
                    <a:pt x="8437" y="10640"/>
                    <a:pt x="8428" y="10684"/>
                  </a:cubicBezTo>
                  <a:lnTo>
                    <a:pt x="8406" y="10481"/>
                  </a:lnTo>
                  <a:lnTo>
                    <a:pt x="8406" y="10481"/>
                  </a:lnTo>
                  <a:cubicBezTo>
                    <a:pt x="8392" y="10747"/>
                    <a:pt x="8459" y="10915"/>
                    <a:pt x="8422" y="11233"/>
                  </a:cubicBezTo>
                  <a:cubicBezTo>
                    <a:pt x="8419" y="11343"/>
                    <a:pt x="8371" y="11562"/>
                    <a:pt x="8394" y="11581"/>
                  </a:cubicBezTo>
                  <a:cubicBezTo>
                    <a:pt x="8422" y="11471"/>
                    <a:pt x="8484" y="11416"/>
                    <a:pt x="8537" y="11416"/>
                  </a:cubicBezTo>
                  <a:cubicBezTo>
                    <a:pt x="8571" y="11416"/>
                    <a:pt x="8600" y="11439"/>
                    <a:pt x="8614" y="11485"/>
                  </a:cubicBezTo>
                  <a:cubicBezTo>
                    <a:pt x="8610" y="11524"/>
                    <a:pt x="8570" y="12063"/>
                    <a:pt x="8548" y="12189"/>
                  </a:cubicBezTo>
                  <a:cubicBezTo>
                    <a:pt x="8542" y="12220"/>
                    <a:pt x="8535" y="12232"/>
                    <a:pt x="8529" y="12232"/>
                  </a:cubicBezTo>
                  <a:cubicBezTo>
                    <a:pt x="8502" y="12232"/>
                    <a:pt x="8471" y="12038"/>
                    <a:pt x="8447" y="12038"/>
                  </a:cubicBezTo>
                  <a:cubicBezTo>
                    <a:pt x="8442" y="12038"/>
                    <a:pt x="8437" y="12047"/>
                    <a:pt x="8432" y="12071"/>
                  </a:cubicBezTo>
                  <a:cubicBezTo>
                    <a:pt x="8443" y="12078"/>
                    <a:pt x="8457" y="12177"/>
                    <a:pt x="8461" y="12219"/>
                  </a:cubicBezTo>
                  <a:cubicBezTo>
                    <a:pt x="8452" y="12334"/>
                    <a:pt x="8427" y="12171"/>
                    <a:pt x="8432" y="12422"/>
                  </a:cubicBezTo>
                  <a:cubicBezTo>
                    <a:pt x="8460" y="12451"/>
                    <a:pt x="8447" y="12696"/>
                    <a:pt x="8450" y="12696"/>
                  </a:cubicBezTo>
                  <a:cubicBezTo>
                    <a:pt x="8451" y="12696"/>
                    <a:pt x="8455" y="12655"/>
                    <a:pt x="8466" y="12540"/>
                  </a:cubicBezTo>
                  <a:lnTo>
                    <a:pt x="8466" y="12540"/>
                  </a:lnTo>
                  <a:cubicBezTo>
                    <a:pt x="8478" y="12786"/>
                    <a:pt x="8458" y="12802"/>
                    <a:pt x="8460" y="13090"/>
                  </a:cubicBezTo>
                  <a:cubicBezTo>
                    <a:pt x="8463" y="13080"/>
                    <a:pt x="8466" y="13075"/>
                    <a:pt x="8470" y="13075"/>
                  </a:cubicBezTo>
                  <a:cubicBezTo>
                    <a:pt x="8499" y="13075"/>
                    <a:pt x="8549" y="13376"/>
                    <a:pt x="8560" y="13594"/>
                  </a:cubicBezTo>
                  <a:cubicBezTo>
                    <a:pt x="8559" y="13593"/>
                    <a:pt x="8558" y="13592"/>
                    <a:pt x="8557" y="13592"/>
                  </a:cubicBezTo>
                  <a:cubicBezTo>
                    <a:pt x="8547" y="13592"/>
                    <a:pt x="8536" y="13638"/>
                    <a:pt x="8531" y="13662"/>
                  </a:cubicBezTo>
                  <a:cubicBezTo>
                    <a:pt x="8526" y="14164"/>
                    <a:pt x="8508" y="14435"/>
                    <a:pt x="8508" y="14904"/>
                  </a:cubicBezTo>
                  <a:cubicBezTo>
                    <a:pt x="8499" y="14939"/>
                    <a:pt x="8490" y="15101"/>
                    <a:pt x="8477" y="15101"/>
                  </a:cubicBezTo>
                  <a:cubicBezTo>
                    <a:pt x="8475" y="15101"/>
                    <a:pt x="8472" y="15094"/>
                    <a:pt x="8469" y="15077"/>
                  </a:cubicBezTo>
                  <a:lnTo>
                    <a:pt x="8469" y="15077"/>
                  </a:lnTo>
                  <a:cubicBezTo>
                    <a:pt x="8476" y="15145"/>
                    <a:pt x="8489" y="15206"/>
                    <a:pt x="8491" y="15351"/>
                  </a:cubicBezTo>
                  <a:cubicBezTo>
                    <a:pt x="8484" y="15406"/>
                    <a:pt x="8479" y="15427"/>
                    <a:pt x="8476" y="15427"/>
                  </a:cubicBezTo>
                  <a:cubicBezTo>
                    <a:pt x="8467" y="15427"/>
                    <a:pt x="8473" y="15195"/>
                    <a:pt x="8458" y="15195"/>
                  </a:cubicBezTo>
                  <a:cubicBezTo>
                    <a:pt x="8455" y="15195"/>
                    <a:pt x="8450" y="15209"/>
                    <a:pt x="8443" y="15242"/>
                  </a:cubicBezTo>
                  <a:cubicBezTo>
                    <a:pt x="8467" y="15260"/>
                    <a:pt x="8476" y="15616"/>
                    <a:pt x="8491" y="15822"/>
                  </a:cubicBezTo>
                  <a:cubicBezTo>
                    <a:pt x="8526" y="15759"/>
                    <a:pt x="8498" y="15346"/>
                    <a:pt x="8483" y="15140"/>
                  </a:cubicBezTo>
                  <a:cubicBezTo>
                    <a:pt x="8533" y="15140"/>
                    <a:pt x="8585" y="15498"/>
                    <a:pt x="8608" y="15988"/>
                  </a:cubicBezTo>
                  <a:cubicBezTo>
                    <a:pt x="8615" y="16188"/>
                    <a:pt x="8606" y="16228"/>
                    <a:pt x="8597" y="16228"/>
                  </a:cubicBezTo>
                  <a:cubicBezTo>
                    <a:pt x="8591" y="16228"/>
                    <a:pt x="8585" y="16211"/>
                    <a:pt x="8583" y="16211"/>
                  </a:cubicBezTo>
                  <a:cubicBezTo>
                    <a:pt x="8582" y="16211"/>
                    <a:pt x="8582" y="16215"/>
                    <a:pt x="8583" y="16225"/>
                  </a:cubicBezTo>
                  <a:cubicBezTo>
                    <a:pt x="8575" y="16956"/>
                    <a:pt x="8670" y="16849"/>
                    <a:pt x="8634" y="17457"/>
                  </a:cubicBezTo>
                  <a:cubicBezTo>
                    <a:pt x="8623" y="17543"/>
                    <a:pt x="8611" y="17568"/>
                    <a:pt x="8600" y="17568"/>
                  </a:cubicBezTo>
                  <a:cubicBezTo>
                    <a:pt x="8584" y="17568"/>
                    <a:pt x="8569" y="17512"/>
                    <a:pt x="8556" y="17512"/>
                  </a:cubicBezTo>
                  <a:cubicBezTo>
                    <a:pt x="8553" y="17512"/>
                    <a:pt x="8550" y="17514"/>
                    <a:pt x="8548" y="17520"/>
                  </a:cubicBezTo>
                  <a:cubicBezTo>
                    <a:pt x="8536" y="17203"/>
                    <a:pt x="8567" y="17033"/>
                    <a:pt x="8566" y="16818"/>
                  </a:cubicBezTo>
                  <a:lnTo>
                    <a:pt x="8566" y="16818"/>
                  </a:lnTo>
                  <a:lnTo>
                    <a:pt x="8551" y="17084"/>
                  </a:lnTo>
                  <a:cubicBezTo>
                    <a:pt x="8541" y="16982"/>
                    <a:pt x="8533" y="16770"/>
                    <a:pt x="8542" y="16655"/>
                  </a:cubicBezTo>
                  <a:lnTo>
                    <a:pt x="8542" y="16655"/>
                  </a:lnTo>
                  <a:cubicBezTo>
                    <a:pt x="8513" y="16857"/>
                    <a:pt x="8537" y="17890"/>
                    <a:pt x="8510" y="18455"/>
                  </a:cubicBezTo>
                  <a:cubicBezTo>
                    <a:pt x="8519" y="18538"/>
                    <a:pt x="8528" y="18669"/>
                    <a:pt x="8538" y="18669"/>
                  </a:cubicBezTo>
                  <a:cubicBezTo>
                    <a:pt x="8540" y="18669"/>
                    <a:pt x="8543" y="18662"/>
                    <a:pt x="8545" y="18647"/>
                  </a:cubicBezTo>
                  <a:lnTo>
                    <a:pt x="8541" y="18469"/>
                  </a:lnTo>
                  <a:cubicBezTo>
                    <a:pt x="8544" y="18445"/>
                    <a:pt x="8548" y="18435"/>
                    <a:pt x="8551" y="18435"/>
                  </a:cubicBezTo>
                  <a:cubicBezTo>
                    <a:pt x="8565" y="18435"/>
                    <a:pt x="8573" y="18638"/>
                    <a:pt x="8581" y="18638"/>
                  </a:cubicBezTo>
                  <a:cubicBezTo>
                    <a:pt x="8583" y="18638"/>
                    <a:pt x="8586" y="18622"/>
                    <a:pt x="8588" y="18578"/>
                  </a:cubicBezTo>
                  <a:cubicBezTo>
                    <a:pt x="8605" y="18818"/>
                    <a:pt x="8634" y="19087"/>
                    <a:pt x="8620" y="19424"/>
                  </a:cubicBezTo>
                  <a:lnTo>
                    <a:pt x="8586" y="19485"/>
                  </a:lnTo>
                  <a:lnTo>
                    <a:pt x="8586" y="19485"/>
                  </a:lnTo>
                  <a:cubicBezTo>
                    <a:pt x="8595" y="19458"/>
                    <a:pt x="8605" y="19262"/>
                    <a:pt x="8594" y="19173"/>
                  </a:cubicBezTo>
                  <a:lnTo>
                    <a:pt x="8594" y="19173"/>
                  </a:lnTo>
                  <a:cubicBezTo>
                    <a:pt x="8610" y="19314"/>
                    <a:pt x="8545" y="19690"/>
                    <a:pt x="8592" y="19844"/>
                  </a:cubicBezTo>
                  <a:lnTo>
                    <a:pt x="8618" y="19607"/>
                  </a:lnTo>
                  <a:cubicBezTo>
                    <a:pt x="8636" y="19849"/>
                    <a:pt x="8674" y="20145"/>
                    <a:pt x="8663" y="20445"/>
                  </a:cubicBezTo>
                  <a:cubicBezTo>
                    <a:pt x="8699" y="20308"/>
                    <a:pt x="8659" y="20376"/>
                    <a:pt x="8701" y="20164"/>
                  </a:cubicBezTo>
                  <a:lnTo>
                    <a:pt x="8701" y="20164"/>
                  </a:lnTo>
                  <a:cubicBezTo>
                    <a:pt x="8696" y="20180"/>
                    <a:pt x="8692" y="20187"/>
                    <a:pt x="8689" y="20187"/>
                  </a:cubicBezTo>
                  <a:cubicBezTo>
                    <a:pt x="8662" y="20187"/>
                    <a:pt x="8687" y="19637"/>
                    <a:pt x="8665" y="19637"/>
                  </a:cubicBezTo>
                  <a:cubicBezTo>
                    <a:pt x="8663" y="19637"/>
                    <a:pt x="8659" y="19644"/>
                    <a:pt x="8655" y="19661"/>
                  </a:cubicBezTo>
                  <a:lnTo>
                    <a:pt x="8655" y="19661"/>
                  </a:lnTo>
                  <a:cubicBezTo>
                    <a:pt x="8694" y="19460"/>
                    <a:pt x="8671" y="19302"/>
                    <a:pt x="8710" y="19032"/>
                  </a:cubicBezTo>
                  <a:lnTo>
                    <a:pt x="8710" y="19032"/>
                  </a:lnTo>
                  <a:cubicBezTo>
                    <a:pt x="8705" y="19036"/>
                    <a:pt x="8700" y="19056"/>
                    <a:pt x="8697" y="19056"/>
                  </a:cubicBezTo>
                  <a:cubicBezTo>
                    <a:pt x="8692" y="19056"/>
                    <a:pt x="8690" y="19023"/>
                    <a:pt x="8694" y="18882"/>
                  </a:cubicBezTo>
                  <a:cubicBezTo>
                    <a:pt x="8689" y="18871"/>
                    <a:pt x="8685" y="18843"/>
                    <a:pt x="8682" y="18827"/>
                  </a:cubicBezTo>
                  <a:cubicBezTo>
                    <a:pt x="8683" y="18819"/>
                    <a:pt x="8683" y="18816"/>
                    <a:pt x="8683" y="18809"/>
                  </a:cubicBezTo>
                  <a:lnTo>
                    <a:pt x="8683" y="18809"/>
                  </a:lnTo>
                  <a:cubicBezTo>
                    <a:pt x="8683" y="18814"/>
                    <a:pt x="8682" y="18818"/>
                    <a:pt x="8682" y="18823"/>
                  </a:cubicBezTo>
                  <a:cubicBezTo>
                    <a:pt x="8681" y="18818"/>
                    <a:pt x="8681" y="18815"/>
                    <a:pt x="8681" y="18815"/>
                  </a:cubicBezTo>
                  <a:lnTo>
                    <a:pt x="8681" y="18815"/>
                  </a:lnTo>
                  <a:cubicBezTo>
                    <a:pt x="8681" y="18815"/>
                    <a:pt x="8681" y="18819"/>
                    <a:pt x="8682" y="18829"/>
                  </a:cubicBezTo>
                  <a:cubicBezTo>
                    <a:pt x="8676" y="18888"/>
                    <a:pt x="8670" y="18937"/>
                    <a:pt x="8664" y="18957"/>
                  </a:cubicBezTo>
                  <a:cubicBezTo>
                    <a:pt x="8636" y="18832"/>
                    <a:pt x="8637" y="18433"/>
                    <a:pt x="8623" y="18297"/>
                  </a:cubicBezTo>
                  <a:cubicBezTo>
                    <a:pt x="8624" y="18257"/>
                    <a:pt x="8626" y="18243"/>
                    <a:pt x="8628" y="18243"/>
                  </a:cubicBezTo>
                  <a:cubicBezTo>
                    <a:pt x="8632" y="18243"/>
                    <a:pt x="8637" y="18298"/>
                    <a:pt x="8643" y="18298"/>
                  </a:cubicBezTo>
                  <a:cubicBezTo>
                    <a:pt x="8645" y="18298"/>
                    <a:pt x="8647" y="18293"/>
                    <a:pt x="8649" y="18279"/>
                  </a:cubicBezTo>
                  <a:lnTo>
                    <a:pt x="8628" y="18077"/>
                  </a:lnTo>
                  <a:cubicBezTo>
                    <a:pt x="8646" y="18064"/>
                    <a:pt x="8660" y="17883"/>
                    <a:pt x="8672" y="17883"/>
                  </a:cubicBezTo>
                  <a:cubicBezTo>
                    <a:pt x="8677" y="17883"/>
                    <a:pt x="8683" y="17922"/>
                    <a:pt x="8687" y="18033"/>
                  </a:cubicBezTo>
                  <a:lnTo>
                    <a:pt x="8688" y="17716"/>
                  </a:lnTo>
                  <a:cubicBezTo>
                    <a:pt x="8704" y="17531"/>
                    <a:pt x="8710" y="17274"/>
                    <a:pt x="8699" y="17117"/>
                  </a:cubicBezTo>
                  <a:cubicBezTo>
                    <a:pt x="8703" y="16999"/>
                    <a:pt x="8682" y="16832"/>
                    <a:pt x="8683" y="16832"/>
                  </a:cubicBezTo>
                  <a:lnTo>
                    <a:pt x="8683" y="16832"/>
                  </a:lnTo>
                  <a:cubicBezTo>
                    <a:pt x="8683" y="16832"/>
                    <a:pt x="8685" y="16843"/>
                    <a:pt x="8689" y="16870"/>
                  </a:cubicBezTo>
                  <a:lnTo>
                    <a:pt x="8673" y="16375"/>
                  </a:lnTo>
                  <a:lnTo>
                    <a:pt x="8680" y="16371"/>
                  </a:lnTo>
                  <a:cubicBezTo>
                    <a:pt x="8683" y="15882"/>
                    <a:pt x="8636" y="15365"/>
                    <a:pt x="8684" y="14806"/>
                  </a:cubicBezTo>
                  <a:cubicBezTo>
                    <a:pt x="8677" y="14641"/>
                    <a:pt x="8669" y="14472"/>
                    <a:pt x="8676" y="14196"/>
                  </a:cubicBezTo>
                  <a:lnTo>
                    <a:pt x="8700" y="14143"/>
                  </a:lnTo>
                  <a:cubicBezTo>
                    <a:pt x="8691" y="13932"/>
                    <a:pt x="8722" y="13508"/>
                    <a:pt x="8699" y="13418"/>
                  </a:cubicBezTo>
                  <a:cubicBezTo>
                    <a:pt x="8760" y="13189"/>
                    <a:pt x="8712" y="12393"/>
                    <a:pt x="8723" y="12022"/>
                  </a:cubicBezTo>
                  <a:lnTo>
                    <a:pt x="8694" y="12007"/>
                  </a:lnTo>
                  <a:cubicBezTo>
                    <a:pt x="8695" y="11751"/>
                    <a:pt x="8686" y="11506"/>
                    <a:pt x="8674" y="11189"/>
                  </a:cubicBezTo>
                  <a:lnTo>
                    <a:pt x="8647" y="11208"/>
                  </a:lnTo>
                  <a:cubicBezTo>
                    <a:pt x="8626" y="10935"/>
                    <a:pt x="8667" y="10504"/>
                    <a:pt x="8664" y="10071"/>
                  </a:cubicBezTo>
                  <a:lnTo>
                    <a:pt x="8664" y="10071"/>
                  </a:lnTo>
                  <a:cubicBezTo>
                    <a:pt x="8674" y="10101"/>
                    <a:pt x="8672" y="10211"/>
                    <a:pt x="8666" y="10289"/>
                  </a:cubicBezTo>
                  <a:cubicBezTo>
                    <a:pt x="8725" y="9771"/>
                    <a:pt x="8622" y="9198"/>
                    <a:pt x="8666" y="8728"/>
                  </a:cubicBezTo>
                  <a:cubicBezTo>
                    <a:pt x="8656" y="8611"/>
                    <a:pt x="8660" y="8527"/>
                    <a:pt x="8666" y="8445"/>
                  </a:cubicBezTo>
                  <a:cubicBezTo>
                    <a:pt x="8666" y="8455"/>
                    <a:pt x="8667" y="8466"/>
                    <a:pt x="8667" y="8474"/>
                  </a:cubicBezTo>
                  <a:cubicBezTo>
                    <a:pt x="8667" y="8462"/>
                    <a:pt x="8667" y="8444"/>
                    <a:pt x="8668" y="8426"/>
                  </a:cubicBezTo>
                  <a:cubicBezTo>
                    <a:pt x="8672" y="8374"/>
                    <a:pt x="8677" y="8320"/>
                    <a:pt x="8681" y="8264"/>
                  </a:cubicBezTo>
                  <a:lnTo>
                    <a:pt x="8681" y="8264"/>
                  </a:lnTo>
                  <a:cubicBezTo>
                    <a:pt x="8675" y="8313"/>
                    <a:pt x="8670" y="8359"/>
                    <a:pt x="8668" y="8400"/>
                  </a:cubicBezTo>
                  <a:cubicBezTo>
                    <a:pt x="8667" y="8310"/>
                    <a:pt x="8664" y="8173"/>
                    <a:pt x="8657" y="8039"/>
                  </a:cubicBezTo>
                  <a:lnTo>
                    <a:pt x="8685" y="7982"/>
                  </a:lnTo>
                  <a:cubicBezTo>
                    <a:pt x="8685" y="7971"/>
                    <a:pt x="8685" y="7962"/>
                    <a:pt x="8684" y="7951"/>
                  </a:cubicBezTo>
                  <a:cubicBezTo>
                    <a:pt x="8690" y="7884"/>
                    <a:pt x="8686" y="7858"/>
                    <a:pt x="8679" y="7858"/>
                  </a:cubicBezTo>
                  <a:cubicBezTo>
                    <a:pt x="8671" y="7858"/>
                    <a:pt x="8660" y="7882"/>
                    <a:pt x="8649" y="7916"/>
                  </a:cubicBezTo>
                  <a:cubicBezTo>
                    <a:pt x="8645" y="7848"/>
                    <a:pt x="8639" y="7786"/>
                    <a:pt x="8633" y="7739"/>
                  </a:cubicBezTo>
                  <a:cubicBezTo>
                    <a:pt x="8678" y="7631"/>
                    <a:pt x="8618" y="7387"/>
                    <a:pt x="8666" y="7241"/>
                  </a:cubicBezTo>
                  <a:cubicBezTo>
                    <a:pt x="8644" y="7158"/>
                    <a:pt x="8648" y="6652"/>
                    <a:pt x="8609" y="6520"/>
                  </a:cubicBezTo>
                  <a:lnTo>
                    <a:pt x="8609" y="6520"/>
                  </a:lnTo>
                  <a:cubicBezTo>
                    <a:pt x="8614" y="6373"/>
                    <a:pt x="8620" y="6224"/>
                    <a:pt x="8605" y="6091"/>
                  </a:cubicBezTo>
                  <a:lnTo>
                    <a:pt x="8641" y="6029"/>
                  </a:lnTo>
                  <a:lnTo>
                    <a:pt x="8593" y="5701"/>
                  </a:lnTo>
                  <a:cubicBezTo>
                    <a:pt x="8606" y="5583"/>
                    <a:pt x="8616" y="5506"/>
                    <a:pt x="8628" y="5506"/>
                  </a:cubicBezTo>
                  <a:cubicBezTo>
                    <a:pt x="8636" y="5506"/>
                    <a:pt x="8645" y="5540"/>
                    <a:pt x="8656" y="5618"/>
                  </a:cubicBezTo>
                  <a:cubicBezTo>
                    <a:pt x="8613" y="5143"/>
                    <a:pt x="8639" y="5233"/>
                    <a:pt x="8597" y="4829"/>
                  </a:cubicBezTo>
                  <a:lnTo>
                    <a:pt x="8597" y="4829"/>
                  </a:lnTo>
                  <a:lnTo>
                    <a:pt x="8620" y="4848"/>
                  </a:lnTo>
                  <a:cubicBezTo>
                    <a:pt x="8619" y="4704"/>
                    <a:pt x="8588" y="4473"/>
                    <a:pt x="8607" y="4386"/>
                  </a:cubicBezTo>
                  <a:cubicBezTo>
                    <a:pt x="8630" y="4228"/>
                    <a:pt x="8629" y="3812"/>
                    <a:pt x="8537" y="3348"/>
                  </a:cubicBezTo>
                  <a:cubicBezTo>
                    <a:pt x="8445" y="2881"/>
                    <a:pt x="8231" y="2381"/>
                    <a:pt x="8023" y="2009"/>
                  </a:cubicBezTo>
                  <a:lnTo>
                    <a:pt x="8023" y="2009"/>
                  </a:lnTo>
                  <a:cubicBezTo>
                    <a:pt x="8027" y="2034"/>
                    <a:pt x="8026" y="2045"/>
                    <a:pt x="8021" y="2045"/>
                  </a:cubicBezTo>
                  <a:cubicBezTo>
                    <a:pt x="8010" y="2045"/>
                    <a:pt x="7975" y="1978"/>
                    <a:pt x="7936" y="1899"/>
                  </a:cubicBezTo>
                  <a:cubicBezTo>
                    <a:pt x="7878" y="1789"/>
                    <a:pt x="7792" y="1668"/>
                    <a:pt x="7763" y="1668"/>
                  </a:cubicBezTo>
                  <a:cubicBezTo>
                    <a:pt x="7763" y="1668"/>
                    <a:pt x="7763" y="1668"/>
                    <a:pt x="7763" y="1668"/>
                  </a:cubicBezTo>
                  <a:cubicBezTo>
                    <a:pt x="7751" y="1634"/>
                    <a:pt x="7717" y="1575"/>
                    <a:pt x="7727" y="1575"/>
                  </a:cubicBezTo>
                  <a:cubicBezTo>
                    <a:pt x="7732" y="1575"/>
                    <a:pt x="7746" y="1588"/>
                    <a:pt x="7776" y="1620"/>
                  </a:cubicBezTo>
                  <a:cubicBezTo>
                    <a:pt x="7709" y="1532"/>
                    <a:pt x="7647" y="1461"/>
                    <a:pt x="7587" y="1397"/>
                  </a:cubicBezTo>
                  <a:cubicBezTo>
                    <a:pt x="7530" y="1332"/>
                    <a:pt x="7479" y="1273"/>
                    <a:pt x="7430" y="1218"/>
                  </a:cubicBezTo>
                  <a:cubicBezTo>
                    <a:pt x="7327" y="1113"/>
                    <a:pt x="7227" y="1028"/>
                    <a:pt x="7102" y="943"/>
                  </a:cubicBezTo>
                  <a:cubicBezTo>
                    <a:pt x="7096" y="933"/>
                    <a:pt x="7097" y="930"/>
                    <a:pt x="7101" y="930"/>
                  </a:cubicBezTo>
                  <a:cubicBezTo>
                    <a:pt x="7112" y="930"/>
                    <a:pt x="7154" y="960"/>
                    <a:pt x="7162" y="960"/>
                  </a:cubicBezTo>
                  <a:cubicBezTo>
                    <a:pt x="7165" y="960"/>
                    <a:pt x="7164" y="958"/>
                    <a:pt x="7160" y="951"/>
                  </a:cubicBezTo>
                  <a:cubicBezTo>
                    <a:pt x="7133" y="928"/>
                    <a:pt x="7043" y="873"/>
                    <a:pt x="7012" y="839"/>
                  </a:cubicBezTo>
                  <a:cubicBezTo>
                    <a:pt x="7006" y="832"/>
                    <a:pt x="7005" y="829"/>
                    <a:pt x="7008" y="829"/>
                  </a:cubicBezTo>
                  <a:cubicBezTo>
                    <a:pt x="7018" y="829"/>
                    <a:pt x="7085" y="874"/>
                    <a:pt x="7132" y="904"/>
                  </a:cubicBezTo>
                  <a:cubicBezTo>
                    <a:pt x="6953" y="769"/>
                    <a:pt x="6844" y="706"/>
                    <a:pt x="6777" y="678"/>
                  </a:cubicBezTo>
                  <a:cubicBezTo>
                    <a:pt x="6747" y="669"/>
                    <a:pt x="6724" y="666"/>
                    <a:pt x="6706" y="666"/>
                  </a:cubicBezTo>
                  <a:cubicBezTo>
                    <a:pt x="6682" y="666"/>
                    <a:pt x="6665" y="672"/>
                    <a:pt x="6650" y="678"/>
                  </a:cubicBezTo>
                  <a:cubicBezTo>
                    <a:pt x="6473" y="543"/>
                    <a:pt x="6374" y="486"/>
                    <a:pt x="6213" y="449"/>
                  </a:cubicBezTo>
                  <a:cubicBezTo>
                    <a:pt x="6176" y="420"/>
                    <a:pt x="6120" y="383"/>
                    <a:pt x="6137" y="383"/>
                  </a:cubicBezTo>
                  <a:cubicBezTo>
                    <a:pt x="6148" y="383"/>
                    <a:pt x="6191" y="399"/>
                    <a:pt x="6290" y="445"/>
                  </a:cubicBezTo>
                  <a:cubicBezTo>
                    <a:pt x="6220" y="411"/>
                    <a:pt x="6013" y="296"/>
                    <a:pt x="5804" y="228"/>
                  </a:cubicBezTo>
                  <a:cubicBezTo>
                    <a:pt x="5631" y="156"/>
                    <a:pt x="5458" y="124"/>
                    <a:pt x="5405" y="124"/>
                  </a:cubicBezTo>
                  <a:cubicBezTo>
                    <a:pt x="5396" y="124"/>
                    <a:pt x="5390" y="125"/>
                    <a:pt x="5389" y="127"/>
                  </a:cubicBezTo>
                  <a:cubicBezTo>
                    <a:pt x="5347" y="105"/>
                    <a:pt x="5194" y="72"/>
                    <a:pt x="5145" y="72"/>
                  </a:cubicBezTo>
                  <a:cubicBezTo>
                    <a:pt x="5142" y="72"/>
                    <a:pt x="5141" y="72"/>
                    <a:pt x="5139" y="72"/>
                  </a:cubicBezTo>
                  <a:cubicBezTo>
                    <a:pt x="4969" y="47"/>
                    <a:pt x="4876" y="28"/>
                    <a:pt x="4783" y="17"/>
                  </a:cubicBezTo>
                  <a:cubicBezTo>
                    <a:pt x="4691" y="13"/>
                    <a:pt x="4598" y="9"/>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8"/>
            <p:cNvSpPr/>
            <p:nvPr/>
          </p:nvSpPr>
          <p:spPr>
            <a:xfrm rot="10800000">
              <a:off x="10562701" y="4193999"/>
              <a:ext cx="6498" cy="4077"/>
            </a:xfrm>
            <a:custGeom>
              <a:avLst/>
              <a:gdLst/>
              <a:ahLst/>
              <a:cxnLst/>
              <a:rect l="l" t="t" r="r" b="b"/>
              <a:pathLst>
                <a:path w="51" h="32" extrusionOk="0">
                  <a:moveTo>
                    <a:pt x="9" y="0"/>
                  </a:moveTo>
                  <a:cubicBezTo>
                    <a:pt x="1" y="0"/>
                    <a:pt x="11" y="9"/>
                    <a:pt x="50" y="32"/>
                  </a:cubicBezTo>
                  <a:cubicBezTo>
                    <a:pt x="33" y="19"/>
                    <a:pt x="30" y="11"/>
                    <a:pt x="28" y="4"/>
                  </a:cubicBezTo>
                  <a:cubicBezTo>
                    <a:pt x="19" y="2"/>
                    <a:pt x="13" y="0"/>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8"/>
            <p:cNvSpPr/>
            <p:nvPr/>
          </p:nvSpPr>
          <p:spPr>
            <a:xfrm rot="10800000">
              <a:off x="11306236" y="3282161"/>
              <a:ext cx="892" cy="3185"/>
            </a:xfrm>
            <a:custGeom>
              <a:avLst/>
              <a:gdLst/>
              <a:ahLst/>
              <a:cxnLst/>
              <a:rect l="l" t="t" r="r" b="b"/>
              <a:pathLst>
                <a:path w="7" h="25" extrusionOk="0">
                  <a:moveTo>
                    <a:pt x="1" y="0"/>
                  </a:moveTo>
                  <a:lnTo>
                    <a:pt x="1" y="12"/>
                  </a:lnTo>
                  <a:cubicBezTo>
                    <a:pt x="3" y="20"/>
                    <a:pt x="4" y="23"/>
                    <a:pt x="6" y="25"/>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8"/>
            <p:cNvSpPr/>
            <p:nvPr/>
          </p:nvSpPr>
          <p:spPr>
            <a:xfrm rot="10800000">
              <a:off x="10279225" y="2716610"/>
              <a:ext cx="2166" cy="18474"/>
            </a:xfrm>
            <a:custGeom>
              <a:avLst/>
              <a:gdLst/>
              <a:ahLst/>
              <a:cxnLst/>
              <a:rect l="l" t="t" r="r" b="b"/>
              <a:pathLst>
                <a:path w="17" h="145" extrusionOk="0">
                  <a:moveTo>
                    <a:pt x="15" y="0"/>
                  </a:moveTo>
                  <a:cubicBezTo>
                    <a:pt x="8" y="0"/>
                    <a:pt x="3" y="36"/>
                    <a:pt x="1" y="144"/>
                  </a:cubicBezTo>
                  <a:cubicBezTo>
                    <a:pt x="6" y="70"/>
                    <a:pt x="11" y="28"/>
                    <a:pt x="16" y="1"/>
                  </a:cubicBezTo>
                  <a:cubicBezTo>
                    <a:pt x="16" y="1"/>
                    <a:pt x="15" y="0"/>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8"/>
            <p:cNvSpPr/>
            <p:nvPr/>
          </p:nvSpPr>
          <p:spPr>
            <a:xfrm rot="10800000">
              <a:off x="10262789" y="2230050"/>
              <a:ext cx="3185" cy="38349"/>
            </a:xfrm>
            <a:custGeom>
              <a:avLst/>
              <a:gdLst/>
              <a:ahLst/>
              <a:cxnLst/>
              <a:rect l="l" t="t" r="r" b="b"/>
              <a:pathLst>
                <a:path w="25" h="301" extrusionOk="0">
                  <a:moveTo>
                    <a:pt x="12" y="0"/>
                  </a:moveTo>
                  <a:cubicBezTo>
                    <a:pt x="4" y="0"/>
                    <a:pt x="0" y="70"/>
                    <a:pt x="4" y="160"/>
                  </a:cubicBezTo>
                  <a:cubicBezTo>
                    <a:pt x="10" y="217"/>
                    <a:pt x="13" y="300"/>
                    <a:pt x="20" y="300"/>
                  </a:cubicBezTo>
                  <a:cubicBezTo>
                    <a:pt x="21" y="300"/>
                    <a:pt x="23" y="297"/>
                    <a:pt x="24" y="290"/>
                  </a:cubicBezTo>
                  <a:lnTo>
                    <a:pt x="16" y="6"/>
                  </a:lnTo>
                  <a:cubicBezTo>
                    <a:pt x="15" y="2"/>
                    <a:pt x="13"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8"/>
            <p:cNvSpPr/>
            <p:nvPr/>
          </p:nvSpPr>
          <p:spPr>
            <a:xfrm rot="10800000">
              <a:off x="10270306" y="2122011"/>
              <a:ext cx="4841" cy="17072"/>
            </a:xfrm>
            <a:custGeom>
              <a:avLst/>
              <a:gdLst/>
              <a:ahLst/>
              <a:cxnLst/>
              <a:rect l="l" t="t" r="r" b="b"/>
              <a:pathLst>
                <a:path w="38" h="134" extrusionOk="0">
                  <a:moveTo>
                    <a:pt x="1" y="0"/>
                  </a:moveTo>
                  <a:lnTo>
                    <a:pt x="15" y="134"/>
                  </a:lnTo>
                  <a:cubicBezTo>
                    <a:pt x="21" y="57"/>
                    <a:pt x="28" y="52"/>
                    <a:pt x="38" y="8"/>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8"/>
            <p:cNvSpPr/>
            <p:nvPr/>
          </p:nvSpPr>
          <p:spPr>
            <a:xfrm rot="10800000">
              <a:off x="10274256" y="2213488"/>
              <a:ext cx="3695" cy="40260"/>
            </a:xfrm>
            <a:custGeom>
              <a:avLst/>
              <a:gdLst/>
              <a:ahLst/>
              <a:cxnLst/>
              <a:rect l="l" t="t" r="r" b="b"/>
              <a:pathLst>
                <a:path w="29" h="316" extrusionOk="0">
                  <a:moveTo>
                    <a:pt x="5" y="1"/>
                  </a:moveTo>
                  <a:cubicBezTo>
                    <a:pt x="2" y="1"/>
                    <a:pt x="1" y="40"/>
                    <a:pt x="1" y="154"/>
                  </a:cubicBezTo>
                  <a:cubicBezTo>
                    <a:pt x="8" y="174"/>
                    <a:pt x="15" y="315"/>
                    <a:pt x="20" y="315"/>
                  </a:cubicBezTo>
                  <a:cubicBezTo>
                    <a:pt x="23" y="315"/>
                    <a:pt x="25" y="287"/>
                    <a:pt x="28" y="206"/>
                  </a:cubicBezTo>
                  <a:cubicBezTo>
                    <a:pt x="22" y="186"/>
                    <a:pt x="11" y="1"/>
                    <a:pt x="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8"/>
            <p:cNvSpPr/>
            <p:nvPr/>
          </p:nvSpPr>
          <p:spPr>
            <a:xfrm rot="10800000">
              <a:off x="10260624" y="2763240"/>
              <a:ext cx="7772" cy="9428"/>
            </a:xfrm>
            <a:custGeom>
              <a:avLst/>
              <a:gdLst/>
              <a:ahLst/>
              <a:cxnLst/>
              <a:rect l="l" t="t" r="r" b="b"/>
              <a:pathLst>
                <a:path w="61" h="74" extrusionOk="0">
                  <a:moveTo>
                    <a:pt x="0" y="0"/>
                  </a:moveTo>
                  <a:lnTo>
                    <a:pt x="0" y="73"/>
                  </a:lnTo>
                  <a:lnTo>
                    <a:pt x="61" y="6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8"/>
            <p:cNvSpPr/>
            <p:nvPr/>
          </p:nvSpPr>
          <p:spPr>
            <a:xfrm rot="10800000">
              <a:off x="10280881" y="3202405"/>
              <a:ext cx="7772" cy="54912"/>
            </a:xfrm>
            <a:custGeom>
              <a:avLst/>
              <a:gdLst/>
              <a:ahLst/>
              <a:cxnLst/>
              <a:rect l="l" t="t" r="r" b="b"/>
              <a:pathLst>
                <a:path w="61" h="431" extrusionOk="0">
                  <a:moveTo>
                    <a:pt x="37" y="0"/>
                  </a:moveTo>
                  <a:cubicBezTo>
                    <a:pt x="32" y="0"/>
                    <a:pt x="25" y="11"/>
                    <a:pt x="15" y="34"/>
                  </a:cubicBezTo>
                  <a:cubicBezTo>
                    <a:pt x="0" y="371"/>
                    <a:pt x="53" y="114"/>
                    <a:pt x="34" y="418"/>
                  </a:cubicBezTo>
                  <a:cubicBezTo>
                    <a:pt x="36" y="426"/>
                    <a:pt x="37" y="430"/>
                    <a:pt x="38" y="430"/>
                  </a:cubicBezTo>
                  <a:cubicBezTo>
                    <a:pt x="47" y="430"/>
                    <a:pt x="49" y="238"/>
                    <a:pt x="57" y="238"/>
                  </a:cubicBezTo>
                  <a:cubicBezTo>
                    <a:pt x="58" y="238"/>
                    <a:pt x="59" y="242"/>
                    <a:pt x="61" y="251"/>
                  </a:cubicBezTo>
                  <a:cubicBezTo>
                    <a:pt x="50" y="98"/>
                    <a:pt x="52"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8"/>
            <p:cNvSpPr/>
            <p:nvPr/>
          </p:nvSpPr>
          <p:spPr>
            <a:xfrm rot="10800000">
              <a:off x="10279734" y="3212088"/>
              <a:ext cx="1274" cy="13378"/>
            </a:xfrm>
            <a:custGeom>
              <a:avLst/>
              <a:gdLst/>
              <a:ahLst/>
              <a:cxnLst/>
              <a:rect l="l" t="t" r="r" b="b"/>
              <a:pathLst>
                <a:path w="10" h="105" extrusionOk="0">
                  <a:moveTo>
                    <a:pt x="1" y="1"/>
                  </a:moveTo>
                  <a:cubicBezTo>
                    <a:pt x="4" y="32"/>
                    <a:pt x="7" y="67"/>
                    <a:pt x="10" y="104"/>
                  </a:cubicBezTo>
                  <a:cubicBezTo>
                    <a:pt x="7" y="46"/>
                    <a:pt x="4"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8"/>
            <p:cNvSpPr/>
            <p:nvPr/>
          </p:nvSpPr>
          <p:spPr>
            <a:xfrm rot="10800000">
              <a:off x="11118951" y="4108128"/>
              <a:ext cx="17964" cy="14142"/>
            </a:xfrm>
            <a:custGeom>
              <a:avLst/>
              <a:gdLst/>
              <a:ahLst/>
              <a:cxnLst/>
              <a:rect l="l" t="t" r="r" b="b"/>
              <a:pathLst>
                <a:path w="141" h="111" extrusionOk="0">
                  <a:moveTo>
                    <a:pt x="140" y="1"/>
                  </a:moveTo>
                  <a:cubicBezTo>
                    <a:pt x="111" y="15"/>
                    <a:pt x="74" y="47"/>
                    <a:pt x="1" y="111"/>
                  </a:cubicBezTo>
                  <a:lnTo>
                    <a:pt x="134" y="18"/>
                  </a:lnTo>
                  <a:lnTo>
                    <a:pt x="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8"/>
            <p:cNvSpPr/>
            <p:nvPr/>
          </p:nvSpPr>
          <p:spPr>
            <a:xfrm rot="10800000">
              <a:off x="11295917" y="3814459"/>
              <a:ext cx="6370" cy="10702"/>
            </a:xfrm>
            <a:custGeom>
              <a:avLst/>
              <a:gdLst/>
              <a:ahLst/>
              <a:cxnLst/>
              <a:rect l="l" t="t" r="r" b="b"/>
              <a:pathLst>
                <a:path w="50" h="84" extrusionOk="0">
                  <a:moveTo>
                    <a:pt x="49" y="0"/>
                  </a:moveTo>
                  <a:lnTo>
                    <a:pt x="1" y="83"/>
                  </a:lnTo>
                  <a:lnTo>
                    <a:pt x="41" y="48"/>
                  </a:lnTo>
                  <a:lnTo>
                    <a:pt x="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8"/>
            <p:cNvSpPr/>
            <p:nvPr/>
          </p:nvSpPr>
          <p:spPr>
            <a:xfrm rot="10800000">
              <a:off x="11299357" y="3509069"/>
              <a:ext cx="4332" cy="41407"/>
            </a:xfrm>
            <a:custGeom>
              <a:avLst/>
              <a:gdLst/>
              <a:ahLst/>
              <a:cxnLst/>
              <a:rect l="l" t="t" r="r" b="b"/>
              <a:pathLst>
                <a:path w="34" h="325" extrusionOk="0">
                  <a:moveTo>
                    <a:pt x="29" y="1"/>
                  </a:moveTo>
                  <a:cubicBezTo>
                    <a:pt x="29" y="17"/>
                    <a:pt x="30" y="34"/>
                    <a:pt x="30" y="51"/>
                  </a:cubicBezTo>
                  <a:lnTo>
                    <a:pt x="30" y="51"/>
                  </a:lnTo>
                  <a:cubicBezTo>
                    <a:pt x="30" y="35"/>
                    <a:pt x="30" y="18"/>
                    <a:pt x="29" y="1"/>
                  </a:cubicBezTo>
                  <a:close/>
                  <a:moveTo>
                    <a:pt x="30" y="51"/>
                  </a:moveTo>
                  <a:cubicBezTo>
                    <a:pt x="29" y="220"/>
                    <a:pt x="0" y="324"/>
                    <a:pt x="24" y="324"/>
                  </a:cubicBezTo>
                  <a:cubicBezTo>
                    <a:pt x="26" y="324"/>
                    <a:pt x="30" y="323"/>
                    <a:pt x="33" y="321"/>
                  </a:cubicBezTo>
                  <a:cubicBezTo>
                    <a:pt x="33" y="235"/>
                    <a:pt x="31" y="139"/>
                    <a:pt x="30" y="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8"/>
            <p:cNvSpPr/>
            <p:nvPr/>
          </p:nvSpPr>
          <p:spPr>
            <a:xfrm rot="10800000">
              <a:off x="11136915" y="3680429"/>
              <a:ext cx="892" cy="12740"/>
            </a:xfrm>
            <a:custGeom>
              <a:avLst/>
              <a:gdLst/>
              <a:ahLst/>
              <a:cxnLst/>
              <a:rect l="l" t="t" r="r" b="b"/>
              <a:pathLst>
                <a:path w="7" h="100" extrusionOk="0">
                  <a:moveTo>
                    <a:pt x="1" y="0"/>
                  </a:moveTo>
                  <a:lnTo>
                    <a:pt x="7" y="99"/>
                  </a:lnTo>
                  <a:cubicBezTo>
                    <a:pt x="5" y="52"/>
                    <a:pt x="3" y="2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8"/>
            <p:cNvSpPr/>
            <p:nvPr/>
          </p:nvSpPr>
          <p:spPr>
            <a:xfrm rot="10800000">
              <a:off x="11135514" y="3781334"/>
              <a:ext cx="1401" cy="4204"/>
            </a:xfrm>
            <a:custGeom>
              <a:avLst/>
              <a:gdLst/>
              <a:ahLst/>
              <a:cxnLst/>
              <a:rect l="l" t="t" r="r" b="b"/>
              <a:pathLst>
                <a:path w="11" h="33" extrusionOk="0">
                  <a:moveTo>
                    <a:pt x="1" y="0"/>
                  </a:moveTo>
                  <a:lnTo>
                    <a:pt x="1" y="0"/>
                  </a:lnTo>
                  <a:cubicBezTo>
                    <a:pt x="2" y="20"/>
                    <a:pt x="4" y="33"/>
                    <a:pt x="7" y="33"/>
                  </a:cubicBezTo>
                  <a:cubicBezTo>
                    <a:pt x="8" y="33"/>
                    <a:pt x="9" y="28"/>
                    <a:pt x="10" y="18"/>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8"/>
            <p:cNvSpPr/>
            <p:nvPr/>
          </p:nvSpPr>
          <p:spPr>
            <a:xfrm rot="10800000">
              <a:off x="10413127" y="3136155"/>
              <a:ext cx="6752" cy="37202"/>
            </a:xfrm>
            <a:custGeom>
              <a:avLst/>
              <a:gdLst/>
              <a:ahLst/>
              <a:cxnLst/>
              <a:rect l="l" t="t" r="r" b="b"/>
              <a:pathLst>
                <a:path w="53" h="292" extrusionOk="0">
                  <a:moveTo>
                    <a:pt x="34" y="1"/>
                  </a:moveTo>
                  <a:cubicBezTo>
                    <a:pt x="33" y="1"/>
                    <a:pt x="32" y="1"/>
                    <a:pt x="31" y="2"/>
                  </a:cubicBezTo>
                  <a:lnTo>
                    <a:pt x="5" y="46"/>
                  </a:lnTo>
                  <a:cubicBezTo>
                    <a:pt x="9" y="147"/>
                    <a:pt x="6" y="225"/>
                    <a:pt x="1" y="292"/>
                  </a:cubicBezTo>
                  <a:cubicBezTo>
                    <a:pt x="21" y="154"/>
                    <a:pt x="53" y="1"/>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8"/>
            <p:cNvSpPr/>
            <p:nvPr/>
          </p:nvSpPr>
          <p:spPr>
            <a:xfrm rot="10800000">
              <a:off x="10568307" y="4025697"/>
              <a:ext cx="15798" cy="9301"/>
            </a:xfrm>
            <a:custGeom>
              <a:avLst/>
              <a:gdLst/>
              <a:ahLst/>
              <a:cxnLst/>
              <a:rect l="l" t="t" r="r" b="b"/>
              <a:pathLst>
                <a:path w="124" h="73" extrusionOk="0">
                  <a:moveTo>
                    <a:pt x="0" y="1"/>
                  </a:moveTo>
                  <a:lnTo>
                    <a:pt x="0" y="1"/>
                  </a:lnTo>
                  <a:cubicBezTo>
                    <a:pt x="9" y="11"/>
                    <a:pt x="19" y="22"/>
                    <a:pt x="29" y="33"/>
                  </a:cubicBezTo>
                  <a:cubicBezTo>
                    <a:pt x="63" y="47"/>
                    <a:pt x="94" y="60"/>
                    <a:pt x="123" y="73"/>
                  </a:cubicBezTo>
                  <a:cubicBezTo>
                    <a:pt x="86" y="51"/>
                    <a:pt x="43" y="2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8"/>
            <p:cNvSpPr/>
            <p:nvPr/>
          </p:nvSpPr>
          <p:spPr>
            <a:xfrm rot="10800000">
              <a:off x="10601814" y="4031430"/>
              <a:ext cx="19366" cy="14397"/>
            </a:xfrm>
            <a:custGeom>
              <a:avLst/>
              <a:gdLst/>
              <a:ahLst/>
              <a:cxnLst/>
              <a:rect l="l" t="t" r="r" b="b"/>
              <a:pathLst>
                <a:path w="152" h="113" extrusionOk="0">
                  <a:moveTo>
                    <a:pt x="1" y="1"/>
                  </a:moveTo>
                  <a:cubicBezTo>
                    <a:pt x="33" y="28"/>
                    <a:pt x="83" y="61"/>
                    <a:pt x="148" y="112"/>
                  </a:cubicBezTo>
                  <a:cubicBezTo>
                    <a:pt x="152" y="109"/>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8"/>
            <p:cNvSpPr/>
            <p:nvPr/>
          </p:nvSpPr>
          <p:spPr>
            <a:xfrm rot="10800000">
              <a:off x="11130800" y="3175523"/>
              <a:ext cx="3567" cy="15671"/>
            </a:xfrm>
            <a:custGeom>
              <a:avLst/>
              <a:gdLst/>
              <a:ahLst/>
              <a:cxnLst/>
              <a:rect l="l" t="t" r="r" b="b"/>
              <a:pathLst>
                <a:path w="28" h="123" extrusionOk="0">
                  <a:moveTo>
                    <a:pt x="17" y="1"/>
                  </a:moveTo>
                  <a:cubicBezTo>
                    <a:pt x="13" y="1"/>
                    <a:pt x="9" y="8"/>
                    <a:pt x="4" y="8"/>
                  </a:cubicBezTo>
                  <a:cubicBezTo>
                    <a:pt x="3" y="8"/>
                    <a:pt x="2" y="8"/>
                    <a:pt x="0" y="6"/>
                  </a:cubicBezTo>
                  <a:lnTo>
                    <a:pt x="0" y="6"/>
                  </a:lnTo>
                  <a:lnTo>
                    <a:pt x="27" y="122"/>
                  </a:lnTo>
                  <a:cubicBezTo>
                    <a:pt x="27" y="20"/>
                    <a:pt x="23" y="1"/>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8"/>
            <p:cNvSpPr/>
            <p:nvPr/>
          </p:nvSpPr>
          <p:spPr>
            <a:xfrm rot="10800000">
              <a:off x="10418606" y="2330828"/>
              <a:ext cx="4714" cy="40005"/>
            </a:xfrm>
            <a:custGeom>
              <a:avLst/>
              <a:gdLst/>
              <a:ahLst/>
              <a:cxnLst/>
              <a:rect l="l" t="t" r="r" b="b"/>
              <a:pathLst>
                <a:path w="37" h="314" extrusionOk="0">
                  <a:moveTo>
                    <a:pt x="36" y="0"/>
                  </a:moveTo>
                  <a:cubicBezTo>
                    <a:pt x="22" y="151"/>
                    <a:pt x="0" y="273"/>
                    <a:pt x="21" y="313"/>
                  </a:cubicBezTo>
                  <a:cubicBezTo>
                    <a:pt x="31" y="187"/>
                    <a:pt x="35" y="87"/>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8"/>
            <p:cNvSpPr/>
            <p:nvPr/>
          </p:nvSpPr>
          <p:spPr>
            <a:xfrm rot="10800000">
              <a:off x="11170295" y="3718396"/>
              <a:ext cx="2038" cy="11339"/>
            </a:xfrm>
            <a:custGeom>
              <a:avLst/>
              <a:gdLst/>
              <a:ahLst/>
              <a:cxnLst/>
              <a:rect l="l" t="t" r="r" b="b"/>
              <a:pathLst>
                <a:path w="16" h="89" extrusionOk="0">
                  <a:moveTo>
                    <a:pt x="2" y="0"/>
                  </a:moveTo>
                  <a:cubicBezTo>
                    <a:pt x="2" y="0"/>
                    <a:pt x="1" y="1"/>
                    <a:pt x="0" y="3"/>
                  </a:cubicBezTo>
                  <a:cubicBezTo>
                    <a:pt x="4" y="61"/>
                    <a:pt x="9" y="88"/>
                    <a:pt x="15" y="88"/>
                  </a:cubicBezTo>
                  <a:cubicBezTo>
                    <a:pt x="15" y="88"/>
                    <a:pt x="15" y="88"/>
                    <a:pt x="15" y="88"/>
                  </a:cubicBezTo>
                  <a:cubicBezTo>
                    <a:pt x="11" y="34"/>
                    <a:pt x="7" y="0"/>
                    <a:pt x="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8"/>
            <p:cNvSpPr/>
            <p:nvPr/>
          </p:nvSpPr>
          <p:spPr>
            <a:xfrm rot="10800000">
              <a:off x="10416312" y="2370706"/>
              <a:ext cx="3313" cy="46375"/>
            </a:xfrm>
            <a:custGeom>
              <a:avLst/>
              <a:gdLst/>
              <a:ahLst/>
              <a:cxnLst/>
              <a:rect l="l" t="t" r="r" b="b"/>
              <a:pathLst>
                <a:path w="26" h="364" extrusionOk="0">
                  <a:moveTo>
                    <a:pt x="7" y="0"/>
                  </a:moveTo>
                  <a:cubicBezTo>
                    <a:pt x="5" y="23"/>
                    <a:pt x="4" y="44"/>
                    <a:pt x="1" y="67"/>
                  </a:cubicBezTo>
                  <a:cubicBezTo>
                    <a:pt x="6" y="158"/>
                    <a:pt x="9" y="251"/>
                    <a:pt x="7" y="363"/>
                  </a:cubicBezTo>
                  <a:cubicBezTo>
                    <a:pt x="18" y="252"/>
                    <a:pt x="26" y="123"/>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8"/>
            <p:cNvSpPr/>
            <p:nvPr/>
          </p:nvSpPr>
          <p:spPr>
            <a:xfrm rot="10800000">
              <a:off x="10438863" y="2534294"/>
              <a:ext cx="637" cy="2676"/>
            </a:xfrm>
            <a:custGeom>
              <a:avLst/>
              <a:gdLst/>
              <a:ahLst/>
              <a:cxnLst/>
              <a:rect l="l" t="t" r="r" b="b"/>
              <a:pathLst>
                <a:path w="5" h="21" extrusionOk="0">
                  <a:moveTo>
                    <a:pt x="4" y="0"/>
                  </a:moveTo>
                  <a:cubicBezTo>
                    <a:pt x="1" y="15"/>
                    <a:pt x="0" y="21"/>
                    <a:pt x="1" y="21"/>
                  </a:cubicBezTo>
                  <a:cubicBezTo>
                    <a:pt x="1" y="21"/>
                    <a:pt x="2" y="16"/>
                    <a:pt x="4" y="9"/>
                  </a:cubicBezTo>
                  <a:cubicBezTo>
                    <a:pt x="4" y="6"/>
                    <a:pt x="4" y="4"/>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8"/>
            <p:cNvSpPr/>
            <p:nvPr/>
          </p:nvSpPr>
          <p:spPr>
            <a:xfrm rot="10800000">
              <a:off x="11144942" y="2334395"/>
              <a:ext cx="1147" cy="9683"/>
            </a:xfrm>
            <a:custGeom>
              <a:avLst/>
              <a:gdLst/>
              <a:ahLst/>
              <a:cxnLst/>
              <a:rect l="l" t="t" r="r" b="b"/>
              <a:pathLst>
                <a:path w="9" h="76" extrusionOk="0">
                  <a:moveTo>
                    <a:pt x="3" y="1"/>
                  </a:moveTo>
                  <a:cubicBezTo>
                    <a:pt x="2" y="7"/>
                    <a:pt x="1" y="14"/>
                    <a:pt x="0" y="21"/>
                  </a:cubicBezTo>
                  <a:cubicBezTo>
                    <a:pt x="5" y="60"/>
                    <a:pt x="7" y="76"/>
                    <a:pt x="8" y="76"/>
                  </a:cubicBezTo>
                  <a:cubicBezTo>
                    <a:pt x="9" y="76"/>
                    <a:pt x="7" y="43"/>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8"/>
            <p:cNvSpPr/>
            <p:nvPr/>
          </p:nvSpPr>
          <p:spPr>
            <a:xfrm rot="10800000">
              <a:off x="10453387" y="3445112"/>
              <a:ext cx="382" cy="2038"/>
            </a:xfrm>
            <a:custGeom>
              <a:avLst/>
              <a:gdLst/>
              <a:ahLst/>
              <a:cxnLst/>
              <a:rect l="l" t="t" r="r" b="b"/>
              <a:pathLst>
                <a:path w="3" h="16" extrusionOk="0">
                  <a:moveTo>
                    <a:pt x="2" y="1"/>
                  </a:moveTo>
                  <a:lnTo>
                    <a:pt x="0" y="4"/>
                  </a:lnTo>
                  <a:cubicBezTo>
                    <a:pt x="1" y="8"/>
                    <a:pt x="1" y="11"/>
                    <a:pt x="2" y="15"/>
                  </a:cubicBezTo>
                  <a:cubicBezTo>
                    <a:pt x="2" y="11"/>
                    <a:pt x="2" y="5"/>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8"/>
            <p:cNvSpPr/>
            <p:nvPr/>
          </p:nvSpPr>
          <p:spPr>
            <a:xfrm rot="10800000">
              <a:off x="10443832" y="3447023"/>
              <a:ext cx="12358" cy="42553"/>
            </a:xfrm>
            <a:custGeom>
              <a:avLst/>
              <a:gdLst/>
              <a:ahLst/>
              <a:cxnLst/>
              <a:rect l="l" t="t" r="r" b="b"/>
              <a:pathLst>
                <a:path w="97" h="334" extrusionOk="0">
                  <a:moveTo>
                    <a:pt x="1" y="0"/>
                  </a:moveTo>
                  <a:lnTo>
                    <a:pt x="1" y="0"/>
                  </a:lnTo>
                  <a:cubicBezTo>
                    <a:pt x="33" y="144"/>
                    <a:pt x="29" y="226"/>
                    <a:pt x="21" y="334"/>
                  </a:cubicBezTo>
                  <a:lnTo>
                    <a:pt x="96" y="22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8"/>
            <p:cNvSpPr/>
            <p:nvPr/>
          </p:nvSpPr>
          <p:spPr>
            <a:xfrm rot="10800000">
              <a:off x="10409560" y="713676"/>
              <a:ext cx="771947" cy="3402351"/>
            </a:xfrm>
            <a:custGeom>
              <a:avLst/>
              <a:gdLst/>
              <a:ahLst/>
              <a:cxnLst/>
              <a:rect l="l" t="t" r="r" b="b"/>
              <a:pathLst>
                <a:path w="6059" h="26705" extrusionOk="0">
                  <a:moveTo>
                    <a:pt x="4399" y="551"/>
                  </a:moveTo>
                  <a:lnTo>
                    <a:pt x="4399" y="551"/>
                  </a:lnTo>
                  <a:cubicBezTo>
                    <a:pt x="4399" y="552"/>
                    <a:pt x="4399" y="552"/>
                    <a:pt x="4399" y="552"/>
                  </a:cubicBezTo>
                  <a:cubicBezTo>
                    <a:pt x="4399" y="552"/>
                    <a:pt x="4399" y="552"/>
                    <a:pt x="4399" y="551"/>
                  </a:cubicBezTo>
                  <a:close/>
                  <a:moveTo>
                    <a:pt x="4887" y="864"/>
                  </a:moveTo>
                  <a:cubicBezTo>
                    <a:pt x="4936" y="904"/>
                    <a:pt x="4987" y="955"/>
                    <a:pt x="5034" y="1020"/>
                  </a:cubicBezTo>
                  <a:cubicBezTo>
                    <a:pt x="4995" y="988"/>
                    <a:pt x="4946" y="929"/>
                    <a:pt x="4887" y="864"/>
                  </a:cubicBezTo>
                  <a:close/>
                  <a:moveTo>
                    <a:pt x="5364" y="1531"/>
                  </a:moveTo>
                  <a:cubicBezTo>
                    <a:pt x="5371" y="1545"/>
                    <a:pt x="5379" y="1559"/>
                    <a:pt x="5387" y="1573"/>
                  </a:cubicBezTo>
                  <a:lnTo>
                    <a:pt x="5387" y="1573"/>
                  </a:lnTo>
                  <a:cubicBezTo>
                    <a:pt x="5381" y="1561"/>
                    <a:pt x="5373" y="1547"/>
                    <a:pt x="5364" y="1531"/>
                  </a:cubicBezTo>
                  <a:close/>
                  <a:moveTo>
                    <a:pt x="645" y="1634"/>
                  </a:moveTo>
                  <a:cubicBezTo>
                    <a:pt x="623" y="1697"/>
                    <a:pt x="583" y="1820"/>
                    <a:pt x="548" y="1857"/>
                  </a:cubicBezTo>
                  <a:cubicBezTo>
                    <a:pt x="548" y="1776"/>
                    <a:pt x="589" y="1730"/>
                    <a:pt x="645" y="1634"/>
                  </a:cubicBezTo>
                  <a:close/>
                  <a:moveTo>
                    <a:pt x="337" y="2994"/>
                  </a:moveTo>
                  <a:cubicBezTo>
                    <a:pt x="338" y="3021"/>
                    <a:pt x="338" y="3037"/>
                    <a:pt x="338" y="3037"/>
                  </a:cubicBezTo>
                  <a:cubicBezTo>
                    <a:pt x="338" y="3020"/>
                    <a:pt x="338" y="3006"/>
                    <a:pt x="337" y="2994"/>
                  </a:cubicBezTo>
                  <a:close/>
                  <a:moveTo>
                    <a:pt x="5750" y="3077"/>
                  </a:moveTo>
                  <a:lnTo>
                    <a:pt x="5750" y="3077"/>
                  </a:lnTo>
                  <a:cubicBezTo>
                    <a:pt x="5754" y="3108"/>
                    <a:pt x="5756" y="3148"/>
                    <a:pt x="5757" y="3192"/>
                  </a:cubicBezTo>
                  <a:lnTo>
                    <a:pt x="5757" y="3192"/>
                  </a:lnTo>
                  <a:cubicBezTo>
                    <a:pt x="5758" y="3133"/>
                    <a:pt x="5760" y="3101"/>
                    <a:pt x="5750" y="3077"/>
                  </a:cubicBezTo>
                  <a:close/>
                  <a:moveTo>
                    <a:pt x="5717" y="6094"/>
                  </a:moveTo>
                  <a:lnTo>
                    <a:pt x="5717" y="6094"/>
                  </a:lnTo>
                  <a:cubicBezTo>
                    <a:pt x="5716" y="6098"/>
                    <a:pt x="5716" y="6102"/>
                    <a:pt x="5715" y="6107"/>
                  </a:cubicBezTo>
                  <a:cubicBezTo>
                    <a:pt x="5716" y="6103"/>
                    <a:pt x="5716" y="6098"/>
                    <a:pt x="5717" y="6094"/>
                  </a:cubicBezTo>
                  <a:close/>
                  <a:moveTo>
                    <a:pt x="5903" y="6135"/>
                  </a:moveTo>
                  <a:cubicBezTo>
                    <a:pt x="5905" y="6135"/>
                    <a:pt x="5905" y="6142"/>
                    <a:pt x="5906" y="6169"/>
                  </a:cubicBezTo>
                  <a:lnTo>
                    <a:pt x="5906" y="6169"/>
                  </a:lnTo>
                  <a:cubicBezTo>
                    <a:pt x="5903" y="6159"/>
                    <a:pt x="5899" y="6152"/>
                    <a:pt x="5896" y="6148"/>
                  </a:cubicBezTo>
                  <a:cubicBezTo>
                    <a:pt x="5899" y="6146"/>
                    <a:pt x="5902" y="6135"/>
                    <a:pt x="5903" y="6135"/>
                  </a:cubicBezTo>
                  <a:close/>
                  <a:moveTo>
                    <a:pt x="5716" y="6233"/>
                  </a:moveTo>
                  <a:cubicBezTo>
                    <a:pt x="5717" y="6235"/>
                    <a:pt x="5717" y="6238"/>
                    <a:pt x="5717" y="6240"/>
                  </a:cubicBezTo>
                  <a:lnTo>
                    <a:pt x="5717" y="6240"/>
                  </a:lnTo>
                  <a:lnTo>
                    <a:pt x="5716" y="6233"/>
                  </a:lnTo>
                  <a:close/>
                  <a:moveTo>
                    <a:pt x="381" y="8782"/>
                  </a:moveTo>
                  <a:lnTo>
                    <a:pt x="383" y="8806"/>
                  </a:lnTo>
                  <a:cubicBezTo>
                    <a:pt x="382" y="8797"/>
                    <a:pt x="382" y="8790"/>
                    <a:pt x="381" y="8782"/>
                  </a:cubicBezTo>
                  <a:close/>
                  <a:moveTo>
                    <a:pt x="371" y="11755"/>
                  </a:moveTo>
                  <a:cubicBezTo>
                    <a:pt x="372" y="11766"/>
                    <a:pt x="372" y="11776"/>
                    <a:pt x="372" y="11786"/>
                  </a:cubicBezTo>
                  <a:lnTo>
                    <a:pt x="372" y="11786"/>
                  </a:lnTo>
                  <a:cubicBezTo>
                    <a:pt x="372" y="11775"/>
                    <a:pt x="372" y="11764"/>
                    <a:pt x="371" y="11755"/>
                  </a:cubicBezTo>
                  <a:close/>
                  <a:moveTo>
                    <a:pt x="97" y="14848"/>
                  </a:moveTo>
                  <a:cubicBezTo>
                    <a:pt x="101" y="14922"/>
                    <a:pt x="101" y="14945"/>
                    <a:pt x="99" y="14945"/>
                  </a:cubicBezTo>
                  <a:cubicBezTo>
                    <a:pt x="97" y="14945"/>
                    <a:pt x="93" y="14927"/>
                    <a:pt x="89" y="14909"/>
                  </a:cubicBezTo>
                  <a:lnTo>
                    <a:pt x="97" y="14848"/>
                  </a:lnTo>
                  <a:close/>
                  <a:moveTo>
                    <a:pt x="5975" y="15628"/>
                  </a:moveTo>
                  <a:cubicBezTo>
                    <a:pt x="5975" y="15628"/>
                    <a:pt x="5972" y="15671"/>
                    <a:pt x="5970" y="15730"/>
                  </a:cubicBezTo>
                  <a:lnTo>
                    <a:pt x="5969" y="15722"/>
                  </a:lnTo>
                  <a:cubicBezTo>
                    <a:pt x="5973" y="15655"/>
                    <a:pt x="5975" y="15628"/>
                    <a:pt x="5975" y="15628"/>
                  </a:cubicBezTo>
                  <a:close/>
                  <a:moveTo>
                    <a:pt x="5893" y="17212"/>
                  </a:moveTo>
                  <a:lnTo>
                    <a:pt x="5893" y="17212"/>
                  </a:lnTo>
                  <a:cubicBezTo>
                    <a:pt x="5893" y="17213"/>
                    <a:pt x="5893" y="17214"/>
                    <a:pt x="5893" y="17214"/>
                  </a:cubicBezTo>
                  <a:lnTo>
                    <a:pt x="5893" y="17214"/>
                  </a:lnTo>
                  <a:cubicBezTo>
                    <a:pt x="5893" y="17214"/>
                    <a:pt x="5893" y="17213"/>
                    <a:pt x="5893" y="17212"/>
                  </a:cubicBezTo>
                  <a:close/>
                  <a:moveTo>
                    <a:pt x="81" y="18610"/>
                  </a:moveTo>
                  <a:cubicBezTo>
                    <a:pt x="79" y="18614"/>
                    <a:pt x="78" y="18620"/>
                    <a:pt x="76" y="18628"/>
                  </a:cubicBezTo>
                  <a:cubicBezTo>
                    <a:pt x="78" y="18622"/>
                    <a:pt x="79" y="18616"/>
                    <a:pt x="81" y="18610"/>
                  </a:cubicBezTo>
                  <a:close/>
                  <a:moveTo>
                    <a:pt x="350" y="20929"/>
                  </a:moveTo>
                  <a:cubicBezTo>
                    <a:pt x="349" y="20935"/>
                    <a:pt x="349" y="20942"/>
                    <a:pt x="349" y="20951"/>
                  </a:cubicBezTo>
                  <a:lnTo>
                    <a:pt x="349" y="20951"/>
                  </a:lnTo>
                  <a:lnTo>
                    <a:pt x="350" y="20929"/>
                  </a:lnTo>
                  <a:close/>
                  <a:moveTo>
                    <a:pt x="3070" y="0"/>
                  </a:moveTo>
                  <a:lnTo>
                    <a:pt x="3152" y="10"/>
                  </a:lnTo>
                  <a:cubicBezTo>
                    <a:pt x="3096" y="27"/>
                    <a:pt x="3038" y="29"/>
                    <a:pt x="2966" y="29"/>
                  </a:cubicBezTo>
                  <a:cubicBezTo>
                    <a:pt x="2950" y="29"/>
                    <a:pt x="2934" y="29"/>
                    <a:pt x="2917" y="29"/>
                  </a:cubicBezTo>
                  <a:cubicBezTo>
                    <a:pt x="2848" y="29"/>
                    <a:pt x="2767" y="30"/>
                    <a:pt x="2667" y="42"/>
                  </a:cubicBezTo>
                  <a:lnTo>
                    <a:pt x="2673" y="37"/>
                  </a:lnTo>
                  <a:lnTo>
                    <a:pt x="2673" y="37"/>
                  </a:lnTo>
                  <a:cubicBezTo>
                    <a:pt x="2398" y="57"/>
                    <a:pt x="2342" y="86"/>
                    <a:pt x="2287" y="103"/>
                  </a:cubicBezTo>
                  <a:cubicBezTo>
                    <a:pt x="2230" y="120"/>
                    <a:pt x="2175" y="131"/>
                    <a:pt x="1913" y="211"/>
                  </a:cubicBezTo>
                  <a:lnTo>
                    <a:pt x="1952" y="228"/>
                  </a:lnTo>
                  <a:cubicBezTo>
                    <a:pt x="1938" y="260"/>
                    <a:pt x="1829" y="305"/>
                    <a:pt x="1686" y="359"/>
                  </a:cubicBezTo>
                  <a:cubicBezTo>
                    <a:pt x="1546" y="419"/>
                    <a:pt x="1375" y="502"/>
                    <a:pt x="1259" y="610"/>
                  </a:cubicBezTo>
                  <a:lnTo>
                    <a:pt x="1360" y="556"/>
                  </a:lnTo>
                  <a:lnTo>
                    <a:pt x="1360" y="556"/>
                  </a:lnTo>
                  <a:cubicBezTo>
                    <a:pt x="1234" y="668"/>
                    <a:pt x="930" y="793"/>
                    <a:pt x="810" y="929"/>
                  </a:cubicBezTo>
                  <a:cubicBezTo>
                    <a:pt x="806" y="932"/>
                    <a:pt x="804" y="934"/>
                    <a:pt x="803" y="934"/>
                  </a:cubicBezTo>
                  <a:cubicBezTo>
                    <a:pt x="796" y="934"/>
                    <a:pt x="849" y="872"/>
                    <a:pt x="878" y="835"/>
                  </a:cubicBezTo>
                  <a:lnTo>
                    <a:pt x="878" y="835"/>
                  </a:lnTo>
                  <a:cubicBezTo>
                    <a:pt x="707" y="995"/>
                    <a:pt x="706" y="1014"/>
                    <a:pt x="718" y="1024"/>
                  </a:cubicBezTo>
                  <a:cubicBezTo>
                    <a:pt x="729" y="1034"/>
                    <a:pt x="753" y="1036"/>
                    <a:pt x="654" y="1175"/>
                  </a:cubicBezTo>
                  <a:cubicBezTo>
                    <a:pt x="647" y="1181"/>
                    <a:pt x="642" y="1183"/>
                    <a:pt x="638" y="1183"/>
                  </a:cubicBezTo>
                  <a:cubicBezTo>
                    <a:pt x="626" y="1183"/>
                    <a:pt x="626" y="1163"/>
                    <a:pt x="615" y="1163"/>
                  </a:cubicBezTo>
                  <a:cubicBezTo>
                    <a:pt x="604" y="1163"/>
                    <a:pt x="582" y="1183"/>
                    <a:pt x="523" y="1266"/>
                  </a:cubicBezTo>
                  <a:cubicBezTo>
                    <a:pt x="487" y="1313"/>
                    <a:pt x="404" y="1463"/>
                    <a:pt x="339" y="1647"/>
                  </a:cubicBezTo>
                  <a:cubicBezTo>
                    <a:pt x="267" y="1827"/>
                    <a:pt x="208" y="2036"/>
                    <a:pt x="154" y="2186"/>
                  </a:cubicBezTo>
                  <a:cubicBezTo>
                    <a:pt x="172" y="2152"/>
                    <a:pt x="189" y="2119"/>
                    <a:pt x="197" y="2119"/>
                  </a:cubicBezTo>
                  <a:cubicBezTo>
                    <a:pt x="204" y="2119"/>
                    <a:pt x="203" y="2144"/>
                    <a:pt x="190" y="2217"/>
                  </a:cubicBezTo>
                  <a:cubicBezTo>
                    <a:pt x="175" y="2275"/>
                    <a:pt x="158" y="2344"/>
                    <a:pt x="144" y="2419"/>
                  </a:cubicBezTo>
                  <a:cubicBezTo>
                    <a:pt x="130" y="2495"/>
                    <a:pt x="105" y="2574"/>
                    <a:pt x="100" y="2655"/>
                  </a:cubicBezTo>
                  <a:cubicBezTo>
                    <a:pt x="91" y="2735"/>
                    <a:pt x="83" y="2815"/>
                    <a:pt x="81" y="2888"/>
                  </a:cubicBezTo>
                  <a:cubicBezTo>
                    <a:pt x="82" y="2960"/>
                    <a:pt x="87" y="3025"/>
                    <a:pt x="100" y="3077"/>
                  </a:cubicBezTo>
                  <a:cubicBezTo>
                    <a:pt x="95" y="3107"/>
                    <a:pt x="90" y="3118"/>
                    <a:pt x="87" y="3119"/>
                  </a:cubicBezTo>
                  <a:cubicBezTo>
                    <a:pt x="100" y="3299"/>
                    <a:pt x="108" y="3701"/>
                    <a:pt x="135" y="3810"/>
                  </a:cubicBezTo>
                  <a:cubicBezTo>
                    <a:pt x="36" y="3975"/>
                    <a:pt x="181" y="4920"/>
                    <a:pt x="92" y="4920"/>
                  </a:cubicBezTo>
                  <a:cubicBezTo>
                    <a:pt x="92" y="4920"/>
                    <a:pt x="92" y="4920"/>
                    <a:pt x="91" y="4920"/>
                  </a:cubicBezTo>
                  <a:lnTo>
                    <a:pt x="91" y="4920"/>
                  </a:lnTo>
                  <a:lnTo>
                    <a:pt x="97" y="5471"/>
                  </a:lnTo>
                  <a:lnTo>
                    <a:pt x="97" y="5471"/>
                  </a:lnTo>
                  <a:lnTo>
                    <a:pt x="87" y="5456"/>
                  </a:lnTo>
                  <a:lnTo>
                    <a:pt x="87" y="5456"/>
                  </a:lnTo>
                  <a:cubicBezTo>
                    <a:pt x="81" y="5808"/>
                    <a:pt x="103" y="5934"/>
                    <a:pt x="124" y="6057"/>
                  </a:cubicBezTo>
                  <a:cubicBezTo>
                    <a:pt x="122" y="6089"/>
                    <a:pt x="119" y="6099"/>
                    <a:pt x="116" y="6099"/>
                  </a:cubicBezTo>
                  <a:cubicBezTo>
                    <a:pt x="112" y="6099"/>
                    <a:pt x="108" y="6076"/>
                    <a:pt x="106" y="6072"/>
                  </a:cubicBezTo>
                  <a:lnTo>
                    <a:pt x="106" y="6072"/>
                  </a:lnTo>
                  <a:cubicBezTo>
                    <a:pt x="87" y="6587"/>
                    <a:pt x="90" y="6638"/>
                    <a:pt x="136" y="7070"/>
                  </a:cubicBezTo>
                  <a:lnTo>
                    <a:pt x="107" y="7115"/>
                  </a:lnTo>
                  <a:cubicBezTo>
                    <a:pt x="124" y="7232"/>
                    <a:pt x="61" y="7858"/>
                    <a:pt x="95" y="8364"/>
                  </a:cubicBezTo>
                  <a:cubicBezTo>
                    <a:pt x="91" y="8358"/>
                    <a:pt x="85" y="8348"/>
                    <a:pt x="82" y="8308"/>
                  </a:cubicBezTo>
                  <a:lnTo>
                    <a:pt x="82" y="8308"/>
                  </a:lnTo>
                  <a:cubicBezTo>
                    <a:pt x="116" y="8876"/>
                    <a:pt x="0" y="9668"/>
                    <a:pt x="107" y="9876"/>
                  </a:cubicBezTo>
                  <a:lnTo>
                    <a:pt x="134" y="10251"/>
                  </a:lnTo>
                  <a:cubicBezTo>
                    <a:pt x="136" y="10095"/>
                    <a:pt x="142" y="10047"/>
                    <a:pt x="149" y="10047"/>
                  </a:cubicBezTo>
                  <a:cubicBezTo>
                    <a:pt x="160" y="10047"/>
                    <a:pt x="175" y="10168"/>
                    <a:pt x="187" y="10168"/>
                  </a:cubicBezTo>
                  <a:cubicBezTo>
                    <a:pt x="191" y="10168"/>
                    <a:pt x="194" y="10156"/>
                    <a:pt x="197" y="10123"/>
                  </a:cubicBezTo>
                  <a:lnTo>
                    <a:pt x="197" y="10123"/>
                  </a:lnTo>
                  <a:cubicBezTo>
                    <a:pt x="202" y="10264"/>
                    <a:pt x="182" y="10467"/>
                    <a:pt x="170" y="10467"/>
                  </a:cubicBezTo>
                  <a:cubicBezTo>
                    <a:pt x="165" y="10467"/>
                    <a:pt x="162" y="10442"/>
                    <a:pt x="160" y="10381"/>
                  </a:cubicBezTo>
                  <a:lnTo>
                    <a:pt x="165" y="10346"/>
                  </a:lnTo>
                  <a:cubicBezTo>
                    <a:pt x="162" y="10340"/>
                    <a:pt x="159" y="10338"/>
                    <a:pt x="156" y="10338"/>
                  </a:cubicBezTo>
                  <a:cubicBezTo>
                    <a:pt x="114" y="10338"/>
                    <a:pt x="143" y="10935"/>
                    <a:pt x="109" y="10935"/>
                  </a:cubicBezTo>
                  <a:cubicBezTo>
                    <a:pt x="109" y="10935"/>
                    <a:pt x="108" y="10935"/>
                    <a:pt x="108" y="10935"/>
                  </a:cubicBezTo>
                  <a:lnTo>
                    <a:pt x="108" y="10935"/>
                  </a:lnTo>
                  <a:cubicBezTo>
                    <a:pt x="110" y="11889"/>
                    <a:pt x="79" y="12819"/>
                    <a:pt x="77" y="13713"/>
                  </a:cubicBezTo>
                  <a:lnTo>
                    <a:pt x="120" y="13610"/>
                  </a:lnTo>
                  <a:lnTo>
                    <a:pt x="118" y="13922"/>
                  </a:lnTo>
                  <a:cubicBezTo>
                    <a:pt x="114" y="13957"/>
                    <a:pt x="107" y="13982"/>
                    <a:pt x="101" y="13982"/>
                  </a:cubicBezTo>
                  <a:cubicBezTo>
                    <a:pt x="92" y="13982"/>
                    <a:pt x="85" y="13937"/>
                    <a:pt x="85" y="13809"/>
                  </a:cubicBezTo>
                  <a:lnTo>
                    <a:pt x="85" y="13809"/>
                  </a:lnTo>
                  <a:cubicBezTo>
                    <a:pt x="62" y="13926"/>
                    <a:pt x="107" y="14182"/>
                    <a:pt x="116" y="14188"/>
                  </a:cubicBezTo>
                  <a:cubicBezTo>
                    <a:pt x="111" y="14307"/>
                    <a:pt x="105" y="14348"/>
                    <a:pt x="99" y="14348"/>
                  </a:cubicBezTo>
                  <a:cubicBezTo>
                    <a:pt x="85" y="14348"/>
                    <a:pt x="71" y="14132"/>
                    <a:pt x="66" y="14132"/>
                  </a:cubicBezTo>
                  <a:cubicBezTo>
                    <a:pt x="65" y="14132"/>
                    <a:pt x="65" y="14138"/>
                    <a:pt x="65" y="14152"/>
                  </a:cubicBezTo>
                  <a:lnTo>
                    <a:pt x="68" y="14333"/>
                  </a:lnTo>
                  <a:lnTo>
                    <a:pt x="73" y="14292"/>
                  </a:lnTo>
                  <a:cubicBezTo>
                    <a:pt x="90" y="14440"/>
                    <a:pt x="109" y="14453"/>
                    <a:pt x="107" y="14720"/>
                  </a:cubicBezTo>
                  <a:cubicBezTo>
                    <a:pt x="99" y="14889"/>
                    <a:pt x="80" y="14807"/>
                    <a:pt x="78" y="14873"/>
                  </a:cubicBezTo>
                  <a:cubicBezTo>
                    <a:pt x="78" y="14873"/>
                    <a:pt x="78" y="14873"/>
                    <a:pt x="78" y="14873"/>
                  </a:cubicBezTo>
                  <a:cubicBezTo>
                    <a:pt x="76" y="14873"/>
                    <a:pt x="74" y="14897"/>
                    <a:pt x="77" y="14975"/>
                  </a:cubicBezTo>
                  <a:lnTo>
                    <a:pt x="74" y="15368"/>
                  </a:lnTo>
                  <a:lnTo>
                    <a:pt x="108" y="15211"/>
                  </a:lnTo>
                  <a:cubicBezTo>
                    <a:pt x="120" y="15336"/>
                    <a:pt x="113" y="15472"/>
                    <a:pt x="123" y="15472"/>
                  </a:cubicBezTo>
                  <a:cubicBezTo>
                    <a:pt x="127" y="15472"/>
                    <a:pt x="133" y="15452"/>
                    <a:pt x="144" y="15405"/>
                  </a:cubicBezTo>
                  <a:lnTo>
                    <a:pt x="144" y="15405"/>
                  </a:lnTo>
                  <a:cubicBezTo>
                    <a:pt x="86" y="15682"/>
                    <a:pt x="123" y="16866"/>
                    <a:pt x="105" y="17028"/>
                  </a:cubicBezTo>
                  <a:cubicBezTo>
                    <a:pt x="129" y="17272"/>
                    <a:pt x="129" y="17513"/>
                    <a:pt x="126" y="17810"/>
                  </a:cubicBezTo>
                  <a:cubicBezTo>
                    <a:pt x="129" y="17779"/>
                    <a:pt x="138" y="17753"/>
                    <a:pt x="146" y="17753"/>
                  </a:cubicBezTo>
                  <a:cubicBezTo>
                    <a:pt x="158" y="17753"/>
                    <a:pt x="170" y="17801"/>
                    <a:pt x="167" y="17949"/>
                  </a:cubicBezTo>
                  <a:cubicBezTo>
                    <a:pt x="161" y="17942"/>
                    <a:pt x="156" y="17939"/>
                    <a:pt x="151" y="17939"/>
                  </a:cubicBezTo>
                  <a:cubicBezTo>
                    <a:pt x="95" y="17939"/>
                    <a:pt x="126" y="18406"/>
                    <a:pt x="81" y="18610"/>
                  </a:cubicBezTo>
                  <a:lnTo>
                    <a:pt x="81" y="18610"/>
                  </a:lnTo>
                  <a:cubicBezTo>
                    <a:pt x="82" y="18605"/>
                    <a:pt x="84" y="18603"/>
                    <a:pt x="85" y="18603"/>
                  </a:cubicBezTo>
                  <a:cubicBezTo>
                    <a:pt x="105" y="18603"/>
                    <a:pt x="95" y="19125"/>
                    <a:pt x="121" y="19125"/>
                  </a:cubicBezTo>
                  <a:cubicBezTo>
                    <a:pt x="125" y="19125"/>
                    <a:pt x="131" y="19108"/>
                    <a:pt x="139" y="19067"/>
                  </a:cubicBezTo>
                  <a:lnTo>
                    <a:pt x="139" y="19067"/>
                  </a:lnTo>
                  <a:cubicBezTo>
                    <a:pt x="136" y="19161"/>
                    <a:pt x="130" y="19175"/>
                    <a:pt x="122" y="19175"/>
                  </a:cubicBezTo>
                  <a:cubicBezTo>
                    <a:pt x="119" y="19175"/>
                    <a:pt x="116" y="19173"/>
                    <a:pt x="112" y="19173"/>
                  </a:cubicBezTo>
                  <a:cubicBezTo>
                    <a:pt x="105" y="19173"/>
                    <a:pt x="97" y="19183"/>
                    <a:pt x="90" y="19243"/>
                  </a:cubicBezTo>
                  <a:cubicBezTo>
                    <a:pt x="121" y="19754"/>
                    <a:pt x="70" y="20369"/>
                    <a:pt x="81" y="21001"/>
                  </a:cubicBezTo>
                  <a:cubicBezTo>
                    <a:pt x="82" y="21001"/>
                    <a:pt x="82" y="21001"/>
                    <a:pt x="83" y="21001"/>
                  </a:cubicBezTo>
                  <a:cubicBezTo>
                    <a:pt x="89" y="21001"/>
                    <a:pt x="96" y="20970"/>
                    <a:pt x="104" y="20970"/>
                  </a:cubicBezTo>
                  <a:cubicBezTo>
                    <a:pt x="110" y="20970"/>
                    <a:pt x="116" y="20986"/>
                    <a:pt x="122" y="21040"/>
                  </a:cubicBezTo>
                  <a:lnTo>
                    <a:pt x="71" y="21373"/>
                  </a:lnTo>
                  <a:cubicBezTo>
                    <a:pt x="76" y="21498"/>
                    <a:pt x="130" y="21488"/>
                    <a:pt x="95" y="21715"/>
                  </a:cubicBezTo>
                  <a:cubicBezTo>
                    <a:pt x="99" y="21697"/>
                    <a:pt x="106" y="21672"/>
                    <a:pt x="111" y="21672"/>
                  </a:cubicBezTo>
                  <a:cubicBezTo>
                    <a:pt x="115" y="21672"/>
                    <a:pt x="118" y="21685"/>
                    <a:pt x="120" y="21719"/>
                  </a:cubicBezTo>
                  <a:cubicBezTo>
                    <a:pt x="69" y="22956"/>
                    <a:pt x="161" y="24246"/>
                    <a:pt x="66" y="25502"/>
                  </a:cubicBezTo>
                  <a:cubicBezTo>
                    <a:pt x="73" y="25440"/>
                    <a:pt x="78" y="25416"/>
                    <a:pt x="82" y="25416"/>
                  </a:cubicBezTo>
                  <a:cubicBezTo>
                    <a:pt x="88" y="25416"/>
                    <a:pt x="89" y="25492"/>
                    <a:pt x="89" y="25576"/>
                  </a:cubicBezTo>
                  <a:cubicBezTo>
                    <a:pt x="91" y="25547"/>
                    <a:pt x="94" y="25537"/>
                    <a:pt x="99" y="25537"/>
                  </a:cubicBezTo>
                  <a:cubicBezTo>
                    <a:pt x="106" y="25537"/>
                    <a:pt x="116" y="25562"/>
                    <a:pt x="125" y="25562"/>
                  </a:cubicBezTo>
                  <a:cubicBezTo>
                    <a:pt x="126" y="25562"/>
                    <a:pt x="127" y="25562"/>
                    <a:pt x="128" y="25560"/>
                  </a:cubicBezTo>
                  <a:lnTo>
                    <a:pt x="128" y="25560"/>
                  </a:lnTo>
                  <a:lnTo>
                    <a:pt x="89" y="26086"/>
                  </a:lnTo>
                  <a:cubicBezTo>
                    <a:pt x="128" y="26182"/>
                    <a:pt x="93" y="26650"/>
                    <a:pt x="129" y="26705"/>
                  </a:cubicBezTo>
                  <a:lnTo>
                    <a:pt x="123" y="26538"/>
                  </a:lnTo>
                  <a:lnTo>
                    <a:pt x="123" y="26538"/>
                  </a:lnTo>
                  <a:cubicBezTo>
                    <a:pt x="131" y="26577"/>
                    <a:pt x="139" y="26593"/>
                    <a:pt x="147" y="26593"/>
                  </a:cubicBezTo>
                  <a:cubicBezTo>
                    <a:pt x="185" y="26593"/>
                    <a:pt x="227" y="26259"/>
                    <a:pt x="273" y="26259"/>
                  </a:cubicBezTo>
                  <a:cubicBezTo>
                    <a:pt x="275" y="26259"/>
                    <a:pt x="276" y="26260"/>
                    <a:pt x="278" y="26261"/>
                  </a:cubicBezTo>
                  <a:cubicBezTo>
                    <a:pt x="228" y="26013"/>
                    <a:pt x="352" y="25607"/>
                    <a:pt x="280" y="25200"/>
                  </a:cubicBezTo>
                  <a:cubicBezTo>
                    <a:pt x="283" y="25181"/>
                    <a:pt x="285" y="25174"/>
                    <a:pt x="287" y="25174"/>
                  </a:cubicBezTo>
                  <a:cubicBezTo>
                    <a:pt x="294" y="25174"/>
                    <a:pt x="299" y="25238"/>
                    <a:pt x="307" y="25238"/>
                  </a:cubicBezTo>
                  <a:cubicBezTo>
                    <a:pt x="309" y="25238"/>
                    <a:pt x="310" y="25235"/>
                    <a:pt x="312" y="25229"/>
                  </a:cubicBezTo>
                  <a:cubicBezTo>
                    <a:pt x="287" y="25126"/>
                    <a:pt x="282" y="25001"/>
                    <a:pt x="293" y="24771"/>
                  </a:cubicBezTo>
                  <a:lnTo>
                    <a:pt x="293" y="24771"/>
                  </a:lnTo>
                  <a:lnTo>
                    <a:pt x="300" y="24796"/>
                  </a:lnTo>
                  <a:cubicBezTo>
                    <a:pt x="293" y="24148"/>
                    <a:pt x="317" y="23871"/>
                    <a:pt x="333" y="23142"/>
                  </a:cubicBezTo>
                  <a:lnTo>
                    <a:pt x="333" y="23142"/>
                  </a:lnTo>
                  <a:lnTo>
                    <a:pt x="305" y="23196"/>
                  </a:lnTo>
                  <a:cubicBezTo>
                    <a:pt x="309" y="23039"/>
                    <a:pt x="318" y="23006"/>
                    <a:pt x="324" y="22933"/>
                  </a:cubicBezTo>
                  <a:cubicBezTo>
                    <a:pt x="319" y="22910"/>
                    <a:pt x="315" y="22900"/>
                    <a:pt x="312" y="22900"/>
                  </a:cubicBezTo>
                  <a:cubicBezTo>
                    <a:pt x="294" y="22900"/>
                    <a:pt x="310" y="23237"/>
                    <a:pt x="289" y="23237"/>
                  </a:cubicBezTo>
                  <a:cubicBezTo>
                    <a:pt x="286" y="23237"/>
                    <a:pt x="282" y="23229"/>
                    <a:pt x="276" y="23209"/>
                  </a:cubicBezTo>
                  <a:cubicBezTo>
                    <a:pt x="332" y="23001"/>
                    <a:pt x="276" y="22105"/>
                    <a:pt x="341" y="21966"/>
                  </a:cubicBezTo>
                  <a:cubicBezTo>
                    <a:pt x="341" y="21888"/>
                    <a:pt x="338" y="21867"/>
                    <a:pt x="333" y="21867"/>
                  </a:cubicBezTo>
                  <a:cubicBezTo>
                    <a:pt x="328" y="21867"/>
                    <a:pt x="322" y="21892"/>
                    <a:pt x="317" y="21892"/>
                  </a:cubicBezTo>
                  <a:cubicBezTo>
                    <a:pt x="312" y="21892"/>
                    <a:pt x="309" y="21872"/>
                    <a:pt x="309" y="21794"/>
                  </a:cubicBezTo>
                  <a:lnTo>
                    <a:pt x="326" y="21731"/>
                  </a:lnTo>
                  <a:lnTo>
                    <a:pt x="304" y="21670"/>
                  </a:lnTo>
                  <a:cubicBezTo>
                    <a:pt x="308" y="21512"/>
                    <a:pt x="329" y="21432"/>
                    <a:pt x="345" y="21427"/>
                  </a:cubicBezTo>
                  <a:lnTo>
                    <a:pt x="345" y="21427"/>
                  </a:lnTo>
                  <a:cubicBezTo>
                    <a:pt x="343" y="21465"/>
                    <a:pt x="349" y="21536"/>
                    <a:pt x="350" y="21577"/>
                  </a:cubicBezTo>
                  <a:cubicBezTo>
                    <a:pt x="369" y="21388"/>
                    <a:pt x="347" y="21058"/>
                    <a:pt x="349" y="20951"/>
                  </a:cubicBezTo>
                  <a:lnTo>
                    <a:pt x="349" y="20951"/>
                  </a:lnTo>
                  <a:lnTo>
                    <a:pt x="339" y="21161"/>
                  </a:lnTo>
                  <a:cubicBezTo>
                    <a:pt x="322" y="20503"/>
                    <a:pt x="346" y="19702"/>
                    <a:pt x="310" y="19067"/>
                  </a:cubicBezTo>
                  <a:lnTo>
                    <a:pt x="297" y="19114"/>
                  </a:lnTo>
                  <a:cubicBezTo>
                    <a:pt x="272" y="18630"/>
                    <a:pt x="311" y="18727"/>
                    <a:pt x="300" y="18193"/>
                  </a:cubicBezTo>
                  <a:lnTo>
                    <a:pt x="300" y="18193"/>
                  </a:lnTo>
                  <a:lnTo>
                    <a:pt x="303" y="18214"/>
                  </a:lnTo>
                  <a:cubicBezTo>
                    <a:pt x="289" y="18107"/>
                    <a:pt x="283" y="17965"/>
                    <a:pt x="284" y="17819"/>
                  </a:cubicBezTo>
                  <a:lnTo>
                    <a:pt x="284" y="17819"/>
                  </a:lnTo>
                  <a:cubicBezTo>
                    <a:pt x="287" y="17840"/>
                    <a:pt x="289" y="17848"/>
                    <a:pt x="292" y="17848"/>
                  </a:cubicBezTo>
                  <a:cubicBezTo>
                    <a:pt x="302" y="17848"/>
                    <a:pt x="312" y="17695"/>
                    <a:pt x="323" y="17695"/>
                  </a:cubicBezTo>
                  <a:cubicBezTo>
                    <a:pt x="326" y="17695"/>
                    <a:pt x="329" y="17708"/>
                    <a:pt x="332" y="17742"/>
                  </a:cubicBezTo>
                  <a:cubicBezTo>
                    <a:pt x="306" y="17216"/>
                    <a:pt x="311" y="17482"/>
                    <a:pt x="263" y="17135"/>
                  </a:cubicBezTo>
                  <a:lnTo>
                    <a:pt x="284" y="17055"/>
                  </a:lnTo>
                  <a:cubicBezTo>
                    <a:pt x="265" y="16936"/>
                    <a:pt x="253" y="16927"/>
                    <a:pt x="248" y="16660"/>
                  </a:cubicBezTo>
                  <a:lnTo>
                    <a:pt x="248" y="16660"/>
                  </a:lnTo>
                  <a:cubicBezTo>
                    <a:pt x="253" y="16712"/>
                    <a:pt x="257" y="16730"/>
                    <a:pt x="261" y="16730"/>
                  </a:cubicBezTo>
                  <a:cubicBezTo>
                    <a:pt x="270" y="16730"/>
                    <a:pt x="278" y="16651"/>
                    <a:pt x="289" y="16651"/>
                  </a:cubicBezTo>
                  <a:cubicBezTo>
                    <a:pt x="294" y="16651"/>
                    <a:pt x="300" y="16672"/>
                    <a:pt x="307" y="16735"/>
                  </a:cubicBezTo>
                  <a:cubicBezTo>
                    <a:pt x="354" y="16178"/>
                    <a:pt x="259" y="15907"/>
                    <a:pt x="328" y="15652"/>
                  </a:cubicBezTo>
                  <a:cubicBezTo>
                    <a:pt x="319" y="15613"/>
                    <a:pt x="312" y="15597"/>
                    <a:pt x="307" y="15597"/>
                  </a:cubicBezTo>
                  <a:cubicBezTo>
                    <a:pt x="278" y="15597"/>
                    <a:pt x="289" y="16010"/>
                    <a:pt x="284" y="16010"/>
                  </a:cubicBezTo>
                  <a:cubicBezTo>
                    <a:pt x="283" y="16010"/>
                    <a:pt x="282" y="16004"/>
                    <a:pt x="281" y="15991"/>
                  </a:cubicBezTo>
                  <a:cubicBezTo>
                    <a:pt x="278" y="16009"/>
                    <a:pt x="275" y="16016"/>
                    <a:pt x="272" y="16016"/>
                  </a:cubicBezTo>
                  <a:cubicBezTo>
                    <a:pt x="255" y="16016"/>
                    <a:pt x="237" y="15753"/>
                    <a:pt x="242" y="15604"/>
                  </a:cubicBezTo>
                  <a:cubicBezTo>
                    <a:pt x="243" y="15429"/>
                    <a:pt x="318" y="15305"/>
                    <a:pt x="319" y="14874"/>
                  </a:cubicBezTo>
                  <a:lnTo>
                    <a:pt x="319" y="14874"/>
                  </a:lnTo>
                  <a:cubicBezTo>
                    <a:pt x="320" y="14900"/>
                    <a:pt x="323" y="14908"/>
                    <a:pt x="323" y="14945"/>
                  </a:cubicBezTo>
                  <a:cubicBezTo>
                    <a:pt x="339" y="14777"/>
                    <a:pt x="302" y="14616"/>
                    <a:pt x="327" y="14411"/>
                  </a:cubicBezTo>
                  <a:cubicBezTo>
                    <a:pt x="290" y="14295"/>
                    <a:pt x="329" y="14143"/>
                    <a:pt x="282" y="14109"/>
                  </a:cubicBezTo>
                  <a:lnTo>
                    <a:pt x="282" y="14109"/>
                  </a:lnTo>
                  <a:lnTo>
                    <a:pt x="293" y="14521"/>
                  </a:lnTo>
                  <a:cubicBezTo>
                    <a:pt x="281" y="14288"/>
                    <a:pt x="227" y="14070"/>
                    <a:pt x="252" y="13686"/>
                  </a:cubicBezTo>
                  <a:lnTo>
                    <a:pt x="252" y="13686"/>
                  </a:lnTo>
                  <a:cubicBezTo>
                    <a:pt x="263" y="13715"/>
                    <a:pt x="275" y="13830"/>
                    <a:pt x="281" y="13909"/>
                  </a:cubicBezTo>
                  <a:cubicBezTo>
                    <a:pt x="296" y="13796"/>
                    <a:pt x="273" y="13692"/>
                    <a:pt x="286" y="13575"/>
                  </a:cubicBezTo>
                  <a:lnTo>
                    <a:pt x="286" y="13575"/>
                  </a:lnTo>
                  <a:cubicBezTo>
                    <a:pt x="333" y="13609"/>
                    <a:pt x="297" y="14076"/>
                    <a:pt x="332" y="14325"/>
                  </a:cubicBezTo>
                  <a:cubicBezTo>
                    <a:pt x="349" y="14223"/>
                    <a:pt x="313" y="13951"/>
                    <a:pt x="333" y="13951"/>
                  </a:cubicBezTo>
                  <a:cubicBezTo>
                    <a:pt x="337" y="13951"/>
                    <a:pt x="342" y="13960"/>
                    <a:pt x="350" y="13978"/>
                  </a:cubicBezTo>
                  <a:cubicBezTo>
                    <a:pt x="285" y="13798"/>
                    <a:pt x="358" y="13536"/>
                    <a:pt x="308" y="13233"/>
                  </a:cubicBezTo>
                  <a:lnTo>
                    <a:pt x="308" y="13233"/>
                  </a:lnTo>
                  <a:lnTo>
                    <a:pt x="337" y="13252"/>
                  </a:lnTo>
                  <a:cubicBezTo>
                    <a:pt x="331" y="13205"/>
                    <a:pt x="319" y="13106"/>
                    <a:pt x="319" y="13017"/>
                  </a:cubicBezTo>
                  <a:lnTo>
                    <a:pt x="319" y="13017"/>
                  </a:lnTo>
                  <a:lnTo>
                    <a:pt x="356" y="13177"/>
                  </a:lnTo>
                  <a:cubicBezTo>
                    <a:pt x="325" y="12931"/>
                    <a:pt x="383" y="12703"/>
                    <a:pt x="366" y="12468"/>
                  </a:cubicBezTo>
                  <a:lnTo>
                    <a:pt x="366" y="12468"/>
                  </a:lnTo>
                  <a:cubicBezTo>
                    <a:pt x="367" y="12692"/>
                    <a:pt x="360" y="12735"/>
                    <a:pt x="350" y="12735"/>
                  </a:cubicBezTo>
                  <a:cubicBezTo>
                    <a:pt x="344" y="12735"/>
                    <a:pt x="337" y="12718"/>
                    <a:pt x="330" y="12718"/>
                  </a:cubicBezTo>
                  <a:cubicBezTo>
                    <a:pt x="324" y="12718"/>
                    <a:pt x="317" y="12733"/>
                    <a:pt x="312" y="12787"/>
                  </a:cubicBezTo>
                  <a:cubicBezTo>
                    <a:pt x="275" y="12187"/>
                    <a:pt x="381" y="12429"/>
                    <a:pt x="372" y="11786"/>
                  </a:cubicBezTo>
                  <a:lnTo>
                    <a:pt x="372" y="11786"/>
                  </a:lnTo>
                  <a:cubicBezTo>
                    <a:pt x="372" y="11868"/>
                    <a:pt x="361" y="12001"/>
                    <a:pt x="351" y="12001"/>
                  </a:cubicBezTo>
                  <a:cubicBezTo>
                    <a:pt x="348" y="12001"/>
                    <a:pt x="345" y="11988"/>
                    <a:pt x="342" y="11957"/>
                  </a:cubicBezTo>
                  <a:cubicBezTo>
                    <a:pt x="348" y="11828"/>
                    <a:pt x="358" y="11656"/>
                    <a:pt x="373" y="11577"/>
                  </a:cubicBezTo>
                  <a:cubicBezTo>
                    <a:pt x="371" y="11431"/>
                    <a:pt x="368" y="11387"/>
                    <a:pt x="363" y="11387"/>
                  </a:cubicBezTo>
                  <a:cubicBezTo>
                    <a:pt x="356" y="11387"/>
                    <a:pt x="346" y="11498"/>
                    <a:pt x="336" y="11498"/>
                  </a:cubicBezTo>
                  <a:cubicBezTo>
                    <a:pt x="333" y="11498"/>
                    <a:pt x="330" y="11486"/>
                    <a:pt x="327" y="11454"/>
                  </a:cubicBezTo>
                  <a:cubicBezTo>
                    <a:pt x="361" y="11300"/>
                    <a:pt x="313" y="11231"/>
                    <a:pt x="302" y="11035"/>
                  </a:cubicBezTo>
                  <a:lnTo>
                    <a:pt x="330" y="11033"/>
                  </a:lnTo>
                  <a:cubicBezTo>
                    <a:pt x="349" y="10518"/>
                    <a:pt x="271" y="10896"/>
                    <a:pt x="293" y="10433"/>
                  </a:cubicBezTo>
                  <a:lnTo>
                    <a:pt x="293" y="10433"/>
                  </a:lnTo>
                  <a:lnTo>
                    <a:pt x="332" y="10629"/>
                  </a:lnTo>
                  <a:lnTo>
                    <a:pt x="322" y="10388"/>
                  </a:lnTo>
                  <a:lnTo>
                    <a:pt x="355" y="10437"/>
                  </a:lnTo>
                  <a:cubicBezTo>
                    <a:pt x="331" y="10174"/>
                    <a:pt x="338" y="10092"/>
                    <a:pt x="347" y="9835"/>
                  </a:cubicBezTo>
                  <a:lnTo>
                    <a:pt x="347" y="9835"/>
                  </a:lnTo>
                  <a:cubicBezTo>
                    <a:pt x="343" y="9847"/>
                    <a:pt x="338" y="9853"/>
                    <a:pt x="334" y="9853"/>
                  </a:cubicBezTo>
                  <a:cubicBezTo>
                    <a:pt x="315" y="9853"/>
                    <a:pt x="294" y="9756"/>
                    <a:pt x="293" y="9573"/>
                  </a:cubicBezTo>
                  <a:cubicBezTo>
                    <a:pt x="299" y="9524"/>
                    <a:pt x="304" y="9515"/>
                    <a:pt x="308" y="9515"/>
                  </a:cubicBezTo>
                  <a:cubicBezTo>
                    <a:pt x="310" y="9515"/>
                    <a:pt x="312" y="9518"/>
                    <a:pt x="314" y="9518"/>
                  </a:cubicBezTo>
                  <a:cubicBezTo>
                    <a:pt x="318" y="9518"/>
                    <a:pt x="319" y="9496"/>
                    <a:pt x="317" y="9338"/>
                  </a:cubicBezTo>
                  <a:lnTo>
                    <a:pt x="317" y="9338"/>
                  </a:lnTo>
                  <a:cubicBezTo>
                    <a:pt x="334" y="9410"/>
                    <a:pt x="357" y="9490"/>
                    <a:pt x="330" y="9631"/>
                  </a:cubicBezTo>
                  <a:cubicBezTo>
                    <a:pt x="340" y="9645"/>
                    <a:pt x="349" y="9704"/>
                    <a:pt x="358" y="9718"/>
                  </a:cubicBezTo>
                  <a:cubicBezTo>
                    <a:pt x="378" y="9551"/>
                    <a:pt x="362" y="9298"/>
                    <a:pt x="362" y="9180"/>
                  </a:cubicBezTo>
                  <a:lnTo>
                    <a:pt x="362" y="9180"/>
                  </a:lnTo>
                  <a:cubicBezTo>
                    <a:pt x="361" y="9226"/>
                    <a:pt x="359" y="9279"/>
                    <a:pt x="355" y="9307"/>
                  </a:cubicBezTo>
                  <a:lnTo>
                    <a:pt x="316" y="8838"/>
                  </a:lnTo>
                  <a:cubicBezTo>
                    <a:pt x="319" y="8814"/>
                    <a:pt x="323" y="8804"/>
                    <a:pt x="326" y="8804"/>
                  </a:cubicBezTo>
                  <a:cubicBezTo>
                    <a:pt x="332" y="8804"/>
                    <a:pt x="338" y="8843"/>
                    <a:pt x="344" y="8881"/>
                  </a:cubicBezTo>
                  <a:cubicBezTo>
                    <a:pt x="341" y="8786"/>
                    <a:pt x="327" y="8720"/>
                    <a:pt x="325" y="8581"/>
                  </a:cubicBezTo>
                  <a:lnTo>
                    <a:pt x="325" y="8581"/>
                  </a:lnTo>
                  <a:cubicBezTo>
                    <a:pt x="347" y="8615"/>
                    <a:pt x="370" y="8609"/>
                    <a:pt x="381" y="8782"/>
                  </a:cubicBezTo>
                  <a:lnTo>
                    <a:pt x="381" y="8782"/>
                  </a:lnTo>
                  <a:lnTo>
                    <a:pt x="357" y="8359"/>
                  </a:lnTo>
                  <a:cubicBezTo>
                    <a:pt x="366" y="8333"/>
                    <a:pt x="380" y="8178"/>
                    <a:pt x="390" y="8178"/>
                  </a:cubicBezTo>
                  <a:cubicBezTo>
                    <a:pt x="392" y="8178"/>
                    <a:pt x="393" y="8181"/>
                    <a:pt x="394" y="8188"/>
                  </a:cubicBezTo>
                  <a:cubicBezTo>
                    <a:pt x="407" y="7941"/>
                    <a:pt x="349" y="7582"/>
                    <a:pt x="366" y="7254"/>
                  </a:cubicBezTo>
                  <a:cubicBezTo>
                    <a:pt x="362" y="7237"/>
                    <a:pt x="358" y="7203"/>
                    <a:pt x="354" y="7133"/>
                  </a:cubicBezTo>
                  <a:cubicBezTo>
                    <a:pt x="359" y="6825"/>
                    <a:pt x="388" y="6552"/>
                    <a:pt x="356" y="6186"/>
                  </a:cubicBezTo>
                  <a:lnTo>
                    <a:pt x="398" y="5979"/>
                  </a:lnTo>
                  <a:cubicBezTo>
                    <a:pt x="396" y="5915"/>
                    <a:pt x="392" y="5894"/>
                    <a:pt x="387" y="5894"/>
                  </a:cubicBezTo>
                  <a:cubicBezTo>
                    <a:pt x="377" y="5894"/>
                    <a:pt x="364" y="5982"/>
                    <a:pt x="351" y="5982"/>
                  </a:cubicBezTo>
                  <a:cubicBezTo>
                    <a:pt x="343" y="5982"/>
                    <a:pt x="335" y="5937"/>
                    <a:pt x="329" y="5783"/>
                  </a:cubicBezTo>
                  <a:cubicBezTo>
                    <a:pt x="322" y="5599"/>
                    <a:pt x="333" y="5578"/>
                    <a:pt x="347" y="5578"/>
                  </a:cubicBezTo>
                  <a:cubicBezTo>
                    <a:pt x="351" y="5578"/>
                    <a:pt x="355" y="5580"/>
                    <a:pt x="359" y="5580"/>
                  </a:cubicBezTo>
                  <a:cubicBezTo>
                    <a:pt x="367" y="5580"/>
                    <a:pt x="373" y="5574"/>
                    <a:pt x="377" y="5539"/>
                  </a:cubicBezTo>
                  <a:cubicBezTo>
                    <a:pt x="356" y="5372"/>
                    <a:pt x="313" y="5079"/>
                    <a:pt x="347" y="4770"/>
                  </a:cubicBezTo>
                  <a:lnTo>
                    <a:pt x="347" y="4770"/>
                  </a:lnTo>
                  <a:cubicBezTo>
                    <a:pt x="354" y="4872"/>
                    <a:pt x="348" y="4953"/>
                    <a:pt x="351" y="5049"/>
                  </a:cubicBezTo>
                  <a:lnTo>
                    <a:pt x="374" y="4813"/>
                  </a:lnTo>
                  <a:cubicBezTo>
                    <a:pt x="401" y="5014"/>
                    <a:pt x="402" y="5176"/>
                    <a:pt x="412" y="5176"/>
                  </a:cubicBezTo>
                  <a:cubicBezTo>
                    <a:pt x="416" y="5176"/>
                    <a:pt x="422" y="5148"/>
                    <a:pt x="431" y="5083"/>
                  </a:cubicBezTo>
                  <a:cubicBezTo>
                    <a:pt x="351" y="5049"/>
                    <a:pt x="423" y="4165"/>
                    <a:pt x="343" y="4132"/>
                  </a:cubicBezTo>
                  <a:lnTo>
                    <a:pt x="360" y="3976"/>
                  </a:lnTo>
                  <a:lnTo>
                    <a:pt x="360" y="3976"/>
                  </a:lnTo>
                  <a:cubicBezTo>
                    <a:pt x="359" y="4021"/>
                    <a:pt x="364" y="4029"/>
                    <a:pt x="363" y="4072"/>
                  </a:cubicBezTo>
                  <a:cubicBezTo>
                    <a:pt x="401" y="3769"/>
                    <a:pt x="305" y="3847"/>
                    <a:pt x="316" y="3457"/>
                  </a:cubicBezTo>
                  <a:cubicBezTo>
                    <a:pt x="320" y="3359"/>
                    <a:pt x="328" y="3282"/>
                    <a:pt x="336" y="3282"/>
                  </a:cubicBezTo>
                  <a:cubicBezTo>
                    <a:pt x="338" y="3282"/>
                    <a:pt x="341" y="3293"/>
                    <a:pt x="344" y="3319"/>
                  </a:cubicBezTo>
                  <a:lnTo>
                    <a:pt x="324" y="3016"/>
                  </a:lnTo>
                  <a:cubicBezTo>
                    <a:pt x="325" y="2977"/>
                    <a:pt x="328" y="2960"/>
                    <a:pt x="331" y="2960"/>
                  </a:cubicBezTo>
                  <a:cubicBezTo>
                    <a:pt x="333" y="2960"/>
                    <a:pt x="336" y="2972"/>
                    <a:pt x="337" y="2994"/>
                  </a:cubicBezTo>
                  <a:lnTo>
                    <a:pt x="337" y="2994"/>
                  </a:lnTo>
                  <a:cubicBezTo>
                    <a:pt x="337" y="2985"/>
                    <a:pt x="337" y="2976"/>
                    <a:pt x="337" y="2965"/>
                  </a:cubicBezTo>
                  <a:cubicBezTo>
                    <a:pt x="336" y="2921"/>
                    <a:pt x="336" y="2865"/>
                    <a:pt x="339" y="2810"/>
                  </a:cubicBezTo>
                  <a:cubicBezTo>
                    <a:pt x="341" y="2755"/>
                    <a:pt x="343" y="2700"/>
                    <a:pt x="344" y="2659"/>
                  </a:cubicBezTo>
                  <a:cubicBezTo>
                    <a:pt x="345" y="2618"/>
                    <a:pt x="349" y="2590"/>
                    <a:pt x="349" y="2590"/>
                  </a:cubicBezTo>
                  <a:lnTo>
                    <a:pt x="351" y="2594"/>
                  </a:lnTo>
                  <a:cubicBezTo>
                    <a:pt x="349" y="2531"/>
                    <a:pt x="348" y="2385"/>
                    <a:pt x="356" y="2314"/>
                  </a:cubicBezTo>
                  <a:cubicBezTo>
                    <a:pt x="366" y="2287"/>
                    <a:pt x="370" y="2277"/>
                    <a:pt x="372" y="2277"/>
                  </a:cubicBezTo>
                  <a:lnTo>
                    <a:pt x="372" y="2277"/>
                  </a:lnTo>
                  <a:cubicBezTo>
                    <a:pt x="376" y="2277"/>
                    <a:pt x="358" y="2348"/>
                    <a:pt x="364" y="2348"/>
                  </a:cubicBezTo>
                  <a:cubicBezTo>
                    <a:pt x="365" y="2348"/>
                    <a:pt x="366" y="2347"/>
                    <a:pt x="367" y="2345"/>
                  </a:cubicBezTo>
                  <a:lnTo>
                    <a:pt x="409" y="2101"/>
                  </a:lnTo>
                  <a:cubicBezTo>
                    <a:pt x="417" y="2086"/>
                    <a:pt x="423" y="2079"/>
                    <a:pt x="426" y="2079"/>
                  </a:cubicBezTo>
                  <a:cubicBezTo>
                    <a:pt x="443" y="2079"/>
                    <a:pt x="414" y="2241"/>
                    <a:pt x="381" y="2376"/>
                  </a:cubicBezTo>
                  <a:cubicBezTo>
                    <a:pt x="518" y="2177"/>
                    <a:pt x="386" y="2163"/>
                    <a:pt x="626" y="1731"/>
                  </a:cubicBezTo>
                  <a:lnTo>
                    <a:pt x="626" y="1731"/>
                  </a:lnTo>
                  <a:cubicBezTo>
                    <a:pt x="626" y="1731"/>
                    <a:pt x="603" y="1783"/>
                    <a:pt x="581" y="1835"/>
                  </a:cubicBezTo>
                  <a:cubicBezTo>
                    <a:pt x="559" y="1889"/>
                    <a:pt x="545" y="1944"/>
                    <a:pt x="545" y="1944"/>
                  </a:cubicBezTo>
                  <a:cubicBezTo>
                    <a:pt x="636" y="1824"/>
                    <a:pt x="697" y="1658"/>
                    <a:pt x="856" y="1459"/>
                  </a:cubicBezTo>
                  <a:lnTo>
                    <a:pt x="856" y="1459"/>
                  </a:lnTo>
                  <a:cubicBezTo>
                    <a:pt x="834" y="1485"/>
                    <a:pt x="754" y="1576"/>
                    <a:pt x="692" y="1646"/>
                  </a:cubicBezTo>
                  <a:cubicBezTo>
                    <a:pt x="664" y="1683"/>
                    <a:pt x="640" y="1711"/>
                    <a:pt x="631" y="1711"/>
                  </a:cubicBezTo>
                  <a:cubicBezTo>
                    <a:pt x="622" y="1711"/>
                    <a:pt x="625" y="1688"/>
                    <a:pt x="648" y="1629"/>
                  </a:cubicBezTo>
                  <a:cubicBezTo>
                    <a:pt x="690" y="1567"/>
                    <a:pt x="742" y="1484"/>
                    <a:pt x="808" y="1356"/>
                  </a:cubicBezTo>
                  <a:cubicBezTo>
                    <a:pt x="810" y="1357"/>
                    <a:pt x="812" y="1357"/>
                    <a:pt x="814" y="1357"/>
                  </a:cubicBezTo>
                  <a:cubicBezTo>
                    <a:pt x="844" y="1357"/>
                    <a:pt x="909" y="1241"/>
                    <a:pt x="1019" y="1122"/>
                  </a:cubicBezTo>
                  <a:lnTo>
                    <a:pt x="1039" y="1156"/>
                  </a:lnTo>
                  <a:cubicBezTo>
                    <a:pt x="1155" y="1010"/>
                    <a:pt x="1131" y="1007"/>
                    <a:pt x="1203" y="921"/>
                  </a:cubicBezTo>
                  <a:cubicBezTo>
                    <a:pt x="1358" y="778"/>
                    <a:pt x="1420" y="788"/>
                    <a:pt x="1471" y="775"/>
                  </a:cubicBezTo>
                  <a:cubicBezTo>
                    <a:pt x="1548" y="721"/>
                    <a:pt x="1563" y="705"/>
                    <a:pt x="1554" y="705"/>
                  </a:cubicBezTo>
                  <a:cubicBezTo>
                    <a:pt x="1540" y="705"/>
                    <a:pt x="1481" y="734"/>
                    <a:pt x="1465" y="734"/>
                  </a:cubicBezTo>
                  <a:cubicBezTo>
                    <a:pt x="1452" y="734"/>
                    <a:pt x="1470" y="713"/>
                    <a:pt x="1575" y="637"/>
                  </a:cubicBezTo>
                  <a:cubicBezTo>
                    <a:pt x="1637" y="604"/>
                    <a:pt x="1692" y="572"/>
                    <a:pt x="1746" y="539"/>
                  </a:cubicBezTo>
                  <a:cubicBezTo>
                    <a:pt x="1803" y="513"/>
                    <a:pt x="1857" y="485"/>
                    <a:pt x="1912" y="456"/>
                  </a:cubicBezTo>
                  <a:cubicBezTo>
                    <a:pt x="1967" y="424"/>
                    <a:pt x="2027" y="400"/>
                    <a:pt x="2091" y="372"/>
                  </a:cubicBezTo>
                  <a:cubicBezTo>
                    <a:pt x="2155" y="344"/>
                    <a:pt x="2224" y="311"/>
                    <a:pt x="2305" y="287"/>
                  </a:cubicBezTo>
                  <a:cubicBezTo>
                    <a:pt x="2346" y="280"/>
                    <a:pt x="2369" y="277"/>
                    <a:pt x="2379" y="277"/>
                  </a:cubicBezTo>
                  <a:cubicBezTo>
                    <a:pt x="2416" y="277"/>
                    <a:pt x="2308" y="312"/>
                    <a:pt x="2340" y="312"/>
                  </a:cubicBezTo>
                  <a:cubicBezTo>
                    <a:pt x="2342" y="312"/>
                    <a:pt x="2345" y="312"/>
                    <a:pt x="2348" y="312"/>
                  </a:cubicBezTo>
                  <a:cubicBezTo>
                    <a:pt x="2348" y="312"/>
                    <a:pt x="2499" y="242"/>
                    <a:pt x="2511" y="242"/>
                  </a:cubicBezTo>
                  <a:cubicBezTo>
                    <a:pt x="2511" y="242"/>
                    <a:pt x="2511" y="242"/>
                    <a:pt x="2511" y="242"/>
                  </a:cubicBezTo>
                  <a:cubicBezTo>
                    <a:pt x="2519" y="241"/>
                    <a:pt x="2524" y="241"/>
                    <a:pt x="2529" y="241"/>
                  </a:cubicBezTo>
                  <a:cubicBezTo>
                    <a:pt x="2549" y="241"/>
                    <a:pt x="2540" y="249"/>
                    <a:pt x="2535" y="253"/>
                  </a:cubicBezTo>
                  <a:cubicBezTo>
                    <a:pt x="2678" y="222"/>
                    <a:pt x="2540" y="211"/>
                    <a:pt x="2771" y="172"/>
                  </a:cubicBezTo>
                  <a:cubicBezTo>
                    <a:pt x="2786" y="163"/>
                    <a:pt x="2823" y="158"/>
                    <a:pt x="2876" y="158"/>
                  </a:cubicBezTo>
                  <a:cubicBezTo>
                    <a:pt x="2929" y="158"/>
                    <a:pt x="2996" y="163"/>
                    <a:pt x="3070" y="171"/>
                  </a:cubicBezTo>
                  <a:cubicBezTo>
                    <a:pt x="3144" y="183"/>
                    <a:pt x="3225" y="193"/>
                    <a:pt x="3304" y="201"/>
                  </a:cubicBezTo>
                  <a:cubicBezTo>
                    <a:pt x="3383" y="215"/>
                    <a:pt x="3462" y="225"/>
                    <a:pt x="3536" y="225"/>
                  </a:cubicBezTo>
                  <a:cubicBezTo>
                    <a:pt x="3603" y="245"/>
                    <a:pt x="3497" y="242"/>
                    <a:pt x="3516" y="259"/>
                  </a:cubicBezTo>
                  <a:cubicBezTo>
                    <a:pt x="3904" y="319"/>
                    <a:pt x="3847" y="315"/>
                    <a:pt x="4164" y="401"/>
                  </a:cubicBezTo>
                  <a:cubicBezTo>
                    <a:pt x="4164" y="401"/>
                    <a:pt x="4225" y="437"/>
                    <a:pt x="4284" y="473"/>
                  </a:cubicBezTo>
                  <a:cubicBezTo>
                    <a:pt x="4342" y="506"/>
                    <a:pt x="4395" y="548"/>
                    <a:pt x="4399" y="551"/>
                  </a:cubicBezTo>
                  <a:lnTo>
                    <a:pt x="4399" y="551"/>
                  </a:lnTo>
                  <a:cubicBezTo>
                    <a:pt x="4345" y="508"/>
                    <a:pt x="4336" y="491"/>
                    <a:pt x="4356" y="491"/>
                  </a:cubicBezTo>
                  <a:cubicBezTo>
                    <a:pt x="4365" y="491"/>
                    <a:pt x="4382" y="495"/>
                    <a:pt x="4404" y="502"/>
                  </a:cubicBezTo>
                  <a:cubicBezTo>
                    <a:pt x="4471" y="526"/>
                    <a:pt x="4589" y="573"/>
                    <a:pt x="4688" y="637"/>
                  </a:cubicBezTo>
                  <a:cubicBezTo>
                    <a:pt x="4637" y="581"/>
                    <a:pt x="4593" y="532"/>
                    <a:pt x="4558" y="507"/>
                  </a:cubicBezTo>
                  <a:lnTo>
                    <a:pt x="4558" y="507"/>
                  </a:lnTo>
                  <a:cubicBezTo>
                    <a:pt x="4558" y="507"/>
                    <a:pt x="4578" y="518"/>
                    <a:pt x="4610" y="535"/>
                  </a:cubicBezTo>
                  <a:cubicBezTo>
                    <a:pt x="4640" y="555"/>
                    <a:pt x="4679" y="581"/>
                    <a:pt x="4719" y="608"/>
                  </a:cubicBezTo>
                  <a:cubicBezTo>
                    <a:pt x="4759" y="635"/>
                    <a:pt x="4798" y="660"/>
                    <a:pt x="4827" y="681"/>
                  </a:cubicBezTo>
                  <a:lnTo>
                    <a:pt x="4875" y="718"/>
                  </a:lnTo>
                  <a:cubicBezTo>
                    <a:pt x="4887" y="732"/>
                    <a:pt x="4888" y="738"/>
                    <a:pt x="4881" y="738"/>
                  </a:cubicBezTo>
                  <a:cubicBezTo>
                    <a:pt x="4871" y="738"/>
                    <a:pt x="4845" y="726"/>
                    <a:pt x="4812" y="709"/>
                  </a:cubicBezTo>
                  <a:lnTo>
                    <a:pt x="4812" y="709"/>
                  </a:lnTo>
                  <a:cubicBezTo>
                    <a:pt x="4833" y="723"/>
                    <a:pt x="4853" y="736"/>
                    <a:pt x="4868" y="748"/>
                  </a:cubicBezTo>
                  <a:cubicBezTo>
                    <a:pt x="4913" y="797"/>
                    <a:pt x="4920" y="815"/>
                    <a:pt x="4905" y="815"/>
                  </a:cubicBezTo>
                  <a:cubicBezTo>
                    <a:pt x="4890" y="815"/>
                    <a:pt x="4852" y="794"/>
                    <a:pt x="4809" y="770"/>
                  </a:cubicBezTo>
                  <a:cubicBezTo>
                    <a:pt x="4781" y="732"/>
                    <a:pt x="4747" y="702"/>
                    <a:pt x="4718" y="669"/>
                  </a:cubicBezTo>
                  <a:cubicBezTo>
                    <a:pt x="4655" y="642"/>
                    <a:pt x="4595" y="620"/>
                    <a:pt x="4567" y="620"/>
                  </a:cubicBezTo>
                  <a:cubicBezTo>
                    <a:pt x="4556" y="620"/>
                    <a:pt x="4550" y="623"/>
                    <a:pt x="4551" y="632"/>
                  </a:cubicBezTo>
                  <a:cubicBezTo>
                    <a:pt x="4571" y="642"/>
                    <a:pt x="4610" y="667"/>
                    <a:pt x="4652" y="695"/>
                  </a:cubicBezTo>
                  <a:cubicBezTo>
                    <a:pt x="4638" y="690"/>
                    <a:pt x="4627" y="685"/>
                    <a:pt x="4622" y="685"/>
                  </a:cubicBezTo>
                  <a:cubicBezTo>
                    <a:pt x="4619" y="685"/>
                    <a:pt x="4618" y="687"/>
                    <a:pt x="4620" y="691"/>
                  </a:cubicBezTo>
                  <a:cubicBezTo>
                    <a:pt x="4629" y="701"/>
                    <a:pt x="4663" y="717"/>
                    <a:pt x="4718" y="745"/>
                  </a:cubicBezTo>
                  <a:cubicBezTo>
                    <a:pt x="4718" y="745"/>
                    <a:pt x="4757" y="829"/>
                    <a:pt x="4755" y="830"/>
                  </a:cubicBezTo>
                  <a:lnTo>
                    <a:pt x="4780" y="831"/>
                  </a:lnTo>
                  <a:cubicBezTo>
                    <a:pt x="4781" y="831"/>
                    <a:pt x="4866" y="914"/>
                    <a:pt x="4945" y="1001"/>
                  </a:cubicBezTo>
                  <a:cubicBezTo>
                    <a:pt x="5019" y="1093"/>
                    <a:pt x="5093" y="1184"/>
                    <a:pt x="5093" y="1184"/>
                  </a:cubicBezTo>
                  <a:cubicBezTo>
                    <a:pt x="5152" y="1245"/>
                    <a:pt x="5211" y="1303"/>
                    <a:pt x="5270" y="1364"/>
                  </a:cubicBezTo>
                  <a:cubicBezTo>
                    <a:pt x="5326" y="1430"/>
                    <a:pt x="5381" y="1499"/>
                    <a:pt x="5439" y="1570"/>
                  </a:cubicBezTo>
                  <a:cubicBezTo>
                    <a:pt x="5542" y="1726"/>
                    <a:pt x="5658" y="1912"/>
                    <a:pt x="5733" y="2182"/>
                  </a:cubicBezTo>
                  <a:cubicBezTo>
                    <a:pt x="5710" y="2136"/>
                    <a:pt x="5696" y="2122"/>
                    <a:pt x="5686" y="2122"/>
                  </a:cubicBezTo>
                  <a:cubicBezTo>
                    <a:pt x="5669" y="2122"/>
                    <a:pt x="5664" y="2167"/>
                    <a:pt x="5639" y="2169"/>
                  </a:cubicBezTo>
                  <a:cubicBezTo>
                    <a:pt x="5642" y="2022"/>
                    <a:pt x="5512" y="1802"/>
                    <a:pt x="5387" y="1573"/>
                  </a:cubicBezTo>
                  <a:lnTo>
                    <a:pt x="5387" y="1573"/>
                  </a:lnTo>
                  <a:cubicBezTo>
                    <a:pt x="5409" y="1617"/>
                    <a:pt x="5409" y="1632"/>
                    <a:pt x="5402" y="1632"/>
                  </a:cubicBezTo>
                  <a:cubicBezTo>
                    <a:pt x="5397" y="1632"/>
                    <a:pt x="5386" y="1622"/>
                    <a:pt x="5379" y="1610"/>
                  </a:cubicBezTo>
                  <a:lnTo>
                    <a:pt x="5379" y="1610"/>
                  </a:lnTo>
                  <a:cubicBezTo>
                    <a:pt x="5379" y="1610"/>
                    <a:pt x="5441" y="1717"/>
                    <a:pt x="5502" y="1824"/>
                  </a:cubicBezTo>
                  <a:cubicBezTo>
                    <a:pt x="5554" y="1938"/>
                    <a:pt x="5606" y="2052"/>
                    <a:pt x="5606" y="2052"/>
                  </a:cubicBezTo>
                  <a:cubicBezTo>
                    <a:pt x="5605" y="2052"/>
                    <a:pt x="5605" y="2052"/>
                    <a:pt x="5605" y="2052"/>
                  </a:cubicBezTo>
                  <a:cubicBezTo>
                    <a:pt x="5578" y="2052"/>
                    <a:pt x="5614" y="2161"/>
                    <a:pt x="5633" y="2288"/>
                  </a:cubicBezTo>
                  <a:cubicBezTo>
                    <a:pt x="5638" y="2276"/>
                    <a:pt x="5642" y="2271"/>
                    <a:pt x="5647" y="2271"/>
                  </a:cubicBezTo>
                  <a:cubicBezTo>
                    <a:pt x="5690" y="2271"/>
                    <a:pt x="5751" y="2665"/>
                    <a:pt x="5759" y="2849"/>
                  </a:cubicBezTo>
                  <a:cubicBezTo>
                    <a:pt x="5757" y="2851"/>
                    <a:pt x="5755" y="2851"/>
                    <a:pt x="5753" y="2851"/>
                  </a:cubicBezTo>
                  <a:cubicBezTo>
                    <a:pt x="5735" y="2851"/>
                    <a:pt x="5720" y="2790"/>
                    <a:pt x="5705" y="2568"/>
                  </a:cubicBezTo>
                  <a:lnTo>
                    <a:pt x="5705" y="2568"/>
                  </a:lnTo>
                  <a:cubicBezTo>
                    <a:pt x="5685" y="2839"/>
                    <a:pt x="5796" y="2918"/>
                    <a:pt x="5758" y="3197"/>
                  </a:cubicBezTo>
                  <a:lnTo>
                    <a:pt x="5758" y="3197"/>
                  </a:lnTo>
                  <a:cubicBezTo>
                    <a:pt x="5757" y="3195"/>
                    <a:pt x="5757" y="3194"/>
                    <a:pt x="5757" y="3192"/>
                  </a:cubicBezTo>
                  <a:lnTo>
                    <a:pt x="5757" y="3192"/>
                  </a:lnTo>
                  <a:cubicBezTo>
                    <a:pt x="5757" y="3194"/>
                    <a:pt x="5757" y="3196"/>
                    <a:pt x="5757" y="3198"/>
                  </a:cubicBezTo>
                  <a:cubicBezTo>
                    <a:pt x="5757" y="3198"/>
                    <a:pt x="5757" y="3197"/>
                    <a:pt x="5758" y="3197"/>
                  </a:cubicBezTo>
                  <a:lnTo>
                    <a:pt x="5758" y="3197"/>
                  </a:lnTo>
                  <a:cubicBezTo>
                    <a:pt x="5761" y="3337"/>
                    <a:pt x="5753" y="3509"/>
                    <a:pt x="5742" y="3509"/>
                  </a:cubicBezTo>
                  <a:cubicBezTo>
                    <a:pt x="5740" y="3509"/>
                    <a:pt x="5739" y="3505"/>
                    <a:pt x="5737" y="3496"/>
                  </a:cubicBezTo>
                  <a:lnTo>
                    <a:pt x="5736" y="3434"/>
                  </a:lnTo>
                  <a:lnTo>
                    <a:pt x="5736" y="3434"/>
                  </a:lnTo>
                  <a:cubicBezTo>
                    <a:pt x="5729" y="3850"/>
                    <a:pt x="5736" y="4700"/>
                    <a:pt x="5786" y="4762"/>
                  </a:cubicBezTo>
                  <a:cubicBezTo>
                    <a:pt x="5786" y="4762"/>
                    <a:pt x="5786" y="4762"/>
                    <a:pt x="5785" y="4762"/>
                  </a:cubicBezTo>
                  <a:cubicBezTo>
                    <a:pt x="5776" y="4762"/>
                    <a:pt x="5725" y="4706"/>
                    <a:pt x="5715" y="4683"/>
                  </a:cubicBezTo>
                  <a:lnTo>
                    <a:pt x="5715" y="4683"/>
                  </a:lnTo>
                  <a:lnTo>
                    <a:pt x="5885" y="5424"/>
                  </a:lnTo>
                  <a:cubicBezTo>
                    <a:pt x="5879" y="5416"/>
                    <a:pt x="5873" y="5412"/>
                    <a:pt x="5866" y="5412"/>
                  </a:cubicBezTo>
                  <a:cubicBezTo>
                    <a:pt x="5841" y="5412"/>
                    <a:pt x="5808" y="5452"/>
                    <a:pt x="5779" y="5452"/>
                  </a:cubicBezTo>
                  <a:cubicBezTo>
                    <a:pt x="5750" y="5452"/>
                    <a:pt x="5725" y="5414"/>
                    <a:pt x="5714" y="5265"/>
                  </a:cubicBezTo>
                  <a:lnTo>
                    <a:pt x="5714" y="5265"/>
                  </a:lnTo>
                  <a:cubicBezTo>
                    <a:pt x="5708" y="5364"/>
                    <a:pt x="5701" y="5487"/>
                    <a:pt x="5716" y="5695"/>
                  </a:cubicBezTo>
                  <a:cubicBezTo>
                    <a:pt x="5721" y="5647"/>
                    <a:pt x="5751" y="5582"/>
                    <a:pt x="5769" y="5582"/>
                  </a:cubicBezTo>
                  <a:cubicBezTo>
                    <a:pt x="5776" y="5582"/>
                    <a:pt x="5781" y="5592"/>
                    <a:pt x="5782" y="5619"/>
                  </a:cubicBezTo>
                  <a:cubicBezTo>
                    <a:pt x="5735" y="5869"/>
                    <a:pt x="5756" y="5797"/>
                    <a:pt x="5717" y="6094"/>
                  </a:cubicBezTo>
                  <a:lnTo>
                    <a:pt x="5717" y="6094"/>
                  </a:lnTo>
                  <a:cubicBezTo>
                    <a:pt x="5720" y="6077"/>
                    <a:pt x="5726" y="6069"/>
                    <a:pt x="5732" y="6069"/>
                  </a:cubicBezTo>
                  <a:cubicBezTo>
                    <a:pt x="5755" y="6069"/>
                    <a:pt x="5792" y="6160"/>
                    <a:pt x="5790" y="6278"/>
                  </a:cubicBezTo>
                  <a:cubicBezTo>
                    <a:pt x="5787" y="6269"/>
                    <a:pt x="5777" y="6268"/>
                    <a:pt x="5765" y="6268"/>
                  </a:cubicBezTo>
                  <a:cubicBezTo>
                    <a:pt x="5763" y="6268"/>
                    <a:pt x="5762" y="6268"/>
                    <a:pt x="5760" y="6268"/>
                  </a:cubicBezTo>
                  <a:cubicBezTo>
                    <a:pt x="5742" y="6268"/>
                    <a:pt x="5723" y="6267"/>
                    <a:pt x="5717" y="6240"/>
                  </a:cubicBezTo>
                  <a:lnTo>
                    <a:pt x="5717" y="6240"/>
                  </a:lnTo>
                  <a:lnTo>
                    <a:pt x="5779" y="6609"/>
                  </a:lnTo>
                  <a:lnTo>
                    <a:pt x="5779" y="6609"/>
                  </a:lnTo>
                  <a:cubicBezTo>
                    <a:pt x="5775" y="6592"/>
                    <a:pt x="5770" y="6585"/>
                    <a:pt x="5763" y="6585"/>
                  </a:cubicBezTo>
                  <a:cubicBezTo>
                    <a:pt x="5745" y="6585"/>
                    <a:pt x="5721" y="6642"/>
                    <a:pt x="5708" y="6703"/>
                  </a:cubicBezTo>
                  <a:cubicBezTo>
                    <a:pt x="5709" y="6701"/>
                    <a:pt x="5709" y="6700"/>
                    <a:pt x="5710" y="6700"/>
                  </a:cubicBezTo>
                  <a:lnTo>
                    <a:pt x="5710" y="6700"/>
                  </a:lnTo>
                  <a:cubicBezTo>
                    <a:pt x="5720" y="6700"/>
                    <a:pt x="5707" y="7052"/>
                    <a:pt x="5713" y="7153"/>
                  </a:cubicBezTo>
                  <a:lnTo>
                    <a:pt x="5729" y="6985"/>
                  </a:lnTo>
                  <a:lnTo>
                    <a:pt x="5729" y="6985"/>
                  </a:lnTo>
                  <a:cubicBezTo>
                    <a:pt x="5718" y="7434"/>
                    <a:pt x="5822" y="7429"/>
                    <a:pt x="5819" y="7875"/>
                  </a:cubicBezTo>
                  <a:cubicBezTo>
                    <a:pt x="5812" y="7848"/>
                    <a:pt x="5792" y="7815"/>
                    <a:pt x="5772" y="7815"/>
                  </a:cubicBezTo>
                  <a:cubicBezTo>
                    <a:pt x="5751" y="7815"/>
                    <a:pt x="5731" y="7851"/>
                    <a:pt x="5727" y="7968"/>
                  </a:cubicBezTo>
                  <a:cubicBezTo>
                    <a:pt x="5760" y="8071"/>
                    <a:pt x="5890" y="8428"/>
                    <a:pt x="5916" y="8823"/>
                  </a:cubicBezTo>
                  <a:lnTo>
                    <a:pt x="5897" y="8898"/>
                  </a:lnTo>
                  <a:lnTo>
                    <a:pt x="5918" y="9201"/>
                  </a:lnTo>
                  <a:cubicBezTo>
                    <a:pt x="5868" y="9013"/>
                    <a:pt x="5759" y="8484"/>
                    <a:pt x="5718" y="8194"/>
                  </a:cubicBezTo>
                  <a:cubicBezTo>
                    <a:pt x="5702" y="8363"/>
                    <a:pt x="5695" y="8242"/>
                    <a:pt x="5697" y="8493"/>
                  </a:cubicBezTo>
                  <a:cubicBezTo>
                    <a:pt x="5694" y="8507"/>
                    <a:pt x="5691" y="8513"/>
                    <a:pt x="5689" y="8513"/>
                  </a:cubicBezTo>
                  <a:cubicBezTo>
                    <a:pt x="5676" y="8513"/>
                    <a:pt x="5669" y="8344"/>
                    <a:pt x="5668" y="8282"/>
                  </a:cubicBezTo>
                  <a:lnTo>
                    <a:pt x="5656" y="8868"/>
                  </a:lnTo>
                  <a:cubicBezTo>
                    <a:pt x="5657" y="8867"/>
                    <a:pt x="5658" y="8867"/>
                    <a:pt x="5659" y="8867"/>
                  </a:cubicBezTo>
                  <a:cubicBezTo>
                    <a:pt x="5695" y="8867"/>
                    <a:pt x="5697" y="9295"/>
                    <a:pt x="5726" y="9295"/>
                  </a:cubicBezTo>
                  <a:cubicBezTo>
                    <a:pt x="5727" y="9295"/>
                    <a:pt x="5728" y="9295"/>
                    <a:pt x="5729" y="9295"/>
                  </a:cubicBezTo>
                  <a:lnTo>
                    <a:pt x="5688" y="8657"/>
                  </a:lnTo>
                  <a:cubicBezTo>
                    <a:pt x="5689" y="8656"/>
                    <a:pt x="5690" y="8656"/>
                    <a:pt x="5691" y="8656"/>
                  </a:cubicBezTo>
                  <a:cubicBezTo>
                    <a:pt x="5732" y="8656"/>
                    <a:pt x="5800" y="9039"/>
                    <a:pt x="5794" y="9441"/>
                  </a:cubicBezTo>
                  <a:cubicBezTo>
                    <a:pt x="5791" y="9465"/>
                    <a:pt x="5785" y="9474"/>
                    <a:pt x="5778" y="9474"/>
                  </a:cubicBezTo>
                  <a:cubicBezTo>
                    <a:pt x="5756" y="9474"/>
                    <a:pt x="5723" y="9370"/>
                    <a:pt x="5711" y="9370"/>
                  </a:cubicBezTo>
                  <a:cubicBezTo>
                    <a:pt x="5711" y="9370"/>
                    <a:pt x="5711" y="9370"/>
                    <a:pt x="5710" y="9370"/>
                  </a:cubicBezTo>
                  <a:cubicBezTo>
                    <a:pt x="5724" y="9425"/>
                    <a:pt x="5736" y="9765"/>
                    <a:pt x="5727" y="9803"/>
                  </a:cubicBezTo>
                  <a:lnTo>
                    <a:pt x="5705" y="9627"/>
                  </a:lnTo>
                  <a:lnTo>
                    <a:pt x="5705" y="9627"/>
                  </a:lnTo>
                  <a:cubicBezTo>
                    <a:pt x="5690" y="9859"/>
                    <a:pt x="5757" y="10005"/>
                    <a:pt x="5719" y="10283"/>
                  </a:cubicBezTo>
                  <a:cubicBezTo>
                    <a:pt x="5717" y="10378"/>
                    <a:pt x="5668" y="10569"/>
                    <a:pt x="5692" y="10585"/>
                  </a:cubicBezTo>
                  <a:cubicBezTo>
                    <a:pt x="5720" y="10491"/>
                    <a:pt x="5783" y="10442"/>
                    <a:pt x="5835" y="10442"/>
                  </a:cubicBezTo>
                  <a:cubicBezTo>
                    <a:pt x="5869" y="10442"/>
                    <a:pt x="5899" y="10462"/>
                    <a:pt x="5912" y="10502"/>
                  </a:cubicBezTo>
                  <a:cubicBezTo>
                    <a:pt x="5909" y="10536"/>
                    <a:pt x="5868" y="11007"/>
                    <a:pt x="5846" y="11117"/>
                  </a:cubicBezTo>
                  <a:cubicBezTo>
                    <a:pt x="5840" y="11144"/>
                    <a:pt x="5833" y="11154"/>
                    <a:pt x="5827" y="11154"/>
                  </a:cubicBezTo>
                  <a:cubicBezTo>
                    <a:pt x="5800" y="11154"/>
                    <a:pt x="5770" y="10985"/>
                    <a:pt x="5746" y="10985"/>
                  </a:cubicBezTo>
                  <a:cubicBezTo>
                    <a:pt x="5740" y="10985"/>
                    <a:pt x="5735" y="10994"/>
                    <a:pt x="5731" y="11014"/>
                  </a:cubicBezTo>
                  <a:cubicBezTo>
                    <a:pt x="5742" y="11019"/>
                    <a:pt x="5755" y="11107"/>
                    <a:pt x="5759" y="11143"/>
                  </a:cubicBezTo>
                  <a:cubicBezTo>
                    <a:pt x="5750" y="11244"/>
                    <a:pt x="5726" y="11101"/>
                    <a:pt x="5731" y="11321"/>
                  </a:cubicBezTo>
                  <a:cubicBezTo>
                    <a:pt x="5759" y="11346"/>
                    <a:pt x="5746" y="11559"/>
                    <a:pt x="5749" y="11559"/>
                  </a:cubicBezTo>
                  <a:cubicBezTo>
                    <a:pt x="5750" y="11559"/>
                    <a:pt x="5754" y="11523"/>
                    <a:pt x="5765" y="11424"/>
                  </a:cubicBezTo>
                  <a:lnTo>
                    <a:pt x="5765" y="11424"/>
                  </a:lnTo>
                  <a:cubicBezTo>
                    <a:pt x="5776" y="11637"/>
                    <a:pt x="5756" y="11652"/>
                    <a:pt x="5758" y="11903"/>
                  </a:cubicBezTo>
                  <a:cubicBezTo>
                    <a:pt x="5761" y="11894"/>
                    <a:pt x="5765" y="11890"/>
                    <a:pt x="5768" y="11890"/>
                  </a:cubicBezTo>
                  <a:cubicBezTo>
                    <a:pt x="5797" y="11890"/>
                    <a:pt x="5848" y="12153"/>
                    <a:pt x="5858" y="12344"/>
                  </a:cubicBezTo>
                  <a:cubicBezTo>
                    <a:pt x="5857" y="12342"/>
                    <a:pt x="5855" y="12342"/>
                    <a:pt x="5854" y="12342"/>
                  </a:cubicBezTo>
                  <a:cubicBezTo>
                    <a:pt x="5845" y="12342"/>
                    <a:pt x="5834" y="12382"/>
                    <a:pt x="5828" y="12402"/>
                  </a:cubicBezTo>
                  <a:cubicBezTo>
                    <a:pt x="5825" y="12841"/>
                    <a:pt x="5807" y="13077"/>
                    <a:pt x="5807" y="13486"/>
                  </a:cubicBezTo>
                  <a:cubicBezTo>
                    <a:pt x="5798" y="13517"/>
                    <a:pt x="5789" y="13658"/>
                    <a:pt x="5776" y="13658"/>
                  </a:cubicBezTo>
                  <a:cubicBezTo>
                    <a:pt x="5773" y="13658"/>
                    <a:pt x="5771" y="13652"/>
                    <a:pt x="5768" y="13638"/>
                  </a:cubicBezTo>
                  <a:lnTo>
                    <a:pt x="5768" y="13638"/>
                  </a:lnTo>
                  <a:cubicBezTo>
                    <a:pt x="5775" y="13697"/>
                    <a:pt x="5788" y="13751"/>
                    <a:pt x="5789" y="13877"/>
                  </a:cubicBezTo>
                  <a:cubicBezTo>
                    <a:pt x="5782" y="13924"/>
                    <a:pt x="5778" y="13943"/>
                    <a:pt x="5775" y="13943"/>
                  </a:cubicBezTo>
                  <a:cubicBezTo>
                    <a:pt x="5766" y="13943"/>
                    <a:pt x="5772" y="13741"/>
                    <a:pt x="5757" y="13741"/>
                  </a:cubicBezTo>
                  <a:cubicBezTo>
                    <a:pt x="5753" y="13741"/>
                    <a:pt x="5749" y="13752"/>
                    <a:pt x="5742" y="13781"/>
                  </a:cubicBezTo>
                  <a:cubicBezTo>
                    <a:pt x="5766" y="13798"/>
                    <a:pt x="5774" y="14108"/>
                    <a:pt x="5789" y="14288"/>
                  </a:cubicBezTo>
                  <a:cubicBezTo>
                    <a:pt x="5825" y="14233"/>
                    <a:pt x="5796" y="13873"/>
                    <a:pt x="5781" y="13692"/>
                  </a:cubicBezTo>
                  <a:cubicBezTo>
                    <a:pt x="5831" y="13692"/>
                    <a:pt x="5884" y="14005"/>
                    <a:pt x="5906" y="14433"/>
                  </a:cubicBezTo>
                  <a:cubicBezTo>
                    <a:pt x="5912" y="14608"/>
                    <a:pt x="5904" y="14642"/>
                    <a:pt x="5895" y="14642"/>
                  </a:cubicBezTo>
                  <a:cubicBezTo>
                    <a:pt x="5889" y="14642"/>
                    <a:pt x="5883" y="14628"/>
                    <a:pt x="5881" y="14628"/>
                  </a:cubicBezTo>
                  <a:lnTo>
                    <a:pt x="5881" y="14628"/>
                  </a:lnTo>
                  <a:cubicBezTo>
                    <a:pt x="5880" y="14628"/>
                    <a:pt x="5880" y="14631"/>
                    <a:pt x="5881" y="14640"/>
                  </a:cubicBezTo>
                  <a:cubicBezTo>
                    <a:pt x="5872" y="15278"/>
                    <a:pt x="5969" y="15184"/>
                    <a:pt x="5932" y="15714"/>
                  </a:cubicBezTo>
                  <a:cubicBezTo>
                    <a:pt x="5920" y="15790"/>
                    <a:pt x="5909" y="15812"/>
                    <a:pt x="5898" y="15812"/>
                  </a:cubicBezTo>
                  <a:cubicBezTo>
                    <a:pt x="5882" y="15812"/>
                    <a:pt x="5867" y="15763"/>
                    <a:pt x="5854" y="15763"/>
                  </a:cubicBezTo>
                  <a:cubicBezTo>
                    <a:pt x="5852" y="15763"/>
                    <a:pt x="5849" y="15765"/>
                    <a:pt x="5847" y="15771"/>
                  </a:cubicBezTo>
                  <a:cubicBezTo>
                    <a:pt x="5834" y="15494"/>
                    <a:pt x="5866" y="15345"/>
                    <a:pt x="5865" y="15157"/>
                  </a:cubicBezTo>
                  <a:lnTo>
                    <a:pt x="5865" y="15157"/>
                  </a:lnTo>
                  <a:lnTo>
                    <a:pt x="5850" y="15389"/>
                  </a:lnTo>
                  <a:cubicBezTo>
                    <a:pt x="5839" y="15300"/>
                    <a:pt x="5831" y="15115"/>
                    <a:pt x="5840" y="15015"/>
                  </a:cubicBezTo>
                  <a:lnTo>
                    <a:pt x="5840" y="15015"/>
                  </a:lnTo>
                  <a:cubicBezTo>
                    <a:pt x="5812" y="15191"/>
                    <a:pt x="5835" y="16093"/>
                    <a:pt x="5809" y="16587"/>
                  </a:cubicBezTo>
                  <a:cubicBezTo>
                    <a:pt x="5817" y="16659"/>
                    <a:pt x="5826" y="16773"/>
                    <a:pt x="5836" y="16773"/>
                  </a:cubicBezTo>
                  <a:cubicBezTo>
                    <a:pt x="5839" y="16773"/>
                    <a:pt x="5841" y="16767"/>
                    <a:pt x="5844" y="16754"/>
                  </a:cubicBezTo>
                  <a:lnTo>
                    <a:pt x="5838" y="16598"/>
                  </a:lnTo>
                  <a:cubicBezTo>
                    <a:pt x="5842" y="16577"/>
                    <a:pt x="5846" y="16568"/>
                    <a:pt x="5849" y="16568"/>
                  </a:cubicBezTo>
                  <a:cubicBezTo>
                    <a:pt x="5863" y="16568"/>
                    <a:pt x="5872" y="16746"/>
                    <a:pt x="5880" y="16746"/>
                  </a:cubicBezTo>
                  <a:cubicBezTo>
                    <a:pt x="5882" y="16746"/>
                    <a:pt x="5884" y="16732"/>
                    <a:pt x="5887" y="16694"/>
                  </a:cubicBezTo>
                  <a:cubicBezTo>
                    <a:pt x="5904" y="16903"/>
                    <a:pt x="5933" y="17138"/>
                    <a:pt x="5918" y="17433"/>
                  </a:cubicBezTo>
                  <a:lnTo>
                    <a:pt x="5883" y="17485"/>
                  </a:lnTo>
                  <a:lnTo>
                    <a:pt x="5883" y="17485"/>
                  </a:lnTo>
                  <a:cubicBezTo>
                    <a:pt x="5894" y="17460"/>
                    <a:pt x="5902" y="17293"/>
                    <a:pt x="5893" y="17214"/>
                  </a:cubicBezTo>
                  <a:lnTo>
                    <a:pt x="5893" y="17214"/>
                  </a:lnTo>
                  <a:cubicBezTo>
                    <a:pt x="5907" y="17339"/>
                    <a:pt x="5844" y="17665"/>
                    <a:pt x="5891" y="17799"/>
                  </a:cubicBezTo>
                  <a:lnTo>
                    <a:pt x="5916" y="17593"/>
                  </a:lnTo>
                  <a:cubicBezTo>
                    <a:pt x="5934" y="17803"/>
                    <a:pt x="5973" y="18062"/>
                    <a:pt x="5961" y="18323"/>
                  </a:cubicBezTo>
                  <a:cubicBezTo>
                    <a:pt x="5997" y="18204"/>
                    <a:pt x="5957" y="18263"/>
                    <a:pt x="5998" y="18077"/>
                  </a:cubicBezTo>
                  <a:lnTo>
                    <a:pt x="5998" y="18077"/>
                  </a:lnTo>
                  <a:cubicBezTo>
                    <a:pt x="5994" y="18092"/>
                    <a:pt x="5990" y="18098"/>
                    <a:pt x="5987" y="18098"/>
                  </a:cubicBezTo>
                  <a:cubicBezTo>
                    <a:pt x="5961" y="18098"/>
                    <a:pt x="5986" y="17618"/>
                    <a:pt x="5963" y="17618"/>
                  </a:cubicBezTo>
                  <a:cubicBezTo>
                    <a:pt x="5961" y="17618"/>
                    <a:pt x="5957" y="17625"/>
                    <a:pt x="5953" y="17639"/>
                  </a:cubicBezTo>
                  <a:lnTo>
                    <a:pt x="5953" y="17639"/>
                  </a:lnTo>
                  <a:cubicBezTo>
                    <a:pt x="5992" y="17463"/>
                    <a:pt x="5969" y="17325"/>
                    <a:pt x="6009" y="17090"/>
                  </a:cubicBezTo>
                  <a:lnTo>
                    <a:pt x="6009" y="17090"/>
                  </a:lnTo>
                  <a:cubicBezTo>
                    <a:pt x="6003" y="17093"/>
                    <a:pt x="5998" y="17111"/>
                    <a:pt x="5994" y="17111"/>
                  </a:cubicBezTo>
                  <a:cubicBezTo>
                    <a:pt x="5990" y="17111"/>
                    <a:pt x="5988" y="17082"/>
                    <a:pt x="5991" y="16959"/>
                  </a:cubicBezTo>
                  <a:cubicBezTo>
                    <a:pt x="5988" y="16949"/>
                    <a:pt x="5983" y="16925"/>
                    <a:pt x="5981" y="16911"/>
                  </a:cubicBezTo>
                  <a:cubicBezTo>
                    <a:pt x="5981" y="16905"/>
                    <a:pt x="5981" y="16901"/>
                    <a:pt x="5982" y="16895"/>
                  </a:cubicBezTo>
                  <a:lnTo>
                    <a:pt x="5982" y="16895"/>
                  </a:lnTo>
                  <a:lnTo>
                    <a:pt x="5980" y="16908"/>
                  </a:lnTo>
                  <a:cubicBezTo>
                    <a:pt x="5979" y="16903"/>
                    <a:pt x="5979" y="16901"/>
                    <a:pt x="5979" y="16901"/>
                  </a:cubicBezTo>
                  <a:lnTo>
                    <a:pt x="5979" y="16901"/>
                  </a:lnTo>
                  <a:cubicBezTo>
                    <a:pt x="5979" y="16901"/>
                    <a:pt x="5979" y="16904"/>
                    <a:pt x="5980" y="16913"/>
                  </a:cubicBezTo>
                  <a:cubicBezTo>
                    <a:pt x="5975" y="16965"/>
                    <a:pt x="5969" y="17007"/>
                    <a:pt x="5961" y="17024"/>
                  </a:cubicBezTo>
                  <a:cubicBezTo>
                    <a:pt x="5934" y="16916"/>
                    <a:pt x="5935" y="16567"/>
                    <a:pt x="5921" y="16449"/>
                  </a:cubicBezTo>
                  <a:cubicBezTo>
                    <a:pt x="5923" y="16413"/>
                    <a:pt x="5924" y="16401"/>
                    <a:pt x="5926" y="16401"/>
                  </a:cubicBezTo>
                  <a:cubicBezTo>
                    <a:pt x="5930" y="16401"/>
                    <a:pt x="5935" y="16450"/>
                    <a:pt x="5941" y="16450"/>
                  </a:cubicBezTo>
                  <a:cubicBezTo>
                    <a:pt x="5943" y="16450"/>
                    <a:pt x="5945" y="16445"/>
                    <a:pt x="5947" y="16433"/>
                  </a:cubicBezTo>
                  <a:lnTo>
                    <a:pt x="5927" y="16257"/>
                  </a:lnTo>
                  <a:cubicBezTo>
                    <a:pt x="5944" y="16245"/>
                    <a:pt x="5958" y="16087"/>
                    <a:pt x="5970" y="16087"/>
                  </a:cubicBezTo>
                  <a:cubicBezTo>
                    <a:pt x="5976" y="16087"/>
                    <a:pt x="5981" y="16121"/>
                    <a:pt x="5986" y="16218"/>
                  </a:cubicBezTo>
                  <a:lnTo>
                    <a:pt x="5987" y="15942"/>
                  </a:lnTo>
                  <a:cubicBezTo>
                    <a:pt x="6001" y="15780"/>
                    <a:pt x="6008" y="15556"/>
                    <a:pt x="5996" y="15419"/>
                  </a:cubicBezTo>
                  <a:cubicBezTo>
                    <a:pt x="6001" y="15316"/>
                    <a:pt x="5980" y="15170"/>
                    <a:pt x="5982" y="15170"/>
                  </a:cubicBezTo>
                  <a:lnTo>
                    <a:pt x="5982" y="15170"/>
                  </a:lnTo>
                  <a:cubicBezTo>
                    <a:pt x="5982" y="15170"/>
                    <a:pt x="5984" y="15180"/>
                    <a:pt x="5988" y="15204"/>
                  </a:cubicBezTo>
                  <a:lnTo>
                    <a:pt x="5972" y="14771"/>
                  </a:lnTo>
                  <a:lnTo>
                    <a:pt x="5978" y="14767"/>
                  </a:lnTo>
                  <a:cubicBezTo>
                    <a:pt x="5981" y="14340"/>
                    <a:pt x="5934" y="13889"/>
                    <a:pt x="5982" y="13401"/>
                  </a:cubicBezTo>
                  <a:cubicBezTo>
                    <a:pt x="5976" y="13257"/>
                    <a:pt x="5968" y="13109"/>
                    <a:pt x="5975" y="12869"/>
                  </a:cubicBezTo>
                  <a:lnTo>
                    <a:pt x="5997" y="12822"/>
                  </a:lnTo>
                  <a:cubicBezTo>
                    <a:pt x="5990" y="12638"/>
                    <a:pt x="6021" y="12268"/>
                    <a:pt x="5997" y="12189"/>
                  </a:cubicBezTo>
                  <a:cubicBezTo>
                    <a:pt x="6059" y="11990"/>
                    <a:pt x="6011" y="11294"/>
                    <a:pt x="6021" y="10970"/>
                  </a:cubicBezTo>
                  <a:lnTo>
                    <a:pt x="5991" y="10958"/>
                  </a:lnTo>
                  <a:cubicBezTo>
                    <a:pt x="5993" y="10735"/>
                    <a:pt x="5985" y="10521"/>
                    <a:pt x="5973" y="10244"/>
                  </a:cubicBezTo>
                  <a:lnTo>
                    <a:pt x="5946" y="10260"/>
                  </a:lnTo>
                  <a:cubicBezTo>
                    <a:pt x="5925" y="10022"/>
                    <a:pt x="5965" y="9646"/>
                    <a:pt x="5962" y="9269"/>
                  </a:cubicBezTo>
                  <a:lnTo>
                    <a:pt x="5962" y="9269"/>
                  </a:lnTo>
                  <a:cubicBezTo>
                    <a:pt x="5973" y="9295"/>
                    <a:pt x="5970" y="9390"/>
                    <a:pt x="5963" y="9458"/>
                  </a:cubicBezTo>
                  <a:cubicBezTo>
                    <a:pt x="6023" y="9006"/>
                    <a:pt x="5920" y="8506"/>
                    <a:pt x="5963" y="8096"/>
                  </a:cubicBezTo>
                  <a:cubicBezTo>
                    <a:pt x="5954" y="7994"/>
                    <a:pt x="5957" y="7920"/>
                    <a:pt x="5963" y="7849"/>
                  </a:cubicBezTo>
                  <a:cubicBezTo>
                    <a:pt x="5965" y="7858"/>
                    <a:pt x="5965" y="7866"/>
                    <a:pt x="5966" y="7875"/>
                  </a:cubicBezTo>
                  <a:cubicBezTo>
                    <a:pt x="5966" y="7863"/>
                    <a:pt x="5966" y="7848"/>
                    <a:pt x="5966" y="7832"/>
                  </a:cubicBezTo>
                  <a:cubicBezTo>
                    <a:pt x="5970" y="7787"/>
                    <a:pt x="5975" y="7740"/>
                    <a:pt x="5980" y="7691"/>
                  </a:cubicBezTo>
                  <a:lnTo>
                    <a:pt x="5980" y="7691"/>
                  </a:lnTo>
                  <a:cubicBezTo>
                    <a:pt x="5973" y="7733"/>
                    <a:pt x="5968" y="7774"/>
                    <a:pt x="5966" y="7810"/>
                  </a:cubicBezTo>
                  <a:cubicBezTo>
                    <a:pt x="5965" y="7731"/>
                    <a:pt x="5961" y="7612"/>
                    <a:pt x="5955" y="7495"/>
                  </a:cubicBezTo>
                  <a:lnTo>
                    <a:pt x="5983" y="7445"/>
                  </a:lnTo>
                  <a:cubicBezTo>
                    <a:pt x="5983" y="7436"/>
                    <a:pt x="5983" y="7427"/>
                    <a:pt x="5983" y="7418"/>
                  </a:cubicBezTo>
                  <a:cubicBezTo>
                    <a:pt x="5988" y="7359"/>
                    <a:pt x="5985" y="7337"/>
                    <a:pt x="5977" y="7337"/>
                  </a:cubicBezTo>
                  <a:cubicBezTo>
                    <a:pt x="5970" y="7337"/>
                    <a:pt x="5959" y="7357"/>
                    <a:pt x="5948" y="7387"/>
                  </a:cubicBezTo>
                  <a:cubicBezTo>
                    <a:pt x="5943" y="7328"/>
                    <a:pt x="5938" y="7274"/>
                    <a:pt x="5931" y="7233"/>
                  </a:cubicBezTo>
                  <a:cubicBezTo>
                    <a:pt x="5977" y="7139"/>
                    <a:pt x="5915" y="6925"/>
                    <a:pt x="5963" y="6798"/>
                  </a:cubicBezTo>
                  <a:cubicBezTo>
                    <a:pt x="5942" y="6725"/>
                    <a:pt x="5945" y="6284"/>
                    <a:pt x="5906" y="6169"/>
                  </a:cubicBezTo>
                  <a:lnTo>
                    <a:pt x="5906" y="6169"/>
                  </a:lnTo>
                  <a:cubicBezTo>
                    <a:pt x="5911" y="6040"/>
                    <a:pt x="5917" y="5911"/>
                    <a:pt x="5903" y="5795"/>
                  </a:cubicBezTo>
                  <a:lnTo>
                    <a:pt x="5939" y="5740"/>
                  </a:lnTo>
                  <a:lnTo>
                    <a:pt x="5891" y="5455"/>
                  </a:lnTo>
                  <a:cubicBezTo>
                    <a:pt x="5904" y="5351"/>
                    <a:pt x="5914" y="5284"/>
                    <a:pt x="5926" y="5284"/>
                  </a:cubicBezTo>
                  <a:cubicBezTo>
                    <a:pt x="5934" y="5284"/>
                    <a:pt x="5942" y="5313"/>
                    <a:pt x="5953" y="5382"/>
                  </a:cubicBezTo>
                  <a:cubicBezTo>
                    <a:pt x="5910" y="4967"/>
                    <a:pt x="5937" y="5046"/>
                    <a:pt x="5895" y="4693"/>
                  </a:cubicBezTo>
                  <a:lnTo>
                    <a:pt x="5895" y="4693"/>
                  </a:lnTo>
                  <a:lnTo>
                    <a:pt x="5918" y="4710"/>
                  </a:lnTo>
                  <a:cubicBezTo>
                    <a:pt x="5917" y="4583"/>
                    <a:pt x="5886" y="4382"/>
                    <a:pt x="5905" y="4306"/>
                  </a:cubicBezTo>
                  <a:cubicBezTo>
                    <a:pt x="5928" y="4165"/>
                    <a:pt x="5929" y="3816"/>
                    <a:pt x="5930" y="3412"/>
                  </a:cubicBezTo>
                  <a:cubicBezTo>
                    <a:pt x="5929" y="3208"/>
                    <a:pt x="5937" y="2998"/>
                    <a:pt x="5929" y="2780"/>
                  </a:cubicBezTo>
                  <a:cubicBezTo>
                    <a:pt x="5926" y="2671"/>
                    <a:pt x="5922" y="2563"/>
                    <a:pt x="5905" y="2460"/>
                  </a:cubicBezTo>
                  <a:cubicBezTo>
                    <a:pt x="5899" y="2409"/>
                    <a:pt x="5894" y="2357"/>
                    <a:pt x="5888" y="2308"/>
                  </a:cubicBezTo>
                  <a:cubicBezTo>
                    <a:pt x="5877" y="2259"/>
                    <a:pt x="5868" y="2211"/>
                    <a:pt x="5859" y="2165"/>
                  </a:cubicBezTo>
                  <a:cubicBezTo>
                    <a:pt x="5855" y="2186"/>
                    <a:pt x="5851" y="2195"/>
                    <a:pt x="5847" y="2195"/>
                  </a:cubicBezTo>
                  <a:cubicBezTo>
                    <a:pt x="5835" y="2195"/>
                    <a:pt x="5824" y="2128"/>
                    <a:pt x="5811" y="2050"/>
                  </a:cubicBezTo>
                  <a:cubicBezTo>
                    <a:pt x="5788" y="1943"/>
                    <a:pt x="5750" y="1815"/>
                    <a:pt x="5722" y="1811"/>
                  </a:cubicBezTo>
                  <a:cubicBezTo>
                    <a:pt x="5722" y="1779"/>
                    <a:pt x="5707" y="1723"/>
                    <a:pt x="5715" y="1723"/>
                  </a:cubicBezTo>
                  <a:cubicBezTo>
                    <a:pt x="5719" y="1723"/>
                    <a:pt x="5729" y="1736"/>
                    <a:pt x="5748" y="1771"/>
                  </a:cubicBezTo>
                  <a:cubicBezTo>
                    <a:pt x="5663" y="1596"/>
                    <a:pt x="5605" y="1463"/>
                    <a:pt x="5536" y="1352"/>
                  </a:cubicBezTo>
                  <a:cubicBezTo>
                    <a:pt x="5474" y="1237"/>
                    <a:pt x="5400" y="1146"/>
                    <a:pt x="5302" y="1054"/>
                  </a:cubicBezTo>
                  <a:cubicBezTo>
                    <a:pt x="5299" y="1045"/>
                    <a:pt x="5301" y="1041"/>
                    <a:pt x="5304" y="1041"/>
                  </a:cubicBezTo>
                  <a:cubicBezTo>
                    <a:pt x="5315" y="1041"/>
                    <a:pt x="5349" y="1077"/>
                    <a:pt x="5356" y="1077"/>
                  </a:cubicBezTo>
                  <a:cubicBezTo>
                    <a:pt x="5358" y="1077"/>
                    <a:pt x="5358" y="1075"/>
                    <a:pt x="5355" y="1068"/>
                  </a:cubicBezTo>
                  <a:cubicBezTo>
                    <a:pt x="5335" y="1044"/>
                    <a:pt x="5268" y="979"/>
                    <a:pt x="5247" y="944"/>
                  </a:cubicBezTo>
                  <a:cubicBezTo>
                    <a:pt x="5243" y="938"/>
                    <a:pt x="5243" y="935"/>
                    <a:pt x="5245" y="935"/>
                  </a:cubicBezTo>
                  <a:cubicBezTo>
                    <a:pt x="5254" y="935"/>
                    <a:pt x="5306" y="984"/>
                    <a:pt x="5340" y="1021"/>
                  </a:cubicBezTo>
                  <a:cubicBezTo>
                    <a:pt x="5139" y="789"/>
                    <a:pt x="5046" y="749"/>
                    <a:pt x="4991" y="749"/>
                  </a:cubicBezTo>
                  <a:cubicBezTo>
                    <a:pt x="4975" y="749"/>
                    <a:pt x="4962" y="753"/>
                    <a:pt x="4950" y="756"/>
                  </a:cubicBezTo>
                  <a:cubicBezTo>
                    <a:pt x="4887" y="680"/>
                    <a:pt x="4833" y="629"/>
                    <a:pt x="4776" y="593"/>
                  </a:cubicBezTo>
                  <a:cubicBezTo>
                    <a:pt x="4721" y="555"/>
                    <a:pt x="4670" y="523"/>
                    <a:pt x="4602" y="497"/>
                  </a:cubicBezTo>
                  <a:cubicBezTo>
                    <a:pt x="4572" y="469"/>
                    <a:pt x="4529" y="430"/>
                    <a:pt x="4543" y="430"/>
                  </a:cubicBezTo>
                  <a:cubicBezTo>
                    <a:pt x="4552" y="430"/>
                    <a:pt x="4587" y="448"/>
                    <a:pt x="4671" y="499"/>
                  </a:cubicBezTo>
                  <a:cubicBezTo>
                    <a:pt x="4645" y="477"/>
                    <a:pt x="4585" y="442"/>
                    <a:pt x="4514" y="396"/>
                  </a:cubicBezTo>
                  <a:cubicBezTo>
                    <a:pt x="4444" y="348"/>
                    <a:pt x="4356" y="299"/>
                    <a:pt x="4268" y="259"/>
                  </a:cubicBezTo>
                  <a:cubicBezTo>
                    <a:pt x="4182" y="214"/>
                    <a:pt x="4095" y="182"/>
                    <a:pt x="4028" y="162"/>
                  </a:cubicBezTo>
                  <a:cubicBezTo>
                    <a:pt x="3977" y="146"/>
                    <a:pt x="3938" y="137"/>
                    <a:pt x="3920" y="137"/>
                  </a:cubicBezTo>
                  <a:cubicBezTo>
                    <a:pt x="3915" y="137"/>
                    <a:pt x="3911" y="138"/>
                    <a:pt x="3910" y="139"/>
                  </a:cubicBezTo>
                  <a:cubicBezTo>
                    <a:pt x="3874" y="113"/>
                    <a:pt x="3727" y="87"/>
                    <a:pt x="3692" y="81"/>
                  </a:cubicBezTo>
                  <a:cubicBezTo>
                    <a:pt x="3396" y="17"/>
                    <a:pt x="3368" y="10"/>
                    <a:pt x="3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8"/>
            <p:cNvSpPr/>
            <p:nvPr/>
          </p:nvSpPr>
          <p:spPr>
            <a:xfrm rot="10800000">
              <a:off x="10600030" y="4031685"/>
              <a:ext cx="4587" cy="4587"/>
            </a:xfrm>
            <a:custGeom>
              <a:avLst/>
              <a:gdLst/>
              <a:ahLst/>
              <a:cxnLst/>
              <a:rect l="l" t="t" r="r" b="b"/>
              <a:pathLst>
                <a:path w="36" h="36" extrusionOk="0">
                  <a:moveTo>
                    <a:pt x="7" y="1"/>
                  </a:moveTo>
                  <a:cubicBezTo>
                    <a:pt x="1" y="1"/>
                    <a:pt x="8" y="10"/>
                    <a:pt x="36" y="35"/>
                  </a:cubicBezTo>
                  <a:cubicBezTo>
                    <a:pt x="24" y="20"/>
                    <a:pt x="23" y="13"/>
                    <a:pt x="23" y="6"/>
                  </a:cubicBezTo>
                  <a:cubicBezTo>
                    <a:pt x="15" y="2"/>
                    <a:pt x="9" y="1"/>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8"/>
            <p:cNvSpPr/>
            <p:nvPr/>
          </p:nvSpPr>
          <p:spPr>
            <a:xfrm rot="10800000">
              <a:off x="11134112" y="3190302"/>
              <a:ext cx="892" cy="2930"/>
            </a:xfrm>
            <a:custGeom>
              <a:avLst/>
              <a:gdLst/>
              <a:ahLst/>
              <a:cxnLst/>
              <a:rect l="l" t="t" r="r" b="b"/>
              <a:pathLst>
                <a:path w="7" h="23" extrusionOk="0">
                  <a:moveTo>
                    <a:pt x="1" y="1"/>
                  </a:moveTo>
                  <a:lnTo>
                    <a:pt x="0" y="11"/>
                  </a:lnTo>
                  <a:cubicBezTo>
                    <a:pt x="2" y="17"/>
                    <a:pt x="4" y="20"/>
                    <a:pt x="6" y="22"/>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8"/>
            <p:cNvSpPr/>
            <p:nvPr/>
          </p:nvSpPr>
          <p:spPr>
            <a:xfrm rot="10800000">
              <a:off x="10451476" y="2696608"/>
              <a:ext cx="1911" cy="16308"/>
            </a:xfrm>
            <a:custGeom>
              <a:avLst/>
              <a:gdLst/>
              <a:ahLst/>
              <a:cxnLst/>
              <a:rect l="l" t="t" r="r" b="b"/>
              <a:pathLst>
                <a:path w="15" h="128" extrusionOk="0">
                  <a:moveTo>
                    <a:pt x="14" y="1"/>
                  </a:moveTo>
                  <a:cubicBezTo>
                    <a:pt x="8" y="1"/>
                    <a:pt x="2" y="32"/>
                    <a:pt x="0" y="127"/>
                  </a:cubicBezTo>
                  <a:cubicBezTo>
                    <a:pt x="4" y="62"/>
                    <a:pt x="10" y="26"/>
                    <a:pt x="15" y="1"/>
                  </a:cubicBezTo>
                  <a:cubicBezTo>
                    <a:pt x="14" y="1"/>
                    <a:pt x="14" y="1"/>
                    <a:pt x="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8"/>
            <p:cNvSpPr/>
            <p:nvPr/>
          </p:nvSpPr>
          <p:spPr>
            <a:xfrm rot="10800000">
              <a:off x="10435041" y="2271967"/>
              <a:ext cx="3185" cy="33635"/>
            </a:xfrm>
            <a:custGeom>
              <a:avLst/>
              <a:gdLst/>
              <a:ahLst/>
              <a:cxnLst/>
              <a:rect l="l" t="t" r="r" b="b"/>
              <a:pathLst>
                <a:path w="25" h="264" extrusionOk="0">
                  <a:moveTo>
                    <a:pt x="13" y="1"/>
                  </a:moveTo>
                  <a:cubicBezTo>
                    <a:pt x="5" y="1"/>
                    <a:pt x="1" y="62"/>
                    <a:pt x="4" y="140"/>
                  </a:cubicBezTo>
                  <a:cubicBezTo>
                    <a:pt x="10" y="190"/>
                    <a:pt x="14" y="263"/>
                    <a:pt x="21" y="263"/>
                  </a:cubicBezTo>
                  <a:cubicBezTo>
                    <a:pt x="22" y="263"/>
                    <a:pt x="23" y="260"/>
                    <a:pt x="25" y="254"/>
                  </a:cubicBezTo>
                  <a:lnTo>
                    <a:pt x="17" y="6"/>
                  </a:lnTo>
                  <a:cubicBezTo>
                    <a:pt x="15" y="2"/>
                    <a:pt x="14" y="1"/>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8"/>
            <p:cNvSpPr/>
            <p:nvPr/>
          </p:nvSpPr>
          <p:spPr>
            <a:xfrm rot="10800000">
              <a:off x="10442430" y="2177687"/>
              <a:ext cx="4841" cy="15034"/>
            </a:xfrm>
            <a:custGeom>
              <a:avLst/>
              <a:gdLst/>
              <a:ahLst/>
              <a:cxnLst/>
              <a:rect l="l" t="t" r="r" b="b"/>
              <a:pathLst>
                <a:path w="38" h="118" extrusionOk="0">
                  <a:moveTo>
                    <a:pt x="1" y="1"/>
                  </a:moveTo>
                  <a:lnTo>
                    <a:pt x="15" y="118"/>
                  </a:lnTo>
                  <a:cubicBezTo>
                    <a:pt x="21" y="51"/>
                    <a:pt x="28" y="46"/>
                    <a:pt x="37"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8"/>
            <p:cNvSpPr/>
            <p:nvPr/>
          </p:nvSpPr>
          <p:spPr>
            <a:xfrm rot="10800000">
              <a:off x="10446380" y="2257570"/>
              <a:ext cx="3695" cy="35164"/>
            </a:xfrm>
            <a:custGeom>
              <a:avLst/>
              <a:gdLst/>
              <a:ahLst/>
              <a:cxnLst/>
              <a:rect l="l" t="t" r="r" b="b"/>
              <a:pathLst>
                <a:path w="29" h="276" extrusionOk="0">
                  <a:moveTo>
                    <a:pt x="5" y="1"/>
                  </a:moveTo>
                  <a:cubicBezTo>
                    <a:pt x="2" y="1"/>
                    <a:pt x="0" y="35"/>
                    <a:pt x="1" y="135"/>
                  </a:cubicBezTo>
                  <a:cubicBezTo>
                    <a:pt x="8" y="152"/>
                    <a:pt x="15" y="275"/>
                    <a:pt x="21" y="275"/>
                  </a:cubicBezTo>
                  <a:cubicBezTo>
                    <a:pt x="24" y="275"/>
                    <a:pt x="26" y="250"/>
                    <a:pt x="29" y="180"/>
                  </a:cubicBezTo>
                  <a:cubicBezTo>
                    <a:pt x="22" y="163"/>
                    <a:pt x="10" y="1"/>
                    <a:pt x="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8"/>
            <p:cNvSpPr/>
            <p:nvPr/>
          </p:nvSpPr>
          <p:spPr>
            <a:xfrm rot="10800000">
              <a:off x="10432748" y="2737505"/>
              <a:ext cx="7899" cy="8154"/>
            </a:xfrm>
            <a:custGeom>
              <a:avLst/>
              <a:gdLst/>
              <a:ahLst/>
              <a:cxnLst/>
              <a:rect l="l" t="t" r="r" b="b"/>
              <a:pathLst>
                <a:path w="62" h="64" extrusionOk="0">
                  <a:moveTo>
                    <a:pt x="1" y="1"/>
                  </a:moveTo>
                  <a:lnTo>
                    <a:pt x="2" y="63"/>
                  </a:lnTo>
                  <a:lnTo>
                    <a:pt x="61" y="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8"/>
            <p:cNvSpPr/>
            <p:nvPr/>
          </p:nvSpPr>
          <p:spPr>
            <a:xfrm rot="10800000">
              <a:off x="10452878" y="3120739"/>
              <a:ext cx="7899" cy="48032"/>
            </a:xfrm>
            <a:custGeom>
              <a:avLst/>
              <a:gdLst/>
              <a:ahLst/>
              <a:cxnLst/>
              <a:rect l="l" t="t" r="r" b="b"/>
              <a:pathLst>
                <a:path w="62" h="377" extrusionOk="0">
                  <a:moveTo>
                    <a:pt x="37" y="1"/>
                  </a:moveTo>
                  <a:cubicBezTo>
                    <a:pt x="32" y="1"/>
                    <a:pt x="25" y="10"/>
                    <a:pt x="15" y="30"/>
                  </a:cubicBezTo>
                  <a:cubicBezTo>
                    <a:pt x="1" y="324"/>
                    <a:pt x="52" y="100"/>
                    <a:pt x="34" y="366"/>
                  </a:cubicBezTo>
                  <a:cubicBezTo>
                    <a:pt x="35" y="373"/>
                    <a:pt x="37" y="376"/>
                    <a:pt x="38" y="376"/>
                  </a:cubicBezTo>
                  <a:cubicBezTo>
                    <a:pt x="47" y="376"/>
                    <a:pt x="50" y="208"/>
                    <a:pt x="58" y="208"/>
                  </a:cubicBezTo>
                  <a:cubicBezTo>
                    <a:pt x="59" y="208"/>
                    <a:pt x="60" y="211"/>
                    <a:pt x="61" y="219"/>
                  </a:cubicBezTo>
                  <a:cubicBezTo>
                    <a:pt x="50" y="86"/>
                    <a:pt x="52" y="1"/>
                    <a:pt x="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8"/>
            <p:cNvSpPr/>
            <p:nvPr/>
          </p:nvSpPr>
          <p:spPr>
            <a:xfrm rot="10800000">
              <a:off x="10451731" y="3129275"/>
              <a:ext cx="1274" cy="11594"/>
            </a:xfrm>
            <a:custGeom>
              <a:avLst/>
              <a:gdLst/>
              <a:ahLst/>
              <a:cxnLst/>
              <a:rect l="l" t="t" r="r" b="b"/>
              <a:pathLst>
                <a:path w="10" h="91" extrusionOk="0">
                  <a:moveTo>
                    <a:pt x="0" y="0"/>
                  </a:moveTo>
                  <a:lnTo>
                    <a:pt x="0" y="0"/>
                  </a:lnTo>
                  <a:cubicBezTo>
                    <a:pt x="4" y="29"/>
                    <a:pt x="6" y="59"/>
                    <a:pt x="10" y="90"/>
                  </a:cubicBezTo>
                  <a:cubicBezTo>
                    <a:pt x="6" y="39"/>
                    <a:pt x="2" y="1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8"/>
            <p:cNvSpPr/>
            <p:nvPr/>
          </p:nvSpPr>
          <p:spPr>
            <a:xfrm rot="10800000">
              <a:off x="11056395" y="3942374"/>
              <a:ext cx="12995" cy="14652"/>
            </a:xfrm>
            <a:custGeom>
              <a:avLst/>
              <a:gdLst/>
              <a:ahLst/>
              <a:cxnLst/>
              <a:rect l="l" t="t" r="r" b="b"/>
              <a:pathLst>
                <a:path w="102" h="115" extrusionOk="0">
                  <a:moveTo>
                    <a:pt x="101" y="1"/>
                  </a:moveTo>
                  <a:lnTo>
                    <a:pt x="101" y="1"/>
                  </a:lnTo>
                  <a:cubicBezTo>
                    <a:pt x="77" y="16"/>
                    <a:pt x="52" y="49"/>
                    <a:pt x="1" y="115"/>
                  </a:cubicBezTo>
                  <a:lnTo>
                    <a:pt x="100" y="17"/>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8"/>
            <p:cNvSpPr/>
            <p:nvPr/>
          </p:nvSpPr>
          <p:spPr>
            <a:xfrm rot="10800000">
              <a:off x="11132838" y="3658006"/>
              <a:ext cx="4587" cy="10575"/>
            </a:xfrm>
            <a:custGeom>
              <a:avLst/>
              <a:gdLst/>
              <a:ahLst/>
              <a:cxnLst/>
              <a:rect l="l" t="t" r="r" b="b"/>
              <a:pathLst>
                <a:path w="36" h="83" extrusionOk="0">
                  <a:moveTo>
                    <a:pt x="36" y="1"/>
                  </a:moveTo>
                  <a:lnTo>
                    <a:pt x="1" y="83"/>
                  </a:lnTo>
                  <a:lnTo>
                    <a:pt x="35" y="45"/>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8"/>
            <p:cNvSpPr/>
            <p:nvPr/>
          </p:nvSpPr>
          <p:spPr>
            <a:xfrm rot="10800000">
              <a:off x="11127232" y="3388417"/>
              <a:ext cx="4459" cy="36183"/>
            </a:xfrm>
            <a:custGeom>
              <a:avLst/>
              <a:gdLst/>
              <a:ahLst/>
              <a:cxnLst/>
              <a:rect l="l" t="t" r="r" b="b"/>
              <a:pathLst>
                <a:path w="35" h="284" extrusionOk="0">
                  <a:moveTo>
                    <a:pt x="30" y="0"/>
                  </a:moveTo>
                  <a:cubicBezTo>
                    <a:pt x="30" y="8"/>
                    <a:pt x="30" y="16"/>
                    <a:pt x="30" y="24"/>
                  </a:cubicBezTo>
                  <a:lnTo>
                    <a:pt x="30" y="24"/>
                  </a:lnTo>
                  <a:cubicBezTo>
                    <a:pt x="30" y="16"/>
                    <a:pt x="30" y="8"/>
                    <a:pt x="30" y="0"/>
                  </a:cubicBezTo>
                  <a:close/>
                  <a:moveTo>
                    <a:pt x="30" y="24"/>
                  </a:moveTo>
                  <a:cubicBezTo>
                    <a:pt x="32" y="185"/>
                    <a:pt x="0" y="283"/>
                    <a:pt x="25" y="283"/>
                  </a:cubicBezTo>
                  <a:cubicBezTo>
                    <a:pt x="28" y="283"/>
                    <a:pt x="31" y="282"/>
                    <a:pt x="35" y="280"/>
                  </a:cubicBezTo>
                  <a:cubicBezTo>
                    <a:pt x="33" y="200"/>
                    <a:pt x="32" y="107"/>
                    <a:pt x="30" y="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8"/>
            <p:cNvSpPr/>
            <p:nvPr/>
          </p:nvSpPr>
          <p:spPr>
            <a:xfrm rot="10800000">
              <a:off x="10964664" y="3517223"/>
              <a:ext cx="1019" cy="11084"/>
            </a:xfrm>
            <a:custGeom>
              <a:avLst/>
              <a:gdLst/>
              <a:ahLst/>
              <a:cxnLst/>
              <a:rect l="l" t="t" r="r" b="b"/>
              <a:pathLst>
                <a:path w="8" h="87" extrusionOk="0">
                  <a:moveTo>
                    <a:pt x="0" y="1"/>
                  </a:moveTo>
                  <a:lnTo>
                    <a:pt x="7" y="86"/>
                  </a:lnTo>
                  <a:cubicBezTo>
                    <a:pt x="5" y="46"/>
                    <a:pt x="3" y="2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8"/>
            <p:cNvSpPr/>
            <p:nvPr/>
          </p:nvSpPr>
          <p:spPr>
            <a:xfrm rot="10800000">
              <a:off x="10965301" y="3605005"/>
              <a:ext cx="1656" cy="3822"/>
            </a:xfrm>
            <a:custGeom>
              <a:avLst/>
              <a:gdLst/>
              <a:ahLst/>
              <a:cxnLst/>
              <a:rect l="l" t="t" r="r" b="b"/>
              <a:pathLst>
                <a:path w="13" h="30" extrusionOk="0">
                  <a:moveTo>
                    <a:pt x="1" y="0"/>
                  </a:moveTo>
                  <a:cubicBezTo>
                    <a:pt x="5" y="18"/>
                    <a:pt x="8" y="30"/>
                    <a:pt x="10" y="30"/>
                  </a:cubicBezTo>
                  <a:cubicBezTo>
                    <a:pt x="11" y="30"/>
                    <a:pt x="12" y="25"/>
                    <a:pt x="12" y="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8"/>
            <p:cNvSpPr/>
            <p:nvPr/>
          </p:nvSpPr>
          <p:spPr>
            <a:xfrm rot="10800000">
              <a:off x="10585124" y="3052195"/>
              <a:ext cx="6880" cy="31979"/>
            </a:xfrm>
            <a:custGeom>
              <a:avLst/>
              <a:gdLst/>
              <a:ahLst/>
              <a:cxnLst/>
              <a:rect l="l" t="t" r="r" b="b"/>
              <a:pathLst>
                <a:path w="54" h="251" extrusionOk="0">
                  <a:moveTo>
                    <a:pt x="34" y="1"/>
                  </a:moveTo>
                  <a:cubicBezTo>
                    <a:pt x="33" y="1"/>
                    <a:pt x="32" y="1"/>
                    <a:pt x="30" y="2"/>
                  </a:cubicBezTo>
                  <a:lnTo>
                    <a:pt x="5" y="40"/>
                  </a:lnTo>
                  <a:cubicBezTo>
                    <a:pt x="10" y="127"/>
                    <a:pt x="7" y="194"/>
                    <a:pt x="0" y="250"/>
                  </a:cubicBezTo>
                  <a:cubicBezTo>
                    <a:pt x="22" y="133"/>
                    <a:pt x="53" y="1"/>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8"/>
            <p:cNvSpPr/>
            <p:nvPr/>
          </p:nvSpPr>
          <p:spPr>
            <a:xfrm rot="10800000">
              <a:off x="10627295" y="3842998"/>
              <a:ext cx="9046" cy="12740"/>
            </a:xfrm>
            <a:custGeom>
              <a:avLst/>
              <a:gdLst/>
              <a:ahLst/>
              <a:cxnLst/>
              <a:rect l="l" t="t" r="r" b="b"/>
              <a:pathLst>
                <a:path w="71" h="100" extrusionOk="0">
                  <a:moveTo>
                    <a:pt x="1" y="1"/>
                  </a:moveTo>
                  <a:lnTo>
                    <a:pt x="1" y="1"/>
                  </a:lnTo>
                  <a:cubicBezTo>
                    <a:pt x="5" y="12"/>
                    <a:pt x="8" y="24"/>
                    <a:pt x="12" y="35"/>
                  </a:cubicBezTo>
                  <a:cubicBezTo>
                    <a:pt x="34" y="58"/>
                    <a:pt x="53" y="80"/>
                    <a:pt x="71" y="100"/>
                  </a:cubicBezTo>
                  <a:cubicBezTo>
                    <a:pt x="50" y="69"/>
                    <a:pt x="30" y="3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8"/>
            <p:cNvSpPr/>
            <p:nvPr/>
          </p:nvSpPr>
          <p:spPr>
            <a:xfrm rot="10800000">
              <a:off x="10653286" y="3857522"/>
              <a:ext cx="9938" cy="17072"/>
            </a:xfrm>
            <a:custGeom>
              <a:avLst/>
              <a:gdLst/>
              <a:ahLst/>
              <a:cxnLst/>
              <a:rect l="l" t="t" r="r" b="b"/>
              <a:pathLst>
                <a:path w="78" h="134" extrusionOk="0">
                  <a:moveTo>
                    <a:pt x="1" y="1"/>
                  </a:moveTo>
                  <a:cubicBezTo>
                    <a:pt x="1" y="1"/>
                    <a:pt x="2" y="4"/>
                    <a:pt x="5" y="8"/>
                  </a:cubicBezTo>
                  <a:lnTo>
                    <a:pt x="5" y="8"/>
                  </a:lnTo>
                  <a:cubicBezTo>
                    <a:pt x="4" y="6"/>
                    <a:pt x="2" y="3"/>
                    <a:pt x="1" y="1"/>
                  </a:cubicBezTo>
                  <a:close/>
                  <a:moveTo>
                    <a:pt x="5" y="8"/>
                  </a:moveTo>
                  <a:cubicBezTo>
                    <a:pt x="23" y="38"/>
                    <a:pt x="46" y="79"/>
                    <a:pt x="78" y="133"/>
                  </a:cubicBezTo>
                  <a:cubicBezTo>
                    <a:pt x="78" y="133"/>
                    <a:pt x="60" y="99"/>
                    <a:pt x="41" y="66"/>
                  </a:cubicBezTo>
                  <a:cubicBezTo>
                    <a:pt x="26" y="43"/>
                    <a:pt x="12" y="20"/>
                    <a:pt x="5"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8"/>
            <p:cNvSpPr/>
            <p:nvPr/>
          </p:nvSpPr>
          <p:spPr>
            <a:xfrm rot="10800000">
              <a:off x="10958803" y="3085830"/>
              <a:ext cx="3440" cy="13378"/>
            </a:xfrm>
            <a:custGeom>
              <a:avLst/>
              <a:gdLst/>
              <a:ahLst/>
              <a:cxnLst/>
              <a:rect l="l" t="t" r="r" b="b"/>
              <a:pathLst>
                <a:path w="27" h="105" extrusionOk="0">
                  <a:moveTo>
                    <a:pt x="17" y="1"/>
                  </a:moveTo>
                  <a:cubicBezTo>
                    <a:pt x="13" y="1"/>
                    <a:pt x="9" y="7"/>
                    <a:pt x="4" y="7"/>
                  </a:cubicBezTo>
                  <a:cubicBezTo>
                    <a:pt x="3" y="7"/>
                    <a:pt x="2" y="6"/>
                    <a:pt x="1" y="5"/>
                  </a:cubicBezTo>
                  <a:lnTo>
                    <a:pt x="1" y="5"/>
                  </a:lnTo>
                  <a:lnTo>
                    <a:pt x="26" y="105"/>
                  </a:lnTo>
                  <a:cubicBezTo>
                    <a:pt x="26" y="17"/>
                    <a:pt x="22" y="1"/>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8"/>
            <p:cNvSpPr/>
            <p:nvPr/>
          </p:nvSpPr>
          <p:spPr>
            <a:xfrm rot="10800000">
              <a:off x="10590730" y="2364335"/>
              <a:ext cx="4841" cy="34017"/>
            </a:xfrm>
            <a:custGeom>
              <a:avLst/>
              <a:gdLst/>
              <a:ahLst/>
              <a:cxnLst/>
              <a:rect l="l" t="t" r="r" b="b"/>
              <a:pathLst>
                <a:path w="38" h="267" extrusionOk="0">
                  <a:moveTo>
                    <a:pt x="38" y="0"/>
                  </a:moveTo>
                  <a:cubicBezTo>
                    <a:pt x="23" y="128"/>
                    <a:pt x="1" y="233"/>
                    <a:pt x="22" y="267"/>
                  </a:cubicBezTo>
                  <a:cubicBezTo>
                    <a:pt x="33" y="160"/>
                    <a:pt x="37" y="75"/>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8"/>
            <p:cNvSpPr/>
            <p:nvPr/>
          </p:nvSpPr>
          <p:spPr>
            <a:xfrm rot="10800000">
              <a:off x="10998299" y="3549839"/>
              <a:ext cx="2038" cy="9683"/>
            </a:xfrm>
            <a:custGeom>
              <a:avLst/>
              <a:gdLst/>
              <a:ahLst/>
              <a:cxnLst/>
              <a:rect l="l" t="t" r="r" b="b"/>
              <a:pathLst>
                <a:path w="16" h="76" extrusionOk="0">
                  <a:moveTo>
                    <a:pt x="3" y="1"/>
                  </a:moveTo>
                  <a:cubicBezTo>
                    <a:pt x="2" y="1"/>
                    <a:pt x="1" y="1"/>
                    <a:pt x="0" y="3"/>
                  </a:cubicBezTo>
                  <a:cubicBezTo>
                    <a:pt x="5" y="53"/>
                    <a:pt x="10" y="76"/>
                    <a:pt x="15" y="76"/>
                  </a:cubicBezTo>
                  <a:cubicBezTo>
                    <a:pt x="15" y="76"/>
                    <a:pt x="16" y="76"/>
                    <a:pt x="16" y="76"/>
                  </a:cubicBezTo>
                  <a:cubicBezTo>
                    <a:pt x="12" y="30"/>
                    <a:pt x="8"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8"/>
            <p:cNvSpPr/>
            <p:nvPr/>
          </p:nvSpPr>
          <p:spPr>
            <a:xfrm rot="10800000">
              <a:off x="10588437" y="2398480"/>
              <a:ext cx="3185" cy="39496"/>
            </a:xfrm>
            <a:custGeom>
              <a:avLst/>
              <a:gdLst/>
              <a:ahLst/>
              <a:cxnLst/>
              <a:rect l="l" t="t" r="r" b="b"/>
              <a:pathLst>
                <a:path w="25" h="310" extrusionOk="0">
                  <a:moveTo>
                    <a:pt x="7" y="0"/>
                  </a:moveTo>
                  <a:cubicBezTo>
                    <a:pt x="5" y="21"/>
                    <a:pt x="3" y="38"/>
                    <a:pt x="1" y="58"/>
                  </a:cubicBezTo>
                  <a:cubicBezTo>
                    <a:pt x="5" y="136"/>
                    <a:pt x="9" y="215"/>
                    <a:pt x="7" y="310"/>
                  </a:cubicBezTo>
                  <a:cubicBezTo>
                    <a:pt x="18" y="215"/>
                    <a:pt x="24" y="106"/>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8"/>
            <p:cNvSpPr/>
            <p:nvPr/>
          </p:nvSpPr>
          <p:spPr>
            <a:xfrm rot="10800000">
              <a:off x="10589711" y="2060602"/>
              <a:ext cx="510" cy="5096"/>
            </a:xfrm>
            <a:custGeom>
              <a:avLst/>
              <a:gdLst/>
              <a:ahLst/>
              <a:cxnLst/>
              <a:rect l="l" t="t" r="r" b="b"/>
              <a:pathLst>
                <a:path w="4" h="40" extrusionOk="0">
                  <a:moveTo>
                    <a:pt x="1" y="0"/>
                  </a:moveTo>
                  <a:lnTo>
                    <a:pt x="1" y="0"/>
                  </a:lnTo>
                  <a:cubicBezTo>
                    <a:pt x="2" y="29"/>
                    <a:pt x="2" y="39"/>
                    <a:pt x="3" y="39"/>
                  </a:cubicBezTo>
                  <a:cubicBezTo>
                    <a:pt x="3" y="39"/>
                    <a:pt x="3" y="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8"/>
            <p:cNvSpPr/>
            <p:nvPr/>
          </p:nvSpPr>
          <p:spPr>
            <a:xfrm rot="10800000">
              <a:off x="10611115" y="2537988"/>
              <a:ext cx="510" cy="2293"/>
            </a:xfrm>
            <a:custGeom>
              <a:avLst/>
              <a:gdLst/>
              <a:ahLst/>
              <a:cxnLst/>
              <a:rect l="l" t="t" r="r" b="b"/>
              <a:pathLst>
                <a:path w="4" h="18" extrusionOk="0">
                  <a:moveTo>
                    <a:pt x="4" y="1"/>
                  </a:moveTo>
                  <a:cubicBezTo>
                    <a:pt x="1" y="13"/>
                    <a:pt x="0" y="17"/>
                    <a:pt x="0" y="17"/>
                  </a:cubicBezTo>
                  <a:cubicBezTo>
                    <a:pt x="1" y="17"/>
                    <a:pt x="2" y="13"/>
                    <a:pt x="4" y="7"/>
                  </a:cubicBezTo>
                  <a:cubicBezTo>
                    <a:pt x="4" y="5"/>
                    <a:pt x="4" y="3"/>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8"/>
            <p:cNvSpPr/>
            <p:nvPr/>
          </p:nvSpPr>
          <p:spPr>
            <a:xfrm rot="10800000">
              <a:off x="10590603" y="2050155"/>
              <a:ext cx="1147" cy="13250"/>
            </a:xfrm>
            <a:custGeom>
              <a:avLst/>
              <a:gdLst/>
              <a:ahLst/>
              <a:cxnLst/>
              <a:rect l="l" t="t" r="r" b="b"/>
              <a:pathLst>
                <a:path w="9" h="104" extrusionOk="0">
                  <a:moveTo>
                    <a:pt x="9" y="1"/>
                  </a:moveTo>
                  <a:cubicBezTo>
                    <a:pt x="8" y="13"/>
                    <a:pt x="7" y="24"/>
                    <a:pt x="6" y="36"/>
                  </a:cubicBezTo>
                  <a:lnTo>
                    <a:pt x="6" y="36"/>
                  </a:lnTo>
                  <a:cubicBezTo>
                    <a:pt x="7" y="20"/>
                    <a:pt x="8" y="9"/>
                    <a:pt x="9" y="1"/>
                  </a:cubicBezTo>
                  <a:close/>
                  <a:moveTo>
                    <a:pt x="6" y="36"/>
                  </a:moveTo>
                  <a:lnTo>
                    <a:pt x="6" y="36"/>
                  </a:lnTo>
                  <a:cubicBezTo>
                    <a:pt x="5" y="53"/>
                    <a:pt x="3" y="75"/>
                    <a:pt x="1" y="103"/>
                  </a:cubicBezTo>
                  <a:cubicBezTo>
                    <a:pt x="3" y="82"/>
                    <a:pt x="4" y="59"/>
                    <a:pt x="6" y="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8"/>
            <p:cNvSpPr/>
            <p:nvPr/>
          </p:nvSpPr>
          <p:spPr>
            <a:xfrm rot="10800000">
              <a:off x="10589583" y="2042893"/>
              <a:ext cx="892" cy="9428"/>
            </a:xfrm>
            <a:custGeom>
              <a:avLst/>
              <a:gdLst/>
              <a:ahLst/>
              <a:cxnLst/>
              <a:rect l="l" t="t" r="r" b="b"/>
              <a:pathLst>
                <a:path w="7" h="74" extrusionOk="0">
                  <a:moveTo>
                    <a:pt x="3" y="0"/>
                  </a:moveTo>
                  <a:cubicBezTo>
                    <a:pt x="2" y="28"/>
                    <a:pt x="1" y="49"/>
                    <a:pt x="1" y="70"/>
                  </a:cubicBezTo>
                  <a:cubicBezTo>
                    <a:pt x="2" y="72"/>
                    <a:pt x="2" y="73"/>
                    <a:pt x="3" y="73"/>
                  </a:cubicBezTo>
                  <a:cubicBezTo>
                    <a:pt x="6" y="73"/>
                    <a:pt x="7" y="56"/>
                    <a:pt x="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8"/>
            <p:cNvSpPr/>
            <p:nvPr/>
          </p:nvSpPr>
          <p:spPr>
            <a:xfrm rot="10800000">
              <a:off x="10590093" y="2063277"/>
              <a:ext cx="637" cy="16563"/>
            </a:xfrm>
            <a:custGeom>
              <a:avLst/>
              <a:gdLst/>
              <a:ahLst/>
              <a:cxnLst/>
              <a:rect l="l" t="t" r="r" b="b"/>
              <a:pathLst>
                <a:path w="5" h="130" extrusionOk="0">
                  <a:moveTo>
                    <a:pt x="4" y="1"/>
                  </a:moveTo>
                  <a:cubicBezTo>
                    <a:pt x="4" y="46"/>
                    <a:pt x="3" y="89"/>
                    <a:pt x="1" y="130"/>
                  </a:cubicBezTo>
                  <a:cubicBezTo>
                    <a:pt x="2" y="117"/>
                    <a:pt x="3" y="110"/>
                    <a:pt x="4" y="110"/>
                  </a:cubicBezTo>
                  <a:cubicBezTo>
                    <a:pt x="4" y="110"/>
                    <a:pt x="5" y="111"/>
                    <a:pt x="5" y="111"/>
                  </a:cubicBezTo>
                  <a:cubicBezTo>
                    <a:pt x="5" y="88"/>
                    <a:pt x="4" y="55"/>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8"/>
            <p:cNvSpPr/>
            <p:nvPr/>
          </p:nvSpPr>
          <p:spPr>
            <a:xfrm rot="10800000">
              <a:off x="10972817" y="2367266"/>
              <a:ext cx="1147" cy="8154"/>
            </a:xfrm>
            <a:custGeom>
              <a:avLst/>
              <a:gdLst/>
              <a:ahLst/>
              <a:cxnLst/>
              <a:rect l="l" t="t" r="r" b="b"/>
              <a:pathLst>
                <a:path w="9" h="64" extrusionOk="0">
                  <a:moveTo>
                    <a:pt x="3" y="0"/>
                  </a:moveTo>
                  <a:cubicBezTo>
                    <a:pt x="3" y="5"/>
                    <a:pt x="1" y="11"/>
                    <a:pt x="0" y="17"/>
                  </a:cubicBezTo>
                  <a:cubicBezTo>
                    <a:pt x="5" y="50"/>
                    <a:pt x="7" y="64"/>
                    <a:pt x="8" y="64"/>
                  </a:cubicBezTo>
                  <a:cubicBezTo>
                    <a:pt x="9" y="64"/>
                    <a:pt x="7" y="37"/>
                    <a:pt x="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8"/>
            <p:cNvSpPr/>
            <p:nvPr/>
          </p:nvSpPr>
          <p:spPr>
            <a:xfrm rot="10800000">
              <a:off x="10625511" y="3316178"/>
              <a:ext cx="382" cy="1784"/>
            </a:xfrm>
            <a:custGeom>
              <a:avLst/>
              <a:gdLst/>
              <a:ahLst/>
              <a:cxnLst/>
              <a:rect l="l" t="t" r="r" b="b"/>
              <a:pathLst>
                <a:path w="3" h="14" extrusionOk="0">
                  <a:moveTo>
                    <a:pt x="3" y="1"/>
                  </a:moveTo>
                  <a:lnTo>
                    <a:pt x="1" y="4"/>
                  </a:lnTo>
                  <a:cubicBezTo>
                    <a:pt x="1" y="7"/>
                    <a:pt x="1" y="10"/>
                    <a:pt x="2" y="13"/>
                  </a:cubicBezTo>
                  <a:cubicBezTo>
                    <a:pt x="2" y="9"/>
                    <a:pt x="3" y="5"/>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8"/>
            <p:cNvSpPr/>
            <p:nvPr/>
          </p:nvSpPr>
          <p:spPr>
            <a:xfrm rot="10800000">
              <a:off x="10616084" y="3317834"/>
              <a:ext cx="12231" cy="36310"/>
            </a:xfrm>
            <a:custGeom>
              <a:avLst/>
              <a:gdLst/>
              <a:ahLst/>
              <a:cxnLst/>
              <a:rect l="l" t="t" r="r" b="b"/>
              <a:pathLst>
                <a:path w="96" h="285" extrusionOk="0">
                  <a:moveTo>
                    <a:pt x="0" y="1"/>
                  </a:moveTo>
                  <a:lnTo>
                    <a:pt x="0" y="1"/>
                  </a:lnTo>
                  <a:cubicBezTo>
                    <a:pt x="32" y="123"/>
                    <a:pt x="28" y="192"/>
                    <a:pt x="22" y="285"/>
                  </a:cubicBezTo>
                  <a:lnTo>
                    <a:pt x="96" y="19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8"/>
            <p:cNvSpPr/>
            <p:nvPr/>
          </p:nvSpPr>
          <p:spPr>
            <a:xfrm rot="10800000">
              <a:off x="10581812" y="982501"/>
              <a:ext cx="427699" cy="2976945"/>
            </a:xfrm>
            <a:custGeom>
              <a:avLst/>
              <a:gdLst/>
              <a:ahLst/>
              <a:cxnLst/>
              <a:rect l="l" t="t" r="r" b="b"/>
              <a:pathLst>
                <a:path w="3357" h="23366" extrusionOk="0">
                  <a:moveTo>
                    <a:pt x="2991" y="1064"/>
                  </a:moveTo>
                  <a:cubicBezTo>
                    <a:pt x="3014" y="1112"/>
                    <a:pt x="3026" y="1171"/>
                    <a:pt x="3036" y="1237"/>
                  </a:cubicBezTo>
                  <a:cubicBezTo>
                    <a:pt x="3015" y="1199"/>
                    <a:pt x="3009" y="1134"/>
                    <a:pt x="2991" y="1064"/>
                  </a:cubicBezTo>
                  <a:close/>
                  <a:moveTo>
                    <a:pt x="3029" y="1756"/>
                  </a:moveTo>
                  <a:lnTo>
                    <a:pt x="3029" y="1756"/>
                  </a:lnTo>
                  <a:cubicBezTo>
                    <a:pt x="3029" y="1756"/>
                    <a:pt x="3029" y="1757"/>
                    <a:pt x="3029" y="1758"/>
                  </a:cubicBezTo>
                  <a:lnTo>
                    <a:pt x="3029" y="1758"/>
                  </a:lnTo>
                  <a:cubicBezTo>
                    <a:pt x="3029" y="1757"/>
                    <a:pt x="3029" y="1756"/>
                    <a:pt x="3029" y="1756"/>
                  </a:cubicBezTo>
                  <a:close/>
                  <a:moveTo>
                    <a:pt x="334" y="1848"/>
                  </a:moveTo>
                  <a:lnTo>
                    <a:pt x="334" y="1848"/>
                  </a:lnTo>
                  <a:cubicBezTo>
                    <a:pt x="340" y="1906"/>
                    <a:pt x="358" y="2023"/>
                    <a:pt x="341" y="2066"/>
                  </a:cubicBezTo>
                  <a:cubicBezTo>
                    <a:pt x="308" y="1999"/>
                    <a:pt x="325" y="1947"/>
                    <a:pt x="334" y="1848"/>
                  </a:cubicBezTo>
                  <a:close/>
                  <a:moveTo>
                    <a:pt x="338" y="3111"/>
                  </a:moveTo>
                  <a:lnTo>
                    <a:pt x="339" y="3144"/>
                  </a:lnTo>
                  <a:cubicBezTo>
                    <a:pt x="339" y="3131"/>
                    <a:pt x="339" y="3120"/>
                    <a:pt x="338" y="3111"/>
                  </a:cubicBezTo>
                  <a:close/>
                  <a:moveTo>
                    <a:pt x="3049" y="3178"/>
                  </a:moveTo>
                  <a:lnTo>
                    <a:pt x="3049" y="3178"/>
                  </a:lnTo>
                  <a:cubicBezTo>
                    <a:pt x="3053" y="3205"/>
                    <a:pt x="3055" y="3241"/>
                    <a:pt x="3056" y="3280"/>
                  </a:cubicBezTo>
                  <a:lnTo>
                    <a:pt x="3056" y="3280"/>
                  </a:lnTo>
                  <a:cubicBezTo>
                    <a:pt x="3056" y="3228"/>
                    <a:pt x="3059" y="3199"/>
                    <a:pt x="3049" y="3178"/>
                  </a:cubicBezTo>
                  <a:close/>
                  <a:moveTo>
                    <a:pt x="3016" y="5755"/>
                  </a:moveTo>
                  <a:cubicBezTo>
                    <a:pt x="3015" y="5759"/>
                    <a:pt x="3014" y="5763"/>
                    <a:pt x="3014" y="5767"/>
                  </a:cubicBezTo>
                  <a:cubicBezTo>
                    <a:pt x="3015" y="5763"/>
                    <a:pt x="3015" y="5759"/>
                    <a:pt x="3016" y="5755"/>
                  </a:cubicBezTo>
                  <a:close/>
                  <a:moveTo>
                    <a:pt x="3202" y="5791"/>
                  </a:moveTo>
                  <a:cubicBezTo>
                    <a:pt x="3203" y="5791"/>
                    <a:pt x="3204" y="5797"/>
                    <a:pt x="3204" y="5819"/>
                  </a:cubicBezTo>
                  <a:lnTo>
                    <a:pt x="3204" y="5819"/>
                  </a:lnTo>
                  <a:cubicBezTo>
                    <a:pt x="3201" y="5812"/>
                    <a:pt x="3197" y="5806"/>
                    <a:pt x="3193" y="5802"/>
                  </a:cubicBezTo>
                  <a:cubicBezTo>
                    <a:pt x="3197" y="5800"/>
                    <a:pt x="3200" y="5791"/>
                    <a:pt x="3202" y="5791"/>
                  </a:cubicBezTo>
                  <a:close/>
                  <a:moveTo>
                    <a:pt x="3015" y="5874"/>
                  </a:moveTo>
                  <a:cubicBezTo>
                    <a:pt x="3015" y="5877"/>
                    <a:pt x="3016" y="5879"/>
                    <a:pt x="3016" y="5880"/>
                  </a:cubicBezTo>
                  <a:lnTo>
                    <a:pt x="3016" y="5880"/>
                  </a:lnTo>
                  <a:lnTo>
                    <a:pt x="3015" y="5874"/>
                  </a:lnTo>
                  <a:close/>
                  <a:moveTo>
                    <a:pt x="383" y="8072"/>
                  </a:moveTo>
                  <a:lnTo>
                    <a:pt x="383" y="8074"/>
                  </a:lnTo>
                  <a:cubicBezTo>
                    <a:pt x="383" y="8073"/>
                    <a:pt x="383" y="8073"/>
                    <a:pt x="383" y="8072"/>
                  </a:cubicBezTo>
                  <a:close/>
                  <a:moveTo>
                    <a:pt x="372" y="10593"/>
                  </a:moveTo>
                  <a:cubicBezTo>
                    <a:pt x="372" y="10602"/>
                    <a:pt x="372" y="10611"/>
                    <a:pt x="372" y="10619"/>
                  </a:cubicBezTo>
                  <a:lnTo>
                    <a:pt x="372" y="10619"/>
                  </a:lnTo>
                  <a:cubicBezTo>
                    <a:pt x="372" y="10610"/>
                    <a:pt x="372" y="10601"/>
                    <a:pt x="372" y="10593"/>
                  </a:cubicBezTo>
                  <a:close/>
                  <a:moveTo>
                    <a:pt x="97" y="13234"/>
                  </a:moveTo>
                  <a:cubicBezTo>
                    <a:pt x="101" y="13298"/>
                    <a:pt x="101" y="13318"/>
                    <a:pt x="99" y="13318"/>
                  </a:cubicBezTo>
                  <a:cubicBezTo>
                    <a:pt x="97" y="13318"/>
                    <a:pt x="94" y="13303"/>
                    <a:pt x="90" y="13288"/>
                  </a:cubicBezTo>
                  <a:lnTo>
                    <a:pt x="97" y="13234"/>
                  </a:lnTo>
                  <a:close/>
                  <a:moveTo>
                    <a:pt x="3274" y="13906"/>
                  </a:moveTo>
                  <a:cubicBezTo>
                    <a:pt x="3273" y="13918"/>
                    <a:pt x="3270" y="13949"/>
                    <a:pt x="3268" y="13988"/>
                  </a:cubicBezTo>
                  <a:lnTo>
                    <a:pt x="3267" y="13982"/>
                  </a:lnTo>
                  <a:cubicBezTo>
                    <a:pt x="3271" y="13940"/>
                    <a:pt x="3273" y="13916"/>
                    <a:pt x="3274" y="13906"/>
                  </a:cubicBezTo>
                  <a:close/>
                  <a:moveTo>
                    <a:pt x="80" y="16450"/>
                  </a:moveTo>
                  <a:cubicBezTo>
                    <a:pt x="79" y="16453"/>
                    <a:pt x="77" y="16458"/>
                    <a:pt x="75" y="16465"/>
                  </a:cubicBezTo>
                  <a:cubicBezTo>
                    <a:pt x="77" y="16460"/>
                    <a:pt x="78" y="16455"/>
                    <a:pt x="80" y="16450"/>
                  </a:cubicBezTo>
                  <a:close/>
                  <a:moveTo>
                    <a:pt x="350" y="18431"/>
                  </a:moveTo>
                  <a:cubicBezTo>
                    <a:pt x="350" y="18435"/>
                    <a:pt x="349" y="18442"/>
                    <a:pt x="349" y="18450"/>
                  </a:cubicBezTo>
                  <a:lnTo>
                    <a:pt x="349" y="18450"/>
                  </a:lnTo>
                  <a:lnTo>
                    <a:pt x="350" y="18431"/>
                  </a:lnTo>
                  <a:close/>
                  <a:moveTo>
                    <a:pt x="1713" y="0"/>
                  </a:moveTo>
                  <a:lnTo>
                    <a:pt x="1785" y="11"/>
                  </a:lnTo>
                  <a:cubicBezTo>
                    <a:pt x="1741" y="28"/>
                    <a:pt x="1696" y="30"/>
                    <a:pt x="1644" y="30"/>
                  </a:cubicBezTo>
                  <a:cubicBezTo>
                    <a:pt x="1625" y="30"/>
                    <a:pt x="1604" y="30"/>
                    <a:pt x="1583" y="30"/>
                  </a:cubicBezTo>
                  <a:cubicBezTo>
                    <a:pt x="1522" y="30"/>
                    <a:pt x="1452" y="32"/>
                    <a:pt x="1363" y="51"/>
                  </a:cubicBezTo>
                  <a:lnTo>
                    <a:pt x="1368" y="46"/>
                  </a:lnTo>
                  <a:lnTo>
                    <a:pt x="1368" y="46"/>
                  </a:lnTo>
                  <a:cubicBezTo>
                    <a:pt x="1249" y="64"/>
                    <a:pt x="1178" y="82"/>
                    <a:pt x="1131" y="101"/>
                  </a:cubicBezTo>
                  <a:cubicBezTo>
                    <a:pt x="1085" y="117"/>
                    <a:pt x="1062" y="129"/>
                    <a:pt x="1039" y="142"/>
                  </a:cubicBezTo>
                  <a:cubicBezTo>
                    <a:pt x="996" y="170"/>
                    <a:pt x="946" y="180"/>
                    <a:pt x="741" y="304"/>
                  </a:cubicBezTo>
                  <a:lnTo>
                    <a:pt x="779" y="311"/>
                  </a:lnTo>
                  <a:cubicBezTo>
                    <a:pt x="778" y="348"/>
                    <a:pt x="691" y="400"/>
                    <a:pt x="588" y="484"/>
                  </a:cubicBezTo>
                  <a:cubicBezTo>
                    <a:pt x="486" y="568"/>
                    <a:pt x="374" y="691"/>
                    <a:pt x="317" y="819"/>
                  </a:cubicBezTo>
                  <a:lnTo>
                    <a:pt x="382" y="742"/>
                  </a:lnTo>
                  <a:lnTo>
                    <a:pt x="382" y="742"/>
                  </a:lnTo>
                  <a:cubicBezTo>
                    <a:pt x="350" y="809"/>
                    <a:pt x="284" y="890"/>
                    <a:pt x="223" y="981"/>
                  </a:cubicBezTo>
                  <a:cubicBezTo>
                    <a:pt x="162" y="1071"/>
                    <a:pt x="108" y="1171"/>
                    <a:pt x="89" y="1248"/>
                  </a:cubicBezTo>
                  <a:cubicBezTo>
                    <a:pt x="87" y="1253"/>
                    <a:pt x="86" y="1255"/>
                    <a:pt x="85" y="1255"/>
                  </a:cubicBezTo>
                  <a:cubicBezTo>
                    <a:pt x="81" y="1255"/>
                    <a:pt x="90" y="1186"/>
                    <a:pt x="99" y="1146"/>
                  </a:cubicBezTo>
                  <a:lnTo>
                    <a:pt x="99" y="1146"/>
                  </a:lnTo>
                  <a:cubicBezTo>
                    <a:pt x="36" y="1346"/>
                    <a:pt x="54" y="1364"/>
                    <a:pt x="65" y="1364"/>
                  </a:cubicBezTo>
                  <a:cubicBezTo>
                    <a:pt x="81" y="1366"/>
                    <a:pt x="99" y="1356"/>
                    <a:pt x="96" y="1508"/>
                  </a:cubicBezTo>
                  <a:cubicBezTo>
                    <a:pt x="91" y="1519"/>
                    <a:pt x="86" y="1522"/>
                    <a:pt x="81" y="1522"/>
                  </a:cubicBezTo>
                  <a:cubicBezTo>
                    <a:pt x="75" y="1522"/>
                    <a:pt x="69" y="1518"/>
                    <a:pt x="63" y="1518"/>
                  </a:cubicBezTo>
                  <a:cubicBezTo>
                    <a:pt x="52" y="1518"/>
                    <a:pt x="43" y="1534"/>
                    <a:pt x="41" y="1632"/>
                  </a:cubicBezTo>
                  <a:cubicBezTo>
                    <a:pt x="24" y="1726"/>
                    <a:pt x="105" y="2181"/>
                    <a:pt x="66" y="2440"/>
                  </a:cubicBezTo>
                  <a:cubicBezTo>
                    <a:pt x="75" y="2408"/>
                    <a:pt x="84" y="2377"/>
                    <a:pt x="92" y="2377"/>
                  </a:cubicBezTo>
                  <a:cubicBezTo>
                    <a:pt x="98" y="2377"/>
                    <a:pt x="104" y="2398"/>
                    <a:pt x="109" y="2456"/>
                  </a:cubicBezTo>
                  <a:cubicBezTo>
                    <a:pt x="114" y="2657"/>
                    <a:pt x="51" y="2997"/>
                    <a:pt x="99" y="3179"/>
                  </a:cubicBezTo>
                  <a:cubicBezTo>
                    <a:pt x="95" y="3205"/>
                    <a:pt x="91" y="3214"/>
                    <a:pt x="88" y="3215"/>
                  </a:cubicBezTo>
                  <a:cubicBezTo>
                    <a:pt x="100" y="3369"/>
                    <a:pt x="108" y="3713"/>
                    <a:pt x="135" y="3804"/>
                  </a:cubicBezTo>
                  <a:cubicBezTo>
                    <a:pt x="37" y="3946"/>
                    <a:pt x="182" y="4753"/>
                    <a:pt x="92" y="4753"/>
                  </a:cubicBezTo>
                  <a:cubicBezTo>
                    <a:pt x="92" y="4753"/>
                    <a:pt x="92" y="4753"/>
                    <a:pt x="92" y="4753"/>
                  </a:cubicBezTo>
                  <a:lnTo>
                    <a:pt x="92" y="4753"/>
                  </a:lnTo>
                  <a:lnTo>
                    <a:pt x="97" y="5223"/>
                  </a:lnTo>
                  <a:lnTo>
                    <a:pt x="88" y="5211"/>
                  </a:lnTo>
                  <a:lnTo>
                    <a:pt x="88" y="5211"/>
                  </a:lnTo>
                  <a:cubicBezTo>
                    <a:pt x="82" y="5513"/>
                    <a:pt x="103" y="5619"/>
                    <a:pt x="125" y="5725"/>
                  </a:cubicBezTo>
                  <a:cubicBezTo>
                    <a:pt x="122" y="5752"/>
                    <a:pt x="119" y="5761"/>
                    <a:pt x="117" y="5761"/>
                  </a:cubicBezTo>
                  <a:cubicBezTo>
                    <a:pt x="112" y="5761"/>
                    <a:pt x="108" y="5741"/>
                    <a:pt x="105" y="5737"/>
                  </a:cubicBezTo>
                  <a:lnTo>
                    <a:pt x="105" y="5737"/>
                  </a:lnTo>
                  <a:cubicBezTo>
                    <a:pt x="88" y="6177"/>
                    <a:pt x="91" y="6221"/>
                    <a:pt x="136" y="6589"/>
                  </a:cubicBezTo>
                  <a:lnTo>
                    <a:pt x="107" y="6628"/>
                  </a:lnTo>
                  <a:cubicBezTo>
                    <a:pt x="124" y="6728"/>
                    <a:pt x="61" y="7264"/>
                    <a:pt x="95" y="7694"/>
                  </a:cubicBezTo>
                  <a:cubicBezTo>
                    <a:pt x="92" y="7690"/>
                    <a:pt x="86" y="7682"/>
                    <a:pt x="82" y="7647"/>
                  </a:cubicBezTo>
                  <a:lnTo>
                    <a:pt x="82" y="7647"/>
                  </a:lnTo>
                  <a:cubicBezTo>
                    <a:pt x="116" y="8133"/>
                    <a:pt x="1" y="8809"/>
                    <a:pt x="107" y="8987"/>
                  </a:cubicBezTo>
                  <a:lnTo>
                    <a:pt x="134" y="9307"/>
                  </a:lnTo>
                  <a:cubicBezTo>
                    <a:pt x="137" y="9174"/>
                    <a:pt x="142" y="9133"/>
                    <a:pt x="149" y="9133"/>
                  </a:cubicBezTo>
                  <a:cubicBezTo>
                    <a:pt x="161" y="9133"/>
                    <a:pt x="176" y="9237"/>
                    <a:pt x="187" y="9237"/>
                  </a:cubicBezTo>
                  <a:cubicBezTo>
                    <a:pt x="191" y="9237"/>
                    <a:pt x="195" y="9226"/>
                    <a:pt x="197" y="9199"/>
                  </a:cubicBezTo>
                  <a:lnTo>
                    <a:pt x="197" y="9199"/>
                  </a:lnTo>
                  <a:cubicBezTo>
                    <a:pt x="202" y="9319"/>
                    <a:pt x="182" y="9493"/>
                    <a:pt x="170" y="9493"/>
                  </a:cubicBezTo>
                  <a:cubicBezTo>
                    <a:pt x="165" y="9493"/>
                    <a:pt x="162" y="9472"/>
                    <a:pt x="161" y="9420"/>
                  </a:cubicBezTo>
                  <a:lnTo>
                    <a:pt x="166" y="9388"/>
                  </a:lnTo>
                  <a:cubicBezTo>
                    <a:pt x="162" y="9384"/>
                    <a:pt x="159" y="9382"/>
                    <a:pt x="157" y="9382"/>
                  </a:cubicBezTo>
                  <a:cubicBezTo>
                    <a:pt x="114" y="9382"/>
                    <a:pt x="143" y="9892"/>
                    <a:pt x="109" y="9892"/>
                  </a:cubicBezTo>
                  <a:cubicBezTo>
                    <a:pt x="109" y="9892"/>
                    <a:pt x="109" y="9892"/>
                    <a:pt x="108" y="9892"/>
                  </a:cubicBezTo>
                  <a:lnTo>
                    <a:pt x="108" y="9892"/>
                  </a:lnTo>
                  <a:cubicBezTo>
                    <a:pt x="110" y="10707"/>
                    <a:pt x="80" y="11501"/>
                    <a:pt x="77" y="12265"/>
                  </a:cubicBezTo>
                  <a:lnTo>
                    <a:pt x="121" y="12177"/>
                  </a:lnTo>
                  <a:lnTo>
                    <a:pt x="118" y="12444"/>
                  </a:lnTo>
                  <a:cubicBezTo>
                    <a:pt x="114" y="12474"/>
                    <a:pt x="107" y="12495"/>
                    <a:pt x="101" y="12495"/>
                  </a:cubicBezTo>
                  <a:cubicBezTo>
                    <a:pt x="93" y="12495"/>
                    <a:pt x="85" y="12456"/>
                    <a:pt x="86" y="12347"/>
                  </a:cubicBezTo>
                  <a:lnTo>
                    <a:pt x="86" y="12347"/>
                  </a:lnTo>
                  <a:cubicBezTo>
                    <a:pt x="62" y="12448"/>
                    <a:pt x="107" y="12666"/>
                    <a:pt x="116" y="12672"/>
                  </a:cubicBezTo>
                  <a:cubicBezTo>
                    <a:pt x="112" y="12774"/>
                    <a:pt x="106" y="12809"/>
                    <a:pt x="100" y="12809"/>
                  </a:cubicBezTo>
                  <a:cubicBezTo>
                    <a:pt x="86" y="12809"/>
                    <a:pt x="71" y="12624"/>
                    <a:pt x="66" y="12624"/>
                  </a:cubicBezTo>
                  <a:cubicBezTo>
                    <a:pt x="65" y="12624"/>
                    <a:pt x="64" y="12629"/>
                    <a:pt x="64" y="12641"/>
                  </a:cubicBezTo>
                  <a:lnTo>
                    <a:pt x="68" y="12795"/>
                  </a:lnTo>
                  <a:lnTo>
                    <a:pt x="73" y="12761"/>
                  </a:lnTo>
                  <a:cubicBezTo>
                    <a:pt x="91" y="12886"/>
                    <a:pt x="109" y="12897"/>
                    <a:pt x="107" y="13126"/>
                  </a:cubicBezTo>
                  <a:cubicBezTo>
                    <a:pt x="99" y="13270"/>
                    <a:pt x="81" y="13199"/>
                    <a:pt x="78" y="13257"/>
                  </a:cubicBezTo>
                  <a:cubicBezTo>
                    <a:pt x="78" y="13257"/>
                    <a:pt x="78" y="13257"/>
                    <a:pt x="78" y="13257"/>
                  </a:cubicBezTo>
                  <a:cubicBezTo>
                    <a:pt x="75" y="13257"/>
                    <a:pt x="74" y="13277"/>
                    <a:pt x="77" y="13344"/>
                  </a:cubicBezTo>
                  <a:lnTo>
                    <a:pt x="74" y="13679"/>
                  </a:lnTo>
                  <a:lnTo>
                    <a:pt x="108" y="13545"/>
                  </a:lnTo>
                  <a:cubicBezTo>
                    <a:pt x="120" y="13652"/>
                    <a:pt x="114" y="13768"/>
                    <a:pt x="124" y="13768"/>
                  </a:cubicBezTo>
                  <a:cubicBezTo>
                    <a:pt x="128" y="13768"/>
                    <a:pt x="134" y="13751"/>
                    <a:pt x="144" y="13710"/>
                  </a:cubicBezTo>
                  <a:lnTo>
                    <a:pt x="144" y="13710"/>
                  </a:lnTo>
                  <a:cubicBezTo>
                    <a:pt x="86" y="13946"/>
                    <a:pt x="123" y="14959"/>
                    <a:pt x="105" y="15097"/>
                  </a:cubicBezTo>
                  <a:cubicBezTo>
                    <a:pt x="130" y="15305"/>
                    <a:pt x="130" y="15511"/>
                    <a:pt x="127" y="15766"/>
                  </a:cubicBezTo>
                  <a:cubicBezTo>
                    <a:pt x="130" y="15739"/>
                    <a:pt x="138" y="15717"/>
                    <a:pt x="147" y="15717"/>
                  </a:cubicBezTo>
                  <a:cubicBezTo>
                    <a:pt x="158" y="15717"/>
                    <a:pt x="170" y="15758"/>
                    <a:pt x="167" y="15885"/>
                  </a:cubicBezTo>
                  <a:cubicBezTo>
                    <a:pt x="161" y="15879"/>
                    <a:pt x="155" y="15876"/>
                    <a:pt x="151" y="15876"/>
                  </a:cubicBezTo>
                  <a:cubicBezTo>
                    <a:pt x="96" y="15876"/>
                    <a:pt x="127" y="16275"/>
                    <a:pt x="80" y="16450"/>
                  </a:cubicBezTo>
                  <a:lnTo>
                    <a:pt x="80" y="16450"/>
                  </a:lnTo>
                  <a:cubicBezTo>
                    <a:pt x="82" y="16446"/>
                    <a:pt x="83" y="16444"/>
                    <a:pt x="84" y="16444"/>
                  </a:cubicBezTo>
                  <a:cubicBezTo>
                    <a:pt x="105" y="16444"/>
                    <a:pt x="95" y="16890"/>
                    <a:pt x="121" y="16890"/>
                  </a:cubicBezTo>
                  <a:cubicBezTo>
                    <a:pt x="126" y="16890"/>
                    <a:pt x="132" y="16875"/>
                    <a:pt x="139" y="16840"/>
                  </a:cubicBezTo>
                  <a:lnTo>
                    <a:pt x="139" y="16840"/>
                  </a:lnTo>
                  <a:cubicBezTo>
                    <a:pt x="136" y="16920"/>
                    <a:pt x="130" y="16932"/>
                    <a:pt x="123" y="16932"/>
                  </a:cubicBezTo>
                  <a:cubicBezTo>
                    <a:pt x="120" y="16932"/>
                    <a:pt x="116" y="16930"/>
                    <a:pt x="112" y="16930"/>
                  </a:cubicBezTo>
                  <a:cubicBezTo>
                    <a:pt x="105" y="16930"/>
                    <a:pt x="98" y="16939"/>
                    <a:pt x="91" y="16990"/>
                  </a:cubicBezTo>
                  <a:cubicBezTo>
                    <a:pt x="122" y="17427"/>
                    <a:pt x="70" y="17952"/>
                    <a:pt x="81" y="18491"/>
                  </a:cubicBezTo>
                  <a:cubicBezTo>
                    <a:pt x="81" y="18492"/>
                    <a:pt x="82" y="18492"/>
                    <a:pt x="82" y="18492"/>
                  </a:cubicBezTo>
                  <a:cubicBezTo>
                    <a:pt x="89" y="18492"/>
                    <a:pt x="96" y="18466"/>
                    <a:pt x="105" y="18466"/>
                  </a:cubicBezTo>
                  <a:cubicBezTo>
                    <a:pt x="110" y="18466"/>
                    <a:pt x="116" y="18479"/>
                    <a:pt x="123" y="18525"/>
                  </a:cubicBezTo>
                  <a:lnTo>
                    <a:pt x="71" y="18810"/>
                  </a:lnTo>
                  <a:cubicBezTo>
                    <a:pt x="76" y="18917"/>
                    <a:pt x="131" y="18908"/>
                    <a:pt x="95" y="19102"/>
                  </a:cubicBezTo>
                  <a:cubicBezTo>
                    <a:pt x="100" y="19086"/>
                    <a:pt x="106" y="19066"/>
                    <a:pt x="112" y="19066"/>
                  </a:cubicBezTo>
                  <a:cubicBezTo>
                    <a:pt x="115" y="19066"/>
                    <a:pt x="118" y="19076"/>
                    <a:pt x="120" y="19105"/>
                  </a:cubicBezTo>
                  <a:cubicBezTo>
                    <a:pt x="69" y="20162"/>
                    <a:pt x="162" y="21265"/>
                    <a:pt x="66" y="22338"/>
                  </a:cubicBezTo>
                  <a:cubicBezTo>
                    <a:pt x="74" y="22285"/>
                    <a:pt x="79" y="22264"/>
                    <a:pt x="82" y="22264"/>
                  </a:cubicBezTo>
                  <a:cubicBezTo>
                    <a:pt x="88" y="22264"/>
                    <a:pt x="89" y="22329"/>
                    <a:pt x="89" y="22401"/>
                  </a:cubicBezTo>
                  <a:cubicBezTo>
                    <a:pt x="91" y="22376"/>
                    <a:pt x="94" y="22368"/>
                    <a:pt x="99" y="22368"/>
                  </a:cubicBezTo>
                  <a:cubicBezTo>
                    <a:pt x="106" y="22368"/>
                    <a:pt x="116" y="22389"/>
                    <a:pt x="125" y="22389"/>
                  </a:cubicBezTo>
                  <a:cubicBezTo>
                    <a:pt x="126" y="22389"/>
                    <a:pt x="127" y="22389"/>
                    <a:pt x="129" y="22387"/>
                  </a:cubicBezTo>
                  <a:lnTo>
                    <a:pt x="129" y="22387"/>
                  </a:lnTo>
                  <a:lnTo>
                    <a:pt x="90" y="22836"/>
                  </a:lnTo>
                  <a:cubicBezTo>
                    <a:pt x="129" y="22918"/>
                    <a:pt x="93" y="23318"/>
                    <a:pt x="130" y="23365"/>
                  </a:cubicBezTo>
                  <a:lnTo>
                    <a:pt x="124" y="23223"/>
                  </a:lnTo>
                  <a:lnTo>
                    <a:pt x="124" y="23223"/>
                  </a:lnTo>
                  <a:cubicBezTo>
                    <a:pt x="131" y="23256"/>
                    <a:pt x="139" y="23269"/>
                    <a:pt x="147" y="23269"/>
                  </a:cubicBezTo>
                  <a:cubicBezTo>
                    <a:pt x="185" y="23269"/>
                    <a:pt x="228" y="22985"/>
                    <a:pt x="273" y="22985"/>
                  </a:cubicBezTo>
                  <a:cubicBezTo>
                    <a:pt x="275" y="22985"/>
                    <a:pt x="277" y="22985"/>
                    <a:pt x="278" y="22986"/>
                  </a:cubicBezTo>
                  <a:cubicBezTo>
                    <a:pt x="228" y="22774"/>
                    <a:pt x="352" y="22427"/>
                    <a:pt x="280" y="22080"/>
                  </a:cubicBezTo>
                  <a:cubicBezTo>
                    <a:pt x="283" y="22063"/>
                    <a:pt x="285" y="22057"/>
                    <a:pt x="287" y="22057"/>
                  </a:cubicBezTo>
                  <a:cubicBezTo>
                    <a:pt x="294" y="22057"/>
                    <a:pt x="300" y="22112"/>
                    <a:pt x="307" y="22112"/>
                  </a:cubicBezTo>
                  <a:cubicBezTo>
                    <a:pt x="309" y="22112"/>
                    <a:pt x="311" y="22110"/>
                    <a:pt x="312" y="22104"/>
                  </a:cubicBezTo>
                  <a:cubicBezTo>
                    <a:pt x="288" y="22016"/>
                    <a:pt x="283" y="21911"/>
                    <a:pt x="294" y="21713"/>
                  </a:cubicBezTo>
                  <a:lnTo>
                    <a:pt x="294" y="21713"/>
                  </a:lnTo>
                  <a:lnTo>
                    <a:pt x="300" y="21735"/>
                  </a:lnTo>
                  <a:cubicBezTo>
                    <a:pt x="294" y="21181"/>
                    <a:pt x="317" y="20944"/>
                    <a:pt x="334" y="20321"/>
                  </a:cubicBezTo>
                  <a:lnTo>
                    <a:pt x="334" y="20321"/>
                  </a:lnTo>
                  <a:lnTo>
                    <a:pt x="305" y="20367"/>
                  </a:lnTo>
                  <a:cubicBezTo>
                    <a:pt x="309" y="20234"/>
                    <a:pt x="318" y="20205"/>
                    <a:pt x="325" y="20143"/>
                  </a:cubicBezTo>
                  <a:cubicBezTo>
                    <a:pt x="319" y="20123"/>
                    <a:pt x="315" y="20115"/>
                    <a:pt x="312" y="20115"/>
                  </a:cubicBezTo>
                  <a:cubicBezTo>
                    <a:pt x="294" y="20115"/>
                    <a:pt x="311" y="20403"/>
                    <a:pt x="290" y="20403"/>
                  </a:cubicBezTo>
                  <a:cubicBezTo>
                    <a:pt x="286" y="20403"/>
                    <a:pt x="282" y="20395"/>
                    <a:pt x="276" y="20379"/>
                  </a:cubicBezTo>
                  <a:cubicBezTo>
                    <a:pt x="333" y="20201"/>
                    <a:pt x="276" y="19435"/>
                    <a:pt x="341" y="19315"/>
                  </a:cubicBezTo>
                  <a:cubicBezTo>
                    <a:pt x="341" y="19250"/>
                    <a:pt x="338" y="19232"/>
                    <a:pt x="334" y="19232"/>
                  </a:cubicBezTo>
                  <a:cubicBezTo>
                    <a:pt x="329" y="19232"/>
                    <a:pt x="322" y="19254"/>
                    <a:pt x="317" y="19254"/>
                  </a:cubicBezTo>
                  <a:cubicBezTo>
                    <a:pt x="313" y="19254"/>
                    <a:pt x="309" y="19237"/>
                    <a:pt x="309" y="19171"/>
                  </a:cubicBezTo>
                  <a:lnTo>
                    <a:pt x="327" y="19115"/>
                  </a:lnTo>
                  <a:lnTo>
                    <a:pt x="304" y="19064"/>
                  </a:lnTo>
                  <a:cubicBezTo>
                    <a:pt x="308" y="18929"/>
                    <a:pt x="330" y="18861"/>
                    <a:pt x="345" y="18856"/>
                  </a:cubicBezTo>
                  <a:lnTo>
                    <a:pt x="345" y="18856"/>
                  </a:lnTo>
                  <a:cubicBezTo>
                    <a:pt x="343" y="18889"/>
                    <a:pt x="349" y="18949"/>
                    <a:pt x="350" y="18984"/>
                  </a:cubicBezTo>
                  <a:cubicBezTo>
                    <a:pt x="369" y="18823"/>
                    <a:pt x="347" y="18541"/>
                    <a:pt x="349" y="18450"/>
                  </a:cubicBezTo>
                  <a:lnTo>
                    <a:pt x="349" y="18450"/>
                  </a:lnTo>
                  <a:lnTo>
                    <a:pt x="339" y="18628"/>
                  </a:lnTo>
                  <a:cubicBezTo>
                    <a:pt x="323" y="18068"/>
                    <a:pt x="346" y="17382"/>
                    <a:pt x="310" y="16839"/>
                  </a:cubicBezTo>
                  <a:lnTo>
                    <a:pt x="297" y="16880"/>
                  </a:lnTo>
                  <a:cubicBezTo>
                    <a:pt x="272" y="16466"/>
                    <a:pt x="311" y="16549"/>
                    <a:pt x="300" y="16094"/>
                  </a:cubicBezTo>
                  <a:lnTo>
                    <a:pt x="300" y="16094"/>
                  </a:lnTo>
                  <a:lnTo>
                    <a:pt x="303" y="16110"/>
                  </a:lnTo>
                  <a:cubicBezTo>
                    <a:pt x="290" y="16019"/>
                    <a:pt x="284" y="15898"/>
                    <a:pt x="285" y="15774"/>
                  </a:cubicBezTo>
                  <a:lnTo>
                    <a:pt x="285" y="15774"/>
                  </a:lnTo>
                  <a:cubicBezTo>
                    <a:pt x="287" y="15792"/>
                    <a:pt x="290" y="15799"/>
                    <a:pt x="292" y="15799"/>
                  </a:cubicBezTo>
                  <a:cubicBezTo>
                    <a:pt x="302" y="15799"/>
                    <a:pt x="312" y="15668"/>
                    <a:pt x="323" y="15668"/>
                  </a:cubicBezTo>
                  <a:cubicBezTo>
                    <a:pt x="326" y="15668"/>
                    <a:pt x="329" y="15679"/>
                    <a:pt x="333" y="15708"/>
                  </a:cubicBezTo>
                  <a:cubicBezTo>
                    <a:pt x="306" y="15259"/>
                    <a:pt x="311" y="15486"/>
                    <a:pt x="263" y="15190"/>
                  </a:cubicBezTo>
                  <a:lnTo>
                    <a:pt x="285" y="15121"/>
                  </a:lnTo>
                  <a:cubicBezTo>
                    <a:pt x="265" y="15020"/>
                    <a:pt x="254" y="15012"/>
                    <a:pt x="249" y="14785"/>
                  </a:cubicBezTo>
                  <a:lnTo>
                    <a:pt x="249" y="14785"/>
                  </a:lnTo>
                  <a:cubicBezTo>
                    <a:pt x="253" y="14829"/>
                    <a:pt x="257" y="14844"/>
                    <a:pt x="261" y="14844"/>
                  </a:cubicBezTo>
                  <a:cubicBezTo>
                    <a:pt x="270" y="14844"/>
                    <a:pt x="279" y="14777"/>
                    <a:pt x="289" y="14777"/>
                  </a:cubicBezTo>
                  <a:cubicBezTo>
                    <a:pt x="295" y="14777"/>
                    <a:pt x="301" y="14794"/>
                    <a:pt x="307" y="14848"/>
                  </a:cubicBezTo>
                  <a:cubicBezTo>
                    <a:pt x="354" y="14371"/>
                    <a:pt x="258" y="14141"/>
                    <a:pt x="329" y="13922"/>
                  </a:cubicBezTo>
                  <a:cubicBezTo>
                    <a:pt x="320" y="13889"/>
                    <a:pt x="312" y="13876"/>
                    <a:pt x="307" y="13876"/>
                  </a:cubicBezTo>
                  <a:cubicBezTo>
                    <a:pt x="279" y="13876"/>
                    <a:pt x="290" y="14227"/>
                    <a:pt x="284" y="14227"/>
                  </a:cubicBezTo>
                  <a:cubicBezTo>
                    <a:pt x="284" y="14227"/>
                    <a:pt x="283" y="14222"/>
                    <a:pt x="282" y="14211"/>
                  </a:cubicBezTo>
                  <a:cubicBezTo>
                    <a:pt x="279" y="14227"/>
                    <a:pt x="276" y="14234"/>
                    <a:pt x="273" y="14234"/>
                  </a:cubicBezTo>
                  <a:cubicBezTo>
                    <a:pt x="255" y="14234"/>
                    <a:pt x="237" y="14009"/>
                    <a:pt x="243" y="13881"/>
                  </a:cubicBezTo>
                  <a:cubicBezTo>
                    <a:pt x="244" y="13732"/>
                    <a:pt x="318" y="13626"/>
                    <a:pt x="319" y="13258"/>
                  </a:cubicBezTo>
                  <a:lnTo>
                    <a:pt x="319" y="13258"/>
                  </a:lnTo>
                  <a:cubicBezTo>
                    <a:pt x="320" y="13280"/>
                    <a:pt x="324" y="13287"/>
                    <a:pt x="324" y="13318"/>
                  </a:cubicBezTo>
                  <a:cubicBezTo>
                    <a:pt x="339" y="13175"/>
                    <a:pt x="302" y="13037"/>
                    <a:pt x="328" y="12862"/>
                  </a:cubicBezTo>
                  <a:cubicBezTo>
                    <a:pt x="291" y="12764"/>
                    <a:pt x="330" y="12633"/>
                    <a:pt x="283" y="12606"/>
                  </a:cubicBezTo>
                  <a:lnTo>
                    <a:pt x="283" y="12606"/>
                  </a:lnTo>
                  <a:lnTo>
                    <a:pt x="294" y="12956"/>
                  </a:lnTo>
                  <a:cubicBezTo>
                    <a:pt x="282" y="12757"/>
                    <a:pt x="226" y="12571"/>
                    <a:pt x="253" y="12243"/>
                  </a:cubicBezTo>
                  <a:lnTo>
                    <a:pt x="253" y="12243"/>
                  </a:lnTo>
                  <a:cubicBezTo>
                    <a:pt x="262" y="12268"/>
                    <a:pt x="275" y="12366"/>
                    <a:pt x="282" y="12432"/>
                  </a:cubicBezTo>
                  <a:cubicBezTo>
                    <a:pt x="296" y="12337"/>
                    <a:pt x="272" y="12248"/>
                    <a:pt x="287" y="12148"/>
                  </a:cubicBezTo>
                  <a:lnTo>
                    <a:pt x="287" y="12148"/>
                  </a:lnTo>
                  <a:cubicBezTo>
                    <a:pt x="334" y="12177"/>
                    <a:pt x="297" y="12575"/>
                    <a:pt x="333" y="12789"/>
                  </a:cubicBezTo>
                  <a:cubicBezTo>
                    <a:pt x="349" y="12701"/>
                    <a:pt x="313" y="12470"/>
                    <a:pt x="333" y="12470"/>
                  </a:cubicBezTo>
                  <a:cubicBezTo>
                    <a:pt x="337" y="12470"/>
                    <a:pt x="342" y="12477"/>
                    <a:pt x="349" y="12493"/>
                  </a:cubicBezTo>
                  <a:cubicBezTo>
                    <a:pt x="286" y="12338"/>
                    <a:pt x="357" y="12115"/>
                    <a:pt x="308" y="11855"/>
                  </a:cubicBezTo>
                  <a:lnTo>
                    <a:pt x="308" y="11855"/>
                  </a:lnTo>
                  <a:lnTo>
                    <a:pt x="337" y="11873"/>
                  </a:lnTo>
                  <a:cubicBezTo>
                    <a:pt x="332" y="11832"/>
                    <a:pt x="318" y="11746"/>
                    <a:pt x="319" y="11672"/>
                  </a:cubicBezTo>
                  <a:lnTo>
                    <a:pt x="319" y="11672"/>
                  </a:lnTo>
                  <a:lnTo>
                    <a:pt x="356" y="11808"/>
                  </a:lnTo>
                  <a:cubicBezTo>
                    <a:pt x="325" y="11598"/>
                    <a:pt x="383" y="11403"/>
                    <a:pt x="367" y="11202"/>
                  </a:cubicBezTo>
                  <a:lnTo>
                    <a:pt x="367" y="11202"/>
                  </a:lnTo>
                  <a:cubicBezTo>
                    <a:pt x="367" y="11394"/>
                    <a:pt x="360" y="11431"/>
                    <a:pt x="350" y="11431"/>
                  </a:cubicBezTo>
                  <a:cubicBezTo>
                    <a:pt x="344" y="11431"/>
                    <a:pt x="337" y="11416"/>
                    <a:pt x="330" y="11416"/>
                  </a:cubicBezTo>
                  <a:cubicBezTo>
                    <a:pt x="324" y="11416"/>
                    <a:pt x="318" y="11428"/>
                    <a:pt x="312" y="11475"/>
                  </a:cubicBezTo>
                  <a:cubicBezTo>
                    <a:pt x="275" y="10963"/>
                    <a:pt x="382" y="11169"/>
                    <a:pt x="372" y="10619"/>
                  </a:cubicBezTo>
                  <a:lnTo>
                    <a:pt x="372" y="10619"/>
                  </a:lnTo>
                  <a:cubicBezTo>
                    <a:pt x="372" y="10689"/>
                    <a:pt x="361" y="10803"/>
                    <a:pt x="351" y="10803"/>
                  </a:cubicBezTo>
                  <a:cubicBezTo>
                    <a:pt x="348" y="10803"/>
                    <a:pt x="345" y="10792"/>
                    <a:pt x="342" y="10766"/>
                  </a:cubicBezTo>
                  <a:cubicBezTo>
                    <a:pt x="348" y="10656"/>
                    <a:pt x="358" y="10509"/>
                    <a:pt x="374" y="10441"/>
                  </a:cubicBezTo>
                  <a:cubicBezTo>
                    <a:pt x="372" y="10317"/>
                    <a:pt x="368" y="10278"/>
                    <a:pt x="363" y="10278"/>
                  </a:cubicBezTo>
                  <a:cubicBezTo>
                    <a:pt x="356" y="10278"/>
                    <a:pt x="346" y="10374"/>
                    <a:pt x="337" y="10374"/>
                  </a:cubicBezTo>
                  <a:cubicBezTo>
                    <a:pt x="334" y="10374"/>
                    <a:pt x="331" y="10363"/>
                    <a:pt x="328" y="10336"/>
                  </a:cubicBezTo>
                  <a:cubicBezTo>
                    <a:pt x="361" y="10204"/>
                    <a:pt x="313" y="10146"/>
                    <a:pt x="302" y="9977"/>
                  </a:cubicBezTo>
                  <a:lnTo>
                    <a:pt x="331" y="9976"/>
                  </a:lnTo>
                  <a:cubicBezTo>
                    <a:pt x="349" y="9536"/>
                    <a:pt x="271" y="9860"/>
                    <a:pt x="294" y="9463"/>
                  </a:cubicBezTo>
                  <a:lnTo>
                    <a:pt x="294" y="9463"/>
                  </a:lnTo>
                  <a:lnTo>
                    <a:pt x="333" y="9631"/>
                  </a:lnTo>
                  <a:lnTo>
                    <a:pt x="323" y="9425"/>
                  </a:lnTo>
                  <a:lnTo>
                    <a:pt x="355" y="9467"/>
                  </a:lnTo>
                  <a:cubicBezTo>
                    <a:pt x="332" y="9243"/>
                    <a:pt x="338" y="9173"/>
                    <a:pt x="347" y="8952"/>
                  </a:cubicBezTo>
                  <a:lnTo>
                    <a:pt x="347" y="8952"/>
                  </a:lnTo>
                  <a:cubicBezTo>
                    <a:pt x="343" y="8963"/>
                    <a:pt x="339" y="8968"/>
                    <a:pt x="334" y="8968"/>
                  </a:cubicBezTo>
                  <a:cubicBezTo>
                    <a:pt x="315" y="8968"/>
                    <a:pt x="295" y="8885"/>
                    <a:pt x="294" y="8729"/>
                  </a:cubicBezTo>
                  <a:cubicBezTo>
                    <a:pt x="299" y="8687"/>
                    <a:pt x="304" y="8679"/>
                    <a:pt x="308" y="8679"/>
                  </a:cubicBezTo>
                  <a:cubicBezTo>
                    <a:pt x="310" y="8679"/>
                    <a:pt x="312" y="8682"/>
                    <a:pt x="314" y="8682"/>
                  </a:cubicBezTo>
                  <a:cubicBezTo>
                    <a:pt x="318" y="8682"/>
                    <a:pt x="319" y="8663"/>
                    <a:pt x="317" y="8528"/>
                  </a:cubicBezTo>
                  <a:lnTo>
                    <a:pt x="317" y="8528"/>
                  </a:lnTo>
                  <a:cubicBezTo>
                    <a:pt x="335" y="8590"/>
                    <a:pt x="357" y="8658"/>
                    <a:pt x="331" y="8778"/>
                  </a:cubicBezTo>
                  <a:cubicBezTo>
                    <a:pt x="340" y="8790"/>
                    <a:pt x="349" y="8840"/>
                    <a:pt x="358" y="8853"/>
                  </a:cubicBezTo>
                  <a:cubicBezTo>
                    <a:pt x="378" y="8709"/>
                    <a:pt x="363" y="8493"/>
                    <a:pt x="363" y="8394"/>
                  </a:cubicBezTo>
                  <a:lnTo>
                    <a:pt x="363" y="8394"/>
                  </a:lnTo>
                  <a:cubicBezTo>
                    <a:pt x="361" y="8432"/>
                    <a:pt x="359" y="8478"/>
                    <a:pt x="355" y="8501"/>
                  </a:cubicBezTo>
                  <a:lnTo>
                    <a:pt x="316" y="8101"/>
                  </a:lnTo>
                  <a:cubicBezTo>
                    <a:pt x="320" y="8080"/>
                    <a:pt x="323" y="8072"/>
                    <a:pt x="326" y="8072"/>
                  </a:cubicBezTo>
                  <a:cubicBezTo>
                    <a:pt x="333" y="8072"/>
                    <a:pt x="339" y="8105"/>
                    <a:pt x="344" y="8137"/>
                  </a:cubicBezTo>
                  <a:cubicBezTo>
                    <a:pt x="341" y="8056"/>
                    <a:pt x="328" y="8001"/>
                    <a:pt x="326" y="7881"/>
                  </a:cubicBezTo>
                  <a:lnTo>
                    <a:pt x="326" y="7881"/>
                  </a:lnTo>
                  <a:cubicBezTo>
                    <a:pt x="348" y="7912"/>
                    <a:pt x="372" y="7905"/>
                    <a:pt x="383" y="8072"/>
                  </a:cubicBezTo>
                  <a:lnTo>
                    <a:pt x="383" y="8072"/>
                  </a:lnTo>
                  <a:lnTo>
                    <a:pt x="357" y="7692"/>
                  </a:lnTo>
                  <a:cubicBezTo>
                    <a:pt x="366" y="7670"/>
                    <a:pt x="381" y="7537"/>
                    <a:pt x="390" y="7537"/>
                  </a:cubicBezTo>
                  <a:cubicBezTo>
                    <a:pt x="391" y="7537"/>
                    <a:pt x="392" y="7540"/>
                    <a:pt x="393" y="7546"/>
                  </a:cubicBezTo>
                  <a:cubicBezTo>
                    <a:pt x="408" y="7335"/>
                    <a:pt x="349" y="7028"/>
                    <a:pt x="367" y="6747"/>
                  </a:cubicBezTo>
                  <a:cubicBezTo>
                    <a:pt x="363" y="6733"/>
                    <a:pt x="358" y="6704"/>
                    <a:pt x="354" y="6644"/>
                  </a:cubicBezTo>
                  <a:cubicBezTo>
                    <a:pt x="359" y="6381"/>
                    <a:pt x="388" y="6147"/>
                    <a:pt x="356" y="5836"/>
                  </a:cubicBezTo>
                  <a:lnTo>
                    <a:pt x="398" y="5658"/>
                  </a:lnTo>
                  <a:cubicBezTo>
                    <a:pt x="396" y="5604"/>
                    <a:pt x="392" y="5586"/>
                    <a:pt x="387" y="5586"/>
                  </a:cubicBezTo>
                  <a:cubicBezTo>
                    <a:pt x="378" y="5586"/>
                    <a:pt x="364" y="5661"/>
                    <a:pt x="352" y="5661"/>
                  </a:cubicBezTo>
                  <a:cubicBezTo>
                    <a:pt x="343" y="5661"/>
                    <a:pt x="335" y="5623"/>
                    <a:pt x="330" y="5491"/>
                  </a:cubicBezTo>
                  <a:cubicBezTo>
                    <a:pt x="322" y="5333"/>
                    <a:pt x="334" y="5316"/>
                    <a:pt x="348" y="5316"/>
                  </a:cubicBezTo>
                  <a:cubicBezTo>
                    <a:pt x="351" y="5316"/>
                    <a:pt x="355" y="5317"/>
                    <a:pt x="359" y="5317"/>
                  </a:cubicBezTo>
                  <a:cubicBezTo>
                    <a:pt x="367" y="5317"/>
                    <a:pt x="373" y="5312"/>
                    <a:pt x="377" y="5282"/>
                  </a:cubicBezTo>
                  <a:cubicBezTo>
                    <a:pt x="356" y="5139"/>
                    <a:pt x="313" y="4890"/>
                    <a:pt x="347" y="4626"/>
                  </a:cubicBezTo>
                  <a:lnTo>
                    <a:pt x="347" y="4626"/>
                  </a:lnTo>
                  <a:cubicBezTo>
                    <a:pt x="355" y="4713"/>
                    <a:pt x="349" y="4781"/>
                    <a:pt x="352" y="4864"/>
                  </a:cubicBezTo>
                  <a:lnTo>
                    <a:pt x="375" y="4662"/>
                  </a:lnTo>
                  <a:cubicBezTo>
                    <a:pt x="402" y="4834"/>
                    <a:pt x="403" y="4971"/>
                    <a:pt x="413" y="4971"/>
                  </a:cubicBezTo>
                  <a:cubicBezTo>
                    <a:pt x="417" y="4971"/>
                    <a:pt x="423" y="4947"/>
                    <a:pt x="432" y="4891"/>
                  </a:cubicBezTo>
                  <a:cubicBezTo>
                    <a:pt x="352" y="4864"/>
                    <a:pt x="424" y="4108"/>
                    <a:pt x="344" y="4079"/>
                  </a:cubicBezTo>
                  <a:lnTo>
                    <a:pt x="360" y="3946"/>
                  </a:lnTo>
                  <a:lnTo>
                    <a:pt x="360" y="3946"/>
                  </a:lnTo>
                  <a:cubicBezTo>
                    <a:pt x="359" y="3985"/>
                    <a:pt x="365" y="3991"/>
                    <a:pt x="364" y="4028"/>
                  </a:cubicBezTo>
                  <a:cubicBezTo>
                    <a:pt x="402" y="3769"/>
                    <a:pt x="306" y="3836"/>
                    <a:pt x="317" y="3503"/>
                  </a:cubicBezTo>
                  <a:cubicBezTo>
                    <a:pt x="322" y="3419"/>
                    <a:pt x="329" y="3354"/>
                    <a:pt x="336" y="3354"/>
                  </a:cubicBezTo>
                  <a:cubicBezTo>
                    <a:pt x="339" y="3354"/>
                    <a:pt x="342" y="3363"/>
                    <a:pt x="344" y="3385"/>
                  </a:cubicBezTo>
                  <a:lnTo>
                    <a:pt x="325" y="3126"/>
                  </a:lnTo>
                  <a:cubicBezTo>
                    <a:pt x="325" y="3093"/>
                    <a:pt x="329" y="3078"/>
                    <a:pt x="332" y="3078"/>
                  </a:cubicBezTo>
                  <a:cubicBezTo>
                    <a:pt x="334" y="3078"/>
                    <a:pt x="337" y="3090"/>
                    <a:pt x="338" y="3111"/>
                  </a:cubicBezTo>
                  <a:lnTo>
                    <a:pt x="338" y="3111"/>
                  </a:lnTo>
                  <a:lnTo>
                    <a:pt x="332" y="2749"/>
                  </a:lnTo>
                  <a:lnTo>
                    <a:pt x="335" y="2752"/>
                  </a:lnTo>
                  <a:cubicBezTo>
                    <a:pt x="321" y="2696"/>
                    <a:pt x="303" y="2569"/>
                    <a:pt x="294" y="2506"/>
                  </a:cubicBezTo>
                  <a:cubicBezTo>
                    <a:pt x="297" y="2481"/>
                    <a:pt x="299" y="2471"/>
                    <a:pt x="301" y="2471"/>
                  </a:cubicBezTo>
                  <a:cubicBezTo>
                    <a:pt x="305" y="2471"/>
                    <a:pt x="305" y="2534"/>
                    <a:pt x="310" y="2534"/>
                  </a:cubicBezTo>
                  <a:cubicBezTo>
                    <a:pt x="311" y="2534"/>
                    <a:pt x="312" y="2533"/>
                    <a:pt x="312" y="2531"/>
                  </a:cubicBezTo>
                  <a:lnTo>
                    <a:pt x="293" y="2313"/>
                  </a:lnTo>
                  <a:cubicBezTo>
                    <a:pt x="297" y="2296"/>
                    <a:pt x="301" y="2289"/>
                    <a:pt x="304" y="2289"/>
                  </a:cubicBezTo>
                  <a:cubicBezTo>
                    <a:pt x="321" y="2289"/>
                    <a:pt x="333" y="2432"/>
                    <a:pt x="331" y="2556"/>
                  </a:cubicBezTo>
                  <a:cubicBezTo>
                    <a:pt x="411" y="2351"/>
                    <a:pt x="311" y="2374"/>
                    <a:pt x="357" y="1933"/>
                  </a:cubicBezTo>
                  <a:lnTo>
                    <a:pt x="357" y="1933"/>
                  </a:lnTo>
                  <a:lnTo>
                    <a:pt x="368" y="2140"/>
                  </a:lnTo>
                  <a:cubicBezTo>
                    <a:pt x="414" y="2007"/>
                    <a:pt x="396" y="1846"/>
                    <a:pt x="425" y="1612"/>
                  </a:cubicBezTo>
                  <a:lnTo>
                    <a:pt x="425" y="1612"/>
                  </a:lnTo>
                  <a:cubicBezTo>
                    <a:pt x="414" y="1655"/>
                    <a:pt x="376" y="1916"/>
                    <a:pt x="351" y="1916"/>
                  </a:cubicBezTo>
                  <a:cubicBezTo>
                    <a:pt x="344" y="1916"/>
                    <a:pt x="338" y="1895"/>
                    <a:pt x="334" y="1843"/>
                  </a:cubicBezTo>
                  <a:cubicBezTo>
                    <a:pt x="340" y="1775"/>
                    <a:pt x="343" y="1687"/>
                    <a:pt x="327" y="1559"/>
                  </a:cubicBezTo>
                  <a:cubicBezTo>
                    <a:pt x="357" y="1555"/>
                    <a:pt x="344" y="1444"/>
                    <a:pt x="369" y="1304"/>
                  </a:cubicBezTo>
                  <a:lnTo>
                    <a:pt x="405" y="1320"/>
                  </a:lnTo>
                  <a:cubicBezTo>
                    <a:pt x="425" y="1173"/>
                    <a:pt x="404" y="1179"/>
                    <a:pt x="418" y="1088"/>
                  </a:cubicBezTo>
                  <a:cubicBezTo>
                    <a:pt x="483" y="929"/>
                    <a:pt x="533" y="915"/>
                    <a:pt x="573" y="894"/>
                  </a:cubicBezTo>
                  <a:cubicBezTo>
                    <a:pt x="612" y="835"/>
                    <a:pt x="620" y="817"/>
                    <a:pt x="614" y="817"/>
                  </a:cubicBezTo>
                  <a:cubicBezTo>
                    <a:pt x="604" y="817"/>
                    <a:pt x="560" y="863"/>
                    <a:pt x="548" y="863"/>
                  </a:cubicBezTo>
                  <a:cubicBezTo>
                    <a:pt x="539" y="863"/>
                    <a:pt x="548" y="839"/>
                    <a:pt x="600" y="755"/>
                  </a:cubicBezTo>
                  <a:cubicBezTo>
                    <a:pt x="751" y="586"/>
                    <a:pt x="856" y="463"/>
                    <a:pt x="1095" y="319"/>
                  </a:cubicBezTo>
                  <a:cubicBezTo>
                    <a:pt x="1132" y="306"/>
                    <a:pt x="1149" y="301"/>
                    <a:pt x="1156" y="301"/>
                  </a:cubicBezTo>
                  <a:cubicBezTo>
                    <a:pt x="1175" y="301"/>
                    <a:pt x="1107" y="339"/>
                    <a:pt x="1126" y="339"/>
                  </a:cubicBezTo>
                  <a:cubicBezTo>
                    <a:pt x="1128" y="339"/>
                    <a:pt x="1130" y="339"/>
                    <a:pt x="1135" y="338"/>
                  </a:cubicBezTo>
                  <a:cubicBezTo>
                    <a:pt x="1133" y="334"/>
                    <a:pt x="1257" y="259"/>
                    <a:pt x="1257" y="259"/>
                  </a:cubicBezTo>
                  <a:cubicBezTo>
                    <a:pt x="1265" y="256"/>
                    <a:pt x="1271" y="255"/>
                    <a:pt x="1275" y="255"/>
                  </a:cubicBezTo>
                  <a:cubicBezTo>
                    <a:pt x="1286" y="255"/>
                    <a:pt x="1281" y="263"/>
                    <a:pt x="1277" y="267"/>
                  </a:cubicBezTo>
                  <a:cubicBezTo>
                    <a:pt x="1392" y="229"/>
                    <a:pt x="1274" y="221"/>
                    <a:pt x="1463" y="178"/>
                  </a:cubicBezTo>
                  <a:cubicBezTo>
                    <a:pt x="1475" y="164"/>
                    <a:pt x="1510" y="158"/>
                    <a:pt x="1558" y="158"/>
                  </a:cubicBezTo>
                  <a:cubicBezTo>
                    <a:pt x="1601" y="158"/>
                    <a:pt x="1654" y="163"/>
                    <a:pt x="1711" y="172"/>
                  </a:cubicBezTo>
                  <a:cubicBezTo>
                    <a:pt x="1835" y="186"/>
                    <a:pt x="1970" y="231"/>
                    <a:pt x="2090" y="242"/>
                  </a:cubicBezTo>
                  <a:cubicBezTo>
                    <a:pt x="2142" y="272"/>
                    <a:pt x="2057" y="255"/>
                    <a:pt x="2070" y="274"/>
                  </a:cubicBezTo>
                  <a:cubicBezTo>
                    <a:pt x="2224" y="312"/>
                    <a:pt x="2289" y="343"/>
                    <a:pt x="2345" y="367"/>
                  </a:cubicBezTo>
                  <a:cubicBezTo>
                    <a:pt x="2404" y="393"/>
                    <a:pt x="2455" y="413"/>
                    <a:pt x="2574" y="484"/>
                  </a:cubicBezTo>
                  <a:cubicBezTo>
                    <a:pt x="2574" y="484"/>
                    <a:pt x="2612" y="528"/>
                    <a:pt x="2650" y="573"/>
                  </a:cubicBezTo>
                  <a:cubicBezTo>
                    <a:pt x="2685" y="619"/>
                    <a:pt x="2719" y="666"/>
                    <a:pt x="2719" y="666"/>
                  </a:cubicBezTo>
                  <a:cubicBezTo>
                    <a:pt x="2690" y="622"/>
                    <a:pt x="2686" y="604"/>
                    <a:pt x="2699" y="604"/>
                  </a:cubicBezTo>
                  <a:cubicBezTo>
                    <a:pt x="2729" y="604"/>
                    <a:pt x="2843" y="700"/>
                    <a:pt x="2929" y="815"/>
                  </a:cubicBezTo>
                  <a:cubicBezTo>
                    <a:pt x="2908" y="753"/>
                    <a:pt x="2890" y="699"/>
                    <a:pt x="2870" y="666"/>
                  </a:cubicBezTo>
                  <a:lnTo>
                    <a:pt x="2870" y="666"/>
                  </a:lnTo>
                  <a:cubicBezTo>
                    <a:pt x="2870" y="666"/>
                    <a:pt x="2884" y="682"/>
                    <a:pt x="2903" y="706"/>
                  </a:cubicBezTo>
                  <a:cubicBezTo>
                    <a:pt x="2922" y="730"/>
                    <a:pt x="2945" y="764"/>
                    <a:pt x="2968" y="798"/>
                  </a:cubicBezTo>
                  <a:cubicBezTo>
                    <a:pt x="3014" y="867"/>
                    <a:pt x="3052" y="941"/>
                    <a:pt x="3052" y="941"/>
                  </a:cubicBezTo>
                  <a:cubicBezTo>
                    <a:pt x="3056" y="954"/>
                    <a:pt x="3055" y="960"/>
                    <a:pt x="3051" y="960"/>
                  </a:cubicBezTo>
                  <a:cubicBezTo>
                    <a:pt x="3044" y="960"/>
                    <a:pt x="3024" y="940"/>
                    <a:pt x="3000" y="913"/>
                  </a:cubicBezTo>
                  <a:lnTo>
                    <a:pt x="3000" y="913"/>
                  </a:lnTo>
                  <a:cubicBezTo>
                    <a:pt x="3012" y="931"/>
                    <a:pt x="3024" y="949"/>
                    <a:pt x="3033" y="963"/>
                  </a:cubicBezTo>
                  <a:cubicBezTo>
                    <a:pt x="3044" y="1012"/>
                    <a:pt x="3044" y="1031"/>
                    <a:pt x="3035" y="1031"/>
                  </a:cubicBezTo>
                  <a:cubicBezTo>
                    <a:pt x="3024" y="1031"/>
                    <a:pt x="2999" y="998"/>
                    <a:pt x="2970" y="961"/>
                  </a:cubicBezTo>
                  <a:cubicBezTo>
                    <a:pt x="2960" y="924"/>
                    <a:pt x="2950" y="885"/>
                    <a:pt x="2941" y="848"/>
                  </a:cubicBezTo>
                  <a:cubicBezTo>
                    <a:pt x="2892" y="803"/>
                    <a:pt x="2845" y="764"/>
                    <a:pt x="2823" y="764"/>
                  </a:cubicBezTo>
                  <a:cubicBezTo>
                    <a:pt x="2818" y="764"/>
                    <a:pt x="2814" y="766"/>
                    <a:pt x="2812" y="771"/>
                  </a:cubicBezTo>
                  <a:cubicBezTo>
                    <a:pt x="2825" y="786"/>
                    <a:pt x="2849" y="817"/>
                    <a:pt x="2872" y="851"/>
                  </a:cubicBezTo>
                  <a:cubicBezTo>
                    <a:pt x="2862" y="842"/>
                    <a:pt x="2853" y="836"/>
                    <a:pt x="2849" y="836"/>
                  </a:cubicBezTo>
                  <a:cubicBezTo>
                    <a:pt x="2847" y="836"/>
                    <a:pt x="2847" y="837"/>
                    <a:pt x="2847" y="840"/>
                  </a:cubicBezTo>
                  <a:cubicBezTo>
                    <a:pt x="2848" y="850"/>
                    <a:pt x="2875" y="872"/>
                    <a:pt x="2903" y="913"/>
                  </a:cubicBezTo>
                  <a:lnTo>
                    <a:pt x="2895" y="993"/>
                  </a:lnTo>
                  <a:lnTo>
                    <a:pt x="2918" y="1000"/>
                  </a:lnTo>
                  <a:cubicBezTo>
                    <a:pt x="2918" y="1000"/>
                    <a:pt x="2950" y="1093"/>
                    <a:pt x="2968" y="1189"/>
                  </a:cubicBezTo>
                  <a:cubicBezTo>
                    <a:pt x="2978" y="1237"/>
                    <a:pt x="2986" y="1284"/>
                    <a:pt x="2987" y="1321"/>
                  </a:cubicBezTo>
                  <a:cubicBezTo>
                    <a:pt x="2990" y="1357"/>
                    <a:pt x="2992" y="1380"/>
                    <a:pt x="2992" y="1380"/>
                  </a:cubicBezTo>
                  <a:cubicBezTo>
                    <a:pt x="3027" y="1511"/>
                    <a:pt x="3050" y="1656"/>
                    <a:pt x="3073" y="1818"/>
                  </a:cubicBezTo>
                  <a:cubicBezTo>
                    <a:pt x="3097" y="1981"/>
                    <a:pt x="3117" y="2166"/>
                    <a:pt x="3126" y="2405"/>
                  </a:cubicBezTo>
                  <a:cubicBezTo>
                    <a:pt x="3113" y="2358"/>
                    <a:pt x="3103" y="2344"/>
                    <a:pt x="3092" y="2344"/>
                  </a:cubicBezTo>
                  <a:cubicBezTo>
                    <a:pt x="3077" y="2344"/>
                    <a:pt x="3062" y="2373"/>
                    <a:pt x="3042" y="2373"/>
                  </a:cubicBezTo>
                  <a:cubicBezTo>
                    <a:pt x="3041" y="2373"/>
                    <a:pt x="3040" y="2373"/>
                    <a:pt x="3039" y="2373"/>
                  </a:cubicBezTo>
                  <a:cubicBezTo>
                    <a:pt x="3076" y="2243"/>
                    <a:pt x="3021" y="2004"/>
                    <a:pt x="3029" y="1758"/>
                  </a:cubicBezTo>
                  <a:lnTo>
                    <a:pt x="3029" y="1758"/>
                  </a:lnTo>
                  <a:cubicBezTo>
                    <a:pt x="3027" y="1829"/>
                    <a:pt x="3020" y="1851"/>
                    <a:pt x="3014" y="1851"/>
                  </a:cubicBezTo>
                  <a:cubicBezTo>
                    <a:pt x="3009" y="1851"/>
                    <a:pt x="3004" y="1838"/>
                    <a:pt x="3002" y="1823"/>
                  </a:cubicBezTo>
                  <a:lnTo>
                    <a:pt x="3002" y="1823"/>
                  </a:lnTo>
                  <a:lnTo>
                    <a:pt x="3038" y="2264"/>
                  </a:lnTo>
                  <a:cubicBezTo>
                    <a:pt x="3036" y="2264"/>
                    <a:pt x="3035" y="2264"/>
                    <a:pt x="3034" y="2264"/>
                  </a:cubicBezTo>
                  <a:cubicBezTo>
                    <a:pt x="3008" y="2264"/>
                    <a:pt x="3014" y="2363"/>
                    <a:pt x="3003" y="2475"/>
                  </a:cubicBezTo>
                  <a:cubicBezTo>
                    <a:pt x="3008" y="2466"/>
                    <a:pt x="3013" y="2462"/>
                    <a:pt x="3017" y="2462"/>
                  </a:cubicBezTo>
                  <a:cubicBezTo>
                    <a:pt x="3058" y="2462"/>
                    <a:pt x="3043" y="2820"/>
                    <a:pt x="3060" y="2983"/>
                  </a:cubicBezTo>
                  <a:cubicBezTo>
                    <a:pt x="3058" y="2984"/>
                    <a:pt x="3056" y="2984"/>
                    <a:pt x="3055" y="2984"/>
                  </a:cubicBezTo>
                  <a:cubicBezTo>
                    <a:pt x="3036" y="2984"/>
                    <a:pt x="3020" y="2932"/>
                    <a:pt x="3024" y="2732"/>
                  </a:cubicBezTo>
                  <a:lnTo>
                    <a:pt x="3024" y="2732"/>
                  </a:lnTo>
                  <a:cubicBezTo>
                    <a:pt x="2980" y="2973"/>
                    <a:pt x="3094" y="3044"/>
                    <a:pt x="3056" y="3281"/>
                  </a:cubicBezTo>
                  <a:lnTo>
                    <a:pt x="3056" y="3281"/>
                  </a:lnTo>
                  <a:cubicBezTo>
                    <a:pt x="3056" y="3281"/>
                    <a:pt x="3056" y="3280"/>
                    <a:pt x="3056" y="3280"/>
                  </a:cubicBezTo>
                  <a:lnTo>
                    <a:pt x="3056" y="3280"/>
                  </a:lnTo>
                  <a:cubicBezTo>
                    <a:pt x="3056" y="3281"/>
                    <a:pt x="3056" y="3281"/>
                    <a:pt x="3056" y="3281"/>
                  </a:cubicBezTo>
                  <a:cubicBezTo>
                    <a:pt x="3056" y="3281"/>
                    <a:pt x="3056" y="3281"/>
                    <a:pt x="3056" y="3281"/>
                  </a:cubicBezTo>
                  <a:lnTo>
                    <a:pt x="3056" y="3281"/>
                  </a:lnTo>
                  <a:cubicBezTo>
                    <a:pt x="3059" y="3401"/>
                    <a:pt x="3051" y="3548"/>
                    <a:pt x="3040" y="3548"/>
                  </a:cubicBezTo>
                  <a:cubicBezTo>
                    <a:pt x="3038" y="3548"/>
                    <a:pt x="3036" y="3544"/>
                    <a:pt x="3034" y="3537"/>
                  </a:cubicBezTo>
                  <a:lnTo>
                    <a:pt x="3034" y="3483"/>
                  </a:lnTo>
                  <a:lnTo>
                    <a:pt x="3034" y="3483"/>
                  </a:lnTo>
                  <a:cubicBezTo>
                    <a:pt x="3027" y="3838"/>
                    <a:pt x="3034" y="4564"/>
                    <a:pt x="3085" y="4617"/>
                  </a:cubicBezTo>
                  <a:cubicBezTo>
                    <a:pt x="3085" y="4618"/>
                    <a:pt x="3084" y="4618"/>
                    <a:pt x="3084" y="4618"/>
                  </a:cubicBezTo>
                  <a:cubicBezTo>
                    <a:pt x="3074" y="4618"/>
                    <a:pt x="3024" y="4570"/>
                    <a:pt x="3014" y="4550"/>
                  </a:cubicBezTo>
                  <a:lnTo>
                    <a:pt x="3014" y="4550"/>
                  </a:lnTo>
                  <a:lnTo>
                    <a:pt x="3183" y="5183"/>
                  </a:lnTo>
                  <a:cubicBezTo>
                    <a:pt x="3178" y="5176"/>
                    <a:pt x="3171" y="5173"/>
                    <a:pt x="3164" y="5173"/>
                  </a:cubicBezTo>
                  <a:cubicBezTo>
                    <a:pt x="3139" y="5173"/>
                    <a:pt x="3106" y="5207"/>
                    <a:pt x="3077" y="5207"/>
                  </a:cubicBezTo>
                  <a:cubicBezTo>
                    <a:pt x="3048" y="5207"/>
                    <a:pt x="3023" y="5174"/>
                    <a:pt x="3012" y="5047"/>
                  </a:cubicBezTo>
                  <a:lnTo>
                    <a:pt x="3012" y="5047"/>
                  </a:lnTo>
                  <a:cubicBezTo>
                    <a:pt x="3006" y="5131"/>
                    <a:pt x="2999" y="5237"/>
                    <a:pt x="3014" y="5415"/>
                  </a:cubicBezTo>
                  <a:cubicBezTo>
                    <a:pt x="3018" y="5373"/>
                    <a:pt x="3048" y="5318"/>
                    <a:pt x="3067" y="5318"/>
                  </a:cubicBezTo>
                  <a:cubicBezTo>
                    <a:pt x="3074" y="5318"/>
                    <a:pt x="3079" y="5327"/>
                    <a:pt x="3081" y="5350"/>
                  </a:cubicBezTo>
                  <a:cubicBezTo>
                    <a:pt x="3033" y="5563"/>
                    <a:pt x="3054" y="5502"/>
                    <a:pt x="3016" y="5755"/>
                  </a:cubicBezTo>
                  <a:lnTo>
                    <a:pt x="3016" y="5755"/>
                  </a:lnTo>
                  <a:cubicBezTo>
                    <a:pt x="3019" y="5740"/>
                    <a:pt x="3024" y="5734"/>
                    <a:pt x="3031" y="5734"/>
                  </a:cubicBezTo>
                  <a:cubicBezTo>
                    <a:pt x="3054" y="5734"/>
                    <a:pt x="3090" y="5812"/>
                    <a:pt x="3089" y="5912"/>
                  </a:cubicBezTo>
                  <a:cubicBezTo>
                    <a:pt x="3085" y="5905"/>
                    <a:pt x="3077" y="5904"/>
                    <a:pt x="3066" y="5904"/>
                  </a:cubicBezTo>
                  <a:cubicBezTo>
                    <a:pt x="3063" y="5904"/>
                    <a:pt x="3059" y="5904"/>
                    <a:pt x="3055" y="5904"/>
                  </a:cubicBezTo>
                  <a:cubicBezTo>
                    <a:pt x="3039" y="5904"/>
                    <a:pt x="3022" y="5902"/>
                    <a:pt x="3016" y="5880"/>
                  </a:cubicBezTo>
                  <a:lnTo>
                    <a:pt x="3016" y="5880"/>
                  </a:lnTo>
                  <a:lnTo>
                    <a:pt x="3078" y="6199"/>
                  </a:lnTo>
                  <a:lnTo>
                    <a:pt x="3078" y="6199"/>
                  </a:lnTo>
                  <a:cubicBezTo>
                    <a:pt x="3074" y="6183"/>
                    <a:pt x="3068" y="6176"/>
                    <a:pt x="3061" y="6176"/>
                  </a:cubicBezTo>
                  <a:cubicBezTo>
                    <a:pt x="3043" y="6176"/>
                    <a:pt x="3019" y="6224"/>
                    <a:pt x="3007" y="6275"/>
                  </a:cubicBezTo>
                  <a:cubicBezTo>
                    <a:pt x="3007" y="6274"/>
                    <a:pt x="3008" y="6273"/>
                    <a:pt x="3008" y="6273"/>
                  </a:cubicBezTo>
                  <a:lnTo>
                    <a:pt x="3008" y="6273"/>
                  </a:lnTo>
                  <a:cubicBezTo>
                    <a:pt x="3018" y="6273"/>
                    <a:pt x="3005" y="6574"/>
                    <a:pt x="3012" y="6660"/>
                  </a:cubicBezTo>
                  <a:lnTo>
                    <a:pt x="3027" y="6516"/>
                  </a:lnTo>
                  <a:lnTo>
                    <a:pt x="3027" y="6516"/>
                  </a:lnTo>
                  <a:cubicBezTo>
                    <a:pt x="3017" y="6900"/>
                    <a:pt x="3121" y="6896"/>
                    <a:pt x="3118" y="7276"/>
                  </a:cubicBezTo>
                  <a:cubicBezTo>
                    <a:pt x="3111" y="7254"/>
                    <a:pt x="3090" y="7226"/>
                    <a:pt x="3070" y="7226"/>
                  </a:cubicBezTo>
                  <a:cubicBezTo>
                    <a:pt x="3049" y="7226"/>
                    <a:pt x="3028" y="7257"/>
                    <a:pt x="3024" y="7356"/>
                  </a:cubicBezTo>
                  <a:cubicBezTo>
                    <a:pt x="3058" y="7445"/>
                    <a:pt x="3188" y="7749"/>
                    <a:pt x="3214" y="8087"/>
                  </a:cubicBezTo>
                  <a:lnTo>
                    <a:pt x="3194" y="8151"/>
                  </a:lnTo>
                  <a:lnTo>
                    <a:pt x="3217" y="8410"/>
                  </a:lnTo>
                  <a:cubicBezTo>
                    <a:pt x="3166" y="8249"/>
                    <a:pt x="3058" y="7797"/>
                    <a:pt x="3016" y="7550"/>
                  </a:cubicBezTo>
                  <a:cubicBezTo>
                    <a:pt x="3001" y="7693"/>
                    <a:pt x="2993" y="7590"/>
                    <a:pt x="2994" y="7805"/>
                  </a:cubicBezTo>
                  <a:cubicBezTo>
                    <a:pt x="2992" y="7817"/>
                    <a:pt x="2989" y="7823"/>
                    <a:pt x="2987" y="7823"/>
                  </a:cubicBezTo>
                  <a:cubicBezTo>
                    <a:pt x="2974" y="7823"/>
                    <a:pt x="2967" y="7678"/>
                    <a:pt x="2966" y="7625"/>
                  </a:cubicBezTo>
                  <a:lnTo>
                    <a:pt x="2955" y="8126"/>
                  </a:lnTo>
                  <a:cubicBezTo>
                    <a:pt x="2956" y="8125"/>
                    <a:pt x="2957" y="8125"/>
                    <a:pt x="2958" y="8125"/>
                  </a:cubicBezTo>
                  <a:cubicBezTo>
                    <a:pt x="2994" y="8125"/>
                    <a:pt x="2995" y="8491"/>
                    <a:pt x="3025" y="8491"/>
                  </a:cubicBezTo>
                  <a:cubicBezTo>
                    <a:pt x="3026" y="8491"/>
                    <a:pt x="3027" y="8491"/>
                    <a:pt x="3027" y="8490"/>
                  </a:cubicBezTo>
                  <a:lnTo>
                    <a:pt x="2986" y="7946"/>
                  </a:lnTo>
                  <a:cubicBezTo>
                    <a:pt x="2988" y="7945"/>
                    <a:pt x="2989" y="7945"/>
                    <a:pt x="2990" y="7945"/>
                  </a:cubicBezTo>
                  <a:cubicBezTo>
                    <a:pt x="3030" y="7945"/>
                    <a:pt x="3099" y="8272"/>
                    <a:pt x="3092" y="8615"/>
                  </a:cubicBezTo>
                  <a:cubicBezTo>
                    <a:pt x="3088" y="8635"/>
                    <a:pt x="3083" y="8643"/>
                    <a:pt x="3076" y="8643"/>
                  </a:cubicBezTo>
                  <a:cubicBezTo>
                    <a:pt x="3054" y="8643"/>
                    <a:pt x="3020" y="8555"/>
                    <a:pt x="3009" y="8555"/>
                  </a:cubicBezTo>
                  <a:cubicBezTo>
                    <a:pt x="3009" y="8555"/>
                    <a:pt x="3008" y="8555"/>
                    <a:pt x="3008" y="8556"/>
                  </a:cubicBezTo>
                  <a:cubicBezTo>
                    <a:pt x="3021" y="8602"/>
                    <a:pt x="3033" y="8892"/>
                    <a:pt x="3024" y="8925"/>
                  </a:cubicBezTo>
                  <a:lnTo>
                    <a:pt x="3003" y="8774"/>
                  </a:lnTo>
                  <a:lnTo>
                    <a:pt x="3003" y="8774"/>
                  </a:lnTo>
                  <a:cubicBezTo>
                    <a:pt x="2988" y="8972"/>
                    <a:pt x="3056" y="9097"/>
                    <a:pt x="3018" y="9335"/>
                  </a:cubicBezTo>
                  <a:cubicBezTo>
                    <a:pt x="3015" y="9416"/>
                    <a:pt x="2967" y="9579"/>
                    <a:pt x="2990" y="9593"/>
                  </a:cubicBezTo>
                  <a:cubicBezTo>
                    <a:pt x="3018" y="9512"/>
                    <a:pt x="3081" y="9471"/>
                    <a:pt x="3133" y="9471"/>
                  </a:cubicBezTo>
                  <a:cubicBezTo>
                    <a:pt x="3167" y="9471"/>
                    <a:pt x="3197" y="9488"/>
                    <a:pt x="3210" y="9523"/>
                  </a:cubicBezTo>
                  <a:cubicBezTo>
                    <a:pt x="3207" y="9551"/>
                    <a:pt x="3167" y="9953"/>
                    <a:pt x="3144" y="10047"/>
                  </a:cubicBezTo>
                  <a:cubicBezTo>
                    <a:pt x="3138" y="10070"/>
                    <a:pt x="3131" y="10079"/>
                    <a:pt x="3125" y="10079"/>
                  </a:cubicBezTo>
                  <a:cubicBezTo>
                    <a:pt x="3098" y="10079"/>
                    <a:pt x="3068" y="9935"/>
                    <a:pt x="3043" y="9935"/>
                  </a:cubicBezTo>
                  <a:cubicBezTo>
                    <a:pt x="3038" y="9935"/>
                    <a:pt x="3033" y="9942"/>
                    <a:pt x="3028" y="9959"/>
                  </a:cubicBezTo>
                  <a:cubicBezTo>
                    <a:pt x="3040" y="9964"/>
                    <a:pt x="3053" y="10038"/>
                    <a:pt x="3057" y="10070"/>
                  </a:cubicBezTo>
                  <a:cubicBezTo>
                    <a:pt x="3048" y="10156"/>
                    <a:pt x="3024" y="10034"/>
                    <a:pt x="3028" y="10221"/>
                  </a:cubicBezTo>
                  <a:cubicBezTo>
                    <a:pt x="3057" y="10243"/>
                    <a:pt x="3044" y="10426"/>
                    <a:pt x="3046" y="10426"/>
                  </a:cubicBezTo>
                  <a:cubicBezTo>
                    <a:pt x="3048" y="10426"/>
                    <a:pt x="3051" y="10395"/>
                    <a:pt x="3062" y="10310"/>
                  </a:cubicBezTo>
                  <a:lnTo>
                    <a:pt x="3062" y="10310"/>
                  </a:lnTo>
                  <a:cubicBezTo>
                    <a:pt x="3074" y="10493"/>
                    <a:pt x="3054" y="10504"/>
                    <a:pt x="3056" y="10719"/>
                  </a:cubicBezTo>
                  <a:cubicBezTo>
                    <a:pt x="3059" y="10711"/>
                    <a:pt x="3062" y="10708"/>
                    <a:pt x="3066" y="10708"/>
                  </a:cubicBezTo>
                  <a:cubicBezTo>
                    <a:pt x="3095" y="10708"/>
                    <a:pt x="3146" y="10932"/>
                    <a:pt x="3156" y="11095"/>
                  </a:cubicBezTo>
                  <a:cubicBezTo>
                    <a:pt x="3155" y="11094"/>
                    <a:pt x="3154" y="11094"/>
                    <a:pt x="3153" y="11094"/>
                  </a:cubicBezTo>
                  <a:cubicBezTo>
                    <a:pt x="3143" y="11094"/>
                    <a:pt x="3132" y="11128"/>
                    <a:pt x="3127" y="11146"/>
                  </a:cubicBezTo>
                  <a:cubicBezTo>
                    <a:pt x="3123" y="11521"/>
                    <a:pt x="3104" y="11722"/>
                    <a:pt x="3104" y="12072"/>
                  </a:cubicBezTo>
                  <a:cubicBezTo>
                    <a:pt x="3097" y="12099"/>
                    <a:pt x="3087" y="12219"/>
                    <a:pt x="3074" y="12219"/>
                  </a:cubicBezTo>
                  <a:cubicBezTo>
                    <a:pt x="3071" y="12219"/>
                    <a:pt x="3068" y="12214"/>
                    <a:pt x="3065" y="12202"/>
                  </a:cubicBezTo>
                  <a:lnTo>
                    <a:pt x="3065" y="12202"/>
                  </a:lnTo>
                  <a:cubicBezTo>
                    <a:pt x="3072" y="12252"/>
                    <a:pt x="3086" y="12298"/>
                    <a:pt x="3087" y="12406"/>
                  </a:cubicBezTo>
                  <a:cubicBezTo>
                    <a:pt x="3080" y="12446"/>
                    <a:pt x="3076" y="12462"/>
                    <a:pt x="3073" y="12462"/>
                  </a:cubicBezTo>
                  <a:cubicBezTo>
                    <a:pt x="3063" y="12462"/>
                    <a:pt x="3069" y="12290"/>
                    <a:pt x="3055" y="12290"/>
                  </a:cubicBezTo>
                  <a:cubicBezTo>
                    <a:pt x="3051" y="12290"/>
                    <a:pt x="3046" y="12300"/>
                    <a:pt x="3040" y="12325"/>
                  </a:cubicBezTo>
                  <a:cubicBezTo>
                    <a:pt x="3063" y="12338"/>
                    <a:pt x="3072" y="12604"/>
                    <a:pt x="3087" y="12756"/>
                  </a:cubicBezTo>
                  <a:cubicBezTo>
                    <a:pt x="3123" y="12709"/>
                    <a:pt x="3094" y="12402"/>
                    <a:pt x="3080" y="12248"/>
                  </a:cubicBezTo>
                  <a:cubicBezTo>
                    <a:pt x="3129" y="12248"/>
                    <a:pt x="3181" y="12515"/>
                    <a:pt x="3205" y="12880"/>
                  </a:cubicBezTo>
                  <a:cubicBezTo>
                    <a:pt x="3211" y="13030"/>
                    <a:pt x="3202" y="13059"/>
                    <a:pt x="3193" y="13059"/>
                  </a:cubicBezTo>
                  <a:cubicBezTo>
                    <a:pt x="3187" y="13059"/>
                    <a:pt x="3181" y="13047"/>
                    <a:pt x="3179" y="13047"/>
                  </a:cubicBezTo>
                  <a:lnTo>
                    <a:pt x="3179" y="13047"/>
                  </a:lnTo>
                  <a:cubicBezTo>
                    <a:pt x="3178" y="13047"/>
                    <a:pt x="3178" y="13049"/>
                    <a:pt x="3179" y="13057"/>
                  </a:cubicBezTo>
                  <a:cubicBezTo>
                    <a:pt x="3170" y="13602"/>
                    <a:pt x="3266" y="13522"/>
                    <a:pt x="3230" y="13976"/>
                  </a:cubicBezTo>
                  <a:cubicBezTo>
                    <a:pt x="3219" y="14040"/>
                    <a:pt x="3208" y="14059"/>
                    <a:pt x="3197" y="14059"/>
                  </a:cubicBezTo>
                  <a:cubicBezTo>
                    <a:pt x="3180" y="14059"/>
                    <a:pt x="3165" y="14017"/>
                    <a:pt x="3152" y="14017"/>
                  </a:cubicBezTo>
                  <a:cubicBezTo>
                    <a:pt x="3149" y="14017"/>
                    <a:pt x="3147" y="14018"/>
                    <a:pt x="3144" y="14023"/>
                  </a:cubicBezTo>
                  <a:cubicBezTo>
                    <a:pt x="3132" y="13787"/>
                    <a:pt x="3164" y="13660"/>
                    <a:pt x="3163" y="13500"/>
                  </a:cubicBezTo>
                  <a:lnTo>
                    <a:pt x="3163" y="13500"/>
                  </a:lnTo>
                  <a:lnTo>
                    <a:pt x="3147" y="13698"/>
                  </a:lnTo>
                  <a:cubicBezTo>
                    <a:pt x="3137" y="13622"/>
                    <a:pt x="3129" y="13464"/>
                    <a:pt x="3138" y="13378"/>
                  </a:cubicBezTo>
                  <a:lnTo>
                    <a:pt x="3138" y="13378"/>
                  </a:lnTo>
                  <a:cubicBezTo>
                    <a:pt x="3109" y="13529"/>
                    <a:pt x="3133" y="14300"/>
                    <a:pt x="3106" y="14721"/>
                  </a:cubicBezTo>
                  <a:cubicBezTo>
                    <a:pt x="3115" y="14782"/>
                    <a:pt x="3125" y="14880"/>
                    <a:pt x="3134" y="14880"/>
                  </a:cubicBezTo>
                  <a:cubicBezTo>
                    <a:pt x="3137" y="14880"/>
                    <a:pt x="3139" y="14875"/>
                    <a:pt x="3141" y="14863"/>
                  </a:cubicBezTo>
                  <a:lnTo>
                    <a:pt x="3137" y="14730"/>
                  </a:lnTo>
                  <a:cubicBezTo>
                    <a:pt x="3141" y="14712"/>
                    <a:pt x="3144" y="14705"/>
                    <a:pt x="3147" y="14705"/>
                  </a:cubicBezTo>
                  <a:cubicBezTo>
                    <a:pt x="3161" y="14705"/>
                    <a:pt x="3169" y="14857"/>
                    <a:pt x="3177" y="14857"/>
                  </a:cubicBezTo>
                  <a:cubicBezTo>
                    <a:pt x="3180" y="14857"/>
                    <a:pt x="3182" y="14844"/>
                    <a:pt x="3184" y="14812"/>
                  </a:cubicBezTo>
                  <a:cubicBezTo>
                    <a:pt x="3202" y="14992"/>
                    <a:pt x="3230" y="15192"/>
                    <a:pt x="3216" y="15444"/>
                  </a:cubicBezTo>
                  <a:lnTo>
                    <a:pt x="3182" y="15489"/>
                  </a:lnTo>
                  <a:lnTo>
                    <a:pt x="3182" y="15489"/>
                  </a:lnTo>
                  <a:cubicBezTo>
                    <a:pt x="3192" y="15468"/>
                    <a:pt x="3201" y="15322"/>
                    <a:pt x="3190" y="15255"/>
                  </a:cubicBezTo>
                  <a:lnTo>
                    <a:pt x="3190" y="15255"/>
                  </a:lnTo>
                  <a:cubicBezTo>
                    <a:pt x="3207" y="15361"/>
                    <a:pt x="3141" y="15641"/>
                    <a:pt x="3188" y="15757"/>
                  </a:cubicBezTo>
                  <a:lnTo>
                    <a:pt x="3214" y="15580"/>
                  </a:lnTo>
                  <a:cubicBezTo>
                    <a:pt x="3232" y="15760"/>
                    <a:pt x="3270" y="15981"/>
                    <a:pt x="3259" y="16205"/>
                  </a:cubicBezTo>
                  <a:cubicBezTo>
                    <a:pt x="3295" y="16103"/>
                    <a:pt x="3255" y="16152"/>
                    <a:pt x="3297" y="15994"/>
                  </a:cubicBezTo>
                  <a:lnTo>
                    <a:pt x="3297" y="15994"/>
                  </a:lnTo>
                  <a:cubicBezTo>
                    <a:pt x="3292" y="16007"/>
                    <a:pt x="3288" y="16012"/>
                    <a:pt x="3285" y="16012"/>
                  </a:cubicBezTo>
                  <a:cubicBezTo>
                    <a:pt x="3258" y="16012"/>
                    <a:pt x="3284" y="15602"/>
                    <a:pt x="3261" y="15602"/>
                  </a:cubicBezTo>
                  <a:cubicBezTo>
                    <a:pt x="3259" y="15602"/>
                    <a:pt x="3256" y="15607"/>
                    <a:pt x="3252" y="15620"/>
                  </a:cubicBezTo>
                  <a:lnTo>
                    <a:pt x="3252" y="15620"/>
                  </a:lnTo>
                  <a:cubicBezTo>
                    <a:pt x="3290" y="15469"/>
                    <a:pt x="3267" y="15352"/>
                    <a:pt x="3306" y="15151"/>
                  </a:cubicBezTo>
                  <a:lnTo>
                    <a:pt x="3306" y="15151"/>
                  </a:lnTo>
                  <a:cubicBezTo>
                    <a:pt x="3301" y="15153"/>
                    <a:pt x="3296" y="15168"/>
                    <a:pt x="3293" y="15168"/>
                  </a:cubicBezTo>
                  <a:cubicBezTo>
                    <a:pt x="3288" y="15168"/>
                    <a:pt x="3286" y="15144"/>
                    <a:pt x="3290" y="15039"/>
                  </a:cubicBezTo>
                  <a:cubicBezTo>
                    <a:pt x="3286" y="15031"/>
                    <a:pt x="3282" y="15010"/>
                    <a:pt x="3279" y="14997"/>
                  </a:cubicBezTo>
                  <a:cubicBezTo>
                    <a:pt x="3280" y="14992"/>
                    <a:pt x="3280" y="14990"/>
                    <a:pt x="3280" y="14984"/>
                  </a:cubicBezTo>
                  <a:lnTo>
                    <a:pt x="3280" y="14984"/>
                  </a:lnTo>
                  <a:lnTo>
                    <a:pt x="3279" y="14995"/>
                  </a:lnTo>
                  <a:cubicBezTo>
                    <a:pt x="3278" y="14991"/>
                    <a:pt x="3277" y="14989"/>
                    <a:pt x="3277" y="14989"/>
                  </a:cubicBezTo>
                  <a:lnTo>
                    <a:pt x="3277" y="14989"/>
                  </a:lnTo>
                  <a:cubicBezTo>
                    <a:pt x="3277" y="14989"/>
                    <a:pt x="3277" y="14992"/>
                    <a:pt x="3277" y="14999"/>
                  </a:cubicBezTo>
                  <a:cubicBezTo>
                    <a:pt x="3272" y="15044"/>
                    <a:pt x="3266" y="15080"/>
                    <a:pt x="3260" y="15094"/>
                  </a:cubicBezTo>
                  <a:cubicBezTo>
                    <a:pt x="3232" y="15001"/>
                    <a:pt x="3233" y="14704"/>
                    <a:pt x="3219" y="14603"/>
                  </a:cubicBezTo>
                  <a:cubicBezTo>
                    <a:pt x="3220" y="14573"/>
                    <a:pt x="3222" y="14562"/>
                    <a:pt x="3224" y="14562"/>
                  </a:cubicBezTo>
                  <a:cubicBezTo>
                    <a:pt x="3228" y="14562"/>
                    <a:pt x="3233" y="14603"/>
                    <a:pt x="3239" y="14603"/>
                  </a:cubicBezTo>
                  <a:cubicBezTo>
                    <a:pt x="3241" y="14603"/>
                    <a:pt x="3243" y="14599"/>
                    <a:pt x="3246" y="14589"/>
                  </a:cubicBezTo>
                  <a:lnTo>
                    <a:pt x="3224" y="14439"/>
                  </a:lnTo>
                  <a:cubicBezTo>
                    <a:pt x="3242" y="14428"/>
                    <a:pt x="3256" y="14294"/>
                    <a:pt x="3268" y="14294"/>
                  </a:cubicBezTo>
                  <a:cubicBezTo>
                    <a:pt x="3274" y="14294"/>
                    <a:pt x="3279" y="14323"/>
                    <a:pt x="3284" y="14405"/>
                  </a:cubicBezTo>
                  <a:lnTo>
                    <a:pt x="3285" y="14169"/>
                  </a:lnTo>
                  <a:cubicBezTo>
                    <a:pt x="3300" y="14031"/>
                    <a:pt x="3306" y="13840"/>
                    <a:pt x="3295" y="13722"/>
                  </a:cubicBezTo>
                  <a:cubicBezTo>
                    <a:pt x="3299" y="13635"/>
                    <a:pt x="3278" y="13510"/>
                    <a:pt x="3279" y="13510"/>
                  </a:cubicBezTo>
                  <a:lnTo>
                    <a:pt x="3279" y="13510"/>
                  </a:lnTo>
                  <a:cubicBezTo>
                    <a:pt x="3280" y="13510"/>
                    <a:pt x="3281" y="13519"/>
                    <a:pt x="3286" y="13539"/>
                  </a:cubicBezTo>
                  <a:lnTo>
                    <a:pt x="3269" y="13170"/>
                  </a:lnTo>
                  <a:lnTo>
                    <a:pt x="3276" y="13167"/>
                  </a:lnTo>
                  <a:cubicBezTo>
                    <a:pt x="3280" y="12802"/>
                    <a:pt x="3232" y="12416"/>
                    <a:pt x="3280" y="12000"/>
                  </a:cubicBezTo>
                  <a:cubicBezTo>
                    <a:pt x="3273" y="11877"/>
                    <a:pt x="3265" y="11750"/>
                    <a:pt x="3272" y="11545"/>
                  </a:cubicBezTo>
                  <a:lnTo>
                    <a:pt x="3296" y="11505"/>
                  </a:lnTo>
                  <a:cubicBezTo>
                    <a:pt x="3288" y="11347"/>
                    <a:pt x="3319" y="11032"/>
                    <a:pt x="3295" y="10964"/>
                  </a:cubicBezTo>
                  <a:cubicBezTo>
                    <a:pt x="3356" y="10794"/>
                    <a:pt x="3308" y="10199"/>
                    <a:pt x="3320" y="9922"/>
                  </a:cubicBezTo>
                  <a:lnTo>
                    <a:pt x="3290" y="9912"/>
                  </a:lnTo>
                  <a:cubicBezTo>
                    <a:pt x="3291" y="9721"/>
                    <a:pt x="3283" y="9538"/>
                    <a:pt x="3270" y="9301"/>
                  </a:cubicBezTo>
                  <a:lnTo>
                    <a:pt x="3244" y="9315"/>
                  </a:lnTo>
                  <a:cubicBezTo>
                    <a:pt x="3222" y="9112"/>
                    <a:pt x="3263" y="8792"/>
                    <a:pt x="3260" y="8469"/>
                  </a:cubicBezTo>
                  <a:lnTo>
                    <a:pt x="3260" y="8469"/>
                  </a:lnTo>
                  <a:cubicBezTo>
                    <a:pt x="3270" y="8490"/>
                    <a:pt x="3267" y="8572"/>
                    <a:pt x="3261" y="8631"/>
                  </a:cubicBezTo>
                  <a:cubicBezTo>
                    <a:pt x="3322" y="8244"/>
                    <a:pt x="3218" y="7816"/>
                    <a:pt x="3261" y="7467"/>
                  </a:cubicBezTo>
                  <a:cubicBezTo>
                    <a:pt x="3252" y="7380"/>
                    <a:pt x="3255" y="7316"/>
                    <a:pt x="3262" y="7256"/>
                  </a:cubicBezTo>
                  <a:cubicBezTo>
                    <a:pt x="3262" y="7264"/>
                    <a:pt x="3262" y="7271"/>
                    <a:pt x="3263" y="7277"/>
                  </a:cubicBezTo>
                  <a:cubicBezTo>
                    <a:pt x="3263" y="7268"/>
                    <a:pt x="3263" y="7255"/>
                    <a:pt x="3263" y="7241"/>
                  </a:cubicBezTo>
                  <a:cubicBezTo>
                    <a:pt x="3268" y="7202"/>
                    <a:pt x="3272" y="7162"/>
                    <a:pt x="3277" y="7120"/>
                  </a:cubicBezTo>
                  <a:lnTo>
                    <a:pt x="3277" y="7120"/>
                  </a:lnTo>
                  <a:cubicBezTo>
                    <a:pt x="3271" y="7156"/>
                    <a:pt x="3266" y="7191"/>
                    <a:pt x="3263" y="7222"/>
                  </a:cubicBezTo>
                  <a:cubicBezTo>
                    <a:pt x="3263" y="7155"/>
                    <a:pt x="3260" y="7053"/>
                    <a:pt x="3253" y="6953"/>
                  </a:cubicBezTo>
                  <a:lnTo>
                    <a:pt x="3282" y="6910"/>
                  </a:lnTo>
                  <a:cubicBezTo>
                    <a:pt x="3281" y="6902"/>
                    <a:pt x="3281" y="6896"/>
                    <a:pt x="3281" y="6886"/>
                  </a:cubicBezTo>
                  <a:cubicBezTo>
                    <a:pt x="3286" y="6837"/>
                    <a:pt x="3282" y="6817"/>
                    <a:pt x="3275" y="6817"/>
                  </a:cubicBezTo>
                  <a:cubicBezTo>
                    <a:pt x="3267" y="6817"/>
                    <a:pt x="3256" y="6835"/>
                    <a:pt x="3246" y="6861"/>
                  </a:cubicBezTo>
                  <a:cubicBezTo>
                    <a:pt x="3241" y="6811"/>
                    <a:pt x="3235" y="6764"/>
                    <a:pt x="3228" y="6729"/>
                  </a:cubicBezTo>
                  <a:cubicBezTo>
                    <a:pt x="3274" y="6649"/>
                    <a:pt x="3213" y="6466"/>
                    <a:pt x="3262" y="6357"/>
                  </a:cubicBezTo>
                  <a:cubicBezTo>
                    <a:pt x="3240" y="6295"/>
                    <a:pt x="3243" y="5918"/>
                    <a:pt x="3204" y="5820"/>
                  </a:cubicBezTo>
                  <a:lnTo>
                    <a:pt x="3204" y="5820"/>
                  </a:lnTo>
                  <a:cubicBezTo>
                    <a:pt x="3210" y="5709"/>
                    <a:pt x="3215" y="5599"/>
                    <a:pt x="3202" y="5500"/>
                  </a:cubicBezTo>
                  <a:lnTo>
                    <a:pt x="3238" y="5453"/>
                  </a:lnTo>
                  <a:lnTo>
                    <a:pt x="3188" y="5210"/>
                  </a:lnTo>
                  <a:cubicBezTo>
                    <a:pt x="3202" y="5121"/>
                    <a:pt x="3212" y="5063"/>
                    <a:pt x="3223" y="5063"/>
                  </a:cubicBezTo>
                  <a:cubicBezTo>
                    <a:pt x="3231" y="5063"/>
                    <a:pt x="3240" y="5089"/>
                    <a:pt x="3251" y="5148"/>
                  </a:cubicBezTo>
                  <a:cubicBezTo>
                    <a:pt x="3209" y="4793"/>
                    <a:pt x="3235" y="4860"/>
                    <a:pt x="3192" y="4559"/>
                  </a:cubicBezTo>
                  <a:lnTo>
                    <a:pt x="3192" y="4559"/>
                  </a:lnTo>
                  <a:lnTo>
                    <a:pt x="3216" y="4573"/>
                  </a:lnTo>
                  <a:cubicBezTo>
                    <a:pt x="3215" y="4466"/>
                    <a:pt x="3184" y="4293"/>
                    <a:pt x="3203" y="4229"/>
                  </a:cubicBezTo>
                  <a:cubicBezTo>
                    <a:pt x="3248" y="3987"/>
                    <a:pt x="3209" y="3036"/>
                    <a:pt x="3251" y="2418"/>
                  </a:cubicBezTo>
                  <a:lnTo>
                    <a:pt x="3251" y="2418"/>
                  </a:lnTo>
                  <a:cubicBezTo>
                    <a:pt x="3242" y="2433"/>
                    <a:pt x="3236" y="2440"/>
                    <a:pt x="3232" y="2440"/>
                  </a:cubicBezTo>
                  <a:cubicBezTo>
                    <a:pt x="3205" y="2440"/>
                    <a:pt x="3275" y="2127"/>
                    <a:pt x="3228" y="2105"/>
                  </a:cubicBezTo>
                  <a:cubicBezTo>
                    <a:pt x="3239" y="2082"/>
                    <a:pt x="3247" y="2037"/>
                    <a:pt x="3254" y="2037"/>
                  </a:cubicBezTo>
                  <a:cubicBezTo>
                    <a:pt x="3259" y="2037"/>
                    <a:pt x="3263" y="2049"/>
                    <a:pt x="3267" y="2084"/>
                  </a:cubicBezTo>
                  <a:cubicBezTo>
                    <a:pt x="3260" y="1926"/>
                    <a:pt x="3266" y="1807"/>
                    <a:pt x="3269" y="1700"/>
                  </a:cubicBezTo>
                  <a:cubicBezTo>
                    <a:pt x="3270" y="1647"/>
                    <a:pt x="3271" y="1598"/>
                    <a:pt x="3268" y="1547"/>
                  </a:cubicBezTo>
                  <a:cubicBezTo>
                    <a:pt x="3264" y="1493"/>
                    <a:pt x="3255" y="1437"/>
                    <a:pt x="3241" y="1379"/>
                  </a:cubicBezTo>
                  <a:cubicBezTo>
                    <a:pt x="3243" y="1373"/>
                    <a:pt x="3245" y="1370"/>
                    <a:pt x="3247" y="1370"/>
                  </a:cubicBezTo>
                  <a:cubicBezTo>
                    <a:pt x="3257" y="1370"/>
                    <a:pt x="3267" y="1422"/>
                    <a:pt x="3273" y="1422"/>
                  </a:cubicBezTo>
                  <a:cubicBezTo>
                    <a:pt x="3274" y="1422"/>
                    <a:pt x="3275" y="1420"/>
                    <a:pt x="3276" y="1415"/>
                  </a:cubicBezTo>
                  <a:cubicBezTo>
                    <a:pt x="3273" y="1387"/>
                    <a:pt x="3249" y="1308"/>
                    <a:pt x="3253" y="1270"/>
                  </a:cubicBezTo>
                  <a:cubicBezTo>
                    <a:pt x="3254" y="1264"/>
                    <a:pt x="3255" y="1261"/>
                    <a:pt x="3256" y="1261"/>
                  </a:cubicBezTo>
                  <a:cubicBezTo>
                    <a:pt x="3264" y="1261"/>
                    <a:pt x="3277" y="1327"/>
                    <a:pt x="3290" y="1373"/>
                  </a:cubicBezTo>
                  <a:cubicBezTo>
                    <a:pt x="3233" y="1015"/>
                    <a:pt x="3143" y="1006"/>
                    <a:pt x="3098" y="999"/>
                  </a:cubicBezTo>
                  <a:cubicBezTo>
                    <a:pt x="3057" y="831"/>
                    <a:pt x="3006" y="754"/>
                    <a:pt x="2911" y="670"/>
                  </a:cubicBezTo>
                  <a:cubicBezTo>
                    <a:pt x="2899" y="639"/>
                    <a:pt x="2878" y="594"/>
                    <a:pt x="2887" y="594"/>
                  </a:cubicBezTo>
                  <a:cubicBezTo>
                    <a:pt x="2893" y="594"/>
                    <a:pt x="2916" y="619"/>
                    <a:pt x="2971" y="691"/>
                  </a:cubicBezTo>
                  <a:cubicBezTo>
                    <a:pt x="2940" y="641"/>
                    <a:pt x="2838" y="486"/>
                    <a:pt x="2707" y="375"/>
                  </a:cubicBezTo>
                  <a:cubicBezTo>
                    <a:pt x="2591" y="268"/>
                    <a:pt x="2462" y="199"/>
                    <a:pt x="2432" y="199"/>
                  </a:cubicBezTo>
                  <a:cubicBezTo>
                    <a:pt x="2429" y="199"/>
                    <a:pt x="2428" y="199"/>
                    <a:pt x="2426" y="200"/>
                  </a:cubicBezTo>
                  <a:cubicBezTo>
                    <a:pt x="2400" y="172"/>
                    <a:pt x="2279" y="122"/>
                    <a:pt x="2248" y="115"/>
                  </a:cubicBezTo>
                  <a:cubicBezTo>
                    <a:pt x="1999" y="24"/>
                    <a:pt x="1972" y="17"/>
                    <a:pt x="1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8"/>
            <p:cNvSpPr/>
            <p:nvPr/>
          </p:nvSpPr>
          <p:spPr>
            <a:xfrm rot="10800000">
              <a:off x="10650992" y="3857267"/>
              <a:ext cx="2293" cy="4841"/>
            </a:xfrm>
            <a:custGeom>
              <a:avLst/>
              <a:gdLst/>
              <a:ahLst/>
              <a:cxnLst/>
              <a:rect l="l" t="t" r="r" b="b"/>
              <a:pathLst>
                <a:path w="18" h="38" extrusionOk="0">
                  <a:moveTo>
                    <a:pt x="4" y="0"/>
                  </a:moveTo>
                  <a:cubicBezTo>
                    <a:pt x="1" y="0"/>
                    <a:pt x="4" y="10"/>
                    <a:pt x="16" y="37"/>
                  </a:cubicBezTo>
                  <a:cubicBezTo>
                    <a:pt x="12" y="22"/>
                    <a:pt x="14" y="15"/>
                    <a:pt x="17" y="8"/>
                  </a:cubicBezTo>
                  <a:cubicBezTo>
                    <a:pt x="11" y="3"/>
                    <a:pt x="6" y="0"/>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8"/>
            <p:cNvSpPr/>
            <p:nvPr/>
          </p:nvSpPr>
          <p:spPr>
            <a:xfrm rot="10800000">
              <a:off x="10962115" y="3098570"/>
              <a:ext cx="764" cy="2548"/>
            </a:xfrm>
            <a:custGeom>
              <a:avLst/>
              <a:gdLst/>
              <a:ahLst/>
              <a:cxnLst/>
              <a:rect l="l" t="t" r="r" b="b"/>
              <a:pathLst>
                <a:path w="6" h="20" extrusionOk="0">
                  <a:moveTo>
                    <a:pt x="1" y="1"/>
                  </a:moveTo>
                  <a:lnTo>
                    <a:pt x="1" y="10"/>
                  </a:lnTo>
                  <a:cubicBezTo>
                    <a:pt x="3" y="15"/>
                    <a:pt x="4" y="18"/>
                    <a:pt x="6" y="19"/>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8"/>
            <p:cNvSpPr/>
            <p:nvPr/>
          </p:nvSpPr>
          <p:spPr>
            <a:xfrm rot="10800000">
              <a:off x="10623473" y="2676732"/>
              <a:ext cx="2166" cy="13887"/>
            </a:xfrm>
            <a:custGeom>
              <a:avLst/>
              <a:gdLst/>
              <a:ahLst/>
              <a:cxnLst/>
              <a:rect l="l" t="t" r="r" b="b"/>
              <a:pathLst>
                <a:path w="17" h="109" extrusionOk="0">
                  <a:moveTo>
                    <a:pt x="15" y="0"/>
                  </a:moveTo>
                  <a:cubicBezTo>
                    <a:pt x="9" y="0"/>
                    <a:pt x="3" y="27"/>
                    <a:pt x="1" y="108"/>
                  </a:cubicBezTo>
                  <a:cubicBezTo>
                    <a:pt x="5" y="53"/>
                    <a:pt x="10" y="21"/>
                    <a:pt x="16" y="0"/>
                  </a:cubicBezTo>
                  <a:cubicBezTo>
                    <a:pt x="16" y="0"/>
                    <a:pt x="16" y="0"/>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8"/>
            <p:cNvSpPr/>
            <p:nvPr/>
          </p:nvSpPr>
          <p:spPr>
            <a:xfrm rot="10800000">
              <a:off x="10587800" y="2089395"/>
              <a:ext cx="5606" cy="24207"/>
            </a:xfrm>
            <a:custGeom>
              <a:avLst/>
              <a:gdLst/>
              <a:ahLst/>
              <a:cxnLst/>
              <a:rect l="l" t="t" r="r" b="b"/>
              <a:pathLst>
                <a:path w="44" h="190" extrusionOk="0">
                  <a:moveTo>
                    <a:pt x="8" y="1"/>
                  </a:moveTo>
                  <a:cubicBezTo>
                    <a:pt x="4" y="1"/>
                    <a:pt x="2" y="31"/>
                    <a:pt x="6" y="114"/>
                  </a:cubicBezTo>
                  <a:cubicBezTo>
                    <a:pt x="0" y="171"/>
                    <a:pt x="37" y="150"/>
                    <a:pt x="27" y="183"/>
                  </a:cubicBezTo>
                  <a:cubicBezTo>
                    <a:pt x="29" y="187"/>
                    <a:pt x="31" y="189"/>
                    <a:pt x="32" y="189"/>
                  </a:cubicBezTo>
                  <a:cubicBezTo>
                    <a:pt x="44" y="189"/>
                    <a:pt x="18" y="1"/>
                    <a:pt x="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8"/>
            <p:cNvSpPr/>
            <p:nvPr/>
          </p:nvSpPr>
          <p:spPr>
            <a:xfrm rot="10800000">
              <a:off x="10606656" y="2017921"/>
              <a:ext cx="2293" cy="31469"/>
            </a:xfrm>
            <a:custGeom>
              <a:avLst/>
              <a:gdLst/>
              <a:ahLst/>
              <a:cxnLst/>
              <a:rect l="l" t="t" r="r" b="b"/>
              <a:pathLst>
                <a:path w="18" h="247" extrusionOk="0">
                  <a:moveTo>
                    <a:pt x="9" y="1"/>
                  </a:moveTo>
                  <a:cubicBezTo>
                    <a:pt x="9" y="1"/>
                    <a:pt x="9" y="1"/>
                    <a:pt x="8" y="1"/>
                  </a:cubicBezTo>
                  <a:lnTo>
                    <a:pt x="0" y="194"/>
                  </a:lnTo>
                  <a:cubicBezTo>
                    <a:pt x="0" y="194"/>
                    <a:pt x="1" y="194"/>
                    <a:pt x="1" y="194"/>
                  </a:cubicBezTo>
                  <a:cubicBezTo>
                    <a:pt x="6" y="194"/>
                    <a:pt x="8" y="217"/>
                    <a:pt x="10" y="247"/>
                  </a:cubicBezTo>
                  <a:cubicBezTo>
                    <a:pt x="11" y="129"/>
                    <a:pt x="17"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8"/>
            <p:cNvSpPr/>
            <p:nvPr/>
          </p:nvSpPr>
          <p:spPr>
            <a:xfrm rot="10800000">
              <a:off x="10607038" y="2314010"/>
              <a:ext cx="3313" cy="28666"/>
            </a:xfrm>
            <a:custGeom>
              <a:avLst/>
              <a:gdLst/>
              <a:ahLst/>
              <a:cxnLst/>
              <a:rect l="l" t="t" r="r" b="b"/>
              <a:pathLst>
                <a:path w="26" h="225" extrusionOk="0">
                  <a:moveTo>
                    <a:pt x="13" y="0"/>
                  </a:moveTo>
                  <a:cubicBezTo>
                    <a:pt x="5" y="0"/>
                    <a:pt x="1" y="53"/>
                    <a:pt x="4" y="121"/>
                  </a:cubicBezTo>
                  <a:cubicBezTo>
                    <a:pt x="10" y="163"/>
                    <a:pt x="14" y="225"/>
                    <a:pt x="21" y="225"/>
                  </a:cubicBezTo>
                  <a:cubicBezTo>
                    <a:pt x="22" y="225"/>
                    <a:pt x="24" y="223"/>
                    <a:pt x="26" y="217"/>
                  </a:cubicBezTo>
                  <a:lnTo>
                    <a:pt x="16" y="5"/>
                  </a:lnTo>
                  <a:cubicBezTo>
                    <a:pt x="15" y="2"/>
                    <a:pt x="14"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8"/>
            <p:cNvSpPr/>
            <p:nvPr/>
          </p:nvSpPr>
          <p:spPr>
            <a:xfrm rot="10800000">
              <a:off x="10614427" y="2233363"/>
              <a:ext cx="4841" cy="12868"/>
            </a:xfrm>
            <a:custGeom>
              <a:avLst/>
              <a:gdLst/>
              <a:ahLst/>
              <a:cxnLst/>
              <a:rect l="l" t="t" r="r" b="b"/>
              <a:pathLst>
                <a:path w="38" h="101" extrusionOk="0">
                  <a:moveTo>
                    <a:pt x="0" y="0"/>
                  </a:moveTo>
                  <a:lnTo>
                    <a:pt x="15" y="101"/>
                  </a:lnTo>
                  <a:cubicBezTo>
                    <a:pt x="21" y="44"/>
                    <a:pt x="27" y="39"/>
                    <a:pt x="37" y="8"/>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8"/>
            <p:cNvSpPr/>
            <p:nvPr/>
          </p:nvSpPr>
          <p:spPr>
            <a:xfrm rot="10800000">
              <a:off x="10618504" y="2301652"/>
              <a:ext cx="3567" cy="30068"/>
            </a:xfrm>
            <a:custGeom>
              <a:avLst/>
              <a:gdLst/>
              <a:ahLst/>
              <a:cxnLst/>
              <a:rect l="l" t="t" r="r" b="b"/>
              <a:pathLst>
                <a:path w="28" h="236" extrusionOk="0">
                  <a:moveTo>
                    <a:pt x="4" y="1"/>
                  </a:moveTo>
                  <a:cubicBezTo>
                    <a:pt x="2" y="1"/>
                    <a:pt x="0" y="30"/>
                    <a:pt x="1" y="115"/>
                  </a:cubicBezTo>
                  <a:cubicBezTo>
                    <a:pt x="8" y="130"/>
                    <a:pt x="14" y="235"/>
                    <a:pt x="20" y="235"/>
                  </a:cubicBezTo>
                  <a:cubicBezTo>
                    <a:pt x="22" y="235"/>
                    <a:pt x="25" y="214"/>
                    <a:pt x="27" y="154"/>
                  </a:cubicBezTo>
                  <a:cubicBezTo>
                    <a:pt x="21" y="140"/>
                    <a:pt x="10" y="1"/>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8"/>
            <p:cNvSpPr/>
            <p:nvPr/>
          </p:nvSpPr>
          <p:spPr>
            <a:xfrm rot="10800000">
              <a:off x="10604872" y="2711641"/>
              <a:ext cx="7772" cy="7007"/>
            </a:xfrm>
            <a:custGeom>
              <a:avLst/>
              <a:gdLst/>
              <a:ahLst/>
              <a:cxnLst/>
              <a:rect l="l" t="t" r="r" b="b"/>
              <a:pathLst>
                <a:path w="61" h="55" extrusionOk="0">
                  <a:moveTo>
                    <a:pt x="0" y="1"/>
                  </a:moveTo>
                  <a:lnTo>
                    <a:pt x="0" y="54"/>
                  </a:lnTo>
                  <a:lnTo>
                    <a:pt x="61" y="4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8"/>
            <p:cNvSpPr/>
            <p:nvPr/>
          </p:nvSpPr>
          <p:spPr>
            <a:xfrm rot="10800000">
              <a:off x="10625002" y="3039200"/>
              <a:ext cx="7899" cy="40897"/>
            </a:xfrm>
            <a:custGeom>
              <a:avLst/>
              <a:gdLst/>
              <a:ahLst/>
              <a:cxnLst/>
              <a:rect l="l" t="t" r="r" b="b"/>
              <a:pathLst>
                <a:path w="62" h="321" extrusionOk="0">
                  <a:moveTo>
                    <a:pt x="37" y="0"/>
                  </a:moveTo>
                  <a:cubicBezTo>
                    <a:pt x="32" y="0"/>
                    <a:pt x="25" y="8"/>
                    <a:pt x="15" y="25"/>
                  </a:cubicBezTo>
                  <a:cubicBezTo>
                    <a:pt x="1" y="277"/>
                    <a:pt x="52" y="85"/>
                    <a:pt x="34" y="312"/>
                  </a:cubicBezTo>
                  <a:cubicBezTo>
                    <a:pt x="36" y="318"/>
                    <a:pt x="37" y="321"/>
                    <a:pt x="39" y="321"/>
                  </a:cubicBezTo>
                  <a:cubicBezTo>
                    <a:pt x="48" y="321"/>
                    <a:pt x="50" y="177"/>
                    <a:pt x="57" y="177"/>
                  </a:cubicBezTo>
                  <a:cubicBezTo>
                    <a:pt x="58" y="177"/>
                    <a:pt x="60" y="180"/>
                    <a:pt x="61" y="186"/>
                  </a:cubicBezTo>
                  <a:cubicBezTo>
                    <a:pt x="50" y="73"/>
                    <a:pt x="52"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8"/>
            <p:cNvSpPr/>
            <p:nvPr/>
          </p:nvSpPr>
          <p:spPr>
            <a:xfrm rot="10800000">
              <a:off x="10623855" y="3046334"/>
              <a:ext cx="1274" cy="9938"/>
            </a:xfrm>
            <a:custGeom>
              <a:avLst/>
              <a:gdLst/>
              <a:ahLst/>
              <a:cxnLst/>
              <a:rect l="l" t="t" r="r" b="b"/>
              <a:pathLst>
                <a:path w="10" h="78" extrusionOk="0">
                  <a:moveTo>
                    <a:pt x="0" y="0"/>
                  </a:moveTo>
                  <a:lnTo>
                    <a:pt x="0" y="0"/>
                  </a:lnTo>
                  <a:cubicBezTo>
                    <a:pt x="3" y="24"/>
                    <a:pt x="6" y="50"/>
                    <a:pt x="9" y="77"/>
                  </a:cubicBezTo>
                  <a:cubicBezTo>
                    <a:pt x="5" y="33"/>
                    <a:pt x="3" y="1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8"/>
            <p:cNvSpPr/>
            <p:nvPr/>
          </p:nvSpPr>
          <p:spPr>
            <a:xfrm rot="10800000">
              <a:off x="10956382" y="3764644"/>
              <a:ext cx="3440" cy="15416"/>
            </a:xfrm>
            <a:custGeom>
              <a:avLst/>
              <a:gdLst/>
              <a:ahLst/>
              <a:cxnLst/>
              <a:rect l="l" t="t" r="r" b="b"/>
              <a:pathLst>
                <a:path w="27" h="121" extrusionOk="0">
                  <a:moveTo>
                    <a:pt x="19" y="0"/>
                  </a:moveTo>
                  <a:cubicBezTo>
                    <a:pt x="7" y="21"/>
                    <a:pt x="5" y="55"/>
                    <a:pt x="0" y="120"/>
                  </a:cubicBezTo>
                  <a:lnTo>
                    <a:pt x="27" y="11"/>
                  </a:lnTo>
                  <a:lnTo>
                    <a:pt x="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8"/>
            <p:cNvSpPr/>
            <p:nvPr/>
          </p:nvSpPr>
          <p:spPr>
            <a:xfrm rot="10800000">
              <a:off x="10960587" y="3498112"/>
              <a:ext cx="4587" cy="8918"/>
            </a:xfrm>
            <a:custGeom>
              <a:avLst/>
              <a:gdLst/>
              <a:ahLst/>
              <a:cxnLst/>
              <a:rect l="l" t="t" r="r" b="b"/>
              <a:pathLst>
                <a:path w="36" h="70" extrusionOk="0">
                  <a:moveTo>
                    <a:pt x="35" y="0"/>
                  </a:moveTo>
                  <a:lnTo>
                    <a:pt x="0" y="70"/>
                  </a:lnTo>
                  <a:lnTo>
                    <a:pt x="0" y="70"/>
                  </a:lnTo>
                  <a:lnTo>
                    <a:pt x="34" y="37"/>
                  </a:lnTo>
                  <a:lnTo>
                    <a:pt x="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8"/>
            <p:cNvSpPr/>
            <p:nvPr/>
          </p:nvSpPr>
          <p:spPr>
            <a:xfrm rot="10800000">
              <a:off x="10955108" y="3267892"/>
              <a:ext cx="4459" cy="30832"/>
            </a:xfrm>
            <a:custGeom>
              <a:avLst/>
              <a:gdLst/>
              <a:ahLst/>
              <a:cxnLst/>
              <a:rect l="l" t="t" r="r" b="b"/>
              <a:pathLst>
                <a:path w="35" h="242" extrusionOk="0">
                  <a:moveTo>
                    <a:pt x="29" y="0"/>
                  </a:moveTo>
                  <a:lnTo>
                    <a:pt x="29" y="0"/>
                  </a:lnTo>
                  <a:cubicBezTo>
                    <a:pt x="29" y="10"/>
                    <a:pt x="29" y="19"/>
                    <a:pt x="30" y="29"/>
                  </a:cubicBezTo>
                  <a:lnTo>
                    <a:pt x="30" y="29"/>
                  </a:lnTo>
                  <a:cubicBezTo>
                    <a:pt x="30" y="20"/>
                    <a:pt x="29" y="10"/>
                    <a:pt x="29" y="0"/>
                  </a:cubicBezTo>
                  <a:close/>
                  <a:moveTo>
                    <a:pt x="30" y="29"/>
                  </a:moveTo>
                  <a:cubicBezTo>
                    <a:pt x="31" y="161"/>
                    <a:pt x="0" y="242"/>
                    <a:pt x="25" y="242"/>
                  </a:cubicBezTo>
                  <a:cubicBezTo>
                    <a:pt x="27" y="242"/>
                    <a:pt x="30" y="241"/>
                    <a:pt x="34" y="239"/>
                  </a:cubicBezTo>
                  <a:cubicBezTo>
                    <a:pt x="33" y="173"/>
                    <a:pt x="31" y="98"/>
                    <a:pt x="3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8"/>
          <p:cNvSpPr/>
          <p:nvPr/>
        </p:nvSpPr>
        <p:spPr>
          <a:xfrm>
            <a:off x="713225" y="-42325"/>
            <a:ext cx="7717762" cy="4543860"/>
          </a:xfrm>
          <a:custGeom>
            <a:avLst/>
            <a:gdLst/>
            <a:ahLst/>
            <a:cxnLst/>
            <a:rect l="l" t="t" r="r" b="b"/>
            <a:pathLst>
              <a:path w="269522" h="187395" extrusionOk="0">
                <a:moveTo>
                  <a:pt x="0" y="0"/>
                </a:moveTo>
                <a:lnTo>
                  <a:pt x="0" y="187395"/>
                </a:lnTo>
                <a:lnTo>
                  <a:pt x="46849" y="180340"/>
                </a:lnTo>
                <a:lnTo>
                  <a:pt x="96802" y="184855"/>
                </a:lnTo>
                <a:lnTo>
                  <a:pt x="157762" y="181468"/>
                </a:lnTo>
                <a:lnTo>
                  <a:pt x="220980" y="185984"/>
                </a:lnTo>
                <a:lnTo>
                  <a:pt x="243840" y="178646"/>
                </a:lnTo>
                <a:lnTo>
                  <a:pt x="269522" y="182880"/>
                </a:lnTo>
                <a:lnTo>
                  <a:pt x="269522" y="564"/>
                </a:lnTo>
                <a:close/>
              </a:path>
            </a:pathLst>
          </a:custGeom>
          <a:solidFill>
            <a:schemeClr val="accent3"/>
          </a:solidFill>
          <a:ln>
            <a:noFill/>
          </a:ln>
        </p:spPr>
      </p:sp>
      <p:pic>
        <p:nvPicPr>
          <p:cNvPr id="808" name="Google Shape;808;p8"/>
          <p:cNvPicPr preferRelativeResize="0"/>
          <p:nvPr/>
        </p:nvPicPr>
        <p:blipFill rotWithShape="1">
          <a:blip r:embed="rId4">
            <a:alphaModFix amt="16000"/>
          </a:blip>
          <a:srcRect l="12654" t="21624" r="18116" b="24286"/>
          <a:stretch/>
        </p:blipFill>
        <p:spPr>
          <a:xfrm flipH="1">
            <a:off x="713226" y="893825"/>
            <a:ext cx="5785699" cy="2542801"/>
          </a:xfrm>
          <a:prstGeom prst="rect">
            <a:avLst/>
          </a:prstGeom>
          <a:noFill/>
          <a:ln>
            <a:noFill/>
          </a:ln>
        </p:spPr>
      </p:pic>
      <p:sp>
        <p:nvSpPr>
          <p:cNvPr id="809" name="Google Shape;809;p8"/>
          <p:cNvSpPr txBox="1">
            <a:spLocks noGrp="1"/>
          </p:cNvSpPr>
          <p:nvPr>
            <p:ph type="title"/>
          </p:nvPr>
        </p:nvSpPr>
        <p:spPr>
          <a:xfrm>
            <a:off x="1328850" y="1059450"/>
            <a:ext cx="6486300" cy="26757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8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4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849"/>
        <p:cNvGrpSpPr/>
        <p:nvPr/>
      </p:nvGrpSpPr>
      <p:grpSpPr>
        <a:xfrm>
          <a:off x="0" y="0"/>
          <a:ext cx="0" cy="0"/>
          <a:chOff x="0" y="0"/>
          <a:chExt cx="0" cy="0"/>
        </a:xfrm>
      </p:grpSpPr>
      <p:pic>
        <p:nvPicPr>
          <p:cNvPr id="850" name="Google Shape;850;p13"/>
          <p:cNvPicPr preferRelativeResize="0"/>
          <p:nvPr/>
        </p:nvPicPr>
        <p:blipFill rotWithShape="1">
          <a:blip r:embed="rId2">
            <a:alphaModFix amt="52999"/>
          </a:blip>
          <a:srcRect l="23332" t="21624" r="11457" b="38404"/>
          <a:stretch/>
        </p:blipFill>
        <p:spPr>
          <a:xfrm rot="5400000">
            <a:off x="-1515237" y="1497815"/>
            <a:ext cx="4583174" cy="1568649"/>
          </a:xfrm>
          <a:prstGeom prst="rect">
            <a:avLst/>
          </a:prstGeom>
          <a:noFill/>
          <a:ln>
            <a:noFill/>
          </a:ln>
        </p:spPr>
      </p:pic>
      <p:grpSp>
        <p:nvGrpSpPr>
          <p:cNvPr id="851" name="Google Shape;851;p13"/>
          <p:cNvGrpSpPr/>
          <p:nvPr/>
        </p:nvGrpSpPr>
        <p:grpSpPr>
          <a:xfrm rot="10800000" flipH="1">
            <a:off x="135" y="3720000"/>
            <a:ext cx="9144341" cy="1423502"/>
            <a:chOff x="247650" y="3770778"/>
            <a:chExt cx="8431072" cy="1312467"/>
          </a:xfrm>
        </p:grpSpPr>
        <p:sp>
          <p:nvSpPr>
            <p:cNvPr id="852" name="Google Shape;852;p13"/>
            <p:cNvSpPr/>
            <p:nvPr/>
          </p:nvSpPr>
          <p:spPr>
            <a:xfrm>
              <a:off x="247650" y="3770778"/>
              <a:ext cx="8431072" cy="290908"/>
            </a:xfrm>
            <a:custGeom>
              <a:avLst/>
              <a:gdLst/>
              <a:ahLst/>
              <a:cxnLst/>
              <a:rect l="l" t="t" r="r" b="b"/>
              <a:pathLst>
                <a:path w="42498" h="1939" extrusionOk="0">
                  <a:moveTo>
                    <a:pt x="38640" y="1"/>
                  </a:moveTo>
                  <a:lnTo>
                    <a:pt x="38640" y="1"/>
                  </a:lnTo>
                  <a:cubicBezTo>
                    <a:pt x="38488" y="17"/>
                    <a:pt x="38416" y="22"/>
                    <a:pt x="38191" y="77"/>
                  </a:cubicBezTo>
                  <a:cubicBezTo>
                    <a:pt x="38191" y="93"/>
                    <a:pt x="38268" y="82"/>
                    <a:pt x="38168" y="115"/>
                  </a:cubicBezTo>
                  <a:cubicBezTo>
                    <a:pt x="38147" y="123"/>
                    <a:pt x="38127" y="130"/>
                    <a:pt x="38110" y="136"/>
                  </a:cubicBezTo>
                  <a:lnTo>
                    <a:pt x="38110" y="136"/>
                  </a:lnTo>
                  <a:cubicBezTo>
                    <a:pt x="38196" y="114"/>
                    <a:pt x="38314" y="111"/>
                    <a:pt x="38251" y="92"/>
                  </a:cubicBezTo>
                  <a:cubicBezTo>
                    <a:pt x="38287" y="67"/>
                    <a:pt x="38389" y="40"/>
                    <a:pt x="38494" y="35"/>
                  </a:cubicBezTo>
                  <a:cubicBezTo>
                    <a:pt x="38546" y="31"/>
                    <a:pt x="38598" y="27"/>
                    <a:pt x="38642" y="27"/>
                  </a:cubicBezTo>
                  <a:cubicBezTo>
                    <a:pt x="38686" y="29"/>
                    <a:pt x="38721" y="37"/>
                    <a:pt x="38740" y="43"/>
                  </a:cubicBezTo>
                  <a:cubicBezTo>
                    <a:pt x="38908" y="19"/>
                    <a:pt x="38609" y="28"/>
                    <a:pt x="38640" y="1"/>
                  </a:cubicBezTo>
                  <a:close/>
                  <a:moveTo>
                    <a:pt x="38110" y="136"/>
                  </a:moveTo>
                  <a:cubicBezTo>
                    <a:pt x="38098" y="139"/>
                    <a:pt x="38087" y="142"/>
                    <a:pt x="38077" y="146"/>
                  </a:cubicBezTo>
                  <a:lnTo>
                    <a:pt x="38077" y="146"/>
                  </a:lnTo>
                  <a:cubicBezTo>
                    <a:pt x="38088" y="143"/>
                    <a:pt x="38098" y="140"/>
                    <a:pt x="38110" y="136"/>
                  </a:cubicBezTo>
                  <a:close/>
                  <a:moveTo>
                    <a:pt x="20481" y="269"/>
                  </a:moveTo>
                  <a:cubicBezTo>
                    <a:pt x="20480" y="269"/>
                    <a:pt x="20479" y="269"/>
                    <a:pt x="20478" y="269"/>
                  </a:cubicBezTo>
                  <a:cubicBezTo>
                    <a:pt x="20478" y="270"/>
                    <a:pt x="20479" y="270"/>
                    <a:pt x="20480" y="270"/>
                  </a:cubicBezTo>
                  <a:cubicBezTo>
                    <a:pt x="20481" y="270"/>
                    <a:pt x="20483" y="270"/>
                    <a:pt x="20484" y="269"/>
                  </a:cubicBezTo>
                  <a:lnTo>
                    <a:pt x="20484" y="269"/>
                  </a:lnTo>
                  <a:cubicBezTo>
                    <a:pt x="20483" y="269"/>
                    <a:pt x="20482" y="269"/>
                    <a:pt x="20481" y="269"/>
                  </a:cubicBezTo>
                  <a:close/>
                  <a:moveTo>
                    <a:pt x="39512" y="161"/>
                  </a:moveTo>
                  <a:cubicBezTo>
                    <a:pt x="39454" y="161"/>
                    <a:pt x="39544" y="218"/>
                    <a:pt x="39650" y="268"/>
                  </a:cubicBezTo>
                  <a:cubicBezTo>
                    <a:pt x="39652" y="270"/>
                    <a:pt x="39654" y="272"/>
                    <a:pt x="39656" y="273"/>
                  </a:cubicBezTo>
                  <a:lnTo>
                    <a:pt x="39656" y="273"/>
                  </a:lnTo>
                  <a:cubicBezTo>
                    <a:pt x="39654" y="266"/>
                    <a:pt x="39657" y="260"/>
                    <a:pt x="39672" y="260"/>
                  </a:cubicBezTo>
                  <a:cubicBezTo>
                    <a:pt x="39675" y="260"/>
                    <a:pt x="39679" y="261"/>
                    <a:pt x="39684" y="261"/>
                  </a:cubicBezTo>
                  <a:lnTo>
                    <a:pt x="39684" y="261"/>
                  </a:lnTo>
                  <a:cubicBezTo>
                    <a:pt x="39638" y="239"/>
                    <a:pt x="39603" y="205"/>
                    <a:pt x="39538" y="196"/>
                  </a:cubicBezTo>
                  <a:cubicBezTo>
                    <a:pt x="39511" y="176"/>
                    <a:pt x="39590" y="190"/>
                    <a:pt x="39519" y="161"/>
                  </a:cubicBezTo>
                  <a:cubicBezTo>
                    <a:pt x="39517" y="161"/>
                    <a:pt x="39514" y="161"/>
                    <a:pt x="39512" y="161"/>
                  </a:cubicBezTo>
                  <a:close/>
                  <a:moveTo>
                    <a:pt x="31147" y="267"/>
                  </a:moveTo>
                  <a:cubicBezTo>
                    <a:pt x="31153" y="270"/>
                    <a:pt x="31159" y="273"/>
                    <a:pt x="31164" y="276"/>
                  </a:cubicBezTo>
                  <a:lnTo>
                    <a:pt x="31164" y="276"/>
                  </a:lnTo>
                  <a:cubicBezTo>
                    <a:pt x="31159" y="273"/>
                    <a:pt x="31154" y="271"/>
                    <a:pt x="31147" y="267"/>
                  </a:cubicBezTo>
                  <a:close/>
                  <a:moveTo>
                    <a:pt x="39684" y="261"/>
                  </a:moveTo>
                  <a:cubicBezTo>
                    <a:pt x="39708" y="273"/>
                    <a:pt x="39735" y="282"/>
                    <a:pt x="39770" y="283"/>
                  </a:cubicBezTo>
                  <a:cubicBezTo>
                    <a:pt x="39729" y="270"/>
                    <a:pt x="39702" y="264"/>
                    <a:pt x="39684" y="261"/>
                  </a:cubicBezTo>
                  <a:close/>
                  <a:moveTo>
                    <a:pt x="39656" y="273"/>
                  </a:moveTo>
                  <a:cubicBezTo>
                    <a:pt x="39656" y="276"/>
                    <a:pt x="39658" y="280"/>
                    <a:pt x="39660" y="284"/>
                  </a:cubicBezTo>
                  <a:lnTo>
                    <a:pt x="39660" y="284"/>
                  </a:lnTo>
                  <a:cubicBezTo>
                    <a:pt x="39664" y="283"/>
                    <a:pt x="39663" y="280"/>
                    <a:pt x="39656" y="273"/>
                  </a:cubicBezTo>
                  <a:close/>
                  <a:moveTo>
                    <a:pt x="21776" y="346"/>
                  </a:moveTo>
                  <a:lnTo>
                    <a:pt x="21776" y="346"/>
                  </a:lnTo>
                  <a:cubicBezTo>
                    <a:pt x="21778" y="347"/>
                    <a:pt x="21780" y="347"/>
                    <a:pt x="21782" y="347"/>
                  </a:cubicBezTo>
                  <a:cubicBezTo>
                    <a:pt x="21780" y="347"/>
                    <a:pt x="21778" y="347"/>
                    <a:pt x="21776" y="346"/>
                  </a:cubicBezTo>
                  <a:close/>
                  <a:moveTo>
                    <a:pt x="29719" y="360"/>
                  </a:moveTo>
                  <a:lnTo>
                    <a:pt x="29719" y="360"/>
                  </a:lnTo>
                  <a:cubicBezTo>
                    <a:pt x="29694" y="366"/>
                    <a:pt x="29668" y="371"/>
                    <a:pt x="29640" y="377"/>
                  </a:cubicBezTo>
                  <a:lnTo>
                    <a:pt x="29709" y="367"/>
                  </a:lnTo>
                  <a:cubicBezTo>
                    <a:pt x="29713" y="365"/>
                    <a:pt x="29716" y="363"/>
                    <a:pt x="29719" y="360"/>
                  </a:cubicBezTo>
                  <a:close/>
                  <a:moveTo>
                    <a:pt x="11833" y="397"/>
                  </a:moveTo>
                  <a:lnTo>
                    <a:pt x="11833" y="397"/>
                  </a:lnTo>
                  <a:cubicBezTo>
                    <a:pt x="11829" y="398"/>
                    <a:pt x="11828" y="399"/>
                    <a:pt x="11829" y="399"/>
                  </a:cubicBezTo>
                  <a:lnTo>
                    <a:pt x="11829" y="399"/>
                  </a:lnTo>
                  <a:cubicBezTo>
                    <a:pt x="11831" y="398"/>
                    <a:pt x="11832" y="397"/>
                    <a:pt x="11833" y="397"/>
                  </a:cubicBezTo>
                  <a:close/>
                  <a:moveTo>
                    <a:pt x="37042" y="486"/>
                  </a:moveTo>
                  <a:lnTo>
                    <a:pt x="37042" y="486"/>
                  </a:lnTo>
                  <a:cubicBezTo>
                    <a:pt x="37031" y="490"/>
                    <a:pt x="37013" y="500"/>
                    <a:pt x="36983" y="518"/>
                  </a:cubicBezTo>
                  <a:cubicBezTo>
                    <a:pt x="37009" y="506"/>
                    <a:pt x="37028" y="495"/>
                    <a:pt x="37042" y="486"/>
                  </a:cubicBezTo>
                  <a:close/>
                  <a:moveTo>
                    <a:pt x="19901" y="547"/>
                  </a:moveTo>
                  <a:cubicBezTo>
                    <a:pt x="19895" y="550"/>
                    <a:pt x="19887" y="554"/>
                    <a:pt x="19879" y="559"/>
                  </a:cubicBezTo>
                  <a:lnTo>
                    <a:pt x="19879" y="559"/>
                  </a:lnTo>
                  <a:cubicBezTo>
                    <a:pt x="19881" y="558"/>
                    <a:pt x="19883" y="557"/>
                    <a:pt x="19885" y="556"/>
                  </a:cubicBezTo>
                  <a:lnTo>
                    <a:pt x="19885" y="556"/>
                  </a:lnTo>
                  <a:cubicBezTo>
                    <a:pt x="19891" y="553"/>
                    <a:pt x="19896" y="550"/>
                    <a:pt x="19901" y="547"/>
                  </a:cubicBezTo>
                  <a:close/>
                  <a:moveTo>
                    <a:pt x="22655" y="646"/>
                  </a:moveTo>
                  <a:lnTo>
                    <a:pt x="22655" y="646"/>
                  </a:lnTo>
                  <a:cubicBezTo>
                    <a:pt x="22677" y="657"/>
                    <a:pt x="22690" y="660"/>
                    <a:pt x="22717" y="668"/>
                  </a:cubicBezTo>
                  <a:cubicBezTo>
                    <a:pt x="22714" y="667"/>
                    <a:pt x="22711" y="665"/>
                    <a:pt x="22708" y="663"/>
                  </a:cubicBezTo>
                  <a:lnTo>
                    <a:pt x="22708" y="663"/>
                  </a:lnTo>
                  <a:cubicBezTo>
                    <a:pt x="22691" y="657"/>
                    <a:pt x="22673" y="651"/>
                    <a:pt x="22655" y="646"/>
                  </a:cubicBezTo>
                  <a:close/>
                  <a:moveTo>
                    <a:pt x="19680" y="674"/>
                  </a:moveTo>
                  <a:lnTo>
                    <a:pt x="19680" y="674"/>
                  </a:lnTo>
                  <a:cubicBezTo>
                    <a:pt x="19658" y="689"/>
                    <a:pt x="19637" y="703"/>
                    <a:pt x="19621" y="710"/>
                  </a:cubicBezTo>
                  <a:lnTo>
                    <a:pt x="19621" y="710"/>
                  </a:lnTo>
                  <a:cubicBezTo>
                    <a:pt x="19638" y="700"/>
                    <a:pt x="19658" y="688"/>
                    <a:pt x="19680" y="674"/>
                  </a:cubicBezTo>
                  <a:close/>
                  <a:moveTo>
                    <a:pt x="35838" y="1101"/>
                  </a:moveTo>
                  <a:lnTo>
                    <a:pt x="35823" y="1113"/>
                  </a:lnTo>
                  <a:lnTo>
                    <a:pt x="35823" y="1113"/>
                  </a:lnTo>
                  <a:cubicBezTo>
                    <a:pt x="35827" y="1109"/>
                    <a:pt x="35832" y="1105"/>
                    <a:pt x="35838" y="1101"/>
                  </a:cubicBezTo>
                  <a:close/>
                  <a:moveTo>
                    <a:pt x="35340" y="1331"/>
                  </a:moveTo>
                  <a:lnTo>
                    <a:pt x="35340" y="1331"/>
                  </a:lnTo>
                  <a:cubicBezTo>
                    <a:pt x="35334" y="1335"/>
                    <a:pt x="35330" y="1338"/>
                    <a:pt x="35329" y="1341"/>
                  </a:cubicBezTo>
                  <a:lnTo>
                    <a:pt x="35329" y="1341"/>
                  </a:lnTo>
                  <a:cubicBezTo>
                    <a:pt x="35333" y="1338"/>
                    <a:pt x="35337" y="1334"/>
                    <a:pt x="35340" y="1331"/>
                  </a:cubicBezTo>
                  <a:close/>
                  <a:moveTo>
                    <a:pt x="17870" y="1531"/>
                  </a:moveTo>
                  <a:cubicBezTo>
                    <a:pt x="17867" y="1531"/>
                    <a:pt x="17860" y="1535"/>
                    <a:pt x="17852" y="1541"/>
                  </a:cubicBezTo>
                  <a:lnTo>
                    <a:pt x="17852" y="1541"/>
                  </a:lnTo>
                  <a:cubicBezTo>
                    <a:pt x="17859" y="1538"/>
                    <a:pt x="17866" y="1536"/>
                    <a:pt x="17872" y="1534"/>
                  </a:cubicBezTo>
                  <a:cubicBezTo>
                    <a:pt x="17872" y="1532"/>
                    <a:pt x="17871" y="1531"/>
                    <a:pt x="17870" y="1531"/>
                  </a:cubicBezTo>
                  <a:close/>
                  <a:moveTo>
                    <a:pt x="42013" y="1605"/>
                  </a:moveTo>
                  <a:cubicBezTo>
                    <a:pt x="42023" y="1609"/>
                    <a:pt x="42031" y="1611"/>
                    <a:pt x="42036" y="1611"/>
                  </a:cubicBezTo>
                  <a:cubicBezTo>
                    <a:pt x="42038" y="1611"/>
                    <a:pt x="42039" y="1611"/>
                    <a:pt x="42040" y="1611"/>
                  </a:cubicBezTo>
                  <a:cubicBezTo>
                    <a:pt x="42031" y="1609"/>
                    <a:pt x="42022" y="1607"/>
                    <a:pt x="42013" y="1605"/>
                  </a:cubicBezTo>
                  <a:close/>
                  <a:moveTo>
                    <a:pt x="25811" y="1670"/>
                  </a:moveTo>
                  <a:lnTo>
                    <a:pt x="25795" y="1673"/>
                  </a:lnTo>
                  <a:lnTo>
                    <a:pt x="25795" y="1673"/>
                  </a:lnTo>
                  <a:cubicBezTo>
                    <a:pt x="25801" y="1673"/>
                    <a:pt x="25807" y="1672"/>
                    <a:pt x="25811" y="1670"/>
                  </a:cubicBezTo>
                  <a:close/>
                  <a:moveTo>
                    <a:pt x="42454" y="1688"/>
                  </a:moveTo>
                  <a:cubicBezTo>
                    <a:pt x="42462" y="1689"/>
                    <a:pt x="42471" y="1690"/>
                    <a:pt x="42479" y="1690"/>
                  </a:cubicBezTo>
                  <a:cubicBezTo>
                    <a:pt x="42485" y="1690"/>
                    <a:pt x="42491" y="1689"/>
                    <a:pt x="42497" y="1688"/>
                  </a:cubicBezTo>
                  <a:lnTo>
                    <a:pt x="42497" y="1688"/>
                  </a:lnTo>
                  <a:cubicBezTo>
                    <a:pt x="42497" y="1688"/>
                    <a:pt x="42493" y="1689"/>
                    <a:pt x="42485" y="1689"/>
                  </a:cubicBezTo>
                  <a:cubicBezTo>
                    <a:pt x="42477" y="1689"/>
                    <a:pt x="42467" y="1688"/>
                    <a:pt x="42454" y="1688"/>
                  </a:cubicBezTo>
                  <a:close/>
                  <a:moveTo>
                    <a:pt x="30051" y="31"/>
                  </a:moveTo>
                  <a:cubicBezTo>
                    <a:pt x="30005" y="39"/>
                    <a:pt x="29960" y="48"/>
                    <a:pt x="30018" y="53"/>
                  </a:cubicBezTo>
                  <a:cubicBezTo>
                    <a:pt x="29993" y="52"/>
                    <a:pt x="29958" y="50"/>
                    <a:pt x="29916" y="50"/>
                  </a:cubicBezTo>
                  <a:cubicBezTo>
                    <a:pt x="29862" y="50"/>
                    <a:pt x="29797" y="53"/>
                    <a:pt x="29729" y="63"/>
                  </a:cubicBezTo>
                  <a:cubicBezTo>
                    <a:pt x="29611" y="85"/>
                    <a:pt x="29480" y="107"/>
                    <a:pt x="29384" y="146"/>
                  </a:cubicBezTo>
                  <a:cubicBezTo>
                    <a:pt x="29419" y="139"/>
                    <a:pt x="29441" y="136"/>
                    <a:pt x="29455" y="136"/>
                  </a:cubicBezTo>
                  <a:cubicBezTo>
                    <a:pt x="29478" y="136"/>
                    <a:pt x="29478" y="145"/>
                    <a:pt x="29486" y="156"/>
                  </a:cubicBezTo>
                  <a:cubicBezTo>
                    <a:pt x="29467" y="197"/>
                    <a:pt x="29441" y="163"/>
                    <a:pt x="29367" y="204"/>
                  </a:cubicBezTo>
                  <a:cubicBezTo>
                    <a:pt x="29362" y="193"/>
                    <a:pt x="29269" y="206"/>
                    <a:pt x="29362" y="170"/>
                  </a:cubicBezTo>
                  <a:lnTo>
                    <a:pt x="29362" y="170"/>
                  </a:lnTo>
                  <a:cubicBezTo>
                    <a:pt x="29082" y="202"/>
                    <a:pt x="28741" y="383"/>
                    <a:pt x="28440" y="532"/>
                  </a:cubicBezTo>
                  <a:cubicBezTo>
                    <a:pt x="28381" y="567"/>
                    <a:pt x="28402" y="562"/>
                    <a:pt x="28378" y="585"/>
                  </a:cubicBezTo>
                  <a:cubicBezTo>
                    <a:pt x="28174" y="654"/>
                    <a:pt x="27964" y="810"/>
                    <a:pt x="27758" y="905"/>
                  </a:cubicBezTo>
                  <a:cubicBezTo>
                    <a:pt x="27763" y="904"/>
                    <a:pt x="27766" y="904"/>
                    <a:pt x="27769" y="904"/>
                  </a:cubicBezTo>
                  <a:cubicBezTo>
                    <a:pt x="27802" y="904"/>
                    <a:pt x="27757" y="967"/>
                    <a:pt x="27655" y="1023"/>
                  </a:cubicBezTo>
                  <a:cubicBezTo>
                    <a:pt x="27618" y="1054"/>
                    <a:pt x="27599" y="1063"/>
                    <a:pt x="27585" y="1063"/>
                  </a:cubicBezTo>
                  <a:cubicBezTo>
                    <a:pt x="27566" y="1063"/>
                    <a:pt x="27555" y="1047"/>
                    <a:pt x="27525" y="1047"/>
                  </a:cubicBezTo>
                  <a:cubicBezTo>
                    <a:pt x="27512" y="1047"/>
                    <a:pt x="27495" y="1050"/>
                    <a:pt x="27471" y="1059"/>
                  </a:cubicBezTo>
                  <a:cubicBezTo>
                    <a:pt x="27424" y="1099"/>
                    <a:pt x="27324" y="1157"/>
                    <a:pt x="27280" y="1176"/>
                  </a:cubicBezTo>
                  <a:lnTo>
                    <a:pt x="27281" y="1170"/>
                  </a:lnTo>
                  <a:lnTo>
                    <a:pt x="27281" y="1170"/>
                  </a:lnTo>
                  <a:cubicBezTo>
                    <a:pt x="27220" y="1216"/>
                    <a:pt x="27119" y="1278"/>
                    <a:pt x="27033" y="1303"/>
                  </a:cubicBezTo>
                  <a:lnTo>
                    <a:pt x="27044" y="1296"/>
                  </a:lnTo>
                  <a:lnTo>
                    <a:pt x="27044" y="1296"/>
                  </a:lnTo>
                  <a:cubicBezTo>
                    <a:pt x="26977" y="1323"/>
                    <a:pt x="26893" y="1341"/>
                    <a:pt x="26825" y="1374"/>
                  </a:cubicBezTo>
                  <a:cubicBezTo>
                    <a:pt x="26805" y="1414"/>
                    <a:pt x="26627" y="1460"/>
                    <a:pt x="26593" y="1499"/>
                  </a:cubicBezTo>
                  <a:cubicBezTo>
                    <a:pt x="26585" y="1499"/>
                    <a:pt x="26593" y="1494"/>
                    <a:pt x="26582" y="1494"/>
                  </a:cubicBezTo>
                  <a:cubicBezTo>
                    <a:pt x="26580" y="1494"/>
                    <a:pt x="26578" y="1494"/>
                    <a:pt x="26575" y="1495"/>
                  </a:cubicBezTo>
                  <a:lnTo>
                    <a:pt x="26576" y="1517"/>
                  </a:lnTo>
                  <a:cubicBezTo>
                    <a:pt x="26577" y="1520"/>
                    <a:pt x="26430" y="1549"/>
                    <a:pt x="26430" y="1549"/>
                  </a:cubicBezTo>
                  <a:cubicBezTo>
                    <a:pt x="26458" y="1532"/>
                    <a:pt x="26464" y="1520"/>
                    <a:pt x="26501" y="1503"/>
                  </a:cubicBezTo>
                  <a:lnTo>
                    <a:pt x="26501" y="1503"/>
                  </a:lnTo>
                  <a:cubicBezTo>
                    <a:pt x="26346" y="1533"/>
                    <a:pt x="26456" y="1538"/>
                    <a:pt x="26379" y="1573"/>
                  </a:cubicBezTo>
                  <a:cubicBezTo>
                    <a:pt x="26329" y="1596"/>
                    <a:pt x="26303" y="1602"/>
                    <a:pt x="26284" y="1602"/>
                  </a:cubicBezTo>
                  <a:cubicBezTo>
                    <a:pt x="26264" y="1602"/>
                    <a:pt x="26250" y="1595"/>
                    <a:pt x="26223" y="1595"/>
                  </a:cubicBezTo>
                  <a:cubicBezTo>
                    <a:pt x="26265" y="1578"/>
                    <a:pt x="26303" y="1585"/>
                    <a:pt x="26328" y="1573"/>
                  </a:cubicBezTo>
                  <a:cubicBezTo>
                    <a:pt x="26344" y="1563"/>
                    <a:pt x="26346" y="1559"/>
                    <a:pt x="26340" y="1559"/>
                  </a:cubicBezTo>
                  <a:cubicBezTo>
                    <a:pt x="26328" y="1559"/>
                    <a:pt x="26285" y="1574"/>
                    <a:pt x="26266" y="1574"/>
                  </a:cubicBezTo>
                  <a:cubicBezTo>
                    <a:pt x="26261" y="1574"/>
                    <a:pt x="26258" y="1573"/>
                    <a:pt x="26257" y="1571"/>
                  </a:cubicBezTo>
                  <a:cubicBezTo>
                    <a:pt x="26234" y="1574"/>
                    <a:pt x="26230" y="1602"/>
                    <a:pt x="26150" y="1612"/>
                  </a:cubicBezTo>
                  <a:cubicBezTo>
                    <a:pt x="26115" y="1617"/>
                    <a:pt x="26059" y="1630"/>
                    <a:pt x="26011" y="1634"/>
                  </a:cubicBezTo>
                  <a:cubicBezTo>
                    <a:pt x="26005" y="1634"/>
                    <a:pt x="25998" y="1634"/>
                    <a:pt x="25992" y="1634"/>
                  </a:cubicBezTo>
                  <a:cubicBezTo>
                    <a:pt x="25955" y="1634"/>
                    <a:pt x="25930" y="1631"/>
                    <a:pt x="25938" y="1621"/>
                  </a:cubicBezTo>
                  <a:lnTo>
                    <a:pt x="25938" y="1621"/>
                  </a:lnTo>
                  <a:cubicBezTo>
                    <a:pt x="25880" y="1637"/>
                    <a:pt x="25811" y="1640"/>
                    <a:pt x="25766" y="1654"/>
                  </a:cubicBezTo>
                  <a:cubicBezTo>
                    <a:pt x="25823" y="1655"/>
                    <a:pt x="25926" y="1654"/>
                    <a:pt x="25940" y="1668"/>
                  </a:cubicBezTo>
                  <a:cubicBezTo>
                    <a:pt x="25901" y="1673"/>
                    <a:pt x="25833" y="1681"/>
                    <a:pt x="25796" y="1681"/>
                  </a:cubicBezTo>
                  <a:cubicBezTo>
                    <a:pt x="25783" y="1681"/>
                    <a:pt x="25774" y="1680"/>
                    <a:pt x="25770" y="1678"/>
                  </a:cubicBezTo>
                  <a:lnTo>
                    <a:pt x="25795" y="1673"/>
                  </a:lnTo>
                  <a:lnTo>
                    <a:pt x="25795" y="1673"/>
                  </a:lnTo>
                  <a:cubicBezTo>
                    <a:pt x="25786" y="1674"/>
                    <a:pt x="25776" y="1675"/>
                    <a:pt x="25765" y="1675"/>
                  </a:cubicBezTo>
                  <a:cubicBezTo>
                    <a:pt x="25740" y="1675"/>
                    <a:pt x="25713" y="1673"/>
                    <a:pt x="25695" y="1673"/>
                  </a:cubicBezTo>
                  <a:cubicBezTo>
                    <a:pt x="25672" y="1673"/>
                    <a:pt x="25665" y="1676"/>
                    <a:pt x="25697" y="1688"/>
                  </a:cubicBezTo>
                  <a:lnTo>
                    <a:pt x="25592" y="1651"/>
                  </a:lnTo>
                  <a:cubicBezTo>
                    <a:pt x="25579" y="1657"/>
                    <a:pt x="25560" y="1659"/>
                    <a:pt x="25537" y="1659"/>
                  </a:cubicBezTo>
                  <a:cubicBezTo>
                    <a:pt x="25485" y="1659"/>
                    <a:pt x="25415" y="1647"/>
                    <a:pt x="25354" y="1637"/>
                  </a:cubicBezTo>
                  <a:cubicBezTo>
                    <a:pt x="25355" y="1613"/>
                    <a:pt x="25430" y="1598"/>
                    <a:pt x="25271" y="1563"/>
                  </a:cubicBezTo>
                  <a:lnTo>
                    <a:pt x="25128" y="1548"/>
                  </a:lnTo>
                  <a:cubicBezTo>
                    <a:pt x="25055" y="1530"/>
                    <a:pt x="25037" y="1519"/>
                    <a:pt x="25054" y="1509"/>
                  </a:cubicBezTo>
                  <a:cubicBezTo>
                    <a:pt x="24817" y="1411"/>
                    <a:pt x="24779" y="1488"/>
                    <a:pt x="24598" y="1383"/>
                  </a:cubicBezTo>
                  <a:lnTo>
                    <a:pt x="24598" y="1383"/>
                  </a:lnTo>
                  <a:cubicBezTo>
                    <a:pt x="24608" y="1384"/>
                    <a:pt x="24616" y="1384"/>
                    <a:pt x="24623" y="1384"/>
                  </a:cubicBezTo>
                  <a:cubicBezTo>
                    <a:pt x="24677" y="1384"/>
                    <a:pt x="24616" y="1355"/>
                    <a:pt x="24544" y="1315"/>
                  </a:cubicBezTo>
                  <a:cubicBezTo>
                    <a:pt x="24542" y="1316"/>
                    <a:pt x="24537" y="1318"/>
                    <a:pt x="24529" y="1318"/>
                  </a:cubicBezTo>
                  <a:cubicBezTo>
                    <a:pt x="24521" y="1318"/>
                    <a:pt x="24509" y="1316"/>
                    <a:pt x="24492" y="1309"/>
                  </a:cubicBezTo>
                  <a:lnTo>
                    <a:pt x="24492" y="1309"/>
                  </a:lnTo>
                  <a:cubicBezTo>
                    <a:pt x="24510" y="1332"/>
                    <a:pt x="24549" y="1312"/>
                    <a:pt x="24606" y="1358"/>
                  </a:cubicBezTo>
                  <a:cubicBezTo>
                    <a:pt x="24608" y="1364"/>
                    <a:pt x="24607" y="1366"/>
                    <a:pt x="24602" y="1366"/>
                  </a:cubicBezTo>
                  <a:cubicBezTo>
                    <a:pt x="24583" y="1366"/>
                    <a:pt x="24516" y="1333"/>
                    <a:pt x="24483" y="1323"/>
                  </a:cubicBezTo>
                  <a:cubicBezTo>
                    <a:pt x="24344" y="1190"/>
                    <a:pt x="23944" y="1035"/>
                    <a:pt x="23695" y="861"/>
                  </a:cubicBezTo>
                  <a:lnTo>
                    <a:pt x="23695" y="861"/>
                  </a:lnTo>
                  <a:cubicBezTo>
                    <a:pt x="23695" y="868"/>
                    <a:pt x="23692" y="871"/>
                    <a:pt x="23685" y="871"/>
                  </a:cubicBezTo>
                  <a:cubicBezTo>
                    <a:pt x="23655" y="871"/>
                    <a:pt x="23562" y="802"/>
                    <a:pt x="23512" y="787"/>
                  </a:cubicBezTo>
                  <a:cubicBezTo>
                    <a:pt x="23545" y="764"/>
                    <a:pt x="23360" y="711"/>
                    <a:pt x="23296" y="654"/>
                  </a:cubicBezTo>
                  <a:lnTo>
                    <a:pt x="23296" y="654"/>
                  </a:lnTo>
                  <a:lnTo>
                    <a:pt x="23320" y="706"/>
                  </a:lnTo>
                  <a:cubicBezTo>
                    <a:pt x="23167" y="601"/>
                    <a:pt x="23029" y="615"/>
                    <a:pt x="22945" y="526"/>
                  </a:cubicBezTo>
                  <a:cubicBezTo>
                    <a:pt x="22914" y="507"/>
                    <a:pt x="22909" y="500"/>
                    <a:pt x="22919" y="500"/>
                  </a:cubicBezTo>
                  <a:cubicBezTo>
                    <a:pt x="22936" y="500"/>
                    <a:pt x="23002" y="524"/>
                    <a:pt x="23030" y="533"/>
                  </a:cubicBezTo>
                  <a:cubicBezTo>
                    <a:pt x="22919" y="430"/>
                    <a:pt x="22668" y="397"/>
                    <a:pt x="22579" y="311"/>
                  </a:cubicBezTo>
                  <a:lnTo>
                    <a:pt x="22579" y="311"/>
                  </a:lnTo>
                  <a:cubicBezTo>
                    <a:pt x="22566" y="318"/>
                    <a:pt x="22579" y="338"/>
                    <a:pt x="22543" y="338"/>
                  </a:cubicBezTo>
                  <a:cubicBezTo>
                    <a:pt x="22528" y="338"/>
                    <a:pt x="22505" y="335"/>
                    <a:pt x="22469" y="326"/>
                  </a:cubicBezTo>
                  <a:cubicBezTo>
                    <a:pt x="22424" y="301"/>
                    <a:pt x="22356" y="266"/>
                    <a:pt x="22302" y="238"/>
                  </a:cubicBezTo>
                  <a:cubicBezTo>
                    <a:pt x="22245" y="213"/>
                    <a:pt x="22203" y="195"/>
                    <a:pt x="22213" y="194"/>
                  </a:cubicBezTo>
                  <a:cubicBezTo>
                    <a:pt x="22129" y="177"/>
                    <a:pt x="22106" y="180"/>
                    <a:pt x="22019" y="145"/>
                  </a:cubicBezTo>
                  <a:cubicBezTo>
                    <a:pt x="22022" y="143"/>
                    <a:pt x="22027" y="142"/>
                    <a:pt x="22033" y="142"/>
                  </a:cubicBezTo>
                  <a:cubicBezTo>
                    <a:pt x="22050" y="142"/>
                    <a:pt x="22076" y="149"/>
                    <a:pt x="22098" y="152"/>
                  </a:cubicBezTo>
                  <a:cubicBezTo>
                    <a:pt x="21956" y="105"/>
                    <a:pt x="21833" y="99"/>
                    <a:pt x="21703" y="97"/>
                  </a:cubicBezTo>
                  <a:cubicBezTo>
                    <a:pt x="21665" y="82"/>
                    <a:pt x="21579" y="73"/>
                    <a:pt x="21481" y="64"/>
                  </a:cubicBezTo>
                  <a:cubicBezTo>
                    <a:pt x="21394" y="66"/>
                    <a:pt x="21298" y="73"/>
                    <a:pt x="21217" y="73"/>
                  </a:cubicBezTo>
                  <a:cubicBezTo>
                    <a:pt x="21207" y="73"/>
                    <a:pt x="21197" y="73"/>
                    <a:pt x="21187" y="73"/>
                  </a:cubicBezTo>
                  <a:cubicBezTo>
                    <a:pt x="21099" y="123"/>
                    <a:pt x="20916" y="111"/>
                    <a:pt x="20909" y="155"/>
                  </a:cubicBezTo>
                  <a:lnTo>
                    <a:pt x="20909" y="155"/>
                  </a:lnTo>
                  <a:cubicBezTo>
                    <a:pt x="20907" y="152"/>
                    <a:pt x="20889" y="152"/>
                    <a:pt x="20879" y="152"/>
                  </a:cubicBezTo>
                  <a:cubicBezTo>
                    <a:pt x="20821" y="181"/>
                    <a:pt x="20780" y="222"/>
                    <a:pt x="20705" y="247"/>
                  </a:cubicBezTo>
                  <a:lnTo>
                    <a:pt x="20721" y="212"/>
                  </a:lnTo>
                  <a:cubicBezTo>
                    <a:pt x="20722" y="204"/>
                    <a:pt x="20716" y="201"/>
                    <a:pt x="20706" y="201"/>
                  </a:cubicBezTo>
                  <a:cubicBezTo>
                    <a:pt x="20660" y="201"/>
                    <a:pt x="20520" y="265"/>
                    <a:pt x="20484" y="269"/>
                  </a:cubicBezTo>
                  <a:lnTo>
                    <a:pt x="20484" y="269"/>
                  </a:lnTo>
                  <a:cubicBezTo>
                    <a:pt x="20541" y="270"/>
                    <a:pt x="20393" y="302"/>
                    <a:pt x="20395" y="324"/>
                  </a:cubicBezTo>
                  <a:lnTo>
                    <a:pt x="20313" y="368"/>
                  </a:lnTo>
                  <a:cubicBezTo>
                    <a:pt x="20180" y="435"/>
                    <a:pt x="20302" y="388"/>
                    <a:pt x="20137" y="465"/>
                  </a:cubicBezTo>
                  <a:cubicBezTo>
                    <a:pt x="20113" y="477"/>
                    <a:pt x="20098" y="482"/>
                    <a:pt x="20090" y="482"/>
                  </a:cubicBezTo>
                  <a:cubicBezTo>
                    <a:pt x="20069" y="482"/>
                    <a:pt x="20100" y="447"/>
                    <a:pt x="20126" y="439"/>
                  </a:cubicBezTo>
                  <a:lnTo>
                    <a:pt x="20126" y="439"/>
                  </a:lnTo>
                  <a:cubicBezTo>
                    <a:pt x="20046" y="461"/>
                    <a:pt x="19974" y="503"/>
                    <a:pt x="19901" y="547"/>
                  </a:cubicBezTo>
                  <a:lnTo>
                    <a:pt x="19901" y="547"/>
                  </a:lnTo>
                  <a:cubicBezTo>
                    <a:pt x="19909" y="543"/>
                    <a:pt x="19914" y="541"/>
                    <a:pt x="19916" y="541"/>
                  </a:cubicBezTo>
                  <a:cubicBezTo>
                    <a:pt x="19919" y="541"/>
                    <a:pt x="19916" y="545"/>
                    <a:pt x="19904" y="555"/>
                  </a:cubicBezTo>
                  <a:cubicBezTo>
                    <a:pt x="19902" y="555"/>
                    <a:pt x="19900" y="554"/>
                    <a:pt x="19898" y="554"/>
                  </a:cubicBezTo>
                  <a:cubicBezTo>
                    <a:pt x="19895" y="554"/>
                    <a:pt x="19890" y="555"/>
                    <a:pt x="19885" y="556"/>
                  </a:cubicBezTo>
                  <a:lnTo>
                    <a:pt x="19885" y="556"/>
                  </a:lnTo>
                  <a:cubicBezTo>
                    <a:pt x="19855" y="574"/>
                    <a:pt x="19824" y="592"/>
                    <a:pt x="19793" y="609"/>
                  </a:cubicBezTo>
                  <a:cubicBezTo>
                    <a:pt x="19793" y="608"/>
                    <a:pt x="19793" y="608"/>
                    <a:pt x="19793" y="607"/>
                  </a:cubicBezTo>
                  <a:lnTo>
                    <a:pt x="19793" y="607"/>
                  </a:lnTo>
                  <a:cubicBezTo>
                    <a:pt x="19826" y="588"/>
                    <a:pt x="19856" y="571"/>
                    <a:pt x="19879" y="559"/>
                  </a:cubicBezTo>
                  <a:lnTo>
                    <a:pt x="19879" y="559"/>
                  </a:lnTo>
                  <a:cubicBezTo>
                    <a:pt x="19857" y="566"/>
                    <a:pt x="19825" y="583"/>
                    <a:pt x="19792" y="600"/>
                  </a:cubicBezTo>
                  <a:lnTo>
                    <a:pt x="19792" y="600"/>
                  </a:lnTo>
                  <a:cubicBezTo>
                    <a:pt x="19792" y="600"/>
                    <a:pt x="19792" y="600"/>
                    <a:pt x="19792" y="600"/>
                  </a:cubicBezTo>
                  <a:cubicBezTo>
                    <a:pt x="19788" y="600"/>
                    <a:pt x="19779" y="605"/>
                    <a:pt x="19766" y="613"/>
                  </a:cubicBezTo>
                  <a:lnTo>
                    <a:pt x="19766" y="613"/>
                  </a:lnTo>
                  <a:cubicBezTo>
                    <a:pt x="19740" y="626"/>
                    <a:pt x="19715" y="638"/>
                    <a:pt x="19697" y="643"/>
                  </a:cubicBezTo>
                  <a:lnTo>
                    <a:pt x="19709" y="612"/>
                  </a:lnTo>
                  <a:lnTo>
                    <a:pt x="19709" y="612"/>
                  </a:lnTo>
                  <a:cubicBezTo>
                    <a:pt x="19652" y="641"/>
                    <a:pt x="19510" y="745"/>
                    <a:pt x="19519" y="751"/>
                  </a:cubicBezTo>
                  <a:cubicBezTo>
                    <a:pt x="19294" y="853"/>
                    <a:pt x="18946" y="1061"/>
                    <a:pt x="18805" y="1149"/>
                  </a:cubicBezTo>
                  <a:lnTo>
                    <a:pt x="18805" y="1149"/>
                  </a:lnTo>
                  <a:cubicBezTo>
                    <a:pt x="18821" y="1138"/>
                    <a:pt x="18827" y="1130"/>
                    <a:pt x="18825" y="1130"/>
                  </a:cubicBezTo>
                  <a:cubicBezTo>
                    <a:pt x="18824" y="1130"/>
                    <a:pt x="18818" y="1134"/>
                    <a:pt x="18807" y="1143"/>
                  </a:cubicBezTo>
                  <a:cubicBezTo>
                    <a:pt x="18739" y="1185"/>
                    <a:pt x="18668" y="1237"/>
                    <a:pt x="18648" y="1237"/>
                  </a:cubicBezTo>
                  <a:cubicBezTo>
                    <a:pt x="18646" y="1237"/>
                    <a:pt x="18645" y="1237"/>
                    <a:pt x="18644" y="1236"/>
                  </a:cubicBezTo>
                  <a:cubicBezTo>
                    <a:pt x="18575" y="1280"/>
                    <a:pt x="18570" y="1257"/>
                    <a:pt x="18455" y="1309"/>
                  </a:cubicBezTo>
                  <a:cubicBezTo>
                    <a:pt x="18455" y="1309"/>
                    <a:pt x="18454" y="1309"/>
                    <a:pt x="18454" y="1309"/>
                  </a:cubicBezTo>
                  <a:cubicBezTo>
                    <a:pt x="18452" y="1309"/>
                    <a:pt x="18451" y="1323"/>
                    <a:pt x="18461" y="1324"/>
                  </a:cubicBezTo>
                  <a:lnTo>
                    <a:pt x="18461" y="1324"/>
                  </a:lnTo>
                  <a:cubicBezTo>
                    <a:pt x="18258" y="1384"/>
                    <a:pt x="18036" y="1541"/>
                    <a:pt x="17790" y="1581"/>
                  </a:cubicBezTo>
                  <a:lnTo>
                    <a:pt x="17790" y="1581"/>
                  </a:lnTo>
                  <a:cubicBezTo>
                    <a:pt x="17809" y="1575"/>
                    <a:pt x="17835" y="1554"/>
                    <a:pt x="17852" y="1541"/>
                  </a:cubicBezTo>
                  <a:lnTo>
                    <a:pt x="17852" y="1541"/>
                  </a:lnTo>
                  <a:cubicBezTo>
                    <a:pt x="17766" y="1571"/>
                    <a:pt x="17681" y="1603"/>
                    <a:pt x="17596" y="1622"/>
                  </a:cubicBezTo>
                  <a:cubicBezTo>
                    <a:pt x="17505" y="1647"/>
                    <a:pt x="17416" y="1674"/>
                    <a:pt x="17327" y="1689"/>
                  </a:cubicBezTo>
                  <a:cubicBezTo>
                    <a:pt x="17344" y="1678"/>
                    <a:pt x="17338" y="1669"/>
                    <a:pt x="17383" y="1661"/>
                  </a:cubicBezTo>
                  <a:lnTo>
                    <a:pt x="17383" y="1661"/>
                  </a:lnTo>
                  <a:cubicBezTo>
                    <a:pt x="17318" y="1665"/>
                    <a:pt x="17246" y="1671"/>
                    <a:pt x="17184" y="1679"/>
                  </a:cubicBezTo>
                  <a:cubicBezTo>
                    <a:pt x="17122" y="1680"/>
                    <a:pt x="17068" y="1682"/>
                    <a:pt x="17036" y="1692"/>
                  </a:cubicBezTo>
                  <a:cubicBezTo>
                    <a:pt x="17056" y="1695"/>
                    <a:pt x="17068" y="1697"/>
                    <a:pt x="17074" y="1697"/>
                  </a:cubicBezTo>
                  <a:cubicBezTo>
                    <a:pt x="17093" y="1697"/>
                    <a:pt x="17064" y="1684"/>
                    <a:pt x="17091" y="1684"/>
                  </a:cubicBezTo>
                  <a:cubicBezTo>
                    <a:pt x="17094" y="1684"/>
                    <a:pt x="17098" y="1684"/>
                    <a:pt x="17103" y="1684"/>
                  </a:cubicBezTo>
                  <a:cubicBezTo>
                    <a:pt x="17172" y="1704"/>
                    <a:pt x="17102" y="1714"/>
                    <a:pt x="17024" y="1714"/>
                  </a:cubicBezTo>
                  <a:cubicBezTo>
                    <a:pt x="16993" y="1714"/>
                    <a:pt x="16961" y="1712"/>
                    <a:pt x="16936" y="1709"/>
                  </a:cubicBezTo>
                  <a:lnTo>
                    <a:pt x="16934" y="1704"/>
                  </a:lnTo>
                  <a:cubicBezTo>
                    <a:pt x="16801" y="1684"/>
                    <a:pt x="16794" y="1693"/>
                    <a:pt x="16659" y="1669"/>
                  </a:cubicBezTo>
                  <a:cubicBezTo>
                    <a:pt x="16636" y="1660"/>
                    <a:pt x="16634" y="1657"/>
                    <a:pt x="16641" y="1657"/>
                  </a:cubicBezTo>
                  <a:cubicBezTo>
                    <a:pt x="16652" y="1657"/>
                    <a:pt x="16682" y="1663"/>
                    <a:pt x="16697" y="1663"/>
                  </a:cubicBezTo>
                  <a:cubicBezTo>
                    <a:pt x="16705" y="1663"/>
                    <a:pt x="16709" y="1661"/>
                    <a:pt x="16701" y="1656"/>
                  </a:cubicBezTo>
                  <a:cubicBezTo>
                    <a:pt x="16677" y="1621"/>
                    <a:pt x="16412" y="1552"/>
                    <a:pt x="16387" y="1541"/>
                  </a:cubicBezTo>
                  <a:cubicBezTo>
                    <a:pt x="16365" y="1538"/>
                    <a:pt x="16337" y="1533"/>
                    <a:pt x="16322" y="1533"/>
                  </a:cubicBezTo>
                  <a:cubicBezTo>
                    <a:pt x="16315" y="1533"/>
                    <a:pt x="16310" y="1534"/>
                    <a:pt x="16311" y="1538"/>
                  </a:cubicBezTo>
                  <a:cubicBezTo>
                    <a:pt x="16208" y="1509"/>
                    <a:pt x="16273" y="1501"/>
                    <a:pt x="16204" y="1476"/>
                  </a:cubicBezTo>
                  <a:cubicBezTo>
                    <a:pt x="16204" y="1476"/>
                    <a:pt x="16125" y="1468"/>
                    <a:pt x="16048" y="1451"/>
                  </a:cubicBezTo>
                  <a:cubicBezTo>
                    <a:pt x="15993" y="1440"/>
                    <a:pt x="15938" y="1429"/>
                    <a:pt x="15911" y="1423"/>
                  </a:cubicBezTo>
                  <a:lnTo>
                    <a:pt x="15911" y="1423"/>
                  </a:lnTo>
                  <a:cubicBezTo>
                    <a:pt x="15921" y="1419"/>
                    <a:pt x="15862" y="1376"/>
                    <a:pt x="15893" y="1376"/>
                  </a:cubicBezTo>
                  <a:cubicBezTo>
                    <a:pt x="15899" y="1376"/>
                    <a:pt x="15908" y="1378"/>
                    <a:pt x="15922" y="1382"/>
                  </a:cubicBezTo>
                  <a:cubicBezTo>
                    <a:pt x="15720" y="1293"/>
                    <a:pt x="15588" y="1273"/>
                    <a:pt x="15456" y="1228"/>
                  </a:cubicBezTo>
                  <a:cubicBezTo>
                    <a:pt x="15399" y="1192"/>
                    <a:pt x="15202" y="1103"/>
                    <a:pt x="15137" y="1067"/>
                  </a:cubicBezTo>
                  <a:cubicBezTo>
                    <a:pt x="15132" y="1060"/>
                    <a:pt x="15132" y="1057"/>
                    <a:pt x="15134" y="1057"/>
                  </a:cubicBezTo>
                  <a:cubicBezTo>
                    <a:pt x="15143" y="1057"/>
                    <a:pt x="15191" y="1094"/>
                    <a:pt x="15210" y="1094"/>
                  </a:cubicBezTo>
                  <a:cubicBezTo>
                    <a:pt x="15211" y="1094"/>
                    <a:pt x="15212" y="1094"/>
                    <a:pt x="15213" y="1094"/>
                  </a:cubicBezTo>
                  <a:lnTo>
                    <a:pt x="15126" y="1020"/>
                  </a:lnTo>
                  <a:lnTo>
                    <a:pt x="15126" y="1020"/>
                  </a:lnTo>
                  <a:cubicBezTo>
                    <a:pt x="15158" y="1037"/>
                    <a:pt x="15175" y="1043"/>
                    <a:pt x="15182" y="1043"/>
                  </a:cubicBezTo>
                  <a:cubicBezTo>
                    <a:pt x="15201" y="1043"/>
                    <a:pt x="15161" y="1003"/>
                    <a:pt x="15184" y="1003"/>
                  </a:cubicBezTo>
                  <a:cubicBezTo>
                    <a:pt x="15188" y="1003"/>
                    <a:pt x="15194" y="1005"/>
                    <a:pt x="15202" y="1008"/>
                  </a:cubicBezTo>
                  <a:cubicBezTo>
                    <a:pt x="15092" y="963"/>
                    <a:pt x="14852" y="813"/>
                    <a:pt x="14696" y="725"/>
                  </a:cubicBezTo>
                  <a:lnTo>
                    <a:pt x="14696" y="725"/>
                  </a:lnTo>
                  <a:cubicBezTo>
                    <a:pt x="14714" y="744"/>
                    <a:pt x="14716" y="751"/>
                    <a:pt x="14707" y="751"/>
                  </a:cubicBezTo>
                  <a:cubicBezTo>
                    <a:pt x="14676" y="751"/>
                    <a:pt x="14517" y="661"/>
                    <a:pt x="14475" y="661"/>
                  </a:cubicBezTo>
                  <a:cubicBezTo>
                    <a:pt x="14470" y="661"/>
                    <a:pt x="14466" y="663"/>
                    <a:pt x="14465" y="666"/>
                  </a:cubicBezTo>
                  <a:cubicBezTo>
                    <a:pt x="14276" y="580"/>
                    <a:pt x="14385" y="593"/>
                    <a:pt x="14319" y="551"/>
                  </a:cubicBezTo>
                  <a:cubicBezTo>
                    <a:pt x="14117" y="468"/>
                    <a:pt x="13930" y="378"/>
                    <a:pt x="13741" y="316"/>
                  </a:cubicBezTo>
                  <a:cubicBezTo>
                    <a:pt x="13741" y="316"/>
                    <a:pt x="13741" y="311"/>
                    <a:pt x="13748" y="311"/>
                  </a:cubicBezTo>
                  <a:cubicBezTo>
                    <a:pt x="13749" y="311"/>
                    <a:pt x="13750" y="311"/>
                    <a:pt x="13752" y="311"/>
                  </a:cubicBezTo>
                  <a:cubicBezTo>
                    <a:pt x="13664" y="283"/>
                    <a:pt x="13548" y="256"/>
                    <a:pt x="13433" y="223"/>
                  </a:cubicBezTo>
                  <a:cubicBezTo>
                    <a:pt x="13335" y="209"/>
                    <a:pt x="13236" y="190"/>
                    <a:pt x="13152" y="190"/>
                  </a:cubicBezTo>
                  <a:cubicBezTo>
                    <a:pt x="13135" y="190"/>
                    <a:pt x="13119" y="191"/>
                    <a:pt x="13104" y="193"/>
                  </a:cubicBezTo>
                  <a:cubicBezTo>
                    <a:pt x="13113" y="186"/>
                    <a:pt x="13097" y="177"/>
                    <a:pt x="13145" y="175"/>
                  </a:cubicBezTo>
                  <a:cubicBezTo>
                    <a:pt x="13113" y="171"/>
                    <a:pt x="13091" y="169"/>
                    <a:pt x="13074" y="169"/>
                  </a:cubicBezTo>
                  <a:cubicBezTo>
                    <a:pt x="13012" y="169"/>
                    <a:pt x="13039" y="194"/>
                    <a:pt x="12980" y="194"/>
                  </a:cubicBezTo>
                  <a:cubicBezTo>
                    <a:pt x="12960" y="194"/>
                    <a:pt x="12930" y="191"/>
                    <a:pt x="12882" y="183"/>
                  </a:cubicBezTo>
                  <a:lnTo>
                    <a:pt x="12935" y="168"/>
                  </a:lnTo>
                  <a:cubicBezTo>
                    <a:pt x="12868" y="168"/>
                    <a:pt x="12804" y="177"/>
                    <a:pt x="12736" y="177"/>
                  </a:cubicBezTo>
                  <a:cubicBezTo>
                    <a:pt x="12733" y="177"/>
                    <a:pt x="12730" y="177"/>
                    <a:pt x="12726" y="177"/>
                  </a:cubicBezTo>
                  <a:cubicBezTo>
                    <a:pt x="12656" y="177"/>
                    <a:pt x="12583" y="183"/>
                    <a:pt x="12507" y="215"/>
                  </a:cubicBezTo>
                  <a:cubicBezTo>
                    <a:pt x="12500" y="206"/>
                    <a:pt x="12534" y="197"/>
                    <a:pt x="12555" y="187"/>
                  </a:cubicBezTo>
                  <a:lnTo>
                    <a:pt x="12555" y="187"/>
                  </a:lnTo>
                  <a:cubicBezTo>
                    <a:pt x="12483" y="204"/>
                    <a:pt x="12407" y="220"/>
                    <a:pt x="12335" y="238"/>
                  </a:cubicBezTo>
                  <a:cubicBezTo>
                    <a:pt x="12263" y="261"/>
                    <a:pt x="12195" y="287"/>
                    <a:pt x="12140" y="316"/>
                  </a:cubicBezTo>
                  <a:cubicBezTo>
                    <a:pt x="12118" y="309"/>
                    <a:pt x="12134" y="294"/>
                    <a:pt x="12187" y="270"/>
                  </a:cubicBezTo>
                  <a:lnTo>
                    <a:pt x="12187" y="270"/>
                  </a:lnTo>
                  <a:cubicBezTo>
                    <a:pt x="12041" y="295"/>
                    <a:pt x="12047" y="348"/>
                    <a:pt x="11919" y="382"/>
                  </a:cubicBezTo>
                  <a:cubicBezTo>
                    <a:pt x="11892" y="391"/>
                    <a:pt x="11845" y="400"/>
                    <a:pt x="11832" y="400"/>
                  </a:cubicBezTo>
                  <a:cubicBezTo>
                    <a:pt x="11831" y="400"/>
                    <a:pt x="11830" y="399"/>
                    <a:pt x="11829" y="399"/>
                  </a:cubicBezTo>
                  <a:lnTo>
                    <a:pt x="11829" y="399"/>
                  </a:lnTo>
                  <a:cubicBezTo>
                    <a:pt x="11770" y="438"/>
                    <a:pt x="11594" y="518"/>
                    <a:pt x="11533" y="552"/>
                  </a:cubicBezTo>
                  <a:cubicBezTo>
                    <a:pt x="11532" y="552"/>
                    <a:pt x="11531" y="552"/>
                    <a:pt x="11530" y="552"/>
                  </a:cubicBezTo>
                  <a:cubicBezTo>
                    <a:pt x="11506" y="552"/>
                    <a:pt x="11458" y="571"/>
                    <a:pt x="11383" y="594"/>
                  </a:cubicBezTo>
                  <a:cubicBezTo>
                    <a:pt x="10732" y="916"/>
                    <a:pt x="10111" y="1323"/>
                    <a:pt x="9442" y="1593"/>
                  </a:cubicBezTo>
                  <a:cubicBezTo>
                    <a:pt x="9437" y="1593"/>
                    <a:pt x="9433" y="1594"/>
                    <a:pt x="9429" y="1594"/>
                  </a:cubicBezTo>
                  <a:cubicBezTo>
                    <a:pt x="9341" y="1594"/>
                    <a:pt x="9579" y="1515"/>
                    <a:pt x="9515" y="1515"/>
                  </a:cubicBezTo>
                  <a:cubicBezTo>
                    <a:pt x="9514" y="1515"/>
                    <a:pt x="9512" y="1515"/>
                    <a:pt x="9511" y="1515"/>
                  </a:cubicBezTo>
                  <a:cubicBezTo>
                    <a:pt x="9526" y="1542"/>
                    <a:pt x="9403" y="1573"/>
                    <a:pt x="9197" y="1638"/>
                  </a:cubicBezTo>
                  <a:lnTo>
                    <a:pt x="9187" y="1636"/>
                  </a:lnTo>
                  <a:cubicBezTo>
                    <a:pt x="9101" y="1671"/>
                    <a:pt x="9044" y="1654"/>
                    <a:pt x="8949" y="1683"/>
                  </a:cubicBezTo>
                  <a:lnTo>
                    <a:pt x="8954" y="1692"/>
                  </a:lnTo>
                  <a:cubicBezTo>
                    <a:pt x="8923" y="1706"/>
                    <a:pt x="8889" y="1710"/>
                    <a:pt x="8855" y="1710"/>
                  </a:cubicBezTo>
                  <a:cubicBezTo>
                    <a:pt x="8812" y="1710"/>
                    <a:pt x="8769" y="1703"/>
                    <a:pt x="8734" y="1703"/>
                  </a:cubicBezTo>
                  <a:cubicBezTo>
                    <a:pt x="8706" y="1703"/>
                    <a:pt x="8682" y="1707"/>
                    <a:pt x="8666" y="1721"/>
                  </a:cubicBezTo>
                  <a:lnTo>
                    <a:pt x="8585" y="1704"/>
                  </a:lnTo>
                  <a:cubicBezTo>
                    <a:pt x="8560" y="1710"/>
                    <a:pt x="8538" y="1713"/>
                    <a:pt x="8517" y="1713"/>
                  </a:cubicBezTo>
                  <a:cubicBezTo>
                    <a:pt x="8462" y="1713"/>
                    <a:pt x="8414" y="1697"/>
                    <a:pt x="8344" y="1697"/>
                  </a:cubicBezTo>
                  <a:cubicBezTo>
                    <a:pt x="8329" y="1697"/>
                    <a:pt x="8312" y="1698"/>
                    <a:pt x="8294" y="1700"/>
                  </a:cubicBezTo>
                  <a:lnTo>
                    <a:pt x="8309" y="1696"/>
                  </a:lnTo>
                  <a:cubicBezTo>
                    <a:pt x="8226" y="1672"/>
                    <a:pt x="8137" y="1666"/>
                    <a:pt x="8059" y="1660"/>
                  </a:cubicBezTo>
                  <a:cubicBezTo>
                    <a:pt x="7984" y="1646"/>
                    <a:pt x="7921" y="1634"/>
                    <a:pt x="7893" y="1612"/>
                  </a:cubicBezTo>
                  <a:cubicBezTo>
                    <a:pt x="7767" y="1584"/>
                    <a:pt x="7630" y="1531"/>
                    <a:pt x="7572" y="1531"/>
                  </a:cubicBezTo>
                  <a:cubicBezTo>
                    <a:pt x="7563" y="1531"/>
                    <a:pt x="7556" y="1532"/>
                    <a:pt x="7552" y="1535"/>
                  </a:cubicBezTo>
                  <a:cubicBezTo>
                    <a:pt x="7525" y="1514"/>
                    <a:pt x="7551" y="1505"/>
                    <a:pt x="7575" y="1504"/>
                  </a:cubicBezTo>
                  <a:cubicBezTo>
                    <a:pt x="7054" y="1312"/>
                    <a:pt x="6522" y="983"/>
                    <a:pt x="6065" y="785"/>
                  </a:cubicBezTo>
                  <a:cubicBezTo>
                    <a:pt x="6057" y="778"/>
                    <a:pt x="6058" y="776"/>
                    <a:pt x="6063" y="776"/>
                  </a:cubicBezTo>
                  <a:cubicBezTo>
                    <a:pt x="6069" y="776"/>
                    <a:pt x="6082" y="779"/>
                    <a:pt x="6091" y="780"/>
                  </a:cubicBezTo>
                  <a:cubicBezTo>
                    <a:pt x="5806" y="661"/>
                    <a:pt x="5540" y="461"/>
                    <a:pt x="5306" y="436"/>
                  </a:cubicBezTo>
                  <a:lnTo>
                    <a:pt x="5221" y="431"/>
                  </a:lnTo>
                  <a:cubicBezTo>
                    <a:pt x="5156" y="397"/>
                    <a:pt x="5169" y="381"/>
                    <a:pt x="5118" y="354"/>
                  </a:cubicBezTo>
                  <a:cubicBezTo>
                    <a:pt x="5063" y="350"/>
                    <a:pt x="4885" y="290"/>
                    <a:pt x="4824" y="290"/>
                  </a:cubicBezTo>
                  <a:cubicBezTo>
                    <a:pt x="4817" y="290"/>
                    <a:pt x="4812" y="291"/>
                    <a:pt x="4809" y="292"/>
                  </a:cubicBezTo>
                  <a:cubicBezTo>
                    <a:pt x="4780" y="276"/>
                    <a:pt x="4826" y="281"/>
                    <a:pt x="4826" y="273"/>
                  </a:cubicBezTo>
                  <a:cubicBezTo>
                    <a:pt x="4688" y="241"/>
                    <a:pt x="4524" y="247"/>
                    <a:pt x="4395" y="237"/>
                  </a:cubicBezTo>
                  <a:lnTo>
                    <a:pt x="4437" y="228"/>
                  </a:lnTo>
                  <a:cubicBezTo>
                    <a:pt x="4357" y="216"/>
                    <a:pt x="4274" y="211"/>
                    <a:pt x="4189" y="211"/>
                  </a:cubicBezTo>
                  <a:cubicBezTo>
                    <a:pt x="3906" y="211"/>
                    <a:pt x="3598" y="274"/>
                    <a:pt x="3318" y="379"/>
                  </a:cubicBezTo>
                  <a:cubicBezTo>
                    <a:pt x="2951" y="513"/>
                    <a:pt x="2623" y="697"/>
                    <a:pt x="2382" y="860"/>
                  </a:cubicBezTo>
                  <a:cubicBezTo>
                    <a:pt x="2332" y="892"/>
                    <a:pt x="2308" y="900"/>
                    <a:pt x="2295" y="900"/>
                  </a:cubicBezTo>
                  <a:cubicBezTo>
                    <a:pt x="2281" y="900"/>
                    <a:pt x="2280" y="890"/>
                    <a:pt x="2269" y="890"/>
                  </a:cubicBezTo>
                  <a:cubicBezTo>
                    <a:pt x="2264" y="890"/>
                    <a:pt x="2257" y="892"/>
                    <a:pt x="2244" y="900"/>
                  </a:cubicBezTo>
                  <a:cubicBezTo>
                    <a:pt x="1742" y="1232"/>
                    <a:pt x="1081" y="1512"/>
                    <a:pt x="566" y="1715"/>
                  </a:cubicBezTo>
                  <a:cubicBezTo>
                    <a:pt x="461" y="1743"/>
                    <a:pt x="374" y="1765"/>
                    <a:pt x="303" y="1791"/>
                  </a:cubicBezTo>
                  <a:cubicBezTo>
                    <a:pt x="230" y="1813"/>
                    <a:pt x="171" y="1824"/>
                    <a:pt x="126" y="1840"/>
                  </a:cubicBezTo>
                  <a:cubicBezTo>
                    <a:pt x="37" y="1869"/>
                    <a:pt x="0" y="1893"/>
                    <a:pt x="0" y="1893"/>
                  </a:cubicBezTo>
                  <a:cubicBezTo>
                    <a:pt x="557" y="1863"/>
                    <a:pt x="1038" y="1675"/>
                    <a:pt x="1485" y="1468"/>
                  </a:cubicBezTo>
                  <a:cubicBezTo>
                    <a:pt x="1934" y="1261"/>
                    <a:pt x="2363" y="1025"/>
                    <a:pt x="2820" y="817"/>
                  </a:cubicBezTo>
                  <a:cubicBezTo>
                    <a:pt x="3116" y="654"/>
                    <a:pt x="3515" y="471"/>
                    <a:pt x="3809" y="419"/>
                  </a:cubicBezTo>
                  <a:cubicBezTo>
                    <a:pt x="3958" y="378"/>
                    <a:pt x="4108" y="359"/>
                    <a:pt x="4258" y="359"/>
                  </a:cubicBezTo>
                  <a:cubicBezTo>
                    <a:pt x="4718" y="359"/>
                    <a:pt x="5176" y="534"/>
                    <a:pt x="5615" y="757"/>
                  </a:cubicBezTo>
                  <a:cubicBezTo>
                    <a:pt x="6199" y="1053"/>
                    <a:pt x="6767" y="1433"/>
                    <a:pt x="7426" y="1697"/>
                  </a:cubicBezTo>
                  <a:cubicBezTo>
                    <a:pt x="7399" y="1680"/>
                    <a:pt x="7398" y="1673"/>
                    <a:pt x="7410" y="1673"/>
                  </a:cubicBezTo>
                  <a:cubicBezTo>
                    <a:pt x="7427" y="1673"/>
                    <a:pt x="7470" y="1684"/>
                    <a:pt x="7509" y="1696"/>
                  </a:cubicBezTo>
                  <a:lnTo>
                    <a:pt x="7524" y="1710"/>
                  </a:lnTo>
                  <a:lnTo>
                    <a:pt x="7635" y="1731"/>
                  </a:lnTo>
                  <a:cubicBezTo>
                    <a:pt x="7694" y="1751"/>
                    <a:pt x="7701" y="1763"/>
                    <a:pt x="7678" y="1763"/>
                  </a:cubicBezTo>
                  <a:cubicBezTo>
                    <a:pt x="7663" y="1763"/>
                    <a:pt x="7634" y="1758"/>
                    <a:pt x="7599" y="1746"/>
                  </a:cubicBezTo>
                  <a:lnTo>
                    <a:pt x="7599" y="1746"/>
                  </a:lnTo>
                  <a:cubicBezTo>
                    <a:pt x="7916" y="1872"/>
                    <a:pt x="8252" y="1939"/>
                    <a:pt x="8589" y="1939"/>
                  </a:cubicBezTo>
                  <a:cubicBezTo>
                    <a:pt x="8808" y="1939"/>
                    <a:pt x="9026" y="1911"/>
                    <a:pt x="9239" y="1853"/>
                  </a:cubicBezTo>
                  <a:cubicBezTo>
                    <a:pt x="9267" y="1814"/>
                    <a:pt x="9519" y="1770"/>
                    <a:pt x="9523" y="1728"/>
                  </a:cubicBezTo>
                  <a:cubicBezTo>
                    <a:pt x="9527" y="1728"/>
                    <a:pt x="9529" y="1728"/>
                    <a:pt x="9531" y="1728"/>
                  </a:cubicBezTo>
                  <a:cubicBezTo>
                    <a:pt x="9544" y="1728"/>
                    <a:pt x="9526" y="1736"/>
                    <a:pt x="9515" y="1746"/>
                  </a:cubicBezTo>
                  <a:cubicBezTo>
                    <a:pt x="9692" y="1674"/>
                    <a:pt x="9784" y="1630"/>
                    <a:pt x="9872" y="1592"/>
                  </a:cubicBezTo>
                  <a:cubicBezTo>
                    <a:pt x="9962" y="1556"/>
                    <a:pt x="10049" y="1525"/>
                    <a:pt x="10210" y="1467"/>
                  </a:cubicBezTo>
                  <a:cubicBezTo>
                    <a:pt x="10864" y="1152"/>
                    <a:pt x="11453" y="769"/>
                    <a:pt x="12078" y="544"/>
                  </a:cubicBezTo>
                  <a:cubicBezTo>
                    <a:pt x="12346" y="449"/>
                    <a:pt x="12618" y="387"/>
                    <a:pt x="12889" y="387"/>
                  </a:cubicBezTo>
                  <a:cubicBezTo>
                    <a:pt x="12932" y="387"/>
                    <a:pt x="12975" y="388"/>
                    <a:pt x="13017" y="391"/>
                  </a:cubicBezTo>
                  <a:cubicBezTo>
                    <a:pt x="13332" y="414"/>
                    <a:pt x="13648" y="514"/>
                    <a:pt x="13957" y="650"/>
                  </a:cubicBezTo>
                  <a:cubicBezTo>
                    <a:pt x="14587" y="918"/>
                    <a:pt x="15183" y="1305"/>
                    <a:pt x="15850" y="1599"/>
                  </a:cubicBezTo>
                  <a:cubicBezTo>
                    <a:pt x="16184" y="1745"/>
                    <a:pt x="16540" y="1872"/>
                    <a:pt x="16926" y="1912"/>
                  </a:cubicBezTo>
                  <a:cubicBezTo>
                    <a:pt x="17002" y="1921"/>
                    <a:pt x="17078" y="1925"/>
                    <a:pt x="17155" y="1925"/>
                  </a:cubicBezTo>
                  <a:cubicBezTo>
                    <a:pt x="17467" y="1925"/>
                    <a:pt x="17777" y="1856"/>
                    <a:pt x="18064" y="1755"/>
                  </a:cubicBezTo>
                  <a:cubicBezTo>
                    <a:pt x="18266" y="1632"/>
                    <a:pt x="18562" y="1530"/>
                    <a:pt x="18781" y="1368"/>
                  </a:cubicBezTo>
                  <a:lnTo>
                    <a:pt x="18781" y="1368"/>
                  </a:lnTo>
                  <a:lnTo>
                    <a:pt x="18773" y="1389"/>
                  </a:lnTo>
                  <a:cubicBezTo>
                    <a:pt x="18964" y="1266"/>
                    <a:pt x="19028" y="1262"/>
                    <a:pt x="19288" y="1141"/>
                  </a:cubicBezTo>
                  <a:cubicBezTo>
                    <a:pt x="19282" y="1124"/>
                    <a:pt x="19383" y="1084"/>
                    <a:pt x="19332" y="1078"/>
                  </a:cubicBezTo>
                  <a:cubicBezTo>
                    <a:pt x="19408" y="1010"/>
                    <a:pt x="19509" y="1028"/>
                    <a:pt x="19627" y="948"/>
                  </a:cubicBezTo>
                  <a:cubicBezTo>
                    <a:pt x="19628" y="949"/>
                    <a:pt x="19629" y="949"/>
                    <a:pt x="19629" y="949"/>
                  </a:cubicBezTo>
                  <a:cubicBezTo>
                    <a:pt x="19631" y="949"/>
                    <a:pt x="19620" y="934"/>
                    <a:pt x="19646" y="929"/>
                  </a:cubicBezTo>
                  <a:cubicBezTo>
                    <a:pt x="19750" y="861"/>
                    <a:pt x="19778" y="844"/>
                    <a:pt x="19785" y="844"/>
                  </a:cubicBezTo>
                  <a:cubicBezTo>
                    <a:pt x="19792" y="844"/>
                    <a:pt x="19779" y="861"/>
                    <a:pt x="19802" y="861"/>
                  </a:cubicBezTo>
                  <a:cubicBezTo>
                    <a:pt x="19824" y="861"/>
                    <a:pt x="19878" y="845"/>
                    <a:pt x="20014" y="785"/>
                  </a:cubicBezTo>
                  <a:cubicBezTo>
                    <a:pt x="20477" y="535"/>
                    <a:pt x="20984" y="318"/>
                    <a:pt x="21478" y="318"/>
                  </a:cubicBezTo>
                  <a:cubicBezTo>
                    <a:pt x="21578" y="318"/>
                    <a:pt x="21678" y="327"/>
                    <a:pt x="21776" y="346"/>
                  </a:cubicBezTo>
                  <a:lnTo>
                    <a:pt x="21776" y="346"/>
                  </a:lnTo>
                  <a:cubicBezTo>
                    <a:pt x="21749" y="340"/>
                    <a:pt x="21739" y="323"/>
                    <a:pt x="21768" y="323"/>
                  </a:cubicBezTo>
                  <a:cubicBezTo>
                    <a:pt x="21774" y="323"/>
                    <a:pt x="21781" y="324"/>
                    <a:pt x="21791" y="326"/>
                  </a:cubicBezTo>
                  <a:cubicBezTo>
                    <a:pt x="21838" y="384"/>
                    <a:pt x="21992" y="345"/>
                    <a:pt x="22090" y="400"/>
                  </a:cubicBezTo>
                  <a:cubicBezTo>
                    <a:pt x="22087" y="401"/>
                    <a:pt x="22084" y="401"/>
                    <a:pt x="22079" y="401"/>
                  </a:cubicBezTo>
                  <a:cubicBezTo>
                    <a:pt x="22060" y="401"/>
                    <a:pt x="22024" y="394"/>
                    <a:pt x="22002" y="391"/>
                  </a:cubicBezTo>
                  <a:lnTo>
                    <a:pt x="22002" y="391"/>
                  </a:lnTo>
                  <a:cubicBezTo>
                    <a:pt x="22256" y="477"/>
                    <a:pt x="22480" y="537"/>
                    <a:pt x="22708" y="663"/>
                  </a:cubicBezTo>
                  <a:lnTo>
                    <a:pt x="22708" y="663"/>
                  </a:lnTo>
                  <a:cubicBezTo>
                    <a:pt x="22945" y="750"/>
                    <a:pt x="23189" y="928"/>
                    <a:pt x="23352" y="989"/>
                  </a:cubicBezTo>
                  <a:cubicBezTo>
                    <a:pt x="23351" y="989"/>
                    <a:pt x="23350" y="989"/>
                    <a:pt x="23349" y="989"/>
                  </a:cubicBezTo>
                  <a:cubicBezTo>
                    <a:pt x="23312" y="989"/>
                    <a:pt x="23446" y="1058"/>
                    <a:pt x="23489" y="1091"/>
                  </a:cubicBezTo>
                  <a:cubicBezTo>
                    <a:pt x="23678" y="1132"/>
                    <a:pt x="23919" y="1350"/>
                    <a:pt x="24148" y="1424"/>
                  </a:cubicBezTo>
                  <a:lnTo>
                    <a:pt x="24136" y="1429"/>
                  </a:lnTo>
                  <a:cubicBezTo>
                    <a:pt x="24452" y="1587"/>
                    <a:pt x="24793" y="1747"/>
                    <a:pt x="25172" y="1840"/>
                  </a:cubicBezTo>
                  <a:cubicBezTo>
                    <a:pt x="25355" y="1889"/>
                    <a:pt x="25550" y="1914"/>
                    <a:pt x="25744" y="1914"/>
                  </a:cubicBezTo>
                  <a:cubicBezTo>
                    <a:pt x="25947" y="1914"/>
                    <a:pt x="26150" y="1887"/>
                    <a:pt x="26337" y="1831"/>
                  </a:cubicBezTo>
                  <a:cubicBezTo>
                    <a:pt x="26754" y="1725"/>
                    <a:pt x="27206" y="1564"/>
                    <a:pt x="27596" y="1331"/>
                  </a:cubicBezTo>
                  <a:cubicBezTo>
                    <a:pt x="27666" y="1284"/>
                    <a:pt x="27603" y="1305"/>
                    <a:pt x="27660" y="1269"/>
                  </a:cubicBezTo>
                  <a:cubicBezTo>
                    <a:pt x="27689" y="1254"/>
                    <a:pt x="27702" y="1249"/>
                    <a:pt x="27707" y="1249"/>
                  </a:cubicBezTo>
                  <a:cubicBezTo>
                    <a:pt x="27717" y="1249"/>
                    <a:pt x="27689" y="1272"/>
                    <a:pt x="27700" y="1272"/>
                  </a:cubicBezTo>
                  <a:cubicBezTo>
                    <a:pt x="27702" y="1272"/>
                    <a:pt x="27705" y="1272"/>
                    <a:pt x="27709" y="1270"/>
                  </a:cubicBezTo>
                  <a:cubicBezTo>
                    <a:pt x="27895" y="1144"/>
                    <a:pt x="28162" y="1024"/>
                    <a:pt x="28403" y="896"/>
                  </a:cubicBezTo>
                  <a:cubicBezTo>
                    <a:pt x="28428" y="873"/>
                    <a:pt x="28495" y="835"/>
                    <a:pt x="28466" y="835"/>
                  </a:cubicBezTo>
                  <a:cubicBezTo>
                    <a:pt x="28751" y="728"/>
                    <a:pt x="29105" y="507"/>
                    <a:pt x="29403" y="449"/>
                  </a:cubicBezTo>
                  <a:cubicBezTo>
                    <a:pt x="29289" y="437"/>
                    <a:pt x="29566" y="366"/>
                    <a:pt x="29668" y="345"/>
                  </a:cubicBezTo>
                  <a:cubicBezTo>
                    <a:pt x="29682" y="343"/>
                    <a:pt x="29694" y="342"/>
                    <a:pt x="29703" y="342"/>
                  </a:cubicBezTo>
                  <a:cubicBezTo>
                    <a:pt x="29730" y="342"/>
                    <a:pt x="29732" y="351"/>
                    <a:pt x="29719" y="360"/>
                  </a:cubicBezTo>
                  <a:lnTo>
                    <a:pt x="29719" y="360"/>
                  </a:lnTo>
                  <a:cubicBezTo>
                    <a:pt x="29755" y="353"/>
                    <a:pt x="29788" y="346"/>
                    <a:pt x="29819" y="339"/>
                  </a:cubicBezTo>
                  <a:cubicBezTo>
                    <a:pt x="29873" y="335"/>
                    <a:pt x="29921" y="332"/>
                    <a:pt x="29970" y="328"/>
                  </a:cubicBezTo>
                  <a:cubicBezTo>
                    <a:pt x="29993" y="325"/>
                    <a:pt x="30016" y="323"/>
                    <a:pt x="30040" y="323"/>
                  </a:cubicBezTo>
                  <a:cubicBezTo>
                    <a:pt x="30117" y="323"/>
                    <a:pt x="30202" y="337"/>
                    <a:pt x="30313" y="348"/>
                  </a:cubicBezTo>
                  <a:cubicBezTo>
                    <a:pt x="30433" y="368"/>
                    <a:pt x="30471" y="342"/>
                    <a:pt x="30615" y="385"/>
                  </a:cubicBezTo>
                  <a:cubicBezTo>
                    <a:pt x="30656" y="415"/>
                    <a:pt x="30731" y="437"/>
                    <a:pt x="30813" y="458"/>
                  </a:cubicBezTo>
                  <a:cubicBezTo>
                    <a:pt x="30894" y="484"/>
                    <a:pt x="30982" y="513"/>
                    <a:pt x="31050" y="544"/>
                  </a:cubicBezTo>
                  <a:cubicBezTo>
                    <a:pt x="31044" y="534"/>
                    <a:pt x="31050" y="530"/>
                    <a:pt x="31065" y="530"/>
                  </a:cubicBezTo>
                  <a:cubicBezTo>
                    <a:pt x="31112" y="530"/>
                    <a:pt x="31243" y="574"/>
                    <a:pt x="31343" y="630"/>
                  </a:cubicBezTo>
                  <a:lnTo>
                    <a:pt x="31284" y="648"/>
                  </a:lnTo>
                  <a:cubicBezTo>
                    <a:pt x="31732" y="819"/>
                    <a:pt x="32311" y="1226"/>
                    <a:pt x="32856" y="1437"/>
                  </a:cubicBezTo>
                  <a:lnTo>
                    <a:pt x="32885" y="1477"/>
                  </a:lnTo>
                  <a:cubicBezTo>
                    <a:pt x="33163" y="1592"/>
                    <a:pt x="33436" y="1717"/>
                    <a:pt x="33731" y="1788"/>
                  </a:cubicBezTo>
                  <a:cubicBezTo>
                    <a:pt x="33915" y="1834"/>
                    <a:pt x="34107" y="1862"/>
                    <a:pt x="34297" y="1862"/>
                  </a:cubicBezTo>
                  <a:cubicBezTo>
                    <a:pt x="34407" y="1862"/>
                    <a:pt x="34518" y="1853"/>
                    <a:pt x="34626" y="1831"/>
                  </a:cubicBezTo>
                  <a:cubicBezTo>
                    <a:pt x="34706" y="1826"/>
                    <a:pt x="34809" y="1809"/>
                    <a:pt x="34911" y="1794"/>
                  </a:cubicBezTo>
                  <a:cubicBezTo>
                    <a:pt x="35012" y="1772"/>
                    <a:pt x="35110" y="1744"/>
                    <a:pt x="35185" y="1722"/>
                  </a:cubicBezTo>
                  <a:cubicBezTo>
                    <a:pt x="35378" y="1630"/>
                    <a:pt x="35450" y="1608"/>
                    <a:pt x="35567" y="1519"/>
                  </a:cubicBezTo>
                  <a:cubicBezTo>
                    <a:pt x="35638" y="1484"/>
                    <a:pt x="35689" y="1482"/>
                    <a:pt x="35720" y="1478"/>
                  </a:cubicBezTo>
                  <a:cubicBezTo>
                    <a:pt x="35960" y="1371"/>
                    <a:pt x="36198" y="1281"/>
                    <a:pt x="36364" y="1148"/>
                  </a:cubicBezTo>
                  <a:lnTo>
                    <a:pt x="36380" y="1161"/>
                  </a:lnTo>
                  <a:cubicBezTo>
                    <a:pt x="36553" y="1045"/>
                    <a:pt x="36801" y="878"/>
                    <a:pt x="37017" y="791"/>
                  </a:cubicBezTo>
                  <a:cubicBezTo>
                    <a:pt x="37059" y="748"/>
                    <a:pt x="37228" y="658"/>
                    <a:pt x="37188" y="658"/>
                  </a:cubicBezTo>
                  <a:cubicBezTo>
                    <a:pt x="37183" y="658"/>
                    <a:pt x="37176" y="659"/>
                    <a:pt x="37165" y="662"/>
                  </a:cubicBezTo>
                  <a:cubicBezTo>
                    <a:pt x="37245" y="617"/>
                    <a:pt x="37232" y="666"/>
                    <a:pt x="37306" y="606"/>
                  </a:cubicBezTo>
                  <a:lnTo>
                    <a:pt x="37306" y="606"/>
                  </a:lnTo>
                  <a:lnTo>
                    <a:pt x="37241" y="670"/>
                  </a:lnTo>
                  <a:cubicBezTo>
                    <a:pt x="37707" y="450"/>
                    <a:pt x="38112" y="279"/>
                    <a:pt x="38602" y="241"/>
                  </a:cubicBezTo>
                  <a:cubicBezTo>
                    <a:pt x="38673" y="249"/>
                    <a:pt x="38788" y="265"/>
                    <a:pt x="38921" y="269"/>
                  </a:cubicBezTo>
                  <a:cubicBezTo>
                    <a:pt x="39053" y="291"/>
                    <a:pt x="39204" y="311"/>
                    <a:pt x="39334" y="365"/>
                  </a:cubicBezTo>
                  <a:cubicBezTo>
                    <a:pt x="39499" y="388"/>
                    <a:pt x="39755" y="525"/>
                    <a:pt x="39884" y="538"/>
                  </a:cubicBezTo>
                  <a:lnTo>
                    <a:pt x="39884" y="560"/>
                  </a:lnTo>
                  <a:cubicBezTo>
                    <a:pt x="40085" y="651"/>
                    <a:pt x="40352" y="791"/>
                    <a:pt x="40605" y="941"/>
                  </a:cubicBezTo>
                  <a:cubicBezTo>
                    <a:pt x="40752" y="1028"/>
                    <a:pt x="40767" y="1002"/>
                    <a:pt x="40890" y="1058"/>
                  </a:cubicBezTo>
                  <a:lnTo>
                    <a:pt x="40888" y="1079"/>
                  </a:lnTo>
                  <a:cubicBezTo>
                    <a:pt x="41024" y="1140"/>
                    <a:pt x="41073" y="1132"/>
                    <a:pt x="41132" y="1140"/>
                  </a:cubicBezTo>
                  <a:cubicBezTo>
                    <a:pt x="41226" y="1206"/>
                    <a:pt x="41244" y="1198"/>
                    <a:pt x="41339" y="1264"/>
                  </a:cubicBezTo>
                  <a:cubicBezTo>
                    <a:pt x="41235" y="1222"/>
                    <a:pt x="41142" y="1197"/>
                    <a:pt x="41064" y="1186"/>
                  </a:cubicBezTo>
                  <a:lnTo>
                    <a:pt x="41064" y="1186"/>
                  </a:lnTo>
                  <a:cubicBezTo>
                    <a:pt x="41221" y="1280"/>
                    <a:pt x="41406" y="1319"/>
                    <a:pt x="41495" y="1395"/>
                  </a:cubicBezTo>
                  <a:cubicBezTo>
                    <a:pt x="41608" y="1460"/>
                    <a:pt x="41708" y="1497"/>
                    <a:pt x="41751" y="1497"/>
                  </a:cubicBezTo>
                  <a:cubicBezTo>
                    <a:pt x="41756" y="1497"/>
                    <a:pt x="41761" y="1496"/>
                    <a:pt x="41764" y="1495"/>
                  </a:cubicBezTo>
                  <a:lnTo>
                    <a:pt x="41764" y="1495"/>
                  </a:lnTo>
                  <a:cubicBezTo>
                    <a:pt x="41772" y="1504"/>
                    <a:pt x="41814" y="1528"/>
                    <a:pt x="41798" y="1528"/>
                  </a:cubicBezTo>
                  <a:cubicBezTo>
                    <a:pt x="41794" y="1528"/>
                    <a:pt x="41786" y="1527"/>
                    <a:pt x="41771" y="1522"/>
                  </a:cubicBezTo>
                  <a:lnTo>
                    <a:pt x="41771" y="1522"/>
                  </a:lnTo>
                  <a:cubicBezTo>
                    <a:pt x="41874" y="1570"/>
                    <a:pt x="41945" y="1590"/>
                    <a:pt x="42013" y="1605"/>
                  </a:cubicBezTo>
                  <a:lnTo>
                    <a:pt x="42013" y="1605"/>
                  </a:lnTo>
                  <a:cubicBezTo>
                    <a:pt x="41993" y="1597"/>
                    <a:pt x="41966" y="1583"/>
                    <a:pt x="41944" y="1576"/>
                  </a:cubicBezTo>
                  <a:lnTo>
                    <a:pt x="41944" y="1576"/>
                  </a:lnTo>
                  <a:cubicBezTo>
                    <a:pt x="41985" y="1576"/>
                    <a:pt x="42046" y="1595"/>
                    <a:pt x="42077" y="1595"/>
                  </a:cubicBezTo>
                  <a:cubicBezTo>
                    <a:pt x="42092" y="1595"/>
                    <a:pt x="42099" y="1591"/>
                    <a:pt x="42095" y="1580"/>
                  </a:cubicBezTo>
                  <a:cubicBezTo>
                    <a:pt x="42039" y="1567"/>
                    <a:pt x="42034" y="1571"/>
                    <a:pt x="41965" y="1542"/>
                  </a:cubicBezTo>
                  <a:cubicBezTo>
                    <a:pt x="41968" y="1541"/>
                    <a:pt x="41971" y="1541"/>
                    <a:pt x="41975" y="1541"/>
                  </a:cubicBezTo>
                  <a:cubicBezTo>
                    <a:pt x="42026" y="1541"/>
                    <a:pt x="42186" y="1599"/>
                    <a:pt x="42225" y="1624"/>
                  </a:cubicBezTo>
                  <a:cubicBezTo>
                    <a:pt x="42244" y="1638"/>
                    <a:pt x="42225" y="1641"/>
                    <a:pt x="42202" y="1641"/>
                  </a:cubicBezTo>
                  <a:cubicBezTo>
                    <a:pt x="42191" y="1641"/>
                    <a:pt x="42179" y="1640"/>
                    <a:pt x="42169" y="1640"/>
                  </a:cubicBezTo>
                  <a:cubicBezTo>
                    <a:pt x="42147" y="1640"/>
                    <a:pt x="42136" y="1643"/>
                    <a:pt x="42170" y="1658"/>
                  </a:cubicBezTo>
                  <a:cubicBezTo>
                    <a:pt x="42170" y="1658"/>
                    <a:pt x="42252" y="1668"/>
                    <a:pt x="42334" y="1677"/>
                  </a:cubicBezTo>
                  <a:cubicBezTo>
                    <a:pt x="42379" y="1684"/>
                    <a:pt x="42423" y="1687"/>
                    <a:pt x="42454" y="1688"/>
                  </a:cubicBezTo>
                  <a:lnTo>
                    <a:pt x="42454" y="1688"/>
                  </a:lnTo>
                  <a:cubicBezTo>
                    <a:pt x="42393" y="1681"/>
                    <a:pt x="42330" y="1648"/>
                    <a:pt x="42357" y="1638"/>
                  </a:cubicBezTo>
                  <a:lnTo>
                    <a:pt x="42235" y="1617"/>
                  </a:lnTo>
                  <a:lnTo>
                    <a:pt x="42247" y="1597"/>
                  </a:lnTo>
                  <a:cubicBezTo>
                    <a:pt x="42047" y="1544"/>
                    <a:pt x="41922" y="1471"/>
                    <a:pt x="41720" y="1399"/>
                  </a:cubicBezTo>
                  <a:lnTo>
                    <a:pt x="41720" y="1399"/>
                  </a:lnTo>
                  <a:lnTo>
                    <a:pt x="41785" y="1453"/>
                  </a:lnTo>
                  <a:cubicBezTo>
                    <a:pt x="41669" y="1403"/>
                    <a:pt x="41540" y="1377"/>
                    <a:pt x="41449" y="1300"/>
                  </a:cubicBezTo>
                  <a:lnTo>
                    <a:pt x="41449" y="1300"/>
                  </a:lnTo>
                  <a:cubicBezTo>
                    <a:pt x="41461" y="1304"/>
                    <a:pt x="41469" y="1306"/>
                    <a:pt x="41474" y="1306"/>
                  </a:cubicBezTo>
                  <a:cubicBezTo>
                    <a:pt x="41490" y="1306"/>
                    <a:pt x="41472" y="1288"/>
                    <a:pt x="41475" y="1278"/>
                  </a:cubicBezTo>
                  <a:cubicBezTo>
                    <a:pt x="41447" y="1269"/>
                    <a:pt x="41415" y="1263"/>
                    <a:pt x="41385" y="1245"/>
                  </a:cubicBezTo>
                  <a:lnTo>
                    <a:pt x="41436" y="1238"/>
                  </a:lnTo>
                  <a:lnTo>
                    <a:pt x="41436" y="1238"/>
                  </a:lnTo>
                  <a:cubicBezTo>
                    <a:pt x="41437" y="1238"/>
                    <a:pt x="41437" y="1238"/>
                    <a:pt x="41438" y="1238"/>
                  </a:cubicBezTo>
                  <a:cubicBezTo>
                    <a:pt x="41444" y="1238"/>
                    <a:pt x="41449" y="1238"/>
                    <a:pt x="41454" y="1236"/>
                  </a:cubicBezTo>
                  <a:lnTo>
                    <a:pt x="41454" y="1236"/>
                  </a:lnTo>
                  <a:lnTo>
                    <a:pt x="41436" y="1238"/>
                  </a:lnTo>
                  <a:lnTo>
                    <a:pt x="41436" y="1238"/>
                  </a:lnTo>
                  <a:cubicBezTo>
                    <a:pt x="41348" y="1237"/>
                    <a:pt x="41138" y="1092"/>
                    <a:pt x="41089" y="1075"/>
                  </a:cubicBezTo>
                  <a:lnTo>
                    <a:pt x="41089" y="1075"/>
                  </a:lnTo>
                  <a:lnTo>
                    <a:pt x="41108" y="1077"/>
                  </a:lnTo>
                  <a:cubicBezTo>
                    <a:pt x="41062" y="1047"/>
                    <a:pt x="41044" y="1038"/>
                    <a:pt x="41040" y="1038"/>
                  </a:cubicBezTo>
                  <a:cubicBezTo>
                    <a:pt x="41032" y="1038"/>
                    <a:pt x="41064" y="1068"/>
                    <a:pt x="41052" y="1068"/>
                  </a:cubicBezTo>
                  <a:cubicBezTo>
                    <a:pt x="41047" y="1068"/>
                    <a:pt x="41036" y="1063"/>
                    <a:pt x="41015" y="1052"/>
                  </a:cubicBezTo>
                  <a:cubicBezTo>
                    <a:pt x="40924" y="994"/>
                    <a:pt x="40999" y="996"/>
                    <a:pt x="40919" y="935"/>
                  </a:cubicBezTo>
                  <a:cubicBezTo>
                    <a:pt x="40752" y="844"/>
                    <a:pt x="40451" y="711"/>
                    <a:pt x="40274" y="587"/>
                  </a:cubicBezTo>
                  <a:cubicBezTo>
                    <a:pt x="40118" y="516"/>
                    <a:pt x="39940" y="447"/>
                    <a:pt x="39792" y="402"/>
                  </a:cubicBezTo>
                  <a:cubicBezTo>
                    <a:pt x="39650" y="343"/>
                    <a:pt x="39815" y="367"/>
                    <a:pt x="39663" y="328"/>
                  </a:cubicBezTo>
                  <a:cubicBezTo>
                    <a:pt x="39684" y="321"/>
                    <a:pt x="39669" y="300"/>
                    <a:pt x="39660" y="284"/>
                  </a:cubicBezTo>
                  <a:lnTo>
                    <a:pt x="39660" y="284"/>
                  </a:lnTo>
                  <a:cubicBezTo>
                    <a:pt x="39659" y="284"/>
                    <a:pt x="39659" y="284"/>
                    <a:pt x="39658" y="284"/>
                  </a:cubicBezTo>
                  <a:cubicBezTo>
                    <a:pt x="39632" y="284"/>
                    <a:pt x="39499" y="229"/>
                    <a:pt x="39472" y="229"/>
                  </a:cubicBezTo>
                  <a:cubicBezTo>
                    <a:pt x="39462" y="229"/>
                    <a:pt x="39466" y="236"/>
                    <a:pt x="39493" y="255"/>
                  </a:cubicBezTo>
                  <a:cubicBezTo>
                    <a:pt x="39287" y="183"/>
                    <a:pt x="39045" y="111"/>
                    <a:pt x="38808" y="107"/>
                  </a:cubicBezTo>
                  <a:lnTo>
                    <a:pt x="38808" y="107"/>
                  </a:lnTo>
                  <a:cubicBezTo>
                    <a:pt x="38871" y="106"/>
                    <a:pt x="38886" y="85"/>
                    <a:pt x="38825" y="71"/>
                  </a:cubicBezTo>
                  <a:lnTo>
                    <a:pt x="38825" y="71"/>
                  </a:lnTo>
                  <a:cubicBezTo>
                    <a:pt x="38710" y="81"/>
                    <a:pt x="38514" y="96"/>
                    <a:pt x="38313" y="120"/>
                  </a:cubicBezTo>
                  <a:cubicBezTo>
                    <a:pt x="38320" y="143"/>
                    <a:pt x="38384" y="131"/>
                    <a:pt x="38366" y="159"/>
                  </a:cubicBezTo>
                  <a:cubicBezTo>
                    <a:pt x="38339" y="169"/>
                    <a:pt x="38293" y="187"/>
                    <a:pt x="38244" y="196"/>
                  </a:cubicBezTo>
                  <a:cubicBezTo>
                    <a:pt x="38222" y="183"/>
                    <a:pt x="38214" y="156"/>
                    <a:pt x="38151" y="156"/>
                  </a:cubicBezTo>
                  <a:cubicBezTo>
                    <a:pt x="38125" y="156"/>
                    <a:pt x="38088" y="161"/>
                    <a:pt x="38035" y="174"/>
                  </a:cubicBezTo>
                  <a:cubicBezTo>
                    <a:pt x="38042" y="162"/>
                    <a:pt x="38057" y="153"/>
                    <a:pt x="38077" y="146"/>
                  </a:cubicBezTo>
                  <a:lnTo>
                    <a:pt x="38077" y="146"/>
                  </a:lnTo>
                  <a:cubicBezTo>
                    <a:pt x="38018" y="162"/>
                    <a:pt x="37977" y="166"/>
                    <a:pt x="37944" y="166"/>
                  </a:cubicBezTo>
                  <a:cubicBezTo>
                    <a:pt x="37922" y="166"/>
                    <a:pt x="37905" y="164"/>
                    <a:pt x="37889" y="164"/>
                  </a:cubicBezTo>
                  <a:cubicBezTo>
                    <a:pt x="37881" y="164"/>
                    <a:pt x="37873" y="165"/>
                    <a:pt x="37866" y="166"/>
                  </a:cubicBezTo>
                  <a:cubicBezTo>
                    <a:pt x="37895" y="155"/>
                    <a:pt x="37932" y="140"/>
                    <a:pt x="37960" y="129"/>
                  </a:cubicBezTo>
                  <a:lnTo>
                    <a:pt x="37960" y="129"/>
                  </a:lnTo>
                  <a:cubicBezTo>
                    <a:pt x="37826" y="155"/>
                    <a:pt x="37788" y="190"/>
                    <a:pt x="37657" y="240"/>
                  </a:cubicBezTo>
                  <a:cubicBezTo>
                    <a:pt x="37605" y="209"/>
                    <a:pt x="37866" y="155"/>
                    <a:pt x="37911" y="119"/>
                  </a:cubicBezTo>
                  <a:lnTo>
                    <a:pt x="37800" y="117"/>
                  </a:lnTo>
                  <a:cubicBezTo>
                    <a:pt x="37591" y="187"/>
                    <a:pt x="37756" y="172"/>
                    <a:pt x="37541" y="240"/>
                  </a:cubicBezTo>
                  <a:lnTo>
                    <a:pt x="37561" y="215"/>
                  </a:lnTo>
                  <a:lnTo>
                    <a:pt x="37561" y="215"/>
                  </a:lnTo>
                  <a:cubicBezTo>
                    <a:pt x="37560" y="215"/>
                    <a:pt x="37529" y="230"/>
                    <a:pt x="37497" y="245"/>
                  </a:cubicBezTo>
                  <a:cubicBezTo>
                    <a:pt x="37466" y="261"/>
                    <a:pt x="37434" y="279"/>
                    <a:pt x="37434" y="279"/>
                  </a:cubicBezTo>
                  <a:cubicBezTo>
                    <a:pt x="37437" y="286"/>
                    <a:pt x="37445" y="292"/>
                    <a:pt x="37463" y="292"/>
                  </a:cubicBezTo>
                  <a:cubicBezTo>
                    <a:pt x="37486" y="292"/>
                    <a:pt x="37524" y="283"/>
                    <a:pt x="37586" y="258"/>
                  </a:cubicBezTo>
                  <a:lnTo>
                    <a:pt x="37586" y="258"/>
                  </a:lnTo>
                  <a:cubicBezTo>
                    <a:pt x="37529" y="326"/>
                    <a:pt x="37488" y="305"/>
                    <a:pt x="37319" y="389"/>
                  </a:cubicBezTo>
                  <a:cubicBezTo>
                    <a:pt x="37308" y="400"/>
                    <a:pt x="37306" y="404"/>
                    <a:pt x="37310" y="404"/>
                  </a:cubicBezTo>
                  <a:cubicBezTo>
                    <a:pt x="37320" y="404"/>
                    <a:pt x="37372" y="372"/>
                    <a:pt x="37395" y="372"/>
                  </a:cubicBezTo>
                  <a:cubicBezTo>
                    <a:pt x="37399" y="372"/>
                    <a:pt x="37402" y="373"/>
                    <a:pt x="37404" y="376"/>
                  </a:cubicBezTo>
                  <a:cubicBezTo>
                    <a:pt x="37430" y="390"/>
                    <a:pt x="37312" y="441"/>
                    <a:pt x="37230" y="486"/>
                  </a:cubicBezTo>
                  <a:cubicBezTo>
                    <a:pt x="37178" y="512"/>
                    <a:pt x="37153" y="519"/>
                    <a:pt x="37140" y="519"/>
                  </a:cubicBezTo>
                  <a:cubicBezTo>
                    <a:pt x="37122" y="519"/>
                    <a:pt x="37123" y="507"/>
                    <a:pt x="37102" y="507"/>
                  </a:cubicBezTo>
                  <a:cubicBezTo>
                    <a:pt x="37097" y="507"/>
                    <a:pt x="37092" y="507"/>
                    <a:pt x="37086" y="508"/>
                  </a:cubicBezTo>
                  <a:cubicBezTo>
                    <a:pt x="37107" y="494"/>
                    <a:pt x="37187" y="451"/>
                    <a:pt x="37205" y="451"/>
                  </a:cubicBezTo>
                  <a:cubicBezTo>
                    <a:pt x="37208" y="451"/>
                    <a:pt x="37210" y="452"/>
                    <a:pt x="37209" y="455"/>
                  </a:cubicBezTo>
                  <a:cubicBezTo>
                    <a:pt x="37281" y="407"/>
                    <a:pt x="37268" y="400"/>
                    <a:pt x="37243" y="400"/>
                  </a:cubicBezTo>
                  <a:cubicBezTo>
                    <a:pt x="37233" y="400"/>
                    <a:pt x="37220" y="401"/>
                    <a:pt x="37210" y="401"/>
                  </a:cubicBezTo>
                  <a:cubicBezTo>
                    <a:pt x="37191" y="401"/>
                    <a:pt x="37183" y="397"/>
                    <a:pt x="37223" y="370"/>
                  </a:cubicBezTo>
                  <a:lnTo>
                    <a:pt x="37223" y="370"/>
                  </a:lnTo>
                  <a:cubicBezTo>
                    <a:pt x="37087" y="421"/>
                    <a:pt x="37104" y="445"/>
                    <a:pt x="37042" y="486"/>
                  </a:cubicBezTo>
                  <a:lnTo>
                    <a:pt x="37042" y="486"/>
                  </a:lnTo>
                  <a:cubicBezTo>
                    <a:pt x="37047" y="484"/>
                    <a:pt x="37050" y="483"/>
                    <a:pt x="37052" y="483"/>
                  </a:cubicBezTo>
                  <a:cubicBezTo>
                    <a:pt x="37067" y="483"/>
                    <a:pt x="37040" y="514"/>
                    <a:pt x="37059" y="514"/>
                  </a:cubicBezTo>
                  <a:cubicBezTo>
                    <a:pt x="37061" y="514"/>
                    <a:pt x="37062" y="514"/>
                    <a:pt x="37064" y="513"/>
                  </a:cubicBezTo>
                  <a:lnTo>
                    <a:pt x="37064" y="513"/>
                  </a:lnTo>
                  <a:cubicBezTo>
                    <a:pt x="36872" y="687"/>
                    <a:pt x="36899" y="543"/>
                    <a:pt x="36692" y="665"/>
                  </a:cubicBezTo>
                  <a:cubicBezTo>
                    <a:pt x="36750" y="678"/>
                    <a:pt x="36500" y="835"/>
                    <a:pt x="36579" y="835"/>
                  </a:cubicBezTo>
                  <a:cubicBezTo>
                    <a:pt x="36587" y="835"/>
                    <a:pt x="36600" y="833"/>
                    <a:pt x="36617" y="829"/>
                  </a:cubicBezTo>
                  <a:lnTo>
                    <a:pt x="36617" y="829"/>
                  </a:lnTo>
                  <a:cubicBezTo>
                    <a:pt x="36571" y="864"/>
                    <a:pt x="36513" y="907"/>
                    <a:pt x="36458" y="932"/>
                  </a:cubicBezTo>
                  <a:cubicBezTo>
                    <a:pt x="36470" y="916"/>
                    <a:pt x="36467" y="911"/>
                    <a:pt x="36458" y="911"/>
                  </a:cubicBezTo>
                  <a:cubicBezTo>
                    <a:pt x="36447" y="911"/>
                    <a:pt x="36427" y="919"/>
                    <a:pt x="36417" y="919"/>
                  </a:cubicBezTo>
                  <a:cubicBezTo>
                    <a:pt x="36408" y="919"/>
                    <a:pt x="36410" y="912"/>
                    <a:pt x="36440" y="884"/>
                  </a:cubicBezTo>
                  <a:lnTo>
                    <a:pt x="36440" y="884"/>
                  </a:lnTo>
                  <a:lnTo>
                    <a:pt x="36364" y="925"/>
                  </a:lnTo>
                  <a:lnTo>
                    <a:pt x="36364" y="925"/>
                  </a:lnTo>
                  <a:lnTo>
                    <a:pt x="36460" y="831"/>
                  </a:lnTo>
                  <a:lnTo>
                    <a:pt x="36460" y="831"/>
                  </a:lnTo>
                  <a:cubicBezTo>
                    <a:pt x="36367" y="860"/>
                    <a:pt x="36218" y="918"/>
                    <a:pt x="36167" y="931"/>
                  </a:cubicBezTo>
                  <a:cubicBezTo>
                    <a:pt x="36065" y="1000"/>
                    <a:pt x="36214" y="938"/>
                    <a:pt x="36091" y="1011"/>
                  </a:cubicBezTo>
                  <a:cubicBezTo>
                    <a:pt x="36103" y="999"/>
                    <a:pt x="36102" y="994"/>
                    <a:pt x="36094" y="994"/>
                  </a:cubicBezTo>
                  <a:cubicBezTo>
                    <a:pt x="36076" y="994"/>
                    <a:pt x="36026" y="1014"/>
                    <a:pt x="35989" y="1034"/>
                  </a:cubicBezTo>
                  <a:cubicBezTo>
                    <a:pt x="36014" y="1024"/>
                    <a:pt x="36029" y="1019"/>
                    <a:pt x="36037" y="1019"/>
                  </a:cubicBezTo>
                  <a:cubicBezTo>
                    <a:pt x="36066" y="1019"/>
                    <a:pt x="35996" y="1080"/>
                    <a:pt x="35943" y="1114"/>
                  </a:cubicBezTo>
                  <a:cubicBezTo>
                    <a:pt x="35853" y="1160"/>
                    <a:pt x="35771" y="1181"/>
                    <a:pt x="35747" y="1181"/>
                  </a:cubicBezTo>
                  <a:cubicBezTo>
                    <a:pt x="35741" y="1181"/>
                    <a:pt x="35739" y="1180"/>
                    <a:pt x="35742" y="1177"/>
                  </a:cubicBezTo>
                  <a:lnTo>
                    <a:pt x="35823" y="1113"/>
                  </a:lnTo>
                  <a:lnTo>
                    <a:pt x="35823" y="1113"/>
                  </a:lnTo>
                  <a:cubicBezTo>
                    <a:pt x="35769" y="1153"/>
                    <a:pt x="35791" y="1112"/>
                    <a:pt x="35718" y="1157"/>
                  </a:cubicBezTo>
                  <a:cubicBezTo>
                    <a:pt x="35702" y="1184"/>
                    <a:pt x="35661" y="1233"/>
                    <a:pt x="35641" y="1266"/>
                  </a:cubicBezTo>
                  <a:cubicBezTo>
                    <a:pt x="35573" y="1304"/>
                    <a:pt x="35513" y="1307"/>
                    <a:pt x="35489" y="1322"/>
                  </a:cubicBezTo>
                  <a:lnTo>
                    <a:pt x="35489" y="1322"/>
                  </a:lnTo>
                  <a:lnTo>
                    <a:pt x="35595" y="1255"/>
                  </a:lnTo>
                  <a:lnTo>
                    <a:pt x="35595" y="1255"/>
                  </a:lnTo>
                  <a:cubicBezTo>
                    <a:pt x="35550" y="1277"/>
                    <a:pt x="35527" y="1283"/>
                    <a:pt x="35514" y="1283"/>
                  </a:cubicBezTo>
                  <a:cubicBezTo>
                    <a:pt x="35498" y="1283"/>
                    <a:pt x="35495" y="1275"/>
                    <a:pt x="35480" y="1275"/>
                  </a:cubicBezTo>
                  <a:cubicBezTo>
                    <a:pt x="35466" y="1275"/>
                    <a:pt x="35444" y="1281"/>
                    <a:pt x="35395" y="1307"/>
                  </a:cubicBezTo>
                  <a:lnTo>
                    <a:pt x="35364" y="1346"/>
                  </a:lnTo>
                  <a:cubicBezTo>
                    <a:pt x="35355" y="1348"/>
                    <a:pt x="35346" y="1349"/>
                    <a:pt x="35340" y="1349"/>
                  </a:cubicBezTo>
                  <a:cubicBezTo>
                    <a:pt x="35330" y="1349"/>
                    <a:pt x="35325" y="1347"/>
                    <a:pt x="35329" y="1341"/>
                  </a:cubicBezTo>
                  <a:lnTo>
                    <a:pt x="35329" y="1341"/>
                  </a:lnTo>
                  <a:cubicBezTo>
                    <a:pt x="35298" y="1363"/>
                    <a:pt x="35227" y="1388"/>
                    <a:pt x="35196" y="1404"/>
                  </a:cubicBezTo>
                  <a:lnTo>
                    <a:pt x="35181" y="1394"/>
                  </a:lnTo>
                  <a:cubicBezTo>
                    <a:pt x="35123" y="1429"/>
                    <a:pt x="35053" y="1481"/>
                    <a:pt x="34970" y="1481"/>
                  </a:cubicBezTo>
                  <a:cubicBezTo>
                    <a:pt x="34966" y="1481"/>
                    <a:pt x="34962" y="1481"/>
                    <a:pt x="34958" y="1480"/>
                  </a:cubicBezTo>
                  <a:lnTo>
                    <a:pt x="34958" y="1480"/>
                  </a:lnTo>
                  <a:cubicBezTo>
                    <a:pt x="34971" y="1483"/>
                    <a:pt x="34981" y="1484"/>
                    <a:pt x="34991" y="1484"/>
                  </a:cubicBezTo>
                  <a:cubicBezTo>
                    <a:pt x="35037" y="1484"/>
                    <a:pt x="35058" y="1457"/>
                    <a:pt x="35156" y="1437"/>
                  </a:cubicBezTo>
                  <a:lnTo>
                    <a:pt x="35156" y="1437"/>
                  </a:lnTo>
                  <a:cubicBezTo>
                    <a:pt x="35235" y="1438"/>
                    <a:pt x="35053" y="1501"/>
                    <a:pt x="35027" y="1508"/>
                  </a:cubicBezTo>
                  <a:cubicBezTo>
                    <a:pt x="35026" y="1500"/>
                    <a:pt x="35020" y="1497"/>
                    <a:pt x="35010" y="1497"/>
                  </a:cubicBezTo>
                  <a:cubicBezTo>
                    <a:pt x="34965" y="1497"/>
                    <a:pt x="34841" y="1562"/>
                    <a:pt x="34773" y="1569"/>
                  </a:cubicBezTo>
                  <a:cubicBezTo>
                    <a:pt x="34723" y="1563"/>
                    <a:pt x="34680" y="1564"/>
                    <a:pt x="34651" y="1561"/>
                  </a:cubicBezTo>
                  <a:lnTo>
                    <a:pt x="34623" y="1593"/>
                  </a:lnTo>
                  <a:cubicBezTo>
                    <a:pt x="34614" y="1582"/>
                    <a:pt x="34599" y="1578"/>
                    <a:pt x="34581" y="1578"/>
                  </a:cubicBezTo>
                  <a:cubicBezTo>
                    <a:pt x="34531" y="1578"/>
                    <a:pt x="34453" y="1608"/>
                    <a:pt x="34385" y="1608"/>
                  </a:cubicBezTo>
                  <a:cubicBezTo>
                    <a:pt x="34379" y="1608"/>
                    <a:pt x="34373" y="1608"/>
                    <a:pt x="34368" y="1607"/>
                  </a:cubicBezTo>
                  <a:cubicBezTo>
                    <a:pt x="34415" y="1588"/>
                    <a:pt x="34408" y="1572"/>
                    <a:pt x="34344" y="1564"/>
                  </a:cubicBezTo>
                  <a:lnTo>
                    <a:pt x="34344" y="1564"/>
                  </a:lnTo>
                  <a:cubicBezTo>
                    <a:pt x="34430" y="1608"/>
                    <a:pt x="34202" y="1601"/>
                    <a:pt x="34225" y="1629"/>
                  </a:cubicBezTo>
                  <a:cubicBezTo>
                    <a:pt x="34060" y="1604"/>
                    <a:pt x="34268" y="1584"/>
                    <a:pt x="34220" y="1554"/>
                  </a:cubicBezTo>
                  <a:lnTo>
                    <a:pt x="34220" y="1554"/>
                  </a:lnTo>
                  <a:cubicBezTo>
                    <a:pt x="34205" y="1559"/>
                    <a:pt x="34189" y="1561"/>
                    <a:pt x="34173" y="1561"/>
                  </a:cubicBezTo>
                  <a:cubicBezTo>
                    <a:pt x="34118" y="1561"/>
                    <a:pt x="34062" y="1536"/>
                    <a:pt x="34017" y="1536"/>
                  </a:cubicBezTo>
                  <a:cubicBezTo>
                    <a:pt x="34005" y="1536"/>
                    <a:pt x="33994" y="1538"/>
                    <a:pt x="33984" y="1542"/>
                  </a:cubicBezTo>
                  <a:cubicBezTo>
                    <a:pt x="34100" y="1576"/>
                    <a:pt x="33962" y="1562"/>
                    <a:pt x="33933" y="1574"/>
                  </a:cubicBezTo>
                  <a:cubicBezTo>
                    <a:pt x="33783" y="1543"/>
                    <a:pt x="33962" y="1562"/>
                    <a:pt x="33858" y="1530"/>
                  </a:cubicBezTo>
                  <a:cubicBezTo>
                    <a:pt x="33838" y="1525"/>
                    <a:pt x="33814" y="1523"/>
                    <a:pt x="33795" y="1523"/>
                  </a:cubicBezTo>
                  <a:cubicBezTo>
                    <a:pt x="33757" y="1523"/>
                    <a:pt x="33738" y="1533"/>
                    <a:pt x="33798" y="1558"/>
                  </a:cubicBezTo>
                  <a:lnTo>
                    <a:pt x="33798" y="1558"/>
                  </a:lnTo>
                  <a:cubicBezTo>
                    <a:pt x="33714" y="1524"/>
                    <a:pt x="33604" y="1537"/>
                    <a:pt x="33517" y="1475"/>
                  </a:cubicBezTo>
                  <a:cubicBezTo>
                    <a:pt x="33511" y="1469"/>
                    <a:pt x="33513" y="1466"/>
                    <a:pt x="33519" y="1466"/>
                  </a:cubicBezTo>
                  <a:cubicBezTo>
                    <a:pt x="33532" y="1466"/>
                    <a:pt x="33561" y="1476"/>
                    <a:pt x="33590" y="1485"/>
                  </a:cubicBezTo>
                  <a:cubicBezTo>
                    <a:pt x="33618" y="1493"/>
                    <a:pt x="33645" y="1500"/>
                    <a:pt x="33654" y="1500"/>
                  </a:cubicBezTo>
                  <a:cubicBezTo>
                    <a:pt x="33660" y="1500"/>
                    <a:pt x="33659" y="1498"/>
                    <a:pt x="33650" y="1492"/>
                  </a:cubicBezTo>
                  <a:cubicBezTo>
                    <a:pt x="33585" y="1469"/>
                    <a:pt x="33549" y="1463"/>
                    <a:pt x="33524" y="1463"/>
                  </a:cubicBezTo>
                  <a:cubicBezTo>
                    <a:pt x="33494" y="1463"/>
                    <a:pt x="33479" y="1472"/>
                    <a:pt x="33449" y="1472"/>
                  </a:cubicBezTo>
                  <a:cubicBezTo>
                    <a:pt x="33425" y="1472"/>
                    <a:pt x="33392" y="1467"/>
                    <a:pt x="33334" y="1449"/>
                  </a:cubicBezTo>
                  <a:lnTo>
                    <a:pt x="33334" y="1449"/>
                  </a:lnTo>
                  <a:cubicBezTo>
                    <a:pt x="33383" y="1474"/>
                    <a:pt x="33363" y="1489"/>
                    <a:pt x="33317" y="1489"/>
                  </a:cubicBezTo>
                  <a:cubicBezTo>
                    <a:pt x="33291" y="1489"/>
                    <a:pt x="33255" y="1484"/>
                    <a:pt x="33219" y="1473"/>
                  </a:cubicBezTo>
                  <a:cubicBezTo>
                    <a:pt x="33156" y="1442"/>
                    <a:pt x="33141" y="1432"/>
                    <a:pt x="33148" y="1432"/>
                  </a:cubicBezTo>
                  <a:cubicBezTo>
                    <a:pt x="33159" y="1432"/>
                    <a:pt x="33225" y="1456"/>
                    <a:pt x="33250" y="1456"/>
                  </a:cubicBezTo>
                  <a:cubicBezTo>
                    <a:pt x="33260" y="1456"/>
                    <a:pt x="33263" y="1451"/>
                    <a:pt x="33248" y="1437"/>
                  </a:cubicBezTo>
                  <a:lnTo>
                    <a:pt x="33163" y="1404"/>
                  </a:lnTo>
                  <a:cubicBezTo>
                    <a:pt x="33136" y="1381"/>
                    <a:pt x="33144" y="1373"/>
                    <a:pt x="33167" y="1373"/>
                  </a:cubicBezTo>
                  <a:cubicBezTo>
                    <a:pt x="33209" y="1373"/>
                    <a:pt x="33301" y="1398"/>
                    <a:pt x="33338" y="1398"/>
                  </a:cubicBezTo>
                  <a:cubicBezTo>
                    <a:pt x="33357" y="1398"/>
                    <a:pt x="33361" y="1391"/>
                    <a:pt x="33337" y="1372"/>
                  </a:cubicBezTo>
                  <a:lnTo>
                    <a:pt x="33243" y="1345"/>
                  </a:lnTo>
                  <a:cubicBezTo>
                    <a:pt x="33268" y="1343"/>
                    <a:pt x="33303" y="1336"/>
                    <a:pt x="33272" y="1310"/>
                  </a:cubicBezTo>
                  <a:lnTo>
                    <a:pt x="33272" y="1310"/>
                  </a:lnTo>
                  <a:cubicBezTo>
                    <a:pt x="33269" y="1311"/>
                    <a:pt x="33266" y="1312"/>
                    <a:pt x="33262" y="1312"/>
                  </a:cubicBezTo>
                  <a:cubicBezTo>
                    <a:pt x="33213" y="1312"/>
                    <a:pt x="33060" y="1226"/>
                    <a:pt x="33043" y="1221"/>
                  </a:cubicBezTo>
                  <a:lnTo>
                    <a:pt x="33043" y="1221"/>
                  </a:lnTo>
                  <a:cubicBezTo>
                    <a:pt x="33015" y="1234"/>
                    <a:pt x="33118" y="1250"/>
                    <a:pt x="33095" y="1260"/>
                  </a:cubicBezTo>
                  <a:cubicBezTo>
                    <a:pt x="32999" y="1221"/>
                    <a:pt x="32939" y="1235"/>
                    <a:pt x="32802" y="1150"/>
                  </a:cubicBezTo>
                  <a:lnTo>
                    <a:pt x="32802" y="1150"/>
                  </a:lnTo>
                  <a:cubicBezTo>
                    <a:pt x="32815" y="1154"/>
                    <a:pt x="32824" y="1155"/>
                    <a:pt x="32829" y="1155"/>
                  </a:cubicBezTo>
                  <a:cubicBezTo>
                    <a:pt x="32861" y="1155"/>
                    <a:pt x="32796" y="1109"/>
                    <a:pt x="32823" y="1109"/>
                  </a:cubicBezTo>
                  <a:cubicBezTo>
                    <a:pt x="32824" y="1109"/>
                    <a:pt x="32825" y="1109"/>
                    <a:pt x="32826" y="1109"/>
                  </a:cubicBezTo>
                  <a:cubicBezTo>
                    <a:pt x="32803" y="1093"/>
                    <a:pt x="32792" y="1090"/>
                    <a:pt x="32783" y="1090"/>
                  </a:cubicBezTo>
                  <a:cubicBezTo>
                    <a:pt x="32778" y="1090"/>
                    <a:pt x="32773" y="1092"/>
                    <a:pt x="32767" y="1092"/>
                  </a:cubicBezTo>
                  <a:cubicBezTo>
                    <a:pt x="32755" y="1092"/>
                    <a:pt x="32738" y="1087"/>
                    <a:pt x="32697" y="1059"/>
                  </a:cubicBezTo>
                  <a:lnTo>
                    <a:pt x="32715" y="1052"/>
                  </a:lnTo>
                  <a:cubicBezTo>
                    <a:pt x="32346" y="853"/>
                    <a:pt x="31880" y="586"/>
                    <a:pt x="31518" y="480"/>
                  </a:cubicBezTo>
                  <a:cubicBezTo>
                    <a:pt x="31470" y="428"/>
                    <a:pt x="31349" y="370"/>
                    <a:pt x="31164" y="276"/>
                  </a:cubicBezTo>
                  <a:lnTo>
                    <a:pt x="31164" y="276"/>
                  </a:lnTo>
                  <a:cubicBezTo>
                    <a:pt x="31188" y="289"/>
                    <a:pt x="31187" y="294"/>
                    <a:pt x="31174" y="294"/>
                  </a:cubicBezTo>
                  <a:cubicBezTo>
                    <a:pt x="31157" y="294"/>
                    <a:pt x="31117" y="284"/>
                    <a:pt x="31090" y="276"/>
                  </a:cubicBezTo>
                  <a:lnTo>
                    <a:pt x="31001" y="212"/>
                  </a:lnTo>
                  <a:cubicBezTo>
                    <a:pt x="30887" y="149"/>
                    <a:pt x="30712" y="132"/>
                    <a:pt x="30595" y="119"/>
                  </a:cubicBezTo>
                  <a:cubicBezTo>
                    <a:pt x="30575" y="108"/>
                    <a:pt x="30570" y="100"/>
                    <a:pt x="30566" y="92"/>
                  </a:cubicBezTo>
                  <a:cubicBezTo>
                    <a:pt x="30523" y="77"/>
                    <a:pt x="30495" y="72"/>
                    <a:pt x="30474" y="72"/>
                  </a:cubicBezTo>
                  <a:cubicBezTo>
                    <a:pt x="30443" y="72"/>
                    <a:pt x="30428" y="83"/>
                    <a:pt x="30403" y="83"/>
                  </a:cubicBezTo>
                  <a:cubicBezTo>
                    <a:pt x="30401" y="83"/>
                    <a:pt x="30400" y="83"/>
                    <a:pt x="30399" y="83"/>
                  </a:cubicBezTo>
                  <a:cubicBezTo>
                    <a:pt x="30399" y="83"/>
                    <a:pt x="30331" y="52"/>
                    <a:pt x="30327" y="52"/>
                  </a:cubicBezTo>
                  <a:cubicBezTo>
                    <a:pt x="30327" y="52"/>
                    <a:pt x="30327" y="52"/>
                    <a:pt x="30327" y="52"/>
                  </a:cubicBezTo>
                  <a:lnTo>
                    <a:pt x="30307" y="71"/>
                  </a:lnTo>
                  <a:cubicBezTo>
                    <a:pt x="30296" y="71"/>
                    <a:pt x="30284" y="71"/>
                    <a:pt x="30272" y="71"/>
                  </a:cubicBezTo>
                  <a:cubicBezTo>
                    <a:pt x="30161" y="71"/>
                    <a:pt x="30038" y="55"/>
                    <a:pt x="30051" y="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247650" y="3940963"/>
              <a:ext cx="8431072" cy="291058"/>
            </a:xfrm>
            <a:custGeom>
              <a:avLst/>
              <a:gdLst/>
              <a:ahLst/>
              <a:cxnLst/>
              <a:rect l="l" t="t" r="r" b="b"/>
              <a:pathLst>
                <a:path w="42498" h="1940" extrusionOk="0">
                  <a:moveTo>
                    <a:pt x="38640" y="1"/>
                  </a:moveTo>
                  <a:lnTo>
                    <a:pt x="38640" y="1"/>
                  </a:lnTo>
                  <a:cubicBezTo>
                    <a:pt x="38488" y="17"/>
                    <a:pt x="38416" y="23"/>
                    <a:pt x="38191" y="77"/>
                  </a:cubicBezTo>
                  <a:cubicBezTo>
                    <a:pt x="38191" y="94"/>
                    <a:pt x="38268" y="83"/>
                    <a:pt x="38168" y="116"/>
                  </a:cubicBezTo>
                  <a:cubicBezTo>
                    <a:pt x="38149" y="123"/>
                    <a:pt x="38132" y="129"/>
                    <a:pt x="38116" y="135"/>
                  </a:cubicBezTo>
                  <a:lnTo>
                    <a:pt x="38116" y="135"/>
                  </a:lnTo>
                  <a:cubicBezTo>
                    <a:pt x="38201" y="114"/>
                    <a:pt x="38313" y="111"/>
                    <a:pt x="38251" y="93"/>
                  </a:cubicBezTo>
                  <a:cubicBezTo>
                    <a:pt x="38287" y="69"/>
                    <a:pt x="38389" y="41"/>
                    <a:pt x="38494" y="36"/>
                  </a:cubicBezTo>
                  <a:cubicBezTo>
                    <a:pt x="38546" y="32"/>
                    <a:pt x="38598" y="29"/>
                    <a:pt x="38642" y="29"/>
                  </a:cubicBezTo>
                  <a:cubicBezTo>
                    <a:pt x="38686" y="30"/>
                    <a:pt x="38721" y="38"/>
                    <a:pt x="38740" y="43"/>
                  </a:cubicBezTo>
                  <a:cubicBezTo>
                    <a:pt x="38908" y="20"/>
                    <a:pt x="38609" y="30"/>
                    <a:pt x="38640" y="1"/>
                  </a:cubicBezTo>
                  <a:close/>
                  <a:moveTo>
                    <a:pt x="38116" y="135"/>
                  </a:moveTo>
                  <a:lnTo>
                    <a:pt x="38116" y="135"/>
                  </a:lnTo>
                  <a:cubicBezTo>
                    <a:pt x="38100" y="139"/>
                    <a:pt x="38085" y="143"/>
                    <a:pt x="38072" y="148"/>
                  </a:cubicBezTo>
                  <a:lnTo>
                    <a:pt x="38072" y="148"/>
                  </a:lnTo>
                  <a:cubicBezTo>
                    <a:pt x="38086" y="144"/>
                    <a:pt x="38100" y="140"/>
                    <a:pt x="38116" y="135"/>
                  </a:cubicBezTo>
                  <a:close/>
                  <a:moveTo>
                    <a:pt x="20481" y="271"/>
                  </a:moveTo>
                  <a:cubicBezTo>
                    <a:pt x="20480" y="271"/>
                    <a:pt x="20479" y="271"/>
                    <a:pt x="20478" y="271"/>
                  </a:cubicBezTo>
                  <a:cubicBezTo>
                    <a:pt x="20478" y="271"/>
                    <a:pt x="20479" y="271"/>
                    <a:pt x="20480" y="271"/>
                  </a:cubicBezTo>
                  <a:cubicBezTo>
                    <a:pt x="20481" y="271"/>
                    <a:pt x="20482" y="271"/>
                    <a:pt x="20484" y="271"/>
                  </a:cubicBezTo>
                  <a:lnTo>
                    <a:pt x="20484" y="271"/>
                  </a:lnTo>
                  <a:cubicBezTo>
                    <a:pt x="20483" y="271"/>
                    <a:pt x="20482" y="271"/>
                    <a:pt x="20481" y="271"/>
                  </a:cubicBezTo>
                  <a:close/>
                  <a:moveTo>
                    <a:pt x="39512" y="162"/>
                  </a:moveTo>
                  <a:cubicBezTo>
                    <a:pt x="39454" y="162"/>
                    <a:pt x="39544" y="219"/>
                    <a:pt x="39650" y="270"/>
                  </a:cubicBezTo>
                  <a:cubicBezTo>
                    <a:pt x="39652" y="271"/>
                    <a:pt x="39654" y="273"/>
                    <a:pt x="39656" y="274"/>
                  </a:cubicBezTo>
                  <a:lnTo>
                    <a:pt x="39656" y="274"/>
                  </a:lnTo>
                  <a:cubicBezTo>
                    <a:pt x="39654" y="266"/>
                    <a:pt x="39657" y="261"/>
                    <a:pt x="39671" y="261"/>
                  </a:cubicBezTo>
                  <a:cubicBezTo>
                    <a:pt x="39675" y="261"/>
                    <a:pt x="39678" y="261"/>
                    <a:pt x="39683" y="262"/>
                  </a:cubicBezTo>
                  <a:lnTo>
                    <a:pt x="39683" y="262"/>
                  </a:lnTo>
                  <a:cubicBezTo>
                    <a:pt x="39638" y="239"/>
                    <a:pt x="39602" y="206"/>
                    <a:pt x="39538" y="197"/>
                  </a:cubicBezTo>
                  <a:cubicBezTo>
                    <a:pt x="39511" y="177"/>
                    <a:pt x="39590" y="192"/>
                    <a:pt x="39519" y="162"/>
                  </a:cubicBezTo>
                  <a:cubicBezTo>
                    <a:pt x="39517" y="162"/>
                    <a:pt x="39514" y="162"/>
                    <a:pt x="39512" y="162"/>
                  </a:cubicBezTo>
                  <a:close/>
                  <a:moveTo>
                    <a:pt x="31147" y="268"/>
                  </a:moveTo>
                  <a:cubicBezTo>
                    <a:pt x="31153" y="271"/>
                    <a:pt x="31159" y="274"/>
                    <a:pt x="31164" y="277"/>
                  </a:cubicBezTo>
                  <a:lnTo>
                    <a:pt x="31164" y="277"/>
                  </a:lnTo>
                  <a:cubicBezTo>
                    <a:pt x="31160" y="275"/>
                    <a:pt x="31154" y="272"/>
                    <a:pt x="31147" y="268"/>
                  </a:cubicBezTo>
                  <a:close/>
                  <a:moveTo>
                    <a:pt x="39683" y="262"/>
                  </a:moveTo>
                  <a:lnTo>
                    <a:pt x="39683" y="262"/>
                  </a:lnTo>
                  <a:cubicBezTo>
                    <a:pt x="39707" y="274"/>
                    <a:pt x="39734" y="283"/>
                    <a:pt x="39770" y="284"/>
                  </a:cubicBezTo>
                  <a:cubicBezTo>
                    <a:pt x="39728" y="271"/>
                    <a:pt x="39700" y="264"/>
                    <a:pt x="39683" y="262"/>
                  </a:cubicBezTo>
                  <a:close/>
                  <a:moveTo>
                    <a:pt x="39656" y="274"/>
                  </a:moveTo>
                  <a:cubicBezTo>
                    <a:pt x="39657" y="277"/>
                    <a:pt x="39658" y="281"/>
                    <a:pt x="39660" y="285"/>
                  </a:cubicBezTo>
                  <a:lnTo>
                    <a:pt x="39660" y="285"/>
                  </a:lnTo>
                  <a:cubicBezTo>
                    <a:pt x="39664" y="284"/>
                    <a:pt x="39663" y="281"/>
                    <a:pt x="39656" y="274"/>
                  </a:cubicBezTo>
                  <a:close/>
                  <a:moveTo>
                    <a:pt x="21772" y="346"/>
                  </a:moveTo>
                  <a:cubicBezTo>
                    <a:pt x="21775" y="346"/>
                    <a:pt x="21779" y="347"/>
                    <a:pt x="21782" y="347"/>
                  </a:cubicBezTo>
                  <a:cubicBezTo>
                    <a:pt x="21779" y="347"/>
                    <a:pt x="21776" y="346"/>
                    <a:pt x="21772" y="346"/>
                  </a:cubicBezTo>
                  <a:close/>
                  <a:moveTo>
                    <a:pt x="29719" y="361"/>
                  </a:moveTo>
                  <a:lnTo>
                    <a:pt x="29719" y="361"/>
                  </a:lnTo>
                  <a:cubicBezTo>
                    <a:pt x="29694" y="367"/>
                    <a:pt x="29668" y="372"/>
                    <a:pt x="29640" y="378"/>
                  </a:cubicBezTo>
                  <a:lnTo>
                    <a:pt x="29709" y="368"/>
                  </a:lnTo>
                  <a:cubicBezTo>
                    <a:pt x="29713" y="366"/>
                    <a:pt x="29716" y="364"/>
                    <a:pt x="29719" y="361"/>
                  </a:cubicBezTo>
                  <a:close/>
                  <a:moveTo>
                    <a:pt x="11833" y="398"/>
                  </a:moveTo>
                  <a:lnTo>
                    <a:pt x="11833" y="398"/>
                  </a:lnTo>
                  <a:cubicBezTo>
                    <a:pt x="11829" y="399"/>
                    <a:pt x="11828" y="400"/>
                    <a:pt x="11829" y="400"/>
                  </a:cubicBezTo>
                  <a:lnTo>
                    <a:pt x="11829" y="400"/>
                  </a:lnTo>
                  <a:cubicBezTo>
                    <a:pt x="11831" y="399"/>
                    <a:pt x="11832" y="399"/>
                    <a:pt x="11833" y="398"/>
                  </a:cubicBezTo>
                  <a:close/>
                  <a:moveTo>
                    <a:pt x="37043" y="487"/>
                  </a:moveTo>
                  <a:cubicBezTo>
                    <a:pt x="37032" y="491"/>
                    <a:pt x="37013" y="500"/>
                    <a:pt x="36983" y="519"/>
                  </a:cubicBezTo>
                  <a:cubicBezTo>
                    <a:pt x="37009" y="507"/>
                    <a:pt x="37028" y="496"/>
                    <a:pt x="37043" y="487"/>
                  </a:cubicBezTo>
                  <a:close/>
                  <a:moveTo>
                    <a:pt x="19901" y="548"/>
                  </a:moveTo>
                  <a:cubicBezTo>
                    <a:pt x="19895" y="551"/>
                    <a:pt x="19887" y="555"/>
                    <a:pt x="19879" y="560"/>
                  </a:cubicBezTo>
                  <a:lnTo>
                    <a:pt x="19879" y="560"/>
                  </a:lnTo>
                  <a:cubicBezTo>
                    <a:pt x="19881" y="559"/>
                    <a:pt x="19883" y="558"/>
                    <a:pt x="19885" y="558"/>
                  </a:cubicBezTo>
                  <a:lnTo>
                    <a:pt x="19885" y="558"/>
                  </a:lnTo>
                  <a:cubicBezTo>
                    <a:pt x="19891" y="554"/>
                    <a:pt x="19896" y="551"/>
                    <a:pt x="19901" y="548"/>
                  </a:cubicBezTo>
                  <a:close/>
                  <a:moveTo>
                    <a:pt x="22655" y="647"/>
                  </a:moveTo>
                  <a:lnTo>
                    <a:pt x="22655" y="647"/>
                  </a:lnTo>
                  <a:cubicBezTo>
                    <a:pt x="22677" y="657"/>
                    <a:pt x="22690" y="661"/>
                    <a:pt x="22717" y="668"/>
                  </a:cubicBezTo>
                  <a:cubicBezTo>
                    <a:pt x="22715" y="668"/>
                    <a:pt x="22714" y="667"/>
                    <a:pt x="22712" y="666"/>
                  </a:cubicBezTo>
                  <a:lnTo>
                    <a:pt x="22712" y="666"/>
                  </a:lnTo>
                  <a:cubicBezTo>
                    <a:pt x="22693" y="659"/>
                    <a:pt x="22674" y="652"/>
                    <a:pt x="22655" y="647"/>
                  </a:cubicBezTo>
                  <a:close/>
                  <a:moveTo>
                    <a:pt x="19680" y="675"/>
                  </a:moveTo>
                  <a:lnTo>
                    <a:pt x="19680" y="675"/>
                  </a:lnTo>
                  <a:cubicBezTo>
                    <a:pt x="19658" y="691"/>
                    <a:pt x="19637" y="704"/>
                    <a:pt x="19621" y="711"/>
                  </a:cubicBezTo>
                  <a:lnTo>
                    <a:pt x="19621" y="711"/>
                  </a:lnTo>
                  <a:cubicBezTo>
                    <a:pt x="19638" y="701"/>
                    <a:pt x="19658" y="689"/>
                    <a:pt x="19680" y="675"/>
                  </a:cubicBezTo>
                  <a:close/>
                  <a:moveTo>
                    <a:pt x="35838" y="1101"/>
                  </a:moveTo>
                  <a:lnTo>
                    <a:pt x="35821" y="1114"/>
                  </a:lnTo>
                  <a:lnTo>
                    <a:pt x="35821" y="1114"/>
                  </a:lnTo>
                  <a:cubicBezTo>
                    <a:pt x="35826" y="1111"/>
                    <a:pt x="35832" y="1106"/>
                    <a:pt x="35838" y="1101"/>
                  </a:cubicBezTo>
                  <a:close/>
                  <a:moveTo>
                    <a:pt x="35340" y="1332"/>
                  </a:moveTo>
                  <a:lnTo>
                    <a:pt x="35340" y="1332"/>
                  </a:lnTo>
                  <a:cubicBezTo>
                    <a:pt x="35334" y="1336"/>
                    <a:pt x="35330" y="1339"/>
                    <a:pt x="35329" y="1342"/>
                  </a:cubicBezTo>
                  <a:lnTo>
                    <a:pt x="35329" y="1342"/>
                  </a:lnTo>
                  <a:cubicBezTo>
                    <a:pt x="35333" y="1339"/>
                    <a:pt x="35337" y="1335"/>
                    <a:pt x="35340" y="1332"/>
                  </a:cubicBezTo>
                  <a:close/>
                  <a:moveTo>
                    <a:pt x="17870" y="1531"/>
                  </a:moveTo>
                  <a:cubicBezTo>
                    <a:pt x="17867" y="1531"/>
                    <a:pt x="17861" y="1535"/>
                    <a:pt x="17853" y="1541"/>
                  </a:cubicBezTo>
                  <a:lnTo>
                    <a:pt x="17853" y="1541"/>
                  </a:lnTo>
                  <a:cubicBezTo>
                    <a:pt x="17859" y="1538"/>
                    <a:pt x="17866" y="1536"/>
                    <a:pt x="17872" y="1534"/>
                  </a:cubicBezTo>
                  <a:cubicBezTo>
                    <a:pt x="17872" y="1532"/>
                    <a:pt x="17871" y="1531"/>
                    <a:pt x="17870" y="1531"/>
                  </a:cubicBezTo>
                  <a:close/>
                  <a:moveTo>
                    <a:pt x="42013" y="1606"/>
                  </a:moveTo>
                  <a:cubicBezTo>
                    <a:pt x="42023" y="1610"/>
                    <a:pt x="42031" y="1613"/>
                    <a:pt x="42036" y="1613"/>
                  </a:cubicBezTo>
                  <a:cubicBezTo>
                    <a:pt x="42038" y="1613"/>
                    <a:pt x="42039" y="1612"/>
                    <a:pt x="42040" y="1612"/>
                  </a:cubicBezTo>
                  <a:cubicBezTo>
                    <a:pt x="42031" y="1610"/>
                    <a:pt x="42022" y="1608"/>
                    <a:pt x="42013" y="1606"/>
                  </a:cubicBezTo>
                  <a:close/>
                  <a:moveTo>
                    <a:pt x="25811" y="1670"/>
                  </a:moveTo>
                  <a:lnTo>
                    <a:pt x="25796" y="1674"/>
                  </a:lnTo>
                  <a:lnTo>
                    <a:pt x="25796" y="1674"/>
                  </a:lnTo>
                  <a:cubicBezTo>
                    <a:pt x="25802" y="1673"/>
                    <a:pt x="25807" y="1672"/>
                    <a:pt x="25811" y="1670"/>
                  </a:cubicBezTo>
                  <a:close/>
                  <a:moveTo>
                    <a:pt x="42459" y="1689"/>
                  </a:moveTo>
                  <a:cubicBezTo>
                    <a:pt x="42466" y="1690"/>
                    <a:pt x="42473" y="1691"/>
                    <a:pt x="42480" y="1691"/>
                  </a:cubicBezTo>
                  <a:cubicBezTo>
                    <a:pt x="42486" y="1691"/>
                    <a:pt x="42492" y="1690"/>
                    <a:pt x="42497" y="1690"/>
                  </a:cubicBezTo>
                  <a:lnTo>
                    <a:pt x="42497" y="1690"/>
                  </a:lnTo>
                  <a:cubicBezTo>
                    <a:pt x="42497" y="1690"/>
                    <a:pt x="42493" y="1690"/>
                    <a:pt x="42485" y="1690"/>
                  </a:cubicBezTo>
                  <a:cubicBezTo>
                    <a:pt x="42478" y="1690"/>
                    <a:pt x="42469" y="1690"/>
                    <a:pt x="42459" y="1689"/>
                  </a:cubicBezTo>
                  <a:close/>
                  <a:moveTo>
                    <a:pt x="30051" y="32"/>
                  </a:moveTo>
                  <a:cubicBezTo>
                    <a:pt x="30005" y="40"/>
                    <a:pt x="29960" y="49"/>
                    <a:pt x="30018" y="54"/>
                  </a:cubicBezTo>
                  <a:cubicBezTo>
                    <a:pt x="29993" y="53"/>
                    <a:pt x="29958" y="51"/>
                    <a:pt x="29916" y="51"/>
                  </a:cubicBezTo>
                  <a:cubicBezTo>
                    <a:pt x="29862" y="51"/>
                    <a:pt x="29797" y="54"/>
                    <a:pt x="29729" y="64"/>
                  </a:cubicBezTo>
                  <a:cubicBezTo>
                    <a:pt x="29611" y="86"/>
                    <a:pt x="29480" y="109"/>
                    <a:pt x="29384" y="147"/>
                  </a:cubicBezTo>
                  <a:cubicBezTo>
                    <a:pt x="29419" y="140"/>
                    <a:pt x="29441" y="137"/>
                    <a:pt x="29455" y="137"/>
                  </a:cubicBezTo>
                  <a:cubicBezTo>
                    <a:pt x="29478" y="137"/>
                    <a:pt x="29478" y="146"/>
                    <a:pt x="29486" y="157"/>
                  </a:cubicBezTo>
                  <a:cubicBezTo>
                    <a:pt x="29467" y="198"/>
                    <a:pt x="29441" y="164"/>
                    <a:pt x="29367" y="205"/>
                  </a:cubicBezTo>
                  <a:cubicBezTo>
                    <a:pt x="29362" y="194"/>
                    <a:pt x="29269" y="207"/>
                    <a:pt x="29362" y="171"/>
                  </a:cubicBezTo>
                  <a:lnTo>
                    <a:pt x="29362" y="171"/>
                  </a:lnTo>
                  <a:cubicBezTo>
                    <a:pt x="29082" y="203"/>
                    <a:pt x="28741" y="384"/>
                    <a:pt x="28440" y="533"/>
                  </a:cubicBezTo>
                  <a:cubicBezTo>
                    <a:pt x="28381" y="568"/>
                    <a:pt x="28402" y="563"/>
                    <a:pt x="28378" y="586"/>
                  </a:cubicBezTo>
                  <a:cubicBezTo>
                    <a:pt x="28174" y="654"/>
                    <a:pt x="27964" y="811"/>
                    <a:pt x="27758" y="906"/>
                  </a:cubicBezTo>
                  <a:cubicBezTo>
                    <a:pt x="27762" y="905"/>
                    <a:pt x="27766" y="905"/>
                    <a:pt x="27768" y="905"/>
                  </a:cubicBezTo>
                  <a:cubicBezTo>
                    <a:pt x="27803" y="905"/>
                    <a:pt x="27758" y="968"/>
                    <a:pt x="27655" y="1024"/>
                  </a:cubicBezTo>
                  <a:cubicBezTo>
                    <a:pt x="27618" y="1055"/>
                    <a:pt x="27599" y="1064"/>
                    <a:pt x="27585" y="1064"/>
                  </a:cubicBezTo>
                  <a:cubicBezTo>
                    <a:pt x="27566" y="1064"/>
                    <a:pt x="27555" y="1048"/>
                    <a:pt x="27525" y="1048"/>
                  </a:cubicBezTo>
                  <a:cubicBezTo>
                    <a:pt x="27512" y="1048"/>
                    <a:pt x="27495" y="1051"/>
                    <a:pt x="27471" y="1060"/>
                  </a:cubicBezTo>
                  <a:cubicBezTo>
                    <a:pt x="27424" y="1100"/>
                    <a:pt x="27324" y="1158"/>
                    <a:pt x="27280" y="1177"/>
                  </a:cubicBezTo>
                  <a:lnTo>
                    <a:pt x="27281" y="1171"/>
                  </a:lnTo>
                  <a:lnTo>
                    <a:pt x="27281" y="1171"/>
                  </a:lnTo>
                  <a:cubicBezTo>
                    <a:pt x="27220" y="1217"/>
                    <a:pt x="27119" y="1279"/>
                    <a:pt x="27033" y="1304"/>
                  </a:cubicBezTo>
                  <a:lnTo>
                    <a:pt x="27044" y="1297"/>
                  </a:lnTo>
                  <a:lnTo>
                    <a:pt x="27044" y="1297"/>
                  </a:lnTo>
                  <a:cubicBezTo>
                    <a:pt x="26977" y="1324"/>
                    <a:pt x="26893" y="1342"/>
                    <a:pt x="26825" y="1375"/>
                  </a:cubicBezTo>
                  <a:cubicBezTo>
                    <a:pt x="26805" y="1415"/>
                    <a:pt x="26627" y="1461"/>
                    <a:pt x="26593" y="1499"/>
                  </a:cubicBezTo>
                  <a:cubicBezTo>
                    <a:pt x="26592" y="1499"/>
                    <a:pt x="26592" y="1499"/>
                    <a:pt x="26591" y="1499"/>
                  </a:cubicBezTo>
                  <a:cubicBezTo>
                    <a:pt x="26586" y="1499"/>
                    <a:pt x="26592" y="1494"/>
                    <a:pt x="26582" y="1494"/>
                  </a:cubicBezTo>
                  <a:cubicBezTo>
                    <a:pt x="26580" y="1494"/>
                    <a:pt x="26578" y="1495"/>
                    <a:pt x="26575" y="1495"/>
                  </a:cubicBezTo>
                  <a:lnTo>
                    <a:pt x="26576" y="1518"/>
                  </a:lnTo>
                  <a:cubicBezTo>
                    <a:pt x="26577" y="1521"/>
                    <a:pt x="26430" y="1550"/>
                    <a:pt x="26430" y="1550"/>
                  </a:cubicBezTo>
                  <a:cubicBezTo>
                    <a:pt x="26458" y="1533"/>
                    <a:pt x="26464" y="1521"/>
                    <a:pt x="26501" y="1504"/>
                  </a:cubicBezTo>
                  <a:lnTo>
                    <a:pt x="26501" y="1504"/>
                  </a:lnTo>
                  <a:cubicBezTo>
                    <a:pt x="26346" y="1533"/>
                    <a:pt x="26456" y="1539"/>
                    <a:pt x="26379" y="1573"/>
                  </a:cubicBezTo>
                  <a:cubicBezTo>
                    <a:pt x="26328" y="1597"/>
                    <a:pt x="26303" y="1603"/>
                    <a:pt x="26283" y="1603"/>
                  </a:cubicBezTo>
                  <a:cubicBezTo>
                    <a:pt x="26263" y="1603"/>
                    <a:pt x="26250" y="1596"/>
                    <a:pt x="26223" y="1596"/>
                  </a:cubicBezTo>
                  <a:cubicBezTo>
                    <a:pt x="26265" y="1579"/>
                    <a:pt x="26303" y="1586"/>
                    <a:pt x="26328" y="1574"/>
                  </a:cubicBezTo>
                  <a:cubicBezTo>
                    <a:pt x="26344" y="1564"/>
                    <a:pt x="26346" y="1560"/>
                    <a:pt x="26340" y="1560"/>
                  </a:cubicBezTo>
                  <a:cubicBezTo>
                    <a:pt x="26328" y="1560"/>
                    <a:pt x="26285" y="1575"/>
                    <a:pt x="26266" y="1575"/>
                  </a:cubicBezTo>
                  <a:cubicBezTo>
                    <a:pt x="26261" y="1575"/>
                    <a:pt x="26258" y="1574"/>
                    <a:pt x="26257" y="1572"/>
                  </a:cubicBezTo>
                  <a:cubicBezTo>
                    <a:pt x="26234" y="1575"/>
                    <a:pt x="26230" y="1603"/>
                    <a:pt x="26150" y="1613"/>
                  </a:cubicBezTo>
                  <a:cubicBezTo>
                    <a:pt x="26115" y="1617"/>
                    <a:pt x="26059" y="1631"/>
                    <a:pt x="26011" y="1635"/>
                  </a:cubicBezTo>
                  <a:cubicBezTo>
                    <a:pt x="26005" y="1635"/>
                    <a:pt x="25998" y="1635"/>
                    <a:pt x="25992" y="1635"/>
                  </a:cubicBezTo>
                  <a:cubicBezTo>
                    <a:pt x="25955" y="1635"/>
                    <a:pt x="25930" y="1632"/>
                    <a:pt x="25938" y="1622"/>
                  </a:cubicBezTo>
                  <a:lnTo>
                    <a:pt x="25938" y="1622"/>
                  </a:lnTo>
                  <a:cubicBezTo>
                    <a:pt x="25880" y="1638"/>
                    <a:pt x="25811" y="1641"/>
                    <a:pt x="25766" y="1655"/>
                  </a:cubicBezTo>
                  <a:cubicBezTo>
                    <a:pt x="25823" y="1656"/>
                    <a:pt x="25926" y="1655"/>
                    <a:pt x="25940" y="1669"/>
                  </a:cubicBezTo>
                  <a:cubicBezTo>
                    <a:pt x="25901" y="1674"/>
                    <a:pt x="25833" y="1682"/>
                    <a:pt x="25796" y="1682"/>
                  </a:cubicBezTo>
                  <a:cubicBezTo>
                    <a:pt x="25783" y="1682"/>
                    <a:pt x="25774" y="1682"/>
                    <a:pt x="25770" y="1679"/>
                  </a:cubicBezTo>
                  <a:lnTo>
                    <a:pt x="25796" y="1674"/>
                  </a:lnTo>
                  <a:lnTo>
                    <a:pt x="25796" y="1674"/>
                  </a:lnTo>
                  <a:cubicBezTo>
                    <a:pt x="25786" y="1675"/>
                    <a:pt x="25774" y="1675"/>
                    <a:pt x="25761" y="1675"/>
                  </a:cubicBezTo>
                  <a:cubicBezTo>
                    <a:pt x="25738" y="1675"/>
                    <a:pt x="25713" y="1674"/>
                    <a:pt x="25696" y="1674"/>
                  </a:cubicBezTo>
                  <a:cubicBezTo>
                    <a:pt x="25672" y="1674"/>
                    <a:pt x="25664" y="1677"/>
                    <a:pt x="25697" y="1690"/>
                  </a:cubicBezTo>
                  <a:lnTo>
                    <a:pt x="25592" y="1652"/>
                  </a:lnTo>
                  <a:cubicBezTo>
                    <a:pt x="25579" y="1658"/>
                    <a:pt x="25560" y="1660"/>
                    <a:pt x="25537" y="1660"/>
                  </a:cubicBezTo>
                  <a:cubicBezTo>
                    <a:pt x="25485" y="1660"/>
                    <a:pt x="25415" y="1648"/>
                    <a:pt x="25354" y="1638"/>
                  </a:cubicBezTo>
                  <a:cubicBezTo>
                    <a:pt x="25355" y="1614"/>
                    <a:pt x="25430" y="1599"/>
                    <a:pt x="25271" y="1564"/>
                  </a:cubicBezTo>
                  <a:lnTo>
                    <a:pt x="25128" y="1549"/>
                  </a:lnTo>
                  <a:cubicBezTo>
                    <a:pt x="25055" y="1531"/>
                    <a:pt x="25037" y="1520"/>
                    <a:pt x="25054" y="1509"/>
                  </a:cubicBezTo>
                  <a:cubicBezTo>
                    <a:pt x="24817" y="1412"/>
                    <a:pt x="24779" y="1488"/>
                    <a:pt x="24598" y="1384"/>
                  </a:cubicBezTo>
                  <a:lnTo>
                    <a:pt x="24598" y="1384"/>
                  </a:lnTo>
                  <a:cubicBezTo>
                    <a:pt x="24608" y="1385"/>
                    <a:pt x="24616" y="1385"/>
                    <a:pt x="24623" y="1385"/>
                  </a:cubicBezTo>
                  <a:cubicBezTo>
                    <a:pt x="24677" y="1385"/>
                    <a:pt x="24616" y="1356"/>
                    <a:pt x="24544" y="1316"/>
                  </a:cubicBezTo>
                  <a:cubicBezTo>
                    <a:pt x="24542" y="1317"/>
                    <a:pt x="24538" y="1319"/>
                    <a:pt x="24531" y="1319"/>
                  </a:cubicBezTo>
                  <a:cubicBezTo>
                    <a:pt x="24523" y="1319"/>
                    <a:pt x="24510" y="1317"/>
                    <a:pt x="24492" y="1309"/>
                  </a:cubicBezTo>
                  <a:lnTo>
                    <a:pt x="24492" y="1309"/>
                  </a:lnTo>
                  <a:cubicBezTo>
                    <a:pt x="24510" y="1333"/>
                    <a:pt x="24549" y="1313"/>
                    <a:pt x="24606" y="1359"/>
                  </a:cubicBezTo>
                  <a:cubicBezTo>
                    <a:pt x="24608" y="1365"/>
                    <a:pt x="24607" y="1367"/>
                    <a:pt x="24602" y="1367"/>
                  </a:cubicBezTo>
                  <a:cubicBezTo>
                    <a:pt x="24583" y="1367"/>
                    <a:pt x="24516" y="1334"/>
                    <a:pt x="24483" y="1325"/>
                  </a:cubicBezTo>
                  <a:cubicBezTo>
                    <a:pt x="24344" y="1191"/>
                    <a:pt x="23944" y="1036"/>
                    <a:pt x="23695" y="862"/>
                  </a:cubicBezTo>
                  <a:lnTo>
                    <a:pt x="23695" y="862"/>
                  </a:lnTo>
                  <a:cubicBezTo>
                    <a:pt x="23695" y="869"/>
                    <a:pt x="23692" y="872"/>
                    <a:pt x="23685" y="872"/>
                  </a:cubicBezTo>
                  <a:cubicBezTo>
                    <a:pt x="23655" y="872"/>
                    <a:pt x="23562" y="804"/>
                    <a:pt x="23512" y="788"/>
                  </a:cubicBezTo>
                  <a:cubicBezTo>
                    <a:pt x="23545" y="765"/>
                    <a:pt x="23360" y="712"/>
                    <a:pt x="23296" y="654"/>
                  </a:cubicBezTo>
                  <a:lnTo>
                    <a:pt x="23296" y="654"/>
                  </a:lnTo>
                  <a:lnTo>
                    <a:pt x="23320" y="707"/>
                  </a:lnTo>
                  <a:cubicBezTo>
                    <a:pt x="23167" y="602"/>
                    <a:pt x="23029" y="616"/>
                    <a:pt x="22945" y="527"/>
                  </a:cubicBezTo>
                  <a:cubicBezTo>
                    <a:pt x="22914" y="507"/>
                    <a:pt x="22909" y="500"/>
                    <a:pt x="22919" y="500"/>
                  </a:cubicBezTo>
                  <a:cubicBezTo>
                    <a:pt x="22937" y="500"/>
                    <a:pt x="23002" y="524"/>
                    <a:pt x="23030" y="533"/>
                  </a:cubicBezTo>
                  <a:cubicBezTo>
                    <a:pt x="22919" y="430"/>
                    <a:pt x="22668" y="398"/>
                    <a:pt x="22579" y="313"/>
                  </a:cubicBezTo>
                  <a:lnTo>
                    <a:pt x="22579" y="313"/>
                  </a:lnTo>
                  <a:cubicBezTo>
                    <a:pt x="22566" y="319"/>
                    <a:pt x="22579" y="340"/>
                    <a:pt x="22543" y="340"/>
                  </a:cubicBezTo>
                  <a:cubicBezTo>
                    <a:pt x="22528" y="340"/>
                    <a:pt x="22505" y="336"/>
                    <a:pt x="22469" y="327"/>
                  </a:cubicBezTo>
                  <a:cubicBezTo>
                    <a:pt x="22424" y="302"/>
                    <a:pt x="22356" y="267"/>
                    <a:pt x="22302" y="239"/>
                  </a:cubicBezTo>
                  <a:cubicBezTo>
                    <a:pt x="22245" y="214"/>
                    <a:pt x="22203" y="196"/>
                    <a:pt x="22213" y="195"/>
                  </a:cubicBezTo>
                  <a:cubicBezTo>
                    <a:pt x="22129" y="178"/>
                    <a:pt x="22106" y="181"/>
                    <a:pt x="22019" y="146"/>
                  </a:cubicBezTo>
                  <a:cubicBezTo>
                    <a:pt x="22022" y="144"/>
                    <a:pt x="22027" y="143"/>
                    <a:pt x="22034" y="143"/>
                  </a:cubicBezTo>
                  <a:cubicBezTo>
                    <a:pt x="22051" y="143"/>
                    <a:pt x="22077" y="149"/>
                    <a:pt x="22098" y="152"/>
                  </a:cubicBezTo>
                  <a:cubicBezTo>
                    <a:pt x="21956" y="106"/>
                    <a:pt x="21833" y="99"/>
                    <a:pt x="21703" y="98"/>
                  </a:cubicBezTo>
                  <a:cubicBezTo>
                    <a:pt x="21665" y="82"/>
                    <a:pt x="21579" y="73"/>
                    <a:pt x="21481" y="65"/>
                  </a:cubicBezTo>
                  <a:cubicBezTo>
                    <a:pt x="21394" y="67"/>
                    <a:pt x="21298" y="74"/>
                    <a:pt x="21217" y="74"/>
                  </a:cubicBezTo>
                  <a:cubicBezTo>
                    <a:pt x="21207" y="74"/>
                    <a:pt x="21197" y="74"/>
                    <a:pt x="21187" y="74"/>
                  </a:cubicBezTo>
                  <a:cubicBezTo>
                    <a:pt x="21099" y="124"/>
                    <a:pt x="20916" y="111"/>
                    <a:pt x="20909" y="156"/>
                  </a:cubicBezTo>
                  <a:lnTo>
                    <a:pt x="20909" y="156"/>
                  </a:lnTo>
                  <a:cubicBezTo>
                    <a:pt x="20907" y="153"/>
                    <a:pt x="20898" y="153"/>
                    <a:pt x="20888" y="153"/>
                  </a:cubicBezTo>
                  <a:cubicBezTo>
                    <a:pt x="20885" y="153"/>
                    <a:pt x="20881" y="153"/>
                    <a:pt x="20879" y="153"/>
                  </a:cubicBezTo>
                  <a:cubicBezTo>
                    <a:pt x="20821" y="182"/>
                    <a:pt x="20780" y="223"/>
                    <a:pt x="20705" y="247"/>
                  </a:cubicBezTo>
                  <a:lnTo>
                    <a:pt x="20721" y="213"/>
                  </a:lnTo>
                  <a:cubicBezTo>
                    <a:pt x="20722" y="205"/>
                    <a:pt x="20716" y="202"/>
                    <a:pt x="20706" y="202"/>
                  </a:cubicBezTo>
                  <a:cubicBezTo>
                    <a:pt x="20659" y="202"/>
                    <a:pt x="20520" y="266"/>
                    <a:pt x="20484" y="271"/>
                  </a:cubicBezTo>
                  <a:lnTo>
                    <a:pt x="20484" y="271"/>
                  </a:lnTo>
                  <a:cubicBezTo>
                    <a:pt x="20541" y="272"/>
                    <a:pt x="20393" y="303"/>
                    <a:pt x="20395" y="325"/>
                  </a:cubicBezTo>
                  <a:lnTo>
                    <a:pt x="20313" y="369"/>
                  </a:lnTo>
                  <a:cubicBezTo>
                    <a:pt x="20180" y="436"/>
                    <a:pt x="20302" y="389"/>
                    <a:pt x="20137" y="466"/>
                  </a:cubicBezTo>
                  <a:cubicBezTo>
                    <a:pt x="20113" y="478"/>
                    <a:pt x="20098" y="483"/>
                    <a:pt x="20090" y="483"/>
                  </a:cubicBezTo>
                  <a:cubicBezTo>
                    <a:pt x="20069" y="483"/>
                    <a:pt x="20100" y="448"/>
                    <a:pt x="20126" y="440"/>
                  </a:cubicBezTo>
                  <a:lnTo>
                    <a:pt x="20126" y="440"/>
                  </a:lnTo>
                  <a:cubicBezTo>
                    <a:pt x="20046" y="462"/>
                    <a:pt x="19974" y="505"/>
                    <a:pt x="19901" y="548"/>
                  </a:cubicBezTo>
                  <a:lnTo>
                    <a:pt x="19901" y="548"/>
                  </a:lnTo>
                  <a:cubicBezTo>
                    <a:pt x="19909" y="544"/>
                    <a:pt x="19914" y="542"/>
                    <a:pt x="19916" y="542"/>
                  </a:cubicBezTo>
                  <a:cubicBezTo>
                    <a:pt x="19919" y="542"/>
                    <a:pt x="19916" y="547"/>
                    <a:pt x="19904" y="557"/>
                  </a:cubicBezTo>
                  <a:cubicBezTo>
                    <a:pt x="19902" y="556"/>
                    <a:pt x="19900" y="555"/>
                    <a:pt x="19898" y="555"/>
                  </a:cubicBezTo>
                  <a:cubicBezTo>
                    <a:pt x="19895" y="555"/>
                    <a:pt x="19890" y="556"/>
                    <a:pt x="19885" y="558"/>
                  </a:cubicBezTo>
                  <a:lnTo>
                    <a:pt x="19885" y="558"/>
                  </a:lnTo>
                  <a:cubicBezTo>
                    <a:pt x="19855" y="576"/>
                    <a:pt x="19824" y="594"/>
                    <a:pt x="19793" y="610"/>
                  </a:cubicBezTo>
                  <a:cubicBezTo>
                    <a:pt x="19793" y="609"/>
                    <a:pt x="19793" y="609"/>
                    <a:pt x="19793" y="608"/>
                  </a:cubicBezTo>
                  <a:lnTo>
                    <a:pt x="19793" y="608"/>
                  </a:lnTo>
                  <a:cubicBezTo>
                    <a:pt x="19826" y="589"/>
                    <a:pt x="19856" y="572"/>
                    <a:pt x="19879" y="560"/>
                  </a:cubicBezTo>
                  <a:lnTo>
                    <a:pt x="19879" y="560"/>
                  </a:lnTo>
                  <a:cubicBezTo>
                    <a:pt x="19857" y="568"/>
                    <a:pt x="19825" y="584"/>
                    <a:pt x="19792" y="601"/>
                  </a:cubicBezTo>
                  <a:lnTo>
                    <a:pt x="19792" y="601"/>
                  </a:lnTo>
                  <a:cubicBezTo>
                    <a:pt x="19792" y="601"/>
                    <a:pt x="19792" y="601"/>
                    <a:pt x="19792" y="601"/>
                  </a:cubicBezTo>
                  <a:cubicBezTo>
                    <a:pt x="19788" y="601"/>
                    <a:pt x="19779" y="606"/>
                    <a:pt x="19766" y="614"/>
                  </a:cubicBezTo>
                  <a:lnTo>
                    <a:pt x="19766" y="614"/>
                  </a:lnTo>
                  <a:cubicBezTo>
                    <a:pt x="19740" y="627"/>
                    <a:pt x="19715" y="639"/>
                    <a:pt x="19697" y="644"/>
                  </a:cubicBezTo>
                  <a:lnTo>
                    <a:pt x="19709" y="612"/>
                  </a:lnTo>
                  <a:lnTo>
                    <a:pt x="19709" y="612"/>
                  </a:lnTo>
                  <a:cubicBezTo>
                    <a:pt x="19652" y="642"/>
                    <a:pt x="19510" y="745"/>
                    <a:pt x="19519" y="752"/>
                  </a:cubicBezTo>
                  <a:cubicBezTo>
                    <a:pt x="19294" y="855"/>
                    <a:pt x="18946" y="1062"/>
                    <a:pt x="18805" y="1151"/>
                  </a:cubicBezTo>
                  <a:lnTo>
                    <a:pt x="18805" y="1151"/>
                  </a:lnTo>
                  <a:cubicBezTo>
                    <a:pt x="18821" y="1139"/>
                    <a:pt x="18827" y="1131"/>
                    <a:pt x="18825" y="1131"/>
                  </a:cubicBezTo>
                  <a:cubicBezTo>
                    <a:pt x="18824" y="1131"/>
                    <a:pt x="18818" y="1135"/>
                    <a:pt x="18807" y="1144"/>
                  </a:cubicBezTo>
                  <a:cubicBezTo>
                    <a:pt x="18739" y="1186"/>
                    <a:pt x="18668" y="1238"/>
                    <a:pt x="18648" y="1238"/>
                  </a:cubicBezTo>
                  <a:cubicBezTo>
                    <a:pt x="18646" y="1238"/>
                    <a:pt x="18645" y="1238"/>
                    <a:pt x="18644" y="1237"/>
                  </a:cubicBezTo>
                  <a:cubicBezTo>
                    <a:pt x="18575" y="1281"/>
                    <a:pt x="18570" y="1258"/>
                    <a:pt x="18455" y="1309"/>
                  </a:cubicBezTo>
                  <a:cubicBezTo>
                    <a:pt x="18455" y="1309"/>
                    <a:pt x="18454" y="1309"/>
                    <a:pt x="18454" y="1309"/>
                  </a:cubicBezTo>
                  <a:cubicBezTo>
                    <a:pt x="18452" y="1309"/>
                    <a:pt x="18450" y="1324"/>
                    <a:pt x="18461" y="1326"/>
                  </a:cubicBezTo>
                  <a:lnTo>
                    <a:pt x="18461" y="1326"/>
                  </a:lnTo>
                  <a:cubicBezTo>
                    <a:pt x="18258" y="1385"/>
                    <a:pt x="18036" y="1542"/>
                    <a:pt x="17789" y="1582"/>
                  </a:cubicBezTo>
                  <a:lnTo>
                    <a:pt x="17789" y="1582"/>
                  </a:lnTo>
                  <a:cubicBezTo>
                    <a:pt x="17809" y="1576"/>
                    <a:pt x="17835" y="1554"/>
                    <a:pt x="17853" y="1541"/>
                  </a:cubicBezTo>
                  <a:lnTo>
                    <a:pt x="17853" y="1541"/>
                  </a:lnTo>
                  <a:cubicBezTo>
                    <a:pt x="17766" y="1571"/>
                    <a:pt x="17681" y="1604"/>
                    <a:pt x="17596" y="1623"/>
                  </a:cubicBezTo>
                  <a:cubicBezTo>
                    <a:pt x="17505" y="1649"/>
                    <a:pt x="17416" y="1675"/>
                    <a:pt x="17327" y="1691"/>
                  </a:cubicBezTo>
                  <a:cubicBezTo>
                    <a:pt x="17344" y="1679"/>
                    <a:pt x="17338" y="1670"/>
                    <a:pt x="17383" y="1661"/>
                  </a:cubicBezTo>
                  <a:lnTo>
                    <a:pt x="17383" y="1661"/>
                  </a:lnTo>
                  <a:cubicBezTo>
                    <a:pt x="17318" y="1666"/>
                    <a:pt x="17246" y="1672"/>
                    <a:pt x="17184" y="1680"/>
                  </a:cubicBezTo>
                  <a:cubicBezTo>
                    <a:pt x="17122" y="1681"/>
                    <a:pt x="17068" y="1683"/>
                    <a:pt x="17036" y="1693"/>
                  </a:cubicBezTo>
                  <a:cubicBezTo>
                    <a:pt x="17056" y="1696"/>
                    <a:pt x="17068" y="1698"/>
                    <a:pt x="17074" y="1698"/>
                  </a:cubicBezTo>
                  <a:cubicBezTo>
                    <a:pt x="17093" y="1698"/>
                    <a:pt x="17064" y="1685"/>
                    <a:pt x="17091" y="1685"/>
                  </a:cubicBezTo>
                  <a:cubicBezTo>
                    <a:pt x="17094" y="1685"/>
                    <a:pt x="17098" y="1685"/>
                    <a:pt x="17103" y="1685"/>
                  </a:cubicBezTo>
                  <a:cubicBezTo>
                    <a:pt x="17172" y="1705"/>
                    <a:pt x="17102" y="1715"/>
                    <a:pt x="17024" y="1715"/>
                  </a:cubicBezTo>
                  <a:cubicBezTo>
                    <a:pt x="16993" y="1715"/>
                    <a:pt x="16961" y="1713"/>
                    <a:pt x="16936" y="1710"/>
                  </a:cubicBezTo>
                  <a:lnTo>
                    <a:pt x="16934" y="1705"/>
                  </a:lnTo>
                  <a:cubicBezTo>
                    <a:pt x="16801" y="1685"/>
                    <a:pt x="16794" y="1694"/>
                    <a:pt x="16659" y="1670"/>
                  </a:cubicBezTo>
                  <a:cubicBezTo>
                    <a:pt x="16636" y="1661"/>
                    <a:pt x="16634" y="1658"/>
                    <a:pt x="16641" y="1658"/>
                  </a:cubicBezTo>
                  <a:cubicBezTo>
                    <a:pt x="16652" y="1658"/>
                    <a:pt x="16682" y="1664"/>
                    <a:pt x="16697" y="1664"/>
                  </a:cubicBezTo>
                  <a:cubicBezTo>
                    <a:pt x="16705" y="1664"/>
                    <a:pt x="16709" y="1662"/>
                    <a:pt x="16701" y="1657"/>
                  </a:cubicBezTo>
                  <a:cubicBezTo>
                    <a:pt x="16677" y="1622"/>
                    <a:pt x="16412" y="1553"/>
                    <a:pt x="16387" y="1542"/>
                  </a:cubicBezTo>
                  <a:cubicBezTo>
                    <a:pt x="16365" y="1539"/>
                    <a:pt x="16337" y="1534"/>
                    <a:pt x="16322" y="1534"/>
                  </a:cubicBezTo>
                  <a:cubicBezTo>
                    <a:pt x="16315" y="1534"/>
                    <a:pt x="16310" y="1535"/>
                    <a:pt x="16311" y="1539"/>
                  </a:cubicBezTo>
                  <a:cubicBezTo>
                    <a:pt x="16208" y="1510"/>
                    <a:pt x="16273" y="1502"/>
                    <a:pt x="16204" y="1477"/>
                  </a:cubicBezTo>
                  <a:cubicBezTo>
                    <a:pt x="16204" y="1477"/>
                    <a:pt x="16125" y="1469"/>
                    <a:pt x="16048" y="1452"/>
                  </a:cubicBezTo>
                  <a:cubicBezTo>
                    <a:pt x="15993" y="1441"/>
                    <a:pt x="15938" y="1430"/>
                    <a:pt x="15911" y="1425"/>
                  </a:cubicBezTo>
                  <a:lnTo>
                    <a:pt x="15911" y="1425"/>
                  </a:lnTo>
                  <a:cubicBezTo>
                    <a:pt x="15921" y="1420"/>
                    <a:pt x="15862" y="1377"/>
                    <a:pt x="15893" y="1377"/>
                  </a:cubicBezTo>
                  <a:cubicBezTo>
                    <a:pt x="15899" y="1377"/>
                    <a:pt x="15908" y="1379"/>
                    <a:pt x="15922" y="1383"/>
                  </a:cubicBezTo>
                  <a:cubicBezTo>
                    <a:pt x="15720" y="1294"/>
                    <a:pt x="15588" y="1274"/>
                    <a:pt x="15456" y="1229"/>
                  </a:cubicBezTo>
                  <a:cubicBezTo>
                    <a:pt x="15399" y="1193"/>
                    <a:pt x="15202" y="1104"/>
                    <a:pt x="15137" y="1068"/>
                  </a:cubicBezTo>
                  <a:cubicBezTo>
                    <a:pt x="15132" y="1061"/>
                    <a:pt x="15132" y="1058"/>
                    <a:pt x="15134" y="1058"/>
                  </a:cubicBezTo>
                  <a:cubicBezTo>
                    <a:pt x="15143" y="1058"/>
                    <a:pt x="15191" y="1095"/>
                    <a:pt x="15210" y="1095"/>
                  </a:cubicBezTo>
                  <a:cubicBezTo>
                    <a:pt x="15211" y="1095"/>
                    <a:pt x="15212" y="1095"/>
                    <a:pt x="15213" y="1095"/>
                  </a:cubicBezTo>
                  <a:lnTo>
                    <a:pt x="15126" y="1022"/>
                  </a:lnTo>
                  <a:lnTo>
                    <a:pt x="15126" y="1022"/>
                  </a:lnTo>
                  <a:cubicBezTo>
                    <a:pt x="15158" y="1039"/>
                    <a:pt x="15175" y="1045"/>
                    <a:pt x="15182" y="1045"/>
                  </a:cubicBezTo>
                  <a:cubicBezTo>
                    <a:pt x="15201" y="1045"/>
                    <a:pt x="15161" y="1005"/>
                    <a:pt x="15184" y="1005"/>
                  </a:cubicBezTo>
                  <a:cubicBezTo>
                    <a:pt x="15188" y="1005"/>
                    <a:pt x="15194" y="1006"/>
                    <a:pt x="15202" y="1009"/>
                  </a:cubicBezTo>
                  <a:cubicBezTo>
                    <a:pt x="15092" y="964"/>
                    <a:pt x="14852" y="814"/>
                    <a:pt x="14696" y="726"/>
                  </a:cubicBezTo>
                  <a:lnTo>
                    <a:pt x="14696" y="726"/>
                  </a:lnTo>
                  <a:cubicBezTo>
                    <a:pt x="14714" y="745"/>
                    <a:pt x="14716" y="752"/>
                    <a:pt x="14707" y="752"/>
                  </a:cubicBezTo>
                  <a:cubicBezTo>
                    <a:pt x="14676" y="752"/>
                    <a:pt x="14517" y="662"/>
                    <a:pt x="14475" y="662"/>
                  </a:cubicBezTo>
                  <a:cubicBezTo>
                    <a:pt x="14470" y="662"/>
                    <a:pt x="14466" y="664"/>
                    <a:pt x="14465" y="667"/>
                  </a:cubicBezTo>
                  <a:cubicBezTo>
                    <a:pt x="14276" y="581"/>
                    <a:pt x="14385" y="595"/>
                    <a:pt x="14319" y="552"/>
                  </a:cubicBezTo>
                  <a:cubicBezTo>
                    <a:pt x="14117" y="469"/>
                    <a:pt x="13930" y="379"/>
                    <a:pt x="13741" y="317"/>
                  </a:cubicBezTo>
                  <a:cubicBezTo>
                    <a:pt x="13741" y="317"/>
                    <a:pt x="13741" y="312"/>
                    <a:pt x="13748" y="312"/>
                  </a:cubicBezTo>
                  <a:cubicBezTo>
                    <a:pt x="13749" y="312"/>
                    <a:pt x="13750" y="312"/>
                    <a:pt x="13752" y="313"/>
                  </a:cubicBezTo>
                  <a:cubicBezTo>
                    <a:pt x="13664" y="284"/>
                    <a:pt x="13548" y="257"/>
                    <a:pt x="13433" y="224"/>
                  </a:cubicBezTo>
                  <a:cubicBezTo>
                    <a:pt x="13336" y="210"/>
                    <a:pt x="13238" y="191"/>
                    <a:pt x="13155" y="191"/>
                  </a:cubicBezTo>
                  <a:cubicBezTo>
                    <a:pt x="13137" y="191"/>
                    <a:pt x="13120" y="192"/>
                    <a:pt x="13104" y="194"/>
                  </a:cubicBezTo>
                  <a:cubicBezTo>
                    <a:pt x="13113" y="187"/>
                    <a:pt x="13097" y="178"/>
                    <a:pt x="13145" y="176"/>
                  </a:cubicBezTo>
                  <a:cubicBezTo>
                    <a:pt x="13113" y="172"/>
                    <a:pt x="13091" y="170"/>
                    <a:pt x="13074" y="170"/>
                  </a:cubicBezTo>
                  <a:cubicBezTo>
                    <a:pt x="13012" y="170"/>
                    <a:pt x="13039" y="195"/>
                    <a:pt x="12980" y="195"/>
                  </a:cubicBezTo>
                  <a:cubicBezTo>
                    <a:pt x="12960" y="195"/>
                    <a:pt x="12930" y="192"/>
                    <a:pt x="12882" y="184"/>
                  </a:cubicBezTo>
                  <a:lnTo>
                    <a:pt x="12935" y="169"/>
                  </a:lnTo>
                  <a:cubicBezTo>
                    <a:pt x="12868" y="169"/>
                    <a:pt x="12804" y="178"/>
                    <a:pt x="12736" y="178"/>
                  </a:cubicBezTo>
                  <a:cubicBezTo>
                    <a:pt x="12733" y="178"/>
                    <a:pt x="12730" y="178"/>
                    <a:pt x="12726" y="178"/>
                  </a:cubicBezTo>
                  <a:cubicBezTo>
                    <a:pt x="12656" y="178"/>
                    <a:pt x="12583" y="184"/>
                    <a:pt x="12507" y="216"/>
                  </a:cubicBezTo>
                  <a:cubicBezTo>
                    <a:pt x="12500" y="207"/>
                    <a:pt x="12534" y="198"/>
                    <a:pt x="12555" y="189"/>
                  </a:cubicBezTo>
                  <a:lnTo>
                    <a:pt x="12555" y="189"/>
                  </a:lnTo>
                  <a:cubicBezTo>
                    <a:pt x="12483" y="205"/>
                    <a:pt x="12407" y="221"/>
                    <a:pt x="12335" y="239"/>
                  </a:cubicBezTo>
                  <a:cubicBezTo>
                    <a:pt x="12263" y="262"/>
                    <a:pt x="12195" y="288"/>
                    <a:pt x="12140" y="317"/>
                  </a:cubicBezTo>
                  <a:cubicBezTo>
                    <a:pt x="12118" y="311"/>
                    <a:pt x="12134" y="295"/>
                    <a:pt x="12187" y="272"/>
                  </a:cubicBezTo>
                  <a:lnTo>
                    <a:pt x="12187" y="272"/>
                  </a:lnTo>
                  <a:cubicBezTo>
                    <a:pt x="12041" y="296"/>
                    <a:pt x="12047" y="349"/>
                    <a:pt x="11919" y="383"/>
                  </a:cubicBezTo>
                  <a:cubicBezTo>
                    <a:pt x="11892" y="393"/>
                    <a:pt x="11845" y="401"/>
                    <a:pt x="11832" y="401"/>
                  </a:cubicBezTo>
                  <a:cubicBezTo>
                    <a:pt x="11831" y="401"/>
                    <a:pt x="11830" y="401"/>
                    <a:pt x="11829" y="400"/>
                  </a:cubicBezTo>
                  <a:lnTo>
                    <a:pt x="11829" y="400"/>
                  </a:lnTo>
                  <a:cubicBezTo>
                    <a:pt x="11770" y="439"/>
                    <a:pt x="11594" y="519"/>
                    <a:pt x="11533" y="554"/>
                  </a:cubicBezTo>
                  <a:cubicBezTo>
                    <a:pt x="11532" y="553"/>
                    <a:pt x="11531" y="553"/>
                    <a:pt x="11530" y="553"/>
                  </a:cubicBezTo>
                  <a:cubicBezTo>
                    <a:pt x="11506" y="553"/>
                    <a:pt x="11458" y="572"/>
                    <a:pt x="11383" y="596"/>
                  </a:cubicBezTo>
                  <a:cubicBezTo>
                    <a:pt x="10732" y="918"/>
                    <a:pt x="10111" y="1325"/>
                    <a:pt x="9442" y="1594"/>
                  </a:cubicBezTo>
                  <a:cubicBezTo>
                    <a:pt x="9437" y="1595"/>
                    <a:pt x="9433" y="1595"/>
                    <a:pt x="9429" y="1595"/>
                  </a:cubicBezTo>
                  <a:cubicBezTo>
                    <a:pt x="9341" y="1595"/>
                    <a:pt x="9579" y="1516"/>
                    <a:pt x="9515" y="1516"/>
                  </a:cubicBezTo>
                  <a:cubicBezTo>
                    <a:pt x="9514" y="1516"/>
                    <a:pt x="9512" y="1516"/>
                    <a:pt x="9511" y="1516"/>
                  </a:cubicBezTo>
                  <a:cubicBezTo>
                    <a:pt x="9526" y="1543"/>
                    <a:pt x="9403" y="1574"/>
                    <a:pt x="9197" y="1639"/>
                  </a:cubicBezTo>
                  <a:lnTo>
                    <a:pt x="9187" y="1637"/>
                  </a:lnTo>
                  <a:cubicBezTo>
                    <a:pt x="9101" y="1672"/>
                    <a:pt x="9044" y="1655"/>
                    <a:pt x="8949" y="1684"/>
                  </a:cubicBezTo>
                  <a:lnTo>
                    <a:pt x="8954" y="1693"/>
                  </a:lnTo>
                  <a:cubicBezTo>
                    <a:pt x="8923" y="1707"/>
                    <a:pt x="8889" y="1711"/>
                    <a:pt x="8855" y="1711"/>
                  </a:cubicBezTo>
                  <a:cubicBezTo>
                    <a:pt x="8812" y="1711"/>
                    <a:pt x="8769" y="1704"/>
                    <a:pt x="8734" y="1704"/>
                  </a:cubicBezTo>
                  <a:cubicBezTo>
                    <a:pt x="8706" y="1704"/>
                    <a:pt x="8682" y="1708"/>
                    <a:pt x="8666" y="1722"/>
                  </a:cubicBezTo>
                  <a:lnTo>
                    <a:pt x="8585" y="1705"/>
                  </a:lnTo>
                  <a:cubicBezTo>
                    <a:pt x="8560" y="1712"/>
                    <a:pt x="8538" y="1714"/>
                    <a:pt x="8517" y="1714"/>
                  </a:cubicBezTo>
                  <a:cubicBezTo>
                    <a:pt x="8462" y="1714"/>
                    <a:pt x="8414" y="1698"/>
                    <a:pt x="8344" y="1698"/>
                  </a:cubicBezTo>
                  <a:cubicBezTo>
                    <a:pt x="8329" y="1698"/>
                    <a:pt x="8312" y="1699"/>
                    <a:pt x="8294" y="1701"/>
                  </a:cubicBezTo>
                  <a:lnTo>
                    <a:pt x="8309" y="1697"/>
                  </a:lnTo>
                  <a:cubicBezTo>
                    <a:pt x="8226" y="1673"/>
                    <a:pt x="8137" y="1667"/>
                    <a:pt x="8059" y="1661"/>
                  </a:cubicBezTo>
                  <a:cubicBezTo>
                    <a:pt x="7984" y="1648"/>
                    <a:pt x="7921" y="1636"/>
                    <a:pt x="7893" y="1613"/>
                  </a:cubicBezTo>
                  <a:cubicBezTo>
                    <a:pt x="7768" y="1585"/>
                    <a:pt x="7631" y="1533"/>
                    <a:pt x="7573" y="1533"/>
                  </a:cubicBezTo>
                  <a:cubicBezTo>
                    <a:pt x="7564" y="1533"/>
                    <a:pt x="7557" y="1534"/>
                    <a:pt x="7552" y="1537"/>
                  </a:cubicBezTo>
                  <a:cubicBezTo>
                    <a:pt x="7525" y="1515"/>
                    <a:pt x="7551" y="1507"/>
                    <a:pt x="7575" y="1506"/>
                  </a:cubicBezTo>
                  <a:cubicBezTo>
                    <a:pt x="7054" y="1313"/>
                    <a:pt x="6522" y="984"/>
                    <a:pt x="6065" y="787"/>
                  </a:cubicBezTo>
                  <a:cubicBezTo>
                    <a:pt x="6057" y="779"/>
                    <a:pt x="6058" y="777"/>
                    <a:pt x="6063" y="777"/>
                  </a:cubicBezTo>
                  <a:cubicBezTo>
                    <a:pt x="6070" y="777"/>
                    <a:pt x="6082" y="781"/>
                    <a:pt x="6091" y="781"/>
                  </a:cubicBezTo>
                  <a:cubicBezTo>
                    <a:pt x="5806" y="662"/>
                    <a:pt x="5540" y="462"/>
                    <a:pt x="5306" y="437"/>
                  </a:cubicBezTo>
                  <a:lnTo>
                    <a:pt x="5221" y="433"/>
                  </a:lnTo>
                  <a:cubicBezTo>
                    <a:pt x="5156" y="398"/>
                    <a:pt x="5169" y="382"/>
                    <a:pt x="5118" y="355"/>
                  </a:cubicBezTo>
                  <a:cubicBezTo>
                    <a:pt x="5063" y="351"/>
                    <a:pt x="4885" y="291"/>
                    <a:pt x="4824" y="291"/>
                  </a:cubicBezTo>
                  <a:cubicBezTo>
                    <a:pt x="4817" y="291"/>
                    <a:pt x="4812" y="292"/>
                    <a:pt x="4809" y="293"/>
                  </a:cubicBezTo>
                  <a:cubicBezTo>
                    <a:pt x="4780" y="277"/>
                    <a:pt x="4826" y="282"/>
                    <a:pt x="4826" y="275"/>
                  </a:cubicBezTo>
                  <a:cubicBezTo>
                    <a:pt x="4688" y="242"/>
                    <a:pt x="4524" y="248"/>
                    <a:pt x="4395" y="238"/>
                  </a:cubicBezTo>
                  <a:lnTo>
                    <a:pt x="4437" y="230"/>
                  </a:lnTo>
                  <a:cubicBezTo>
                    <a:pt x="4357" y="217"/>
                    <a:pt x="4274" y="212"/>
                    <a:pt x="4189" y="212"/>
                  </a:cubicBezTo>
                  <a:cubicBezTo>
                    <a:pt x="3906" y="212"/>
                    <a:pt x="3598" y="275"/>
                    <a:pt x="3318" y="380"/>
                  </a:cubicBezTo>
                  <a:cubicBezTo>
                    <a:pt x="2951" y="515"/>
                    <a:pt x="2623" y="698"/>
                    <a:pt x="2382" y="861"/>
                  </a:cubicBezTo>
                  <a:cubicBezTo>
                    <a:pt x="2332" y="893"/>
                    <a:pt x="2308" y="901"/>
                    <a:pt x="2295" y="901"/>
                  </a:cubicBezTo>
                  <a:cubicBezTo>
                    <a:pt x="2281" y="901"/>
                    <a:pt x="2280" y="891"/>
                    <a:pt x="2269" y="891"/>
                  </a:cubicBezTo>
                  <a:cubicBezTo>
                    <a:pt x="2264" y="891"/>
                    <a:pt x="2257" y="893"/>
                    <a:pt x="2244" y="901"/>
                  </a:cubicBezTo>
                  <a:cubicBezTo>
                    <a:pt x="1742" y="1233"/>
                    <a:pt x="1081" y="1513"/>
                    <a:pt x="566" y="1716"/>
                  </a:cubicBezTo>
                  <a:cubicBezTo>
                    <a:pt x="461" y="1745"/>
                    <a:pt x="374" y="1766"/>
                    <a:pt x="303" y="1791"/>
                  </a:cubicBezTo>
                  <a:cubicBezTo>
                    <a:pt x="230" y="1813"/>
                    <a:pt x="171" y="1824"/>
                    <a:pt x="126" y="1840"/>
                  </a:cubicBezTo>
                  <a:cubicBezTo>
                    <a:pt x="37" y="1870"/>
                    <a:pt x="0" y="1893"/>
                    <a:pt x="0" y="1893"/>
                  </a:cubicBezTo>
                  <a:cubicBezTo>
                    <a:pt x="557" y="1864"/>
                    <a:pt x="1038" y="1676"/>
                    <a:pt x="1485" y="1468"/>
                  </a:cubicBezTo>
                  <a:cubicBezTo>
                    <a:pt x="1934" y="1261"/>
                    <a:pt x="2363" y="1025"/>
                    <a:pt x="2820" y="818"/>
                  </a:cubicBezTo>
                  <a:cubicBezTo>
                    <a:pt x="3116" y="655"/>
                    <a:pt x="3515" y="473"/>
                    <a:pt x="3809" y="420"/>
                  </a:cubicBezTo>
                  <a:cubicBezTo>
                    <a:pt x="3958" y="379"/>
                    <a:pt x="4108" y="360"/>
                    <a:pt x="4258" y="360"/>
                  </a:cubicBezTo>
                  <a:cubicBezTo>
                    <a:pt x="4718" y="360"/>
                    <a:pt x="5176" y="535"/>
                    <a:pt x="5615" y="759"/>
                  </a:cubicBezTo>
                  <a:cubicBezTo>
                    <a:pt x="6199" y="1054"/>
                    <a:pt x="6767" y="1433"/>
                    <a:pt x="7426" y="1698"/>
                  </a:cubicBezTo>
                  <a:cubicBezTo>
                    <a:pt x="7399" y="1680"/>
                    <a:pt x="7398" y="1674"/>
                    <a:pt x="7410" y="1674"/>
                  </a:cubicBezTo>
                  <a:cubicBezTo>
                    <a:pt x="7427" y="1674"/>
                    <a:pt x="7469" y="1686"/>
                    <a:pt x="7509" y="1697"/>
                  </a:cubicBezTo>
                  <a:lnTo>
                    <a:pt x="7524" y="1711"/>
                  </a:lnTo>
                  <a:lnTo>
                    <a:pt x="7635" y="1731"/>
                  </a:lnTo>
                  <a:cubicBezTo>
                    <a:pt x="7695" y="1752"/>
                    <a:pt x="7701" y="1764"/>
                    <a:pt x="7678" y="1764"/>
                  </a:cubicBezTo>
                  <a:cubicBezTo>
                    <a:pt x="7662" y="1764"/>
                    <a:pt x="7633" y="1759"/>
                    <a:pt x="7599" y="1747"/>
                  </a:cubicBezTo>
                  <a:lnTo>
                    <a:pt x="7599" y="1747"/>
                  </a:lnTo>
                  <a:cubicBezTo>
                    <a:pt x="7916" y="1873"/>
                    <a:pt x="8252" y="1940"/>
                    <a:pt x="8589" y="1940"/>
                  </a:cubicBezTo>
                  <a:cubicBezTo>
                    <a:pt x="8808" y="1940"/>
                    <a:pt x="9026" y="1912"/>
                    <a:pt x="9239" y="1854"/>
                  </a:cubicBezTo>
                  <a:cubicBezTo>
                    <a:pt x="9267" y="1814"/>
                    <a:pt x="9519" y="1772"/>
                    <a:pt x="9523" y="1729"/>
                  </a:cubicBezTo>
                  <a:cubicBezTo>
                    <a:pt x="9526" y="1728"/>
                    <a:pt x="9529" y="1728"/>
                    <a:pt x="9531" y="1728"/>
                  </a:cubicBezTo>
                  <a:cubicBezTo>
                    <a:pt x="9545" y="1728"/>
                    <a:pt x="9526" y="1737"/>
                    <a:pt x="9515" y="1747"/>
                  </a:cubicBezTo>
                  <a:cubicBezTo>
                    <a:pt x="9692" y="1674"/>
                    <a:pt x="9784" y="1631"/>
                    <a:pt x="9872" y="1593"/>
                  </a:cubicBezTo>
                  <a:cubicBezTo>
                    <a:pt x="9962" y="1557"/>
                    <a:pt x="10049" y="1527"/>
                    <a:pt x="10210" y="1467"/>
                  </a:cubicBezTo>
                  <a:cubicBezTo>
                    <a:pt x="10864" y="1153"/>
                    <a:pt x="11453" y="769"/>
                    <a:pt x="12078" y="545"/>
                  </a:cubicBezTo>
                  <a:cubicBezTo>
                    <a:pt x="12345" y="449"/>
                    <a:pt x="12616" y="387"/>
                    <a:pt x="12885" y="387"/>
                  </a:cubicBezTo>
                  <a:cubicBezTo>
                    <a:pt x="12929" y="387"/>
                    <a:pt x="12973" y="389"/>
                    <a:pt x="13017" y="393"/>
                  </a:cubicBezTo>
                  <a:cubicBezTo>
                    <a:pt x="13332" y="414"/>
                    <a:pt x="13648" y="516"/>
                    <a:pt x="13957" y="651"/>
                  </a:cubicBezTo>
                  <a:cubicBezTo>
                    <a:pt x="14587" y="919"/>
                    <a:pt x="15183" y="1306"/>
                    <a:pt x="15850" y="1600"/>
                  </a:cubicBezTo>
                  <a:cubicBezTo>
                    <a:pt x="16184" y="1746"/>
                    <a:pt x="16540" y="1872"/>
                    <a:pt x="16926" y="1913"/>
                  </a:cubicBezTo>
                  <a:cubicBezTo>
                    <a:pt x="17001" y="1921"/>
                    <a:pt x="17076" y="1925"/>
                    <a:pt x="17151" y="1925"/>
                  </a:cubicBezTo>
                  <a:cubicBezTo>
                    <a:pt x="17464" y="1925"/>
                    <a:pt x="17776" y="1857"/>
                    <a:pt x="18064" y="1756"/>
                  </a:cubicBezTo>
                  <a:cubicBezTo>
                    <a:pt x="18266" y="1633"/>
                    <a:pt x="18562" y="1530"/>
                    <a:pt x="18781" y="1369"/>
                  </a:cubicBezTo>
                  <a:lnTo>
                    <a:pt x="18781" y="1369"/>
                  </a:lnTo>
                  <a:lnTo>
                    <a:pt x="18773" y="1390"/>
                  </a:lnTo>
                  <a:cubicBezTo>
                    <a:pt x="18964" y="1267"/>
                    <a:pt x="19028" y="1262"/>
                    <a:pt x="19288" y="1141"/>
                  </a:cubicBezTo>
                  <a:cubicBezTo>
                    <a:pt x="19282" y="1125"/>
                    <a:pt x="19383" y="1085"/>
                    <a:pt x="19332" y="1078"/>
                  </a:cubicBezTo>
                  <a:cubicBezTo>
                    <a:pt x="19408" y="1010"/>
                    <a:pt x="19509" y="1029"/>
                    <a:pt x="19627" y="949"/>
                  </a:cubicBezTo>
                  <a:cubicBezTo>
                    <a:pt x="19628" y="950"/>
                    <a:pt x="19629" y="950"/>
                    <a:pt x="19629" y="950"/>
                  </a:cubicBezTo>
                  <a:cubicBezTo>
                    <a:pt x="19631" y="950"/>
                    <a:pt x="19620" y="935"/>
                    <a:pt x="19646" y="929"/>
                  </a:cubicBezTo>
                  <a:cubicBezTo>
                    <a:pt x="19750" y="861"/>
                    <a:pt x="19778" y="844"/>
                    <a:pt x="19785" y="844"/>
                  </a:cubicBezTo>
                  <a:cubicBezTo>
                    <a:pt x="19792" y="844"/>
                    <a:pt x="19779" y="861"/>
                    <a:pt x="19802" y="861"/>
                  </a:cubicBezTo>
                  <a:cubicBezTo>
                    <a:pt x="19824" y="861"/>
                    <a:pt x="19878" y="846"/>
                    <a:pt x="20014" y="785"/>
                  </a:cubicBezTo>
                  <a:cubicBezTo>
                    <a:pt x="20477" y="535"/>
                    <a:pt x="20985" y="318"/>
                    <a:pt x="21478" y="318"/>
                  </a:cubicBezTo>
                  <a:cubicBezTo>
                    <a:pt x="21577" y="318"/>
                    <a:pt x="21675" y="327"/>
                    <a:pt x="21772" y="346"/>
                  </a:cubicBezTo>
                  <a:lnTo>
                    <a:pt x="21772" y="346"/>
                  </a:lnTo>
                  <a:cubicBezTo>
                    <a:pt x="21748" y="339"/>
                    <a:pt x="21740" y="325"/>
                    <a:pt x="21768" y="325"/>
                  </a:cubicBezTo>
                  <a:cubicBezTo>
                    <a:pt x="21774" y="325"/>
                    <a:pt x="21781" y="325"/>
                    <a:pt x="21791" y="327"/>
                  </a:cubicBezTo>
                  <a:cubicBezTo>
                    <a:pt x="21838" y="384"/>
                    <a:pt x="21992" y="346"/>
                    <a:pt x="22090" y="400"/>
                  </a:cubicBezTo>
                  <a:cubicBezTo>
                    <a:pt x="22087" y="401"/>
                    <a:pt x="22083" y="402"/>
                    <a:pt x="22077" y="402"/>
                  </a:cubicBezTo>
                  <a:cubicBezTo>
                    <a:pt x="22058" y="402"/>
                    <a:pt x="22024" y="395"/>
                    <a:pt x="22002" y="392"/>
                  </a:cubicBezTo>
                  <a:lnTo>
                    <a:pt x="22002" y="392"/>
                  </a:lnTo>
                  <a:cubicBezTo>
                    <a:pt x="22258" y="479"/>
                    <a:pt x="22482" y="538"/>
                    <a:pt x="22712" y="666"/>
                  </a:cubicBezTo>
                  <a:lnTo>
                    <a:pt x="22712" y="666"/>
                  </a:lnTo>
                  <a:cubicBezTo>
                    <a:pt x="22948" y="752"/>
                    <a:pt x="23190" y="930"/>
                    <a:pt x="23352" y="990"/>
                  </a:cubicBezTo>
                  <a:cubicBezTo>
                    <a:pt x="23351" y="990"/>
                    <a:pt x="23350" y="990"/>
                    <a:pt x="23349" y="990"/>
                  </a:cubicBezTo>
                  <a:cubicBezTo>
                    <a:pt x="23312" y="990"/>
                    <a:pt x="23446" y="1058"/>
                    <a:pt x="23489" y="1092"/>
                  </a:cubicBezTo>
                  <a:cubicBezTo>
                    <a:pt x="23678" y="1132"/>
                    <a:pt x="23919" y="1350"/>
                    <a:pt x="24148" y="1425"/>
                  </a:cubicBezTo>
                  <a:lnTo>
                    <a:pt x="24136" y="1429"/>
                  </a:lnTo>
                  <a:cubicBezTo>
                    <a:pt x="24452" y="1588"/>
                    <a:pt x="24793" y="1747"/>
                    <a:pt x="25172" y="1841"/>
                  </a:cubicBezTo>
                  <a:cubicBezTo>
                    <a:pt x="25356" y="1890"/>
                    <a:pt x="25551" y="1914"/>
                    <a:pt x="25746" y="1914"/>
                  </a:cubicBezTo>
                  <a:cubicBezTo>
                    <a:pt x="25948" y="1914"/>
                    <a:pt x="26150" y="1888"/>
                    <a:pt x="26337" y="1832"/>
                  </a:cubicBezTo>
                  <a:cubicBezTo>
                    <a:pt x="26754" y="1725"/>
                    <a:pt x="27206" y="1566"/>
                    <a:pt x="27596" y="1331"/>
                  </a:cubicBezTo>
                  <a:cubicBezTo>
                    <a:pt x="27666" y="1286"/>
                    <a:pt x="27603" y="1306"/>
                    <a:pt x="27660" y="1270"/>
                  </a:cubicBezTo>
                  <a:cubicBezTo>
                    <a:pt x="27689" y="1255"/>
                    <a:pt x="27702" y="1250"/>
                    <a:pt x="27707" y="1250"/>
                  </a:cubicBezTo>
                  <a:cubicBezTo>
                    <a:pt x="27716" y="1250"/>
                    <a:pt x="27689" y="1273"/>
                    <a:pt x="27700" y="1273"/>
                  </a:cubicBezTo>
                  <a:cubicBezTo>
                    <a:pt x="27702" y="1273"/>
                    <a:pt x="27705" y="1272"/>
                    <a:pt x="27709" y="1270"/>
                  </a:cubicBezTo>
                  <a:cubicBezTo>
                    <a:pt x="27895" y="1145"/>
                    <a:pt x="28162" y="1025"/>
                    <a:pt x="28403" y="897"/>
                  </a:cubicBezTo>
                  <a:cubicBezTo>
                    <a:pt x="28428" y="875"/>
                    <a:pt x="28493" y="836"/>
                    <a:pt x="28467" y="836"/>
                  </a:cubicBezTo>
                  <a:cubicBezTo>
                    <a:pt x="28467" y="836"/>
                    <a:pt x="28466" y="836"/>
                    <a:pt x="28466" y="837"/>
                  </a:cubicBezTo>
                  <a:cubicBezTo>
                    <a:pt x="28751" y="729"/>
                    <a:pt x="29105" y="508"/>
                    <a:pt x="29403" y="450"/>
                  </a:cubicBezTo>
                  <a:cubicBezTo>
                    <a:pt x="29289" y="437"/>
                    <a:pt x="29566" y="366"/>
                    <a:pt x="29668" y="346"/>
                  </a:cubicBezTo>
                  <a:cubicBezTo>
                    <a:pt x="29682" y="344"/>
                    <a:pt x="29694" y="343"/>
                    <a:pt x="29703" y="343"/>
                  </a:cubicBezTo>
                  <a:cubicBezTo>
                    <a:pt x="29730" y="343"/>
                    <a:pt x="29732" y="352"/>
                    <a:pt x="29719" y="361"/>
                  </a:cubicBezTo>
                  <a:lnTo>
                    <a:pt x="29719" y="361"/>
                  </a:lnTo>
                  <a:cubicBezTo>
                    <a:pt x="29755" y="354"/>
                    <a:pt x="29788" y="347"/>
                    <a:pt x="29819" y="340"/>
                  </a:cubicBezTo>
                  <a:cubicBezTo>
                    <a:pt x="29873" y="336"/>
                    <a:pt x="29921" y="332"/>
                    <a:pt x="29970" y="329"/>
                  </a:cubicBezTo>
                  <a:cubicBezTo>
                    <a:pt x="29993" y="326"/>
                    <a:pt x="30016" y="325"/>
                    <a:pt x="30040" y="325"/>
                  </a:cubicBezTo>
                  <a:cubicBezTo>
                    <a:pt x="30117" y="325"/>
                    <a:pt x="30202" y="338"/>
                    <a:pt x="30313" y="349"/>
                  </a:cubicBezTo>
                  <a:cubicBezTo>
                    <a:pt x="30433" y="369"/>
                    <a:pt x="30471" y="342"/>
                    <a:pt x="30615" y="386"/>
                  </a:cubicBezTo>
                  <a:cubicBezTo>
                    <a:pt x="30656" y="415"/>
                    <a:pt x="30731" y="437"/>
                    <a:pt x="30813" y="458"/>
                  </a:cubicBezTo>
                  <a:cubicBezTo>
                    <a:pt x="30894" y="485"/>
                    <a:pt x="30982" y="514"/>
                    <a:pt x="31050" y="545"/>
                  </a:cubicBezTo>
                  <a:cubicBezTo>
                    <a:pt x="31044" y="535"/>
                    <a:pt x="31050" y="530"/>
                    <a:pt x="31065" y="530"/>
                  </a:cubicBezTo>
                  <a:cubicBezTo>
                    <a:pt x="31112" y="530"/>
                    <a:pt x="31243" y="575"/>
                    <a:pt x="31343" y="630"/>
                  </a:cubicBezTo>
                  <a:lnTo>
                    <a:pt x="31284" y="648"/>
                  </a:lnTo>
                  <a:cubicBezTo>
                    <a:pt x="31732" y="819"/>
                    <a:pt x="32311" y="1226"/>
                    <a:pt x="32856" y="1437"/>
                  </a:cubicBezTo>
                  <a:lnTo>
                    <a:pt x="32885" y="1478"/>
                  </a:lnTo>
                  <a:cubicBezTo>
                    <a:pt x="33163" y="1593"/>
                    <a:pt x="33436" y="1717"/>
                    <a:pt x="33731" y="1789"/>
                  </a:cubicBezTo>
                  <a:cubicBezTo>
                    <a:pt x="33915" y="1834"/>
                    <a:pt x="34106" y="1863"/>
                    <a:pt x="34296" y="1863"/>
                  </a:cubicBezTo>
                  <a:cubicBezTo>
                    <a:pt x="34407" y="1863"/>
                    <a:pt x="34518" y="1853"/>
                    <a:pt x="34626" y="1831"/>
                  </a:cubicBezTo>
                  <a:cubicBezTo>
                    <a:pt x="34706" y="1826"/>
                    <a:pt x="34809" y="1811"/>
                    <a:pt x="34911" y="1795"/>
                  </a:cubicBezTo>
                  <a:cubicBezTo>
                    <a:pt x="35012" y="1772"/>
                    <a:pt x="35110" y="1744"/>
                    <a:pt x="35185" y="1722"/>
                  </a:cubicBezTo>
                  <a:cubicBezTo>
                    <a:pt x="35378" y="1630"/>
                    <a:pt x="35450" y="1609"/>
                    <a:pt x="35567" y="1519"/>
                  </a:cubicBezTo>
                  <a:cubicBezTo>
                    <a:pt x="35638" y="1486"/>
                    <a:pt x="35689" y="1483"/>
                    <a:pt x="35720" y="1478"/>
                  </a:cubicBezTo>
                  <a:cubicBezTo>
                    <a:pt x="35960" y="1371"/>
                    <a:pt x="36198" y="1281"/>
                    <a:pt x="36364" y="1148"/>
                  </a:cubicBezTo>
                  <a:lnTo>
                    <a:pt x="36380" y="1163"/>
                  </a:lnTo>
                  <a:cubicBezTo>
                    <a:pt x="36553" y="1046"/>
                    <a:pt x="36801" y="879"/>
                    <a:pt x="37017" y="791"/>
                  </a:cubicBezTo>
                  <a:cubicBezTo>
                    <a:pt x="37059" y="749"/>
                    <a:pt x="37229" y="659"/>
                    <a:pt x="37187" y="659"/>
                  </a:cubicBezTo>
                  <a:cubicBezTo>
                    <a:pt x="37183" y="659"/>
                    <a:pt x="37175" y="660"/>
                    <a:pt x="37165" y="662"/>
                  </a:cubicBezTo>
                  <a:cubicBezTo>
                    <a:pt x="37245" y="618"/>
                    <a:pt x="37232" y="666"/>
                    <a:pt x="37306" y="606"/>
                  </a:cubicBezTo>
                  <a:lnTo>
                    <a:pt x="37306" y="606"/>
                  </a:lnTo>
                  <a:lnTo>
                    <a:pt x="37241" y="671"/>
                  </a:lnTo>
                  <a:cubicBezTo>
                    <a:pt x="37707" y="451"/>
                    <a:pt x="38112" y="280"/>
                    <a:pt x="38602" y="242"/>
                  </a:cubicBezTo>
                  <a:cubicBezTo>
                    <a:pt x="38673" y="250"/>
                    <a:pt x="38788" y="265"/>
                    <a:pt x="38921" y="271"/>
                  </a:cubicBezTo>
                  <a:cubicBezTo>
                    <a:pt x="39053" y="291"/>
                    <a:pt x="39204" y="312"/>
                    <a:pt x="39334" y="366"/>
                  </a:cubicBezTo>
                  <a:cubicBezTo>
                    <a:pt x="39499" y="389"/>
                    <a:pt x="39755" y="525"/>
                    <a:pt x="39884" y="538"/>
                  </a:cubicBezTo>
                  <a:lnTo>
                    <a:pt x="39884" y="560"/>
                  </a:lnTo>
                  <a:cubicBezTo>
                    <a:pt x="40085" y="652"/>
                    <a:pt x="40352" y="791"/>
                    <a:pt x="40605" y="941"/>
                  </a:cubicBezTo>
                  <a:cubicBezTo>
                    <a:pt x="40752" y="1028"/>
                    <a:pt x="40767" y="1003"/>
                    <a:pt x="40890" y="1058"/>
                  </a:cubicBezTo>
                  <a:lnTo>
                    <a:pt x="40888" y="1080"/>
                  </a:lnTo>
                  <a:cubicBezTo>
                    <a:pt x="41024" y="1141"/>
                    <a:pt x="41073" y="1132"/>
                    <a:pt x="41132" y="1140"/>
                  </a:cubicBezTo>
                  <a:cubicBezTo>
                    <a:pt x="41226" y="1206"/>
                    <a:pt x="41244" y="1199"/>
                    <a:pt x="41339" y="1264"/>
                  </a:cubicBezTo>
                  <a:cubicBezTo>
                    <a:pt x="41235" y="1223"/>
                    <a:pt x="41142" y="1197"/>
                    <a:pt x="41064" y="1187"/>
                  </a:cubicBezTo>
                  <a:lnTo>
                    <a:pt x="41064" y="1187"/>
                  </a:lnTo>
                  <a:cubicBezTo>
                    <a:pt x="41221" y="1281"/>
                    <a:pt x="41406" y="1319"/>
                    <a:pt x="41495" y="1396"/>
                  </a:cubicBezTo>
                  <a:cubicBezTo>
                    <a:pt x="41609" y="1461"/>
                    <a:pt x="41709" y="1497"/>
                    <a:pt x="41751" y="1497"/>
                  </a:cubicBezTo>
                  <a:cubicBezTo>
                    <a:pt x="41757" y="1497"/>
                    <a:pt x="41761" y="1497"/>
                    <a:pt x="41764" y="1496"/>
                  </a:cubicBezTo>
                  <a:lnTo>
                    <a:pt x="41764" y="1496"/>
                  </a:lnTo>
                  <a:cubicBezTo>
                    <a:pt x="41771" y="1505"/>
                    <a:pt x="41814" y="1529"/>
                    <a:pt x="41798" y="1529"/>
                  </a:cubicBezTo>
                  <a:cubicBezTo>
                    <a:pt x="41794" y="1529"/>
                    <a:pt x="41786" y="1528"/>
                    <a:pt x="41771" y="1523"/>
                  </a:cubicBezTo>
                  <a:lnTo>
                    <a:pt x="41771" y="1523"/>
                  </a:lnTo>
                  <a:cubicBezTo>
                    <a:pt x="41874" y="1571"/>
                    <a:pt x="41945" y="1591"/>
                    <a:pt x="42013" y="1606"/>
                  </a:cubicBezTo>
                  <a:lnTo>
                    <a:pt x="42013" y="1606"/>
                  </a:lnTo>
                  <a:cubicBezTo>
                    <a:pt x="41993" y="1598"/>
                    <a:pt x="41966" y="1584"/>
                    <a:pt x="41944" y="1577"/>
                  </a:cubicBezTo>
                  <a:cubicBezTo>
                    <a:pt x="41985" y="1577"/>
                    <a:pt x="42047" y="1596"/>
                    <a:pt x="42078" y="1596"/>
                  </a:cubicBezTo>
                  <a:cubicBezTo>
                    <a:pt x="42092" y="1596"/>
                    <a:pt x="42099" y="1592"/>
                    <a:pt x="42095" y="1581"/>
                  </a:cubicBezTo>
                  <a:cubicBezTo>
                    <a:pt x="42039" y="1568"/>
                    <a:pt x="42034" y="1571"/>
                    <a:pt x="41965" y="1543"/>
                  </a:cubicBezTo>
                  <a:cubicBezTo>
                    <a:pt x="41968" y="1542"/>
                    <a:pt x="41971" y="1542"/>
                    <a:pt x="41975" y="1542"/>
                  </a:cubicBezTo>
                  <a:cubicBezTo>
                    <a:pt x="42026" y="1542"/>
                    <a:pt x="42186" y="1600"/>
                    <a:pt x="42225" y="1625"/>
                  </a:cubicBezTo>
                  <a:cubicBezTo>
                    <a:pt x="42244" y="1639"/>
                    <a:pt x="42226" y="1641"/>
                    <a:pt x="42204" y="1641"/>
                  </a:cubicBezTo>
                  <a:cubicBezTo>
                    <a:pt x="42192" y="1641"/>
                    <a:pt x="42179" y="1641"/>
                    <a:pt x="42168" y="1641"/>
                  </a:cubicBezTo>
                  <a:cubicBezTo>
                    <a:pt x="42147" y="1641"/>
                    <a:pt x="42137" y="1643"/>
                    <a:pt x="42170" y="1659"/>
                  </a:cubicBezTo>
                  <a:cubicBezTo>
                    <a:pt x="42170" y="1659"/>
                    <a:pt x="42252" y="1668"/>
                    <a:pt x="42334" y="1678"/>
                  </a:cubicBezTo>
                  <a:cubicBezTo>
                    <a:pt x="42381" y="1686"/>
                    <a:pt x="42427" y="1688"/>
                    <a:pt x="42459" y="1689"/>
                  </a:cubicBezTo>
                  <a:lnTo>
                    <a:pt x="42459" y="1689"/>
                  </a:lnTo>
                  <a:cubicBezTo>
                    <a:pt x="42396" y="1683"/>
                    <a:pt x="42329" y="1649"/>
                    <a:pt x="42357" y="1639"/>
                  </a:cubicBezTo>
                  <a:lnTo>
                    <a:pt x="42235" y="1618"/>
                  </a:lnTo>
                  <a:lnTo>
                    <a:pt x="42247" y="1598"/>
                  </a:lnTo>
                  <a:cubicBezTo>
                    <a:pt x="42047" y="1545"/>
                    <a:pt x="41922" y="1472"/>
                    <a:pt x="41720" y="1399"/>
                  </a:cubicBezTo>
                  <a:lnTo>
                    <a:pt x="41720" y="1399"/>
                  </a:lnTo>
                  <a:lnTo>
                    <a:pt x="41785" y="1453"/>
                  </a:lnTo>
                  <a:cubicBezTo>
                    <a:pt x="41669" y="1405"/>
                    <a:pt x="41540" y="1378"/>
                    <a:pt x="41449" y="1301"/>
                  </a:cubicBezTo>
                  <a:lnTo>
                    <a:pt x="41449" y="1301"/>
                  </a:lnTo>
                  <a:cubicBezTo>
                    <a:pt x="41461" y="1305"/>
                    <a:pt x="41469" y="1307"/>
                    <a:pt x="41474" y="1307"/>
                  </a:cubicBezTo>
                  <a:cubicBezTo>
                    <a:pt x="41490" y="1307"/>
                    <a:pt x="41472" y="1288"/>
                    <a:pt x="41475" y="1279"/>
                  </a:cubicBezTo>
                  <a:cubicBezTo>
                    <a:pt x="41447" y="1270"/>
                    <a:pt x="41415" y="1264"/>
                    <a:pt x="41385" y="1245"/>
                  </a:cubicBezTo>
                  <a:lnTo>
                    <a:pt x="41436" y="1238"/>
                  </a:lnTo>
                  <a:lnTo>
                    <a:pt x="41436" y="1238"/>
                  </a:lnTo>
                  <a:cubicBezTo>
                    <a:pt x="41437" y="1239"/>
                    <a:pt x="41437" y="1239"/>
                    <a:pt x="41438" y="1239"/>
                  </a:cubicBezTo>
                  <a:cubicBezTo>
                    <a:pt x="41444" y="1239"/>
                    <a:pt x="41449" y="1238"/>
                    <a:pt x="41454" y="1236"/>
                  </a:cubicBezTo>
                  <a:lnTo>
                    <a:pt x="41454" y="1236"/>
                  </a:lnTo>
                  <a:lnTo>
                    <a:pt x="41436" y="1238"/>
                  </a:lnTo>
                  <a:lnTo>
                    <a:pt x="41436" y="1238"/>
                  </a:lnTo>
                  <a:cubicBezTo>
                    <a:pt x="41348" y="1237"/>
                    <a:pt x="41138" y="1094"/>
                    <a:pt x="41089" y="1075"/>
                  </a:cubicBezTo>
                  <a:lnTo>
                    <a:pt x="41089" y="1075"/>
                  </a:lnTo>
                  <a:lnTo>
                    <a:pt x="41108" y="1078"/>
                  </a:lnTo>
                  <a:cubicBezTo>
                    <a:pt x="41062" y="1048"/>
                    <a:pt x="41044" y="1038"/>
                    <a:pt x="41040" y="1038"/>
                  </a:cubicBezTo>
                  <a:cubicBezTo>
                    <a:pt x="41032" y="1038"/>
                    <a:pt x="41064" y="1068"/>
                    <a:pt x="41052" y="1068"/>
                  </a:cubicBezTo>
                  <a:cubicBezTo>
                    <a:pt x="41047" y="1068"/>
                    <a:pt x="41036" y="1064"/>
                    <a:pt x="41015" y="1053"/>
                  </a:cubicBezTo>
                  <a:cubicBezTo>
                    <a:pt x="40924" y="995"/>
                    <a:pt x="40999" y="997"/>
                    <a:pt x="40919" y="936"/>
                  </a:cubicBezTo>
                  <a:cubicBezTo>
                    <a:pt x="40752" y="845"/>
                    <a:pt x="40451" y="712"/>
                    <a:pt x="40274" y="588"/>
                  </a:cubicBezTo>
                  <a:cubicBezTo>
                    <a:pt x="40118" y="517"/>
                    <a:pt x="39940" y="447"/>
                    <a:pt x="39792" y="403"/>
                  </a:cubicBezTo>
                  <a:cubicBezTo>
                    <a:pt x="39650" y="343"/>
                    <a:pt x="39815" y="368"/>
                    <a:pt x="39663" y="328"/>
                  </a:cubicBezTo>
                  <a:cubicBezTo>
                    <a:pt x="39684" y="322"/>
                    <a:pt x="39669" y="301"/>
                    <a:pt x="39660" y="285"/>
                  </a:cubicBezTo>
                  <a:lnTo>
                    <a:pt x="39660" y="285"/>
                  </a:lnTo>
                  <a:cubicBezTo>
                    <a:pt x="39660" y="285"/>
                    <a:pt x="39659" y="285"/>
                    <a:pt x="39658" y="285"/>
                  </a:cubicBezTo>
                  <a:cubicBezTo>
                    <a:pt x="39632" y="285"/>
                    <a:pt x="39498" y="230"/>
                    <a:pt x="39471" y="230"/>
                  </a:cubicBezTo>
                  <a:cubicBezTo>
                    <a:pt x="39462" y="230"/>
                    <a:pt x="39466" y="237"/>
                    <a:pt x="39493" y="255"/>
                  </a:cubicBezTo>
                  <a:cubicBezTo>
                    <a:pt x="39287" y="184"/>
                    <a:pt x="39045" y="113"/>
                    <a:pt x="38808" y="108"/>
                  </a:cubicBezTo>
                  <a:lnTo>
                    <a:pt x="38808" y="108"/>
                  </a:lnTo>
                  <a:cubicBezTo>
                    <a:pt x="38871" y="107"/>
                    <a:pt x="38886" y="87"/>
                    <a:pt x="38825" y="72"/>
                  </a:cubicBezTo>
                  <a:lnTo>
                    <a:pt x="38825" y="72"/>
                  </a:lnTo>
                  <a:cubicBezTo>
                    <a:pt x="38710" y="82"/>
                    <a:pt x="38514" y="96"/>
                    <a:pt x="38313" y="121"/>
                  </a:cubicBezTo>
                  <a:cubicBezTo>
                    <a:pt x="38320" y="144"/>
                    <a:pt x="38384" y="132"/>
                    <a:pt x="38366" y="160"/>
                  </a:cubicBezTo>
                  <a:cubicBezTo>
                    <a:pt x="38339" y="169"/>
                    <a:pt x="38293" y="189"/>
                    <a:pt x="38244" y="196"/>
                  </a:cubicBezTo>
                  <a:cubicBezTo>
                    <a:pt x="38222" y="183"/>
                    <a:pt x="38214" y="156"/>
                    <a:pt x="38151" y="156"/>
                  </a:cubicBezTo>
                  <a:cubicBezTo>
                    <a:pt x="38124" y="156"/>
                    <a:pt x="38088" y="161"/>
                    <a:pt x="38035" y="174"/>
                  </a:cubicBezTo>
                  <a:cubicBezTo>
                    <a:pt x="38041" y="164"/>
                    <a:pt x="38055" y="155"/>
                    <a:pt x="38072" y="148"/>
                  </a:cubicBezTo>
                  <a:lnTo>
                    <a:pt x="38072" y="148"/>
                  </a:lnTo>
                  <a:cubicBezTo>
                    <a:pt x="38017" y="163"/>
                    <a:pt x="37976" y="166"/>
                    <a:pt x="37945" y="166"/>
                  </a:cubicBezTo>
                  <a:cubicBezTo>
                    <a:pt x="37924" y="166"/>
                    <a:pt x="37906" y="165"/>
                    <a:pt x="37891" y="165"/>
                  </a:cubicBezTo>
                  <a:cubicBezTo>
                    <a:pt x="37882" y="165"/>
                    <a:pt x="37874" y="165"/>
                    <a:pt x="37866" y="167"/>
                  </a:cubicBezTo>
                  <a:cubicBezTo>
                    <a:pt x="37895" y="156"/>
                    <a:pt x="37932" y="141"/>
                    <a:pt x="37960" y="130"/>
                  </a:cubicBezTo>
                  <a:lnTo>
                    <a:pt x="37960" y="130"/>
                  </a:lnTo>
                  <a:cubicBezTo>
                    <a:pt x="37826" y="155"/>
                    <a:pt x="37788" y="192"/>
                    <a:pt x="37657" y="241"/>
                  </a:cubicBezTo>
                  <a:cubicBezTo>
                    <a:pt x="37605" y="210"/>
                    <a:pt x="37866" y="156"/>
                    <a:pt x="37911" y="120"/>
                  </a:cubicBezTo>
                  <a:lnTo>
                    <a:pt x="37800" y="118"/>
                  </a:lnTo>
                  <a:cubicBezTo>
                    <a:pt x="37591" y="187"/>
                    <a:pt x="37756" y="173"/>
                    <a:pt x="37541" y="241"/>
                  </a:cubicBezTo>
                  <a:lnTo>
                    <a:pt x="37561" y="216"/>
                  </a:lnTo>
                  <a:lnTo>
                    <a:pt x="37561" y="216"/>
                  </a:lnTo>
                  <a:lnTo>
                    <a:pt x="37497" y="246"/>
                  </a:lnTo>
                  <a:cubicBezTo>
                    <a:pt x="37466" y="262"/>
                    <a:pt x="37434" y="279"/>
                    <a:pt x="37434" y="279"/>
                  </a:cubicBezTo>
                  <a:cubicBezTo>
                    <a:pt x="37437" y="287"/>
                    <a:pt x="37445" y="293"/>
                    <a:pt x="37463" y="293"/>
                  </a:cubicBezTo>
                  <a:cubicBezTo>
                    <a:pt x="37486" y="293"/>
                    <a:pt x="37524" y="284"/>
                    <a:pt x="37586" y="259"/>
                  </a:cubicBezTo>
                  <a:lnTo>
                    <a:pt x="37586" y="259"/>
                  </a:lnTo>
                  <a:cubicBezTo>
                    <a:pt x="37529" y="327"/>
                    <a:pt x="37488" y="306"/>
                    <a:pt x="37319" y="390"/>
                  </a:cubicBezTo>
                  <a:cubicBezTo>
                    <a:pt x="37308" y="401"/>
                    <a:pt x="37306" y="405"/>
                    <a:pt x="37310" y="405"/>
                  </a:cubicBezTo>
                  <a:cubicBezTo>
                    <a:pt x="37320" y="405"/>
                    <a:pt x="37372" y="373"/>
                    <a:pt x="37395" y="373"/>
                  </a:cubicBezTo>
                  <a:cubicBezTo>
                    <a:pt x="37399" y="373"/>
                    <a:pt x="37402" y="375"/>
                    <a:pt x="37404" y="377"/>
                  </a:cubicBezTo>
                  <a:cubicBezTo>
                    <a:pt x="37430" y="390"/>
                    <a:pt x="37312" y="441"/>
                    <a:pt x="37230" y="487"/>
                  </a:cubicBezTo>
                  <a:cubicBezTo>
                    <a:pt x="37178" y="513"/>
                    <a:pt x="37153" y="521"/>
                    <a:pt x="37140" y="521"/>
                  </a:cubicBezTo>
                  <a:cubicBezTo>
                    <a:pt x="37122" y="521"/>
                    <a:pt x="37123" y="508"/>
                    <a:pt x="37102" y="508"/>
                  </a:cubicBezTo>
                  <a:cubicBezTo>
                    <a:pt x="37097" y="508"/>
                    <a:pt x="37092" y="508"/>
                    <a:pt x="37086" y="509"/>
                  </a:cubicBezTo>
                  <a:cubicBezTo>
                    <a:pt x="37107" y="495"/>
                    <a:pt x="37186" y="452"/>
                    <a:pt x="37205" y="452"/>
                  </a:cubicBezTo>
                  <a:cubicBezTo>
                    <a:pt x="37208" y="452"/>
                    <a:pt x="37210" y="453"/>
                    <a:pt x="37209" y="456"/>
                  </a:cubicBezTo>
                  <a:cubicBezTo>
                    <a:pt x="37281" y="408"/>
                    <a:pt x="37268" y="401"/>
                    <a:pt x="37243" y="401"/>
                  </a:cubicBezTo>
                  <a:cubicBezTo>
                    <a:pt x="37233" y="401"/>
                    <a:pt x="37220" y="402"/>
                    <a:pt x="37210" y="402"/>
                  </a:cubicBezTo>
                  <a:cubicBezTo>
                    <a:pt x="37191" y="402"/>
                    <a:pt x="37183" y="398"/>
                    <a:pt x="37223" y="371"/>
                  </a:cubicBezTo>
                  <a:lnTo>
                    <a:pt x="37223" y="371"/>
                  </a:lnTo>
                  <a:cubicBezTo>
                    <a:pt x="37087" y="422"/>
                    <a:pt x="37103" y="446"/>
                    <a:pt x="37043" y="487"/>
                  </a:cubicBezTo>
                  <a:lnTo>
                    <a:pt x="37043" y="487"/>
                  </a:lnTo>
                  <a:cubicBezTo>
                    <a:pt x="37047" y="485"/>
                    <a:pt x="37050" y="484"/>
                    <a:pt x="37053" y="484"/>
                  </a:cubicBezTo>
                  <a:cubicBezTo>
                    <a:pt x="37067" y="484"/>
                    <a:pt x="37040" y="514"/>
                    <a:pt x="37059" y="514"/>
                  </a:cubicBezTo>
                  <a:cubicBezTo>
                    <a:pt x="37060" y="514"/>
                    <a:pt x="37062" y="514"/>
                    <a:pt x="37064" y="514"/>
                  </a:cubicBezTo>
                  <a:lnTo>
                    <a:pt x="37064" y="514"/>
                  </a:lnTo>
                  <a:cubicBezTo>
                    <a:pt x="36872" y="687"/>
                    <a:pt x="36899" y="543"/>
                    <a:pt x="36692" y="665"/>
                  </a:cubicBezTo>
                  <a:cubicBezTo>
                    <a:pt x="36750" y="678"/>
                    <a:pt x="36500" y="836"/>
                    <a:pt x="36579" y="836"/>
                  </a:cubicBezTo>
                  <a:cubicBezTo>
                    <a:pt x="36588" y="836"/>
                    <a:pt x="36600" y="834"/>
                    <a:pt x="36617" y="830"/>
                  </a:cubicBezTo>
                  <a:lnTo>
                    <a:pt x="36617" y="830"/>
                  </a:lnTo>
                  <a:cubicBezTo>
                    <a:pt x="36571" y="865"/>
                    <a:pt x="36513" y="908"/>
                    <a:pt x="36458" y="933"/>
                  </a:cubicBezTo>
                  <a:cubicBezTo>
                    <a:pt x="36470" y="917"/>
                    <a:pt x="36467" y="912"/>
                    <a:pt x="36458" y="912"/>
                  </a:cubicBezTo>
                  <a:cubicBezTo>
                    <a:pt x="36447" y="912"/>
                    <a:pt x="36427" y="919"/>
                    <a:pt x="36418" y="919"/>
                  </a:cubicBezTo>
                  <a:cubicBezTo>
                    <a:pt x="36408" y="919"/>
                    <a:pt x="36410" y="912"/>
                    <a:pt x="36440" y="885"/>
                  </a:cubicBezTo>
                  <a:lnTo>
                    <a:pt x="36440" y="885"/>
                  </a:lnTo>
                  <a:lnTo>
                    <a:pt x="36364" y="926"/>
                  </a:lnTo>
                  <a:lnTo>
                    <a:pt x="36364" y="926"/>
                  </a:lnTo>
                  <a:lnTo>
                    <a:pt x="36460" y="832"/>
                  </a:lnTo>
                  <a:lnTo>
                    <a:pt x="36460" y="832"/>
                  </a:lnTo>
                  <a:cubicBezTo>
                    <a:pt x="36367" y="860"/>
                    <a:pt x="36218" y="919"/>
                    <a:pt x="36167" y="931"/>
                  </a:cubicBezTo>
                  <a:cubicBezTo>
                    <a:pt x="36065" y="1002"/>
                    <a:pt x="36214" y="938"/>
                    <a:pt x="36091" y="1012"/>
                  </a:cubicBezTo>
                  <a:cubicBezTo>
                    <a:pt x="36103" y="1000"/>
                    <a:pt x="36102" y="995"/>
                    <a:pt x="36094" y="995"/>
                  </a:cubicBezTo>
                  <a:cubicBezTo>
                    <a:pt x="36076" y="995"/>
                    <a:pt x="36026" y="1015"/>
                    <a:pt x="35989" y="1035"/>
                  </a:cubicBezTo>
                  <a:cubicBezTo>
                    <a:pt x="36014" y="1025"/>
                    <a:pt x="36029" y="1020"/>
                    <a:pt x="36037" y="1020"/>
                  </a:cubicBezTo>
                  <a:cubicBezTo>
                    <a:pt x="36066" y="1020"/>
                    <a:pt x="35996" y="1081"/>
                    <a:pt x="35943" y="1115"/>
                  </a:cubicBezTo>
                  <a:cubicBezTo>
                    <a:pt x="35853" y="1162"/>
                    <a:pt x="35771" y="1182"/>
                    <a:pt x="35747" y="1182"/>
                  </a:cubicBezTo>
                  <a:cubicBezTo>
                    <a:pt x="35741" y="1182"/>
                    <a:pt x="35739" y="1181"/>
                    <a:pt x="35742" y="1178"/>
                  </a:cubicBezTo>
                  <a:lnTo>
                    <a:pt x="35821" y="1114"/>
                  </a:lnTo>
                  <a:lnTo>
                    <a:pt x="35821" y="1114"/>
                  </a:lnTo>
                  <a:cubicBezTo>
                    <a:pt x="35770" y="1153"/>
                    <a:pt x="35790" y="1113"/>
                    <a:pt x="35718" y="1158"/>
                  </a:cubicBezTo>
                  <a:cubicBezTo>
                    <a:pt x="35702" y="1185"/>
                    <a:pt x="35661" y="1234"/>
                    <a:pt x="35641" y="1266"/>
                  </a:cubicBezTo>
                  <a:cubicBezTo>
                    <a:pt x="35573" y="1305"/>
                    <a:pt x="35513" y="1308"/>
                    <a:pt x="35489" y="1323"/>
                  </a:cubicBezTo>
                  <a:lnTo>
                    <a:pt x="35489" y="1323"/>
                  </a:lnTo>
                  <a:lnTo>
                    <a:pt x="35595" y="1256"/>
                  </a:lnTo>
                  <a:lnTo>
                    <a:pt x="35595" y="1256"/>
                  </a:lnTo>
                  <a:cubicBezTo>
                    <a:pt x="35550" y="1278"/>
                    <a:pt x="35527" y="1284"/>
                    <a:pt x="35514" y="1284"/>
                  </a:cubicBezTo>
                  <a:cubicBezTo>
                    <a:pt x="35498" y="1284"/>
                    <a:pt x="35495" y="1276"/>
                    <a:pt x="35480" y="1276"/>
                  </a:cubicBezTo>
                  <a:cubicBezTo>
                    <a:pt x="35466" y="1276"/>
                    <a:pt x="35444" y="1282"/>
                    <a:pt x="35395" y="1308"/>
                  </a:cubicBezTo>
                  <a:lnTo>
                    <a:pt x="35364" y="1346"/>
                  </a:lnTo>
                  <a:cubicBezTo>
                    <a:pt x="35354" y="1349"/>
                    <a:pt x="35345" y="1350"/>
                    <a:pt x="35339" y="1350"/>
                  </a:cubicBezTo>
                  <a:cubicBezTo>
                    <a:pt x="35330" y="1350"/>
                    <a:pt x="35325" y="1348"/>
                    <a:pt x="35329" y="1342"/>
                  </a:cubicBezTo>
                  <a:lnTo>
                    <a:pt x="35329" y="1342"/>
                  </a:lnTo>
                  <a:cubicBezTo>
                    <a:pt x="35298" y="1364"/>
                    <a:pt x="35227" y="1389"/>
                    <a:pt x="35196" y="1406"/>
                  </a:cubicBezTo>
                  <a:lnTo>
                    <a:pt x="35181" y="1395"/>
                  </a:lnTo>
                  <a:cubicBezTo>
                    <a:pt x="35123" y="1431"/>
                    <a:pt x="35053" y="1482"/>
                    <a:pt x="34970" y="1482"/>
                  </a:cubicBezTo>
                  <a:cubicBezTo>
                    <a:pt x="34966" y="1482"/>
                    <a:pt x="34962" y="1482"/>
                    <a:pt x="34958" y="1481"/>
                  </a:cubicBezTo>
                  <a:lnTo>
                    <a:pt x="34958" y="1481"/>
                  </a:lnTo>
                  <a:cubicBezTo>
                    <a:pt x="34970" y="1484"/>
                    <a:pt x="34981" y="1485"/>
                    <a:pt x="34990" y="1485"/>
                  </a:cubicBezTo>
                  <a:cubicBezTo>
                    <a:pt x="35036" y="1485"/>
                    <a:pt x="35058" y="1458"/>
                    <a:pt x="35156" y="1438"/>
                  </a:cubicBezTo>
                  <a:lnTo>
                    <a:pt x="35156" y="1438"/>
                  </a:lnTo>
                  <a:cubicBezTo>
                    <a:pt x="35235" y="1439"/>
                    <a:pt x="35053" y="1502"/>
                    <a:pt x="35027" y="1509"/>
                  </a:cubicBezTo>
                  <a:cubicBezTo>
                    <a:pt x="35026" y="1502"/>
                    <a:pt x="35020" y="1498"/>
                    <a:pt x="35010" y="1498"/>
                  </a:cubicBezTo>
                  <a:cubicBezTo>
                    <a:pt x="34965" y="1498"/>
                    <a:pt x="34841" y="1563"/>
                    <a:pt x="34773" y="1570"/>
                  </a:cubicBezTo>
                  <a:cubicBezTo>
                    <a:pt x="34723" y="1564"/>
                    <a:pt x="34680" y="1566"/>
                    <a:pt x="34651" y="1562"/>
                  </a:cubicBezTo>
                  <a:lnTo>
                    <a:pt x="34623" y="1594"/>
                  </a:lnTo>
                  <a:cubicBezTo>
                    <a:pt x="34614" y="1583"/>
                    <a:pt x="34599" y="1579"/>
                    <a:pt x="34581" y="1579"/>
                  </a:cubicBezTo>
                  <a:cubicBezTo>
                    <a:pt x="34530" y="1579"/>
                    <a:pt x="34452" y="1609"/>
                    <a:pt x="34385" y="1609"/>
                  </a:cubicBezTo>
                  <a:cubicBezTo>
                    <a:pt x="34379" y="1609"/>
                    <a:pt x="34373" y="1609"/>
                    <a:pt x="34368" y="1609"/>
                  </a:cubicBezTo>
                  <a:cubicBezTo>
                    <a:pt x="34415" y="1589"/>
                    <a:pt x="34408" y="1573"/>
                    <a:pt x="34344" y="1566"/>
                  </a:cubicBezTo>
                  <a:lnTo>
                    <a:pt x="34344" y="1566"/>
                  </a:lnTo>
                  <a:cubicBezTo>
                    <a:pt x="34430" y="1610"/>
                    <a:pt x="34202" y="1602"/>
                    <a:pt x="34225" y="1630"/>
                  </a:cubicBezTo>
                  <a:cubicBezTo>
                    <a:pt x="34060" y="1605"/>
                    <a:pt x="34268" y="1585"/>
                    <a:pt x="34220" y="1555"/>
                  </a:cubicBezTo>
                  <a:lnTo>
                    <a:pt x="34220" y="1555"/>
                  </a:lnTo>
                  <a:cubicBezTo>
                    <a:pt x="34205" y="1561"/>
                    <a:pt x="34189" y="1563"/>
                    <a:pt x="34173" y="1563"/>
                  </a:cubicBezTo>
                  <a:cubicBezTo>
                    <a:pt x="34118" y="1563"/>
                    <a:pt x="34062" y="1537"/>
                    <a:pt x="34017" y="1537"/>
                  </a:cubicBezTo>
                  <a:cubicBezTo>
                    <a:pt x="34005" y="1537"/>
                    <a:pt x="33994" y="1539"/>
                    <a:pt x="33984" y="1543"/>
                  </a:cubicBezTo>
                  <a:cubicBezTo>
                    <a:pt x="34100" y="1577"/>
                    <a:pt x="33962" y="1563"/>
                    <a:pt x="33933" y="1575"/>
                  </a:cubicBezTo>
                  <a:cubicBezTo>
                    <a:pt x="33783" y="1544"/>
                    <a:pt x="33962" y="1563"/>
                    <a:pt x="33858" y="1531"/>
                  </a:cubicBezTo>
                  <a:cubicBezTo>
                    <a:pt x="33838" y="1526"/>
                    <a:pt x="33814" y="1524"/>
                    <a:pt x="33795" y="1524"/>
                  </a:cubicBezTo>
                  <a:cubicBezTo>
                    <a:pt x="33757" y="1524"/>
                    <a:pt x="33738" y="1534"/>
                    <a:pt x="33798" y="1559"/>
                  </a:cubicBezTo>
                  <a:lnTo>
                    <a:pt x="33798" y="1559"/>
                  </a:lnTo>
                  <a:cubicBezTo>
                    <a:pt x="33714" y="1525"/>
                    <a:pt x="33604" y="1538"/>
                    <a:pt x="33517" y="1476"/>
                  </a:cubicBezTo>
                  <a:cubicBezTo>
                    <a:pt x="33512" y="1470"/>
                    <a:pt x="33513" y="1468"/>
                    <a:pt x="33519" y="1468"/>
                  </a:cubicBezTo>
                  <a:cubicBezTo>
                    <a:pt x="33531" y="1468"/>
                    <a:pt x="33561" y="1478"/>
                    <a:pt x="33590" y="1487"/>
                  </a:cubicBezTo>
                  <a:cubicBezTo>
                    <a:pt x="33618" y="1494"/>
                    <a:pt x="33645" y="1501"/>
                    <a:pt x="33654" y="1501"/>
                  </a:cubicBezTo>
                  <a:cubicBezTo>
                    <a:pt x="33660" y="1501"/>
                    <a:pt x="33659" y="1499"/>
                    <a:pt x="33650" y="1493"/>
                  </a:cubicBezTo>
                  <a:cubicBezTo>
                    <a:pt x="33585" y="1471"/>
                    <a:pt x="33549" y="1464"/>
                    <a:pt x="33524" y="1464"/>
                  </a:cubicBezTo>
                  <a:cubicBezTo>
                    <a:pt x="33494" y="1464"/>
                    <a:pt x="33479" y="1473"/>
                    <a:pt x="33449" y="1473"/>
                  </a:cubicBezTo>
                  <a:cubicBezTo>
                    <a:pt x="33425" y="1473"/>
                    <a:pt x="33392" y="1468"/>
                    <a:pt x="33334" y="1450"/>
                  </a:cubicBezTo>
                  <a:lnTo>
                    <a:pt x="33334" y="1450"/>
                  </a:lnTo>
                  <a:cubicBezTo>
                    <a:pt x="33384" y="1475"/>
                    <a:pt x="33363" y="1490"/>
                    <a:pt x="33316" y="1490"/>
                  </a:cubicBezTo>
                  <a:cubicBezTo>
                    <a:pt x="33290" y="1490"/>
                    <a:pt x="33255" y="1485"/>
                    <a:pt x="33219" y="1474"/>
                  </a:cubicBezTo>
                  <a:cubicBezTo>
                    <a:pt x="33156" y="1443"/>
                    <a:pt x="33141" y="1433"/>
                    <a:pt x="33148" y="1433"/>
                  </a:cubicBezTo>
                  <a:cubicBezTo>
                    <a:pt x="33159" y="1433"/>
                    <a:pt x="33225" y="1457"/>
                    <a:pt x="33250" y="1457"/>
                  </a:cubicBezTo>
                  <a:cubicBezTo>
                    <a:pt x="33260" y="1457"/>
                    <a:pt x="33263" y="1452"/>
                    <a:pt x="33248" y="1438"/>
                  </a:cubicBezTo>
                  <a:lnTo>
                    <a:pt x="33163" y="1406"/>
                  </a:lnTo>
                  <a:cubicBezTo>
                    <a:pt x="33136" y="1382"/>
                    <a:pt x="33144" y="1374"/>
                    <a:pt x="33167" y="1374"/>
                  </a:cubicBezTo>
                  <a:cubicBezTo>
                    <a:pt x="33209" y="1374"/>
                    <a:pt x="33301" y="1399"/>
                    <a:pt x="33338" y="1399"/>
                  </a:cubicBezTo>
                  <a:cubicBezTo>
                    <a:pt x="33357" y="1399"/>
                    <a:pt x="33361" y="1392"/>
                    <a:pt x="33337" y="1373"/>
                  </a:cubicBezTo>
                  <a:lnTo>
                    <a:pt x="33243" y="1346"/>
                  </a:lnTo>
                  <a:cubicBezTo>
                    <a:pt x="33268" y="1344"/>
                    <a:pt x="33303" y="1337"/>
                    <a:pt x="33272" y="1311"/>
                  </a:cubicBezTo>
                  <a:lnTo>
                    <a:pt x="33272" y="1311"/>
                  </a:lnTo>
                  <a:cubicBezTo>
                    <a:pt x="33269" y="1312"/>
                    <a:pt x="33266" y="1313"/>
                    <a:pt x="33262" y="1313"/>
                  </a:cubicBezTo>
                  <a:cubicBezTo>
                    <a:pt x="33213" y="1313"/>
                    <a:pt x="33060" y="1227"/>
                    <a:pt x="33043" y="1222"/>
                  </a:cubicBezTo>
                  <a:lnTo>
                    <a:pt x="33043" y="1222"/>
                  </a:lnTo>
                  <a:cubicBezTo>
                    <a:pt x="33015" y="1235"/>
                    <a:pt x="33118" y="1251"/>
                    <a:pt x="33095" y="1261"/>
                  </a:cubicBezTo>
                  <a:cubicBezTo>
                    <a:pt x="32999" y="1222"/>
                    <a:pt x="32939" y="1236"/>
                    <a:pt x="32802" y="1151"/>
                  </a:cubicBezTo>
                  <a:lnTo>
                    <a:pt x="32802" y="1151"/>
                  </a:lnTo>
                  <a:cubicBezTo>
                    <a:pt x="32815" y="1155"/>
                    <a:pt x="32824" y="1156"/>
                    <a:pt x="32829" y="1156"/>
                  </a:cubicBezTo>
                  <a:cubicBezTo>
                    <a:pt x="32861" y="1156"/>
                    <a:pt x="32797" y="1111"/>
                    <a:pt x="32823" y="1111"/>
                  </a:cubicBezTo>
                  <a:cubicBezTo>
                    <a:pt x="32823" y="1111"/>
                    <a:pt x="32824" y="1111"/>
                    <a:pt x="32826" y="1111"/>
                  </a:cubicBezTo>
                  <a:cubicBezTo>
                    <a:pt x="32803" y="1095"/>
                    <a:pt x="32791" y="1092"/>
                    <a:pt x="32783" y="1092"/>
                  </a:cubicBezTo>
                  <a:cubicBezTo>
                    <a:pt x="32777" y="1092"/>
                    <a:pt x="32773" y="1093"/>
                    <a:pt x="32767" y="1093"/>
                  </a:cubicBezTo>
                  <a:cubicBezTo>
                    <a:pt x="32756" y="1093"/>
                    <a:pt x="32738" y="1088"/>
                    <a:pt x="32697" y="1060"/>
                  </a:cubicBezTo>
                  <a:lnTo>
                    <a:pt x="32715" y="1053"/>
                  </a:lnTo>
                  <a:cubicBezTo>
                    <a:pt x="32346" y="854"/>
                    <a:pt x="31880" y="587"/>
                    <a:pt x="31518" y="481"/>
                  </a:cubicBezTo>
                  <a:cubicBezTo>
                    <a:pt x="31470" y="430"/>
                    <a:pt x="31349" y="371"/>
                    <a:pt x="31164" y="277"/>
                  </a:cubicBezTo>
                  <a:lnTo>
                    <a:pt x="31164" y="277"/>
                  </a:lnTo>
                  <a:cubicBezTo>
                    <a:pt x="31188" y="290"/>
                    <a:pt x="31187" y="295"/>
                    <a:pt x="31174" y="295"/>
                  </a:cubicBezTo>
                  <a:cubicBezTo>
                    <a:pt x="31157" y="295"/>
                    <a:pt x="31117" y="286"/>
                    <a:pt x="31090" y="277"/>
                  </a:cubicBezTo>
                  <a:lnTo>
                    <a:pt x="31001" y="213"/>
                  </a:lnTo>
                  <a:cubicBezTo>
                    <a:pt x="30887" y="151"/>
                    <a:pt x="30712" y="133"/>
                    <a:pt x="30595" y="120"/>
                  </a:cubicBezTo>
                  <a:cubicBezTo>
                    <a:pt x="30575" y="110"/>
                    <a:pt x="30570" y="101"/>
                    <a:pt x="30566" y="93"/>
                  </a:cubicBezTo>
                  <a:cubicBezTo>
                    <a:pt x="30523" y="78"/>
                    <a:pt x="30495" y="73"/>
                    <a:pt x="30474" y="73"/>
                  </a:cubicBezTo>
                  <a:cubicBezTo>
                    <a:pt x="30443" y="73"/>
                    <a:pt x="30428" y="84"/>
                    <a:pt x="30403" y="84"/>
                  </a:cubicBezTo>
                  <a:cubicBezTo>
                    <a:pt x="30401" y="84"/>
                    <a:pt x="30400" y="84"/>
                    <a:pt x="30399" y="84"/>
                  </a:cubicBezTo>
                  <a:cubicBezTo>
                    <a:pt x="30399" y="84"/>
                    <a:pt x="30331" y="53"/>
                    <a:pt x="30327" y="53"/>
                  </a:cubicBezTo>
                  <a:cubicBezTo>
                    <a:pt x="30327" y="53"/>
                    <a:pt x="30327" y="53"/>
                    <a:pt x="30327" y="53"/>
                  </a:cubicBezTo>
                  <a:lnTo>
                    <a:pt x="30307" y="72"/>
                  </a:lnTo>
                  <a:cubicBezTo>
                    <a:pt x="30296" y="72"/>
                    <a:pt x="30284" y="72"/>
                    <a:pt x="30272" y="72"/>
                  </a:cubicBezTo>
                  <a:cubicBezTo>
                    <a:pt x="30161" y="72"/>
                    <a:pt x="30038" y="56"/>
                    <a:pt x="30051" y="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247650" y="4111298"/>
              <a:ext cx="8431072" cy="291058"/>
            </a:xfrm>
            <a:custGeom>
              <a:avLst/>
              <a:gdLst/>
              <a:ahLst/>
              <a:cxnLst/>
              <a:rect l="l" t="t" r="r" b="b"/>
              <a:pathLst>
                <a:path w="42498" h="1940" extrusionOk="0">
                  <a:moveTo>
                    <a:pt x="38640" y="1"/>
                  </a:moveTo>
                  <a:lnTo>
                    <a:pt x="38640" y="1"/>
                  </a:lnTo>
                  <a:cubicBezTo>
                    <a:pt x="38488" y="17"/>
                    <a:pt x="38416" y="24"/>
                    <a:pt x="38191" y="77"/>
                  </a:cubicBezTo>
                  <a:cubicBezTo>
                    <a:pt x="38191" y="94"/>
                    <a:pt x="38268" y="82"/>
                    <a:pt x="38168" y="116"/>
                  </a:cubicBezTo>
                  <a:cubicBezTo>
                    <a:pt x="38149" y="123"/>
                    <a:pt x="38132" y="129"/>
                    <a:pt x="38116" y="135"/>
                  </a:cubicBezTo>
                  <a:lnTo>
                    <a:pt x="38116" y="135"/>
                  </a:lnTo>
                  <a:cubicBezTo>
                    <a:pt x="38201" y="114"/>
                    <a:pt x="38313" y="111"/>
                    <a:pt x="38251" y="92"/>
                  </a:cubicBezTo>
                  <a:cubicBezTo>
                    <a:pt x="38287" y="69"/>
                    <a:pt x="38389" y="40"/>
                    <a:pt x="38494" y="36"/>
                  </a:cubicBezTo>
                  <a:cubicBezTo>
                    <a:pt x="38546" y="32"/>
                    <a:pt x="38598" y="29"/>
                    <a:pt x="38642" y="28"/>
                  </a:cubicBezTo>
                  <a:cubicBezTo>
                    <a:pt x="38686" y="30"/>
                    <a:pt x="38721" y="38"/>
                    <a:pt x="38740" y="43"/>
                  </a:cubicBezTo>
                  <a:cubicBezTo>
                    <a:pt x="38908" y="20"/>
                    <a:pt x="38609" y="29"/>
                    <a:pt x="38640" y="1"/>
                  </a:cubicBezTo>
                  <a:close/>
                  <a:moveTo>
                    <a:pt x="38116" y="135"/>
                  </a:moveTo>
                  <a:lnTo>
                    <a:pt x="38116" y="135"/>
                  </a:lnTo>
                  <a:cubicBezTo>
                    <a:pt x="38100" y="139"/>
                    <a:pt x="38085" y="143"/>
                    <a:pt x="38072" y="148"/>
                  </a:cubicBezTo>
                  <a:lnTo>
                    <a:pt x="38072" y="148"/>
                  </a:lnTo>
                  <a:cubicBezTo>
                    <a:pt x="38086" y="144"/>
                    <a:pt x="38100" y="140"/>
                    <a:pt x="38116" y="135"/>
                  </a:cubicBezTo>
                  <a:close/>
                  <a:moveTo>
                    <a:pt x="20481" y="271"/>
                  </a:moveTo>
                  <a:cubicBezTo>
                    <a:pt x="20480" y="271"/>
                    <a:pt x="20479" y="271"/>
                    <a:pt x="20478" y="271"/>
                  </a:cubicBezTo>
                  <a:cubicBezTo>
                    <a:pt x="20478" y="271"/>
                    <a:pt x="20479" y="271"/>
                    <a:pt x="20480" y="271"/>
                  </a:cubicBezTo>
                  <a:cubicBezTo>
                    <a:pt x="20481" y="271"/>
                    <a:pt x="20482" y="271"/>
                    <a:pt x="20484" y="271"/>
                  </a:cubicBezTo>
                  <a:lnTo>
                    <a:pt x="20484" y="271"/>
                  </a:lnTo>
                  <a:cubicBezTo>
                    <a:pt x="20483" y="271"/>
                    <a:pt x="20482" y="271"/>
                    <a:pt x="20481" y="271"/>
                  </a:cubicBezTo>
                  <a:close/>
                  <a:moveTo>
                    <a:pt x="39511" y="162"/>
                  </a:moveTo>
                  <a:cubicBezTo>
                    <a:pt x="39456" y="162"/>
                    <a:pt x="39545" y="218"/>
                    <a:pt x="39650" y="270"/>
                  </a:cubicBezTo>
                  <a:cubicBezTo>
                    <a:pt x="39652" y="271"/>
                    <a:pt x="39654" y="273"/>
                    <a:pt x="39656" y="274"/>
                  </a:cubicBezTo>
                  <a:lnTo>
                    <a:pt x="39656" y="274"/>
                  </a:lnTo>
                  <a:cubicBezTo>
                    <a:pt x="39654" y="267"/>
                    <a:pt x="39657" y="261"/>
                    <a:pt x="39671" y="261"/>
                  </a:cubicBezTo>
                  <a:cubicBezTo>
                    <a:pt x="39675" y="261"/>
                    <a:pt x="39679" y="261"/>
                    <a:pt x="39684" y="262"/>
                  </a:cubicBezTo>
                  <a:lnTo>
                    <a:pt x="39684" y="262"/>
                  </a:lnTo>
                  <a:cubicBezTo>
                    <a:pt x="39638" y="239"/>
                    <a:pt x="39603" y="205"/>
                    <a:pt x="39538" y="196"/>
                  </a:cubicBezTo>
                  <a:cubicBezTo>
                    <a:pt x="39511" y="177"/>
                    <a:pt x="39590" y="191"/>
                    <a:pt x="39519" y="162"/>
                  </a:cubicBezTo>
                  <a:cubicBezTo>
                    <a:pt x="39516" y="162"/>
                    <a:pt x="39513" y="162"/>
                    <a:pt x="39511" y="162"/>
                  </a:cubicBezTo>
                  <a:close/>
                  <a:moveTo>
                    <a:pt x="31147" y="269"/>
                  </a:moveTo>
                  <a:cubicBezTo>
                    <a:pt x="31153" y="272"/>
                    <a:pt x="31159" y="274"/>
                    <a:pt x="31164" y="277"/>
                  </a:cubicBezTo>
                  <a:lnTo>
                    <a:pt x="31164" y="277"/>
                  </a:lnTo>
                  <a:cubicBezTo>
                    <a:pt x="31160" y="275"/>
                    <a:pt x="31154" y="272"/>
                    <a:pt x="31147" y="269"/>
                  </a:cubicBezTo>
                  <a:close/>
                  <a:moveTo>
                    <a:pt x="39684" y="262"/>
                  </a:moveTo>
                  <a:cubicBezTo>
                    <a:pt x="39708" y="274"/>
                    <a:pt x="39735" y="283"/>
                    <a:pt x="39770" y="284"/>
                  </a:cubicBezTo>
                  <a:cubicBezTo>
                    <a:pt x="39729" y="271"/>
                    <a:pt x="39701" y="264"/>
                    <a:pt x="39684" y="262"/>
                  </a:cubicBezTo>
                  <a:close/>
                  <a:moveTo>
                    <a:pt x="39656" y="274"/>
                  </a:moveTo>
                  <a:lnTo>
                    <a:pt x="39656" y="274"/>
                  </a:lnTo>
                  <a:cubicBezTo>
                    <a:pt x="39657" y="277"/>
                    <a:pt x="39658" y="281"/>
                    <a:pt x="39660" y="284"/>
                  </a:cubicBezTo>
                  <a:lnTo>
                    <a:pt x="39660" y="284"/>
                  </a:lnTo>
                  <a:cubicBezTo>
                    <a:pt x="39664" y="284"/>
                    <a:pt x="39663" y="281"/>
                    <a:pt x="39656" y="274"/>
                  </a:cubicBezTo>
                  <a:close/>
                  <a:moveTo>
                    <a:pt x="21773" y="346"/>
                  </a:moveTo>
                  <a:lnTo>
                    <a:pt x="21773" y="346"/>
                  </a:lnTo>
                  <a:cubicBezTo>
                    <a:pt x="21776" y="346"/>
                    <a:pt x="21779" y="347"/>
                    <a:pt x="21782" y="348"/>
                  </a:cubicBezTo>
                  <a:cubicBezTo>
                    <a:pt x="21779" y="347"/>
                    <a:pt x="21776" y="346"/>
                    <a:pt x="21773" y="346"/>
                  </a:cubicBezTo>
                  <a:close/>
                  <a:moveTo>
                    <a:pt x="29719" y="361"/>
                  </a:moveTo>
                  <a:cubicBezTo>
                    <a:pt x="29694" y="366"/>
                    <a:pt x="29668" y="371"/>
                    <a:pt x="29640" y="377"/>
                  </a:cubicBezTo>
                  <a:lnTo>
                    <a:pt x="29709" y="367"/>
                  </a:lnTo>
                  <a:cubicBezTo>
                    <a:pt x="29713" y="365"/>
                    <a:pt x="29716" y="363"/>
                    <a:pt x="29719" y="361"/>
                  </a:cubicBezTo>
                  <a:close/>
                  <a:moveTo>
                    <a:pt x="11833" y="398"/>
                  </a:moveTo>
                  <a:lnTo>
                    <a:pt x="11833" y="398"/>
                  </a:lnTo>
                  <a:cubicBezTo>
                    <a:pt x="11830" y="399"/>
                    <a:pt x="11828" y="400"/>
                    <a:pt x="11829" y="400"/>
                  </a:cubicBezTo>
                  <a:lnTo>
                    <a:pt x="11829" y="400"/>
                  </a:lnTo>
                  <a:cubicBezTo>
                    <a:pt x="11831" y="400"/>
                    <a:pt x="11832" y="399"/>
                    <a:pt x="11833" y="398"/>
                  </a:cubicBezTo>
                  <a:close/>
                  <a:moveTo>
                    <a:pt x="37043" y="487"/>
                  </a:moveTo>
                  <a:cubicBezTo>
                    <a:pt x="37032" y="491"/>
                    <a:pt x="37013" y="500"/>
                    <a:pt x="36983" y="519"/>
                  </a:cubicBezTo>
                  <a:cubicBezTo>
                    <a:pt x="37009" y="507"/>
                    <a:pt x="37028" y="496"/>
                    <a:pt x="37043" y="487"/>
                  </a:cubicBezTo>
                  <a:close/>
                  <a:moveTo>
                    <a:pt x="19901" y="548"/>
                  </a:moveTo>
                  <a:cubicBezTo>
                    <a:pt x="19895" y="551"/>
                    <a:pt x="19887" y="555"/>
                    <a:pt x="19879" y="560"/>
                  </a:cubicBezTo>
                  <a:lnTo>
                    <a:pt x="19879" y="560"/>
                  </a:lnTo>
                  <a:cubicBezTo>
                    <a:pt x="19881" y="559"/>
                    <a:pt x="19883" y="558"/>
                    <a:pt x="19885" y="558"/>
                  </a:cubicBezTo>
                  <a:lnTo>
                    <a:pt x="19885" y="558"/>
                  </a:lnTo>
                  <a:cubicBezTo>
                    <a:pt x="19891" y="554"/>
                    <a:pt x="19896" y="551"/>
                    <a:pt x="19901" y="548"/>
                  </a:cubicBezTo>
                  <a:close/>
                  <a:moveTo>
                    <a:pt x="19680" y="676"/>
                  </a:moveTo>
                  <a:lnTo>
                    <a:pt x="19680" y="676"/>
                  </a:lnTo>
                  <a:cubicBezTo>
                    <a:pt x="19658" y="691"/>
                    <a:pt x="19637" y="704"/>
                    <a:pt x="19621" y="711"/>
                  </a:cubicBezTo>
                  <a:lnTo>
                    <a:pt x="19621" y="711"/>
                  </a:lnTo>
                  <a:cubicBezTo>
                    <a:pt x="19638" y="701"/>
                    <a:pt x="19658" y="689"/>
                    <a:pt x="19680" y="676"/>
                  </a:cubicBezTo>
                  <a:close/>
                  <a:moveTo>
                    <a:pt x="35838" y="1101"/>
                  </a:moveTo>
                  <a:lnTo>
                    <a:pt x="35821" y="1114"/>
                  </a:lnTo>
                  <a:lnTo>
                    <a:pt x="35821" y="1114"/>
                  </a:lnTo>
                  <a:cubicBezTo>
                    <a:pt x="35826" y="1111"/>
                    <a:pt x="35832" y="1106"/>
                    <a:pt x="35838" y="1101"/>
                  </a:cubicBezTo>
                  <a:close/>
                  <a:moveTo>
                    <a:pt x="35340" y="1332"/>
                  </a:moveTo>
                  <a:cubicBezTo>
                    <a:pt x="35334" y="1336"/>
                    <a:pt x="35331" y="1339"/>
                    <a:pt x="35329" y="1342"/>
                  </a:cubicBezTo>
                  <a:lnTo>
                    <a:pt x="35329" y="1342"/>
                  </a:lnTo>
                  <a:cubicBezTo>
                    <a:pt x="35334" y="1338"/>
                    <a:pt x="35337" y="1335"/>
                    <a:pt x="35340" y="1332"/>
                  </a:cubicBezTo>
                  <a:close/>
                  <a:moveTo>
                    <a:pt x="17870" y="1531"/>
                  </a:moveTo>
                  <a:cubicBezTo>
                    <a:pt x="17867" y="1531"/>
                    <a:pt x="17861" y="1535"/>
                    <a:pt x="17854" y="1541"/>
                  </a:cubicBezTo>
                  <a:lnTo>
                    <a:pt x="17854" y="1541"/>
                  </a:lnTo>
                  <a:cubicBezTo>
                    <a:pt x="17860" y="1538"/>
                    <a:pt x="17866" y="1536"/>
                    <a:pt x="17872" y="1534"/>
                  </a:cubicBezTo>
                  <a:cubicBezTo>
                    <a:pt x="17872" y="1532"/>
                    <a:pt x="17871" y="1531"/>
                    <a:pt x="17870" y="1531"/>
                  </a:cubicBezTo>
                  <a:close/>
                  <a:moveTo>
                    <a:pt x="42013" y="1605"/>
                  </a:moveTo>
                  <a:cubicBezTo>
                    <a:pt x="42023" y="1609"/>
                    <a:pt x="42031" y="1612"/>
                    <a:pt x="42036" y="1612"/>
                  </a:cubicBezTo>
                  <a:cubicBezTo>
                    <a:pt x="42038" y="1612"/>
                    <a:pt x="42039" y="1611"/>
                    <a:pt x="42040" y="1611"/>
                  </a:cubicBezTo>
                  <a:cubicBezTo>
                    <a:pt x="42031" y="1609"/>
                    <a:pt x="42022" y="1607"/>
                    <a:pt x="42013" y="1605"/>
                  </a:cubicBezTo>
                  <a:close/>
                  <a:moveTo>
                    <a:pt x="25811" y="1670"/>
                  </a:moveTo>
                  <a:lnTo>
                    <a:pt x="25796" y="1674"/>
                  </a:lnTo>
                  <a:lnTo>
                    <a:pt x="25796" y="1674"/>
                  </a:lnTo>
                  <a:cubicBezTo>
                    <a:pt x="25802" y="1673"/>
                    <a:pt x="25807" y="1672"/>
                    <a:pt x="25811" y="1670"/>
                  </a:cubicBezTo>
                  <a:close/>
                  <a:moveTo>
                    <a:pt x="42454" y="1688"/>
                  </a:moveTo>
                  <a:cubicBezTo>
                    <a:pt x="42462" y="1689"/>
                    <a:pt x="42471" y="1690"/>
                    <a:pt x="42479" y="1690"/>
                  </a:cubicBezTo>
                  <a:cubicBezTo>
                    <a:pt x="42485" y="1690"/>
                    <a:pt x="42491" y="1689"/>
                    <a:pt x="42497" y="1689"/>
                  </a:cubicBezTo>
                  <a:lnTo>
                    <a:pt x="42497" y="1689"/>
                  </a:lnTo>
                  <a:cubicBezTo>
                    <a:pt x="42497" y="1689"/>
                    <a:pt x="42493" y="1689"/>
                    <a:pt x="42485" y="1689"/>
                  </a:cubicBezTo>
                  <a:cubicBezTo>
                    <a:pt x="42477" y="1689"/>
                    <a:pt x="42467" y="1689"/>
                    <a:pt x="42454" y="1688"/>
                  </a:cubicBezTo>
                  <a:close/>
                  <a:moveTo>
                    <a:pt x="30051" y="32"/>
                  </a:moveTo>
                  <a:cubicBezTo>
                    <a:pt x="30005" y="40"/>
                    <a:pt x="29960" y="49"/>
                    <a:pt x="30018" y="54"/>
                  </a:cubicBezTo>
                  <a:cubicBezTo>
                    <a:pt x="29993" y="53"/>
                    <a:pt x="29958" y="51"/>
                    <a:pt x="29916" y="51"/>
                  </a:cubicBezTo>
                  <a:cubicBezTo>
                    <a:pt x="29862" y="51"/>
                    <a:pt x="29797" y="54"/>
                    <a:pt x="29729" y="65"/>
                  </a:cubicBezTo>
                  <a:cubicBezTo>
                    <a:pt x="29611" y="86"/>
                    <a:pt x="29480" y="109"/>
                    <a:pt x="29384" y="148"/>
                  </a:cubicBezTo>
                  <a:cubicBezTo>
                    <a:pt x="29419" y="141"/>
                    <a:pt x="29440" y="138"/>
                    <a:pt x="29454" y="138"/>
                  </a:cubicBezTo>
                  <a:cubicBezTo>
                    <a:pt x="29478" y="138"/>
                    <a:pt x="29478" y="146"/>
                    <a:pt x="29486" y="157"/>
                  </a:cubicBezTo>
                  <a:cubicBezTo>
                    <a:pt x="29467" y="198"/>
                    <a:pt x="29441" y="164"/>
                    <a:pt x="29367" y="205"/>
                  </a:cubicBezTo>
                  <a:cubicBezTo>
                    <a:pt x="29362" y="194"/>
                    <a:pt x="29269" y="207"/>
                    <a:pt x="29362" y="171"/>
                  </a:cubicBezTo>
                  <a:lnTo>
                    <a:pt x="29362" y="171"/>
                  </a:lnTo>
                  <a:cubicBezTo>
                    <a:pt x="29082" y="203"/>
                    <a:pt x="28741" y="385"/>
                    <a:pt x="28440" y="533"/>
                  </a:cubicBezTo>
                  <a:cubicBezTo>
                    <a:pt x="28381" y="568"/>
                    <a:pt x="28402" y="564"/>
                    <a:pt x="28378" y="586"/>
                  </a:cubicBezTo>
                  <a:cubicBezTo>
                    <a:pt x="28174" y="655"/>
                    <a:pt x="27964" y="811"/>
                    <a:pt x="27758" y="906"/>
                  </a:cubicBezTo>
                  <a:cubicBezTo>
                    <a:pt x="27762" y="906"/>
                    <a:pt x="27766" y="905"/>
                    <a:pt x="27768" y="905"/>
                  </a:cubicBezTo>
                  <a:cubicBezTo>
                    <a:pt x="27803" y="905"/>
                    <a:pt x="27758" y="968"/>
                    <a:pt x="27655" y="1025"/>
                  </a:cubicBezTo>
                  <a:cubicBezTo>
                    <a:pt x="27619" y="1056"/>
                    <a:pt x="27599" y="1064"/>
                    <a:pt x="27585" y="1064"/>
                  </a:cubicBezTo>
                  <a:cubicBezTo>
                    <a:pt x="27566" y="1064"/>
                    <a:pt x="27556" y="1049"/>
                    <a:pt x="27525" y="1049"/>
                  </a:cubicBezTo>
                  <a:cubicBezTo>
                    <a:pt x="27512" y="1049"/>
                    <a:pt x="27495" y="1052"/>
                    <a:pt x="27471" y="1060"/>
                  </a:cubicBezTo>
                  <a:cubicBezTo>
                    <a:pt x="27424" y="1100"/>
                    <a:pt x="27324" y="1159"/>
                    <a:pt x="27280" y="1177"/>
                  </a:cubicBezTo>
                  <a:lnTo>
                    <a:pt x="27281" y="1172"/>
                  </a:lnTo>
                  <a:lnTo>
                    <a:pt x="27281" y="1172"/>
                  </a:lnTo>
                  <a:cubicBezTo>
                    <a:pt x="27220" y="1217"/>
                    <a:pt x="27119" y="1280"/>
                    <a:pt x="27033" y="1304"/>
                  </a:cubicBezTo>
                  <a:lnTo>
                    <a:pt x="27044" y="1297"/>
                  </a:lnTo>
                  <a:lnTo>
                    <a:pt x="27044" y="1297"/>
                  </a:lnTo>
                  <a:cubicBezTo>
                    <a:pt x="26977" y="1325"/>
                    <a:pt x="26893" y="1342"/>
                    <a:pt x="26825" y="1375"/>
                  </a:cubicBezTo>
                  <a:cubicBezTo>
                    <a:pt x="26805" y="1415"/>
                    <a:pt x="26627" y="1461"/>
                    <a:pt x="26593" y="1500"/>
                  </a:cubicBezTo>
                  <a:cubicBezTo>
                    <a:pt x="26584" y="1500"/>
                    <a:pt x="26594" y="1495"/>
                    <a:pt x="26579" y="1495"/>
                  </a:cubicBezTo>
                  <a:cubicBezTo>
                    <a:pt x="26578" y="1495"/>
                    <a:pt x="26577" y="1495"/>
                    <a:pt x="26575" y="1495"/>
                  </a:cubicBezTo>
                  <a:lnTo>
                    <a:pt x="26576" y="1518"/>
                  </a:lnTo>
                  <a:cubicBezTo>
                    <a:pt x="26577" y="1522"/>
                    <a:pt x="26430" y="1550"/>
                    <a:pt x="26430" y="1550"/>
                  </a:cubicBezTo>
                  <a:cubicBezTo>
                    <a:pt x="26458" y="1533"/>
                    <a:pt x="26464" y="1522"/>
                    <a:pt x="26501" y="1504"/>
                  </a:cubicBezTo>
                  <a:lnTo>
                    <a:pt x="26501" y="1504"/>
                  </a:lnTo>
                  <a:cubicBezTo>
                    <a:pt x="26346" y="1534"/>
                    <a:pt x="26456" y="1539"/>
                    <a:pt x="26379" y="1574"/>
                  </a:cubicBezTo>
                  <a:cubicBezTo>
                    <a:pt x="26329" y="1597"/>
                    <a:pt x="26303" y="1603"/>
                    <a:pt x="26284" y="1603"/>
                  </a:cubicBezTo>
                  <a:cubicBezTo>
                    <a:pt x="26264" y="1603"/>
                    <a:pt x="26250" y="1596"/>
                    <a:pt x="26223" y="1596"/>
                  </a:cubicBezTo>
                  <a:cubicBezTo>
                    <a:pt x="26265" y="1579"/>
                    <a:pt x="26303" y="1586"/>
                    <a:pt x="26328" y="1574"/>
                  </a:cubicBezTo>
                  <a:cubicBezTo>
                    <a:pt x="26344" y="1564"/>
                    <a:pt x="26346" y="1560"/>
                    <a:pt x="26340" y="1560"/>
                  </a:cubicBezTo>
                  <a:cubicBezTo>
                    <a:pt x="26328" y="1560"/>
                    <a:pt x="26285" y="1575"/>
                    <a:pt x="26266" y="1575"/>
                  </a:cubicBezTo>
                  <a:cubicBezTo>
                    <a:pt x="26261" y="1575"/>
                    <a:pt x="26258" y="1574"/>
                    <a:pt x="26257" y="1572"/>
                  </a:cubicBezTo>
                  <a:cubicBezTo>
                    <a:pt x="26234" y="1575"/>
                    <a:pt x="26230" y="1604"/>
                    <a:pt x="26150" y="1613"/>
                  </a:cubicBezTo>
                  <a:cubicBezTo>
                    <a:pt x="26115" y="1617"/>
                    <a:pt x="26059" y="1631"/>
                    <a:pt x="26011" y="1635"/>
                  </a:cubicBezTo>
                  <a:cubicBezTo>
                    <a:pt x="26005" y="1635"/>
                    <a:pt x="25998" y="1636"/>
                    <a:pt x="25992" y="1636"/>
                  </a:cubicBezTo>
                  <a:cubicBezTo>
                    <a:pt x="25955" y="1636"/>
                    <a:pt x="25930" y="1633"/>
                    <a:pt x="25938" y="1622"/>
                  </a:cubicBezTo>
                  <a:lnTo>
                    <a:pt x="25938" y="1622"/>
                  </a:lnTo>
                  <a:cubicBezTo>
                    <a:pt x="25880" y="1638"/>
                    <a:pt x="25811" y="1641"/>
                    <a:pt x="25766" y="1655"/>
                  </a:cubicBezTo>
                  <a:cubicBezTo>
                    <a:pt x="25823" y="1656"/>
                    <a:pt x="25926" y="1655"/>
                    <a:pt x="25940" y="1669"/>
                  </a:cubicBezTo>
                  <a:cubicBezTo>
                    <a:pt x="25901" y="1674"/>
                    <a:pt x="25833" y="1683"/>
                    <a:pt x="25796" y="1683"/>
                  </a:cubicBezTo>
                  <a:cubicBezTo>
                    <a:pt x="25783" y="1683"/>
                    <a:pt x="25774" y="1682"/>
                    <a:pt x="25770" y="1679"/>
                  </a:cubicBezTo>
                  <a:lnTo>
                    <a:pt x="25796" y="1674"/>
                  </a:lnTo>
                  <a:lnTo>
                    <a:pt x="25796" y="1674"/>
                  </a:lnTo>
                  <a:cubicBezTo>
                    <a:pt x="25786" y="1675"/>
                    <a:pt x="25774" y="1675"/>
                    <a:pt x="25761" y="1675"/>
                  </a:cubicBezTo>
                  <a:cubicBezTo>
                    <a:pt x="25738" y="1675"/>
                    <a:pt x="25713" y="1674"/>
                    <a:pt x="25696" y="1674"/>
                  </a:cubicBezTo>
                  <a:cubicBezTo>
                    <a:pt x="25672" y="1674"/>
                    <a:pt x="25664" y="1677"/>
                    <a:pt x="25697" y="1690"/>
                  </a:cubicBezTo>
                  <a:lnTo>
                    <a:pt x="25592" y="1652"/>
                  </a:lnTo>
                  <a:cubicBezTo>
                    <a:pt x="25579" y="1658"/>
                    <a:pt x="25560" y="1660"/>
                    <a:pt x="25537" y="1660"/>
                  </a:cubicBezTo>
                  <a:cubicBezTo>
                    <a:pt x="25485" y="1660"/>
                    <a:pt x="25415" y="1648"/>
                    <a:pt x="25354" y="1638"/>
                  </a:cubicBezTo>
                  <a:cubicBezTo>
                    <a:pt x="25355" y="1614"/>
                    <a:pt x="25430" y="1599"/>
                    <a:pt x="25271" y="1565"/>
                  </a:cubicBezTo>
                  <a:lnTo>
                    <a:pt x="25128" y="1549"/>
                  </a:lnTo>
                  <a:cubicBezTo>
                    <a:pt x="25055" y="1531"/>
                    <a:pt x="25037" y="1521"/>
                    <a:pt x="25054" y="1509"/>
                  </a:cubicBezTo>
                  <a:cubicBezTo>
                    <a:pt x="24817" y="1412"/>
                    <a:pt x="24779" y="1488"/>
                    <a:pt x="24598" y="1384"/>
                  </a:cubicBezTo>
                  <a:lnTo>
                    <a:pt x="24598" y="1384"/>
                  </a:lnTo>
                  <a:cubicBezTo>
                    <a:pt x="24608" y="1385"/>
                    <a:pt x="24616" y="1385"/>
                    <a:pt x="24623" y="1385"/>
                  </a:cubicBezTo>
                  <a:cubicBezTo>
                    <a:pt x="24677" y="1385"/>
                    <a:pt x="24616" y="1356"/>
                    <a:pt x="24544" y="1316"/>
                  </a:cubicBezTo>
                  <a:cubicBezTo>
                    <a:pt x="24542" y="1317"/>
                    <a:pt x="24537" y="1319"/>
                    <a:pt x="24530" y="1319"/>
                  </a:cubicBezTo>
                  <a:cubicBezTo>
                    <a:pt x="24522" y="1319"/>
                    <a:pt x="24510" y="1317"/>
                    <a:pt x="24492" y="1309"/>
                  </a:cubicBezTo>
                  <a:lnTo>
                    <a:pt x="24492" y="1309"/>
                  </a:lnTo>
                  <a:cubicBezTo>
                    <a:pt x="24510" y="1333"/>
                    <a:pt x="24549" y="1313"/>
                    <a:pt x="24606" y="1360"/>
                  </a:cubicBezTo>
                  <a:cubicBezTo>
                    <a:pt x="24608" y="1365"/>
                    <a:pt x="24607" y="1367"/>
                    <a:pt x="24602" y="1367"/>
                  </a:cubicBezTo>
                  <a:cubicBezTo>
                    <a:pt x="24583" y="1367"/>
                    <a:pt x="24516" y="1334"/>
                    <a:pt x="24483" y="1325"/>
                  </a:cubicBezTo>
                  <a:cubicBezTo>
                    <a:pt x="24344" y="1191"/>
                    <a:pt x="23944" y="1037"/>
                    <a:pt x="23695" y="862"/>
                  </a:cubicBezTo>
                  <a:lnTo>
                    <a:pt x="23695" y="862"/>
                  </a:lnTo>
                  <a:cubicBezTo>
                    <a:pt x="23695" y="869"/>
                    <a:pt x="23692" y="872"/>
                    <a:pt x="23685" y="872"/>
                  </a:cubicBezTo>
                  <a:cubicBezTo>
                    <a:pt x="23655" y="872"/>
                    <a:pt x="23562" y="804"/>
                    <a:pt x="23512" y="788"/>
                  </a:cubicBezTo>
                  <a:cubicBezTo>
                    <a:pt x="23545" y="765"/>
                    <a:pt x="23360" y="713"/>
                    <a:pt x="23296" y="654"/>
                  </a:cubicBezTo>
                  <a:lnTo>
                    <a:pt x="23296" y="654"/>
                  </a:lnTo>
                  <a:lnTo>
                    <a:pt x="23320" y="707"/>
                  </a:lnTo>
                  <a:cubicBezTo>
                    <a:pt x="23167" y="602"/>
                    <a:pt x="23029" y="616"/>
                    <a:pt x="22945" y="527"/>
                  </a:cubicBezTo>
                  <a:cubicBezTo>
                    <a:pt x="22914" y="507"/>
                    <a:pt x="22909" y="500"/>
                    <a:pt x="22919" y="500"/>
                  </a:cubicBezTo>
                  <a:cubicBezTo>
                    <a:pt x="22937" y="500"/>
                    <a:pt x="23002" y="524"/>
                    <a:pt x="23030" y="533"/>
                  </a:cubicBezTo>
                  <a:cubicBezTo>
                    <a:pt x="22919" y="431"/>
                    <a:pt x="22668" y="398"/>
                    <a:pt x="22579" y="313"/>
                  </a:cubicBezTo>
                  <a:lnTo>
                    <a:pt x="22579" y="313"/>
                  </a:lnTo>
                  <a:cubicBezTo>
                    <a:pt x="22566" y="319"/>
                    <a:pt x="22579" y="340"/>
                    <a:pt x="22543" y="340"/>
                  </a:cubicBezTo>
                  <a:cubicBezTo>
                    <a:pt x="22528" y="340"/>
                    <a:pt x="22505" y="336"/>
                    <a:pt x="22469" y="327"/>
                  </a:cubicBezTo>
                  <a:cubicBezTo>
                    <a:pt x="22424" y="302"/>
                    <a:pt x="22356" y="268"/>
                    <a:pt x="22302" y="239"/>
                  </a:cubicBezTo>
                  <a:cubicBezTo>
                    <a:pt x="22245" y="214"/>
                    <a:pt x="22203" y="196"/>
                    <a:pt x="22213" y="195"/>
                  </a:cubicBezTo>
                  <a:cubicBezTo>
                    <a:pt x="22129" y="178"/>
                    <a:pt x="22106" y="181"/>
                    <a:pt x="22019" y="147"/>
                  </a:cubicBezTo>
                  <a:cubicBezTo>
                    <a:pt x="22022" y="144"/>
                    <a:pt x="22027" y="143"/>
                    <a:pt x="22034" y="143"/>
                  </a:cubicBezTo>
                  <a:cubicBezTo>
                    <a:pt x="22051" y="143"/>
                    <a:pt x="22077" y="149"/>
                    <a:pt x="22098" y="152"/>
                  </a:cubicBezTo>
                  <a:cubicBezTo>
                    <a:pt x="21956" y="107"/>
                    <a:pt x="21833" y="99"/>
                    <a:pt x="21703" y="98"/>
                  </a:cubicBezTo>
                  <a:cubicBezTo>
                    <a:pt x="21665" y="82"/>
                    <a:pt x="21579" y="73"/>
                    <a:pt x="21481" y="66"/>
                  </a:cubicBezTo>
                  <a:cubicBezTo>
                    <a:pt x="21394" y="67"/>
                    <a:pt x="21298" y="74"/>
                    <a:pt x="21217" y="74"/>
                  </a:cubicBezTo>
                  <a:cubicBezTo>
                    <a:pt x="21207" y="74"/>
                    <a:pt x="21197" y="74"/>
                    <a:pt x="21187" y="74"/>
                  </a:cubicBezTo>
                  <a:cubicBezTo>
                    <a:pt x="21099" y="124"/>
                    <a:pt x="20916" y="111"/>
                    <a:pt x="20909" y="156"/>
                  </a:cubicBezTo>
                  <a:lnTo>
                    <a:pt x="20909" y="156"/>
                  </a:lnTo>
                  <a:cubicBezTo>
                    <a:pt x="20908" y="153"/>
                    <a:pt x="20899" y="152"/>
                    <a:pt x="20890" y="152"/>
                  </a:cubicBezTo>
                  <a:cubicBezTo>
                    <a:pt x="20886" y="152"/>
                    <a:pt x="20882" y="152"/>
                    <a:pt x="20879" y="153"/>
                  </a:cubicBezTo>
                  <a:cubicBezTo>
                    <a:pt x="20821" y="182"/>
                    <a:pt x="20780" y="223"/>
                    <a:pt x="20705" y="247"/>
                  </a:cubicBezTo>
                  <a:lnTo>
                    <a:pt x="20721" y="213"/>
                  </a:lnTo>
                  <a:cubicBezTo>
                    <a:pt x="20722" y="205"/>
                    <a:pt x="20716" y="202"/>
                    <a:pt x="20706" y="202"/>
                  </a:cubicBezTo>
                  <a:cubicBezTo>
                    <a:pt x="20659" y="202"/>
                    <a:pt x="20520" y="266"/>
                    <a:pt x="20484" y="271"/>
                  </a:cubicBezTo>
                  <a:lnTo>
                    <a:pt x="20484" y="271"/>
                  </a:lnTo>
                  <a:cubicBezTo>
                    <a:pt x="20541" y="272"/>
                    <a:pt x="20393" y="302"/>
                    <a:pt x="20395" y="324"/>
                  </a:cubicBezTo>
                  <a:lnTo>
                    <a:pt x="20313" y="369"/>
                  </a:lnTo>
                  <a:cubicBezTo>
                    <a:pt x="20180" y="436"/>
                    <a:pt x="20302" y="390"/>
                    <a:pt x="20137" y="466"/>
                  </a:cubicBezTo>
                  <a:cubicBezTo>
                    <a:pt x="20113" y="478"/>
                    <a:pt x="20098" y="483"/>
                    <a:pt x="20090" y="483"/>
                  </a:cubicBezTo>
                  <a:cubicBezTo>
                    <a:pt x="20069" y="483"/>
                    <a:pt x="20100" y="448"/>
                    <a:pt x="20126" y="440"/>
                  </a:cubicBezTo>
                  <a:lnTo>
                    <a:pt x="20126" y="440"/>
                  </a:lnTo>
                  <a:cubicBezTo>
                    <a:pt x="20046" y="462"/>
                    <a:pt x="19974" y="505"/>
                    <a:pt x="19901" y="548"/>
                  </a:cubicBezTo>
                  <a:lnTo>
                    <a:pt x="19901" y="548"/>
                  </a:lnTo>
                  <a:cubicBezTo>
                    <a:pt x="19909" y="544"/>
                    <a:pt x="19914" y="542"/>
                    <a:pt x="19916" y="542"/>
                  </a:cubicBezTo>
                  <a:cubicBezTo>
                    <a:pt x="19919" y="542"/>
                    <a:pt x="19916" y="547"/>
                    <a:pt x="19904" y="557"/>
                  </a:cubicBezTo>
                  <a:cubicBezTo>
                    <a:pt x="19902" y="556"/>
                    <a:pt x="19900" y="555"/>
                    <a:pt x="19898" y="555"/>
                  </a:cubicBezTo>
                  <a:cubicBezTo>
                    <a:pt x="19895" y="555"/>
                    <a:pt x="19890" y="556"/>
                    <a:pt x="19885" y="558"/>
                  </a:cubicBezTo>
                  <a:lnTo>
                    <a:pt x="19885" y="558"/>
                  </a:lnTo>
                  <a:cubicBezTo>
                    <a:pt x="19855" y="576"/>
                    <a:pt x="19824" y="594"/>
                    <a:pt x="19793" y="610"/>
                  </a:cubicBezTo>
                  <a:cubicBezTo>
                    <a:pt x="19793" y="609"/>
                    <a:pt x="19793" y="609"/>
                    <a:pt x="19793" y="608"/>
                  </a:cubicBezTo>
                  <a:lnTo>
                    <a:pt x="19793" y="608"/>
                  </a:lnTo>
                  <a:cubicBezTo>
                    <a:pt x="19826" y="589"/>
                    <a:pt x="19856" y="572"/>
                    <a:pt x="19879" y="560"/>
                  </a:cubicBezTo>
                  <a:lnTo>
                    <a:pt x="19879" y="560"/>
                  </a:lnTo>
                  <a:cubicBezTo>
                    <a:pt x="19857" y="568"/>
                    <a:pt x="19825" y="584"/>
                    <a:pt x="19792" y="601"/>
                  </a:cubicBezTo>
                  <a:lnTo>
                    <a:pt x="19792" y="601"/>
                  </a:lnTo>
                  <a:cubicBezTo>
                    <a:pt x="19792" y="601"/>
                    <a:pt x="19792" y="601"/>
                    <a:pt x="19792" y="601"/>
                  </a:cubicBezTo>
                  <a:cubicBezTo>
                    <a:pt x="19788" y="601"/>
                    <a:pt x="19779" y="606"/>
                    <a:pt x="19766" y="614"/>
                  </a:cubicBezTo>
                  <a:lnTo>
                    <a:pt x="19766" y="614"/>
                  </a:lnTo>
                  <a:cubicBezTo>
                    <a:pt x="19740" y="627"/>
                    <a:pt x="19715" y="639"/>
                    <a:pt x="19697" y="644"/>
                  </a:cubicBezTo>
                  <a:lnTo>
                    <a:pt x="19709" y="612"/>
                  </a:lnTo>
                  <a:lnTo>
                    <a:pt x="19709" y="612"/>
                  </a:lnTo>
                  <a:cubicBezTo>
                    <a:pt x="19652" y="642"/>
                    <a:pt x="19510" y="746"/>
                    <a:pt x="19519" y="753"/>
                  </a:cubicBezTo>
                  <a:cubicBezTo>
                    <a:pt x="19294" y="855"/>
                    <a:pt x="18946" y="1062"/>
                    <a:pt x="18805" y="1151"/>
                  </a:cubicBezTo>
                  <a:lnTo>
                    <a:pt x="18805" y="1151"/>
                  </a:lnTo>
                  <a:cubicBezTo>
                    <a:pt x="18821" y="1139"/>
                    <a:pt x="18827" y="1131"/>
                    <a:pt x="18825" y="1131"/>
                  </a:cubicBezTo>
                  <a:cubicBezTo>
                    <a:pt x="18824" y="1131"/>
                    <a:pt x="18818" y="1135"/>
                    <a:pt x="18807" y="1144"/>
                  </a:cubicBezTo>
                  <a:cubicBezTo>
                    <a:pt x="18739" y="1186"/>
                    <a:pt x="18668" y="1238"/>
                    <a:pt x="18648" y="1238"/>
                  </a:cubicBezTo>
                  <a:cubicBezTo>
                    <a:pt x="18646" y="1238"/>
                    <a:pt x="18645" y="1238"/>
                    <a:pt x="18644" y="1238"/>
                  </a:cubicBezTo>
                  <a:cubicBezTo>
                    <a:pt x="18575" y="1282"/>
                    <a:pt x="18570" y="1258"/>
                    <a:pt x="18455" y="1309"/>
                  </a:cubicBezTo>
                  <a:cubicBezTo>
                    <a:pt x="18455" y="1309"/>
                    <a:pt x="18454" y="1309"/>
                    <a:pt x="18454" y="1309"/>
                  </a:cubicBezTo>
                  <a:cubicBezTo>
                    <a:pt x="18452" y="1309"/>
                    <a:pt x="18450" y="1324"/>
                    <a:pt x="18461" y="1326"/>
                  </a:cubicBezTo>
                  <a:lnTo>
                    <a:pt x="18461" y="1326"/>
                  </a:lnTo>
                  <a:cubicBezTo>
                    <a:pt x="18258" y="1385"/>
                    <a:pt x="18036" y="1542"/>
                    <a:pt x="17790" y="1582"/>
                  </a:cubicBezTo>
                  <a:lnTo>
                    <a:pt x="17790" y="1582"/>
                  </a:lnTo>
                  <a:cubicBezTo>
                    <a:pt x="17810" y="1576"/>
                    <a:pt x="17836" y="1554"/>
                    <a:pt x="17854" y="1541"/>
                  </a:cubicBezTo>
                  <a:lnTo>
                    <a:pt x="17854" y="1541"/>
                  </a:lnTo>
                  <a:cubicBezTo>
                    <a:pt x="17767" y="1572"/>
                    <a:pt x="17682" y="1604"/>
                    <a:pt x="17596" y="1623"/>
                  </a:cubicBezTo>
                  <a:cubicBezTo>
                    <a:pt x="17505" y="1649"/>
                    <a:pt x="17416" y="1675"/>
                    <a:pt x="17327" y="1691"/>
                  </a:cubicBezTo>
                  <a:cubicBezTo>
                    <a:pt x="17344" y="1679"/>
                    <a:pt x="17338" y="1670"/>
                    <a:pt x="17383" y="1662"/>
                  </a:cubicBezTo>
                  <a:lnTo>
                    <a:pt x="17383" y="1662"/>
                  </a:lnTo>
                  <a:cubicBezTo>
                    <a:pt x="17318" y="1666"/>
                    <a:pt x="17246" y="1672"/>
                    <a:pt x="17184" y="1680"/>
                  </a:cubicBezTo>
                  <a:cubicBezTo>
                    <a:pt x="17122" y="1681"/>
                    <a:pt x="17068" y="1685"/>
                    <a:pt x="17036" y="1693"/>
                  </a:cubicBezTo>
                  <a:cubicBezTo>
                    <a:pt x="17056" y="1696"/>
                    <a:pt x="17068" y="1698"/>
                    <a:pt x="17074" y="1698"/>
                  </a:cubicBezTo>
                  <a:cubicBezTo>
                    <a:pt x="17093" y="1698"/>
                    <a:pt x="17064" y="1685"/>
                    <a:pt x="17091" y="1685"/>
                  </a:cubicBezTo>
                  <a:cubicBezTo>
                    <a:pt x="17094" y="1685"/>
                    <a:pt x="17098" y="1685"/>
                    <a:pt x="17103" y="1686"/>
                  </a:cubicBezTo>
                  <a:cubicBezTo>
                    <a:pt x="17172" y="1705"/>
                    <a:pt x="17102" y="1715"/>
                    <a:pt x="17024" y="1715"/>
                  </a:cubicBezTo>
                  <a:cubicBezTo>
                    <a:pt x="16993" y="1715"/>
                    <a:pt x="16961" y="1713"/>
                    <a:pt x="16936" y="1710"/>
                  </a:cubicBezTo>
                  <a:lnTo>
                    <a:pt x="16934" y="1705"/>
                  </a:lnTo>
                  <a:cubicBezTo>
                    <a:pt x="16801" y="1686"/>
                    <a:pt x="16794" y="1694"/>
                    <a:pt x="16659" y="1670"/>
                  </a:cubicBezTo>
                  <a:cubicBezTo>
                    <a:pt x="16636" y="1661"/>
                    <a:pt x="16634" y="1658"/>
                    <a:pt x="16641" y="1658"/>
                  </a:cubicBezTo>
                  <a:cubicBezTo>
                    <a:pt x="16652" y="1658"/>
                    <a:pt x="16682" y="1664"/>
                    <a:pt x="16697" y="1664"/>
                  </a:cubicBezTo>
                  <a:cubicBezTo>
                    <a:pt x="16705" y="1664"/>
                    <a:pt x="16709" y="1662"/>
                    <a:pt x="16701" y="1657"/>
                  </a:cubicBezTo>
                  <a:cubicBezTo>
                    <a:pt x="16677" y="1622"/>
                    <a:pt x="16412" y="1553"/>
                    <a:pt x="16387" y="1542"/>
                  </a:cubicBezTo>
                  <a:cubicBezTo>
                    <a:pt x="16365" y="1539"/>
                    <a:pt x="16337" y="1534"/>
                    <a:pt x="16322" y="1534"/>
                  </a:cubicBezTo>
                  <a:cubicBezTo>
                    <a:pt x="16315" y="1534"/>
                    <a:pt x="16310" y="1535"/>
                    <a:pt x="16311" y="1539"/>
                  </a:cubicBezTo>
                  <a:cubicBezTo>
                    <a:pt x="16208" y="1510"/>
                    <a:pt x="16273" y="1502"/>
                    <a:pt x="16204" y="1477"/>
                  </a:cubicBezTo>
                  <a:cubicBezTo>
                    <a:pt x="16204" y="1477"/>
                    <a:pt x="16125" y="1469"/>
                    <a:pt x="16048" y="1452"/>
                  </a:cubicBezTo>
                  <a:cubicBezTo>
                    <a:pt x="15993" y="1441"/>
                    <a:pt x="15938" y="1430"/>
                    <a:pt x="15911" y="1425"/>
                  </a:cubicBezTo>
                  <a:lnTo>
                    <a:pt x="15911" y="1425"/>
                  </a:lnTo>
                  <a:cubicBezTo>
                    <a:pt x="15921" y="1420"/>
                    <a:pt x="15862" y="1377"/>
                    <a:pt x="15893" y="1377"/>
                  </a:cubicBezTo>
                  <a:cubicBezTo>
                    <a:pt x="15899" y="1377"/>
                    <a:pt x="15908" y="1379"/>
                    <a:pt x="15922" y="1383"/>
                  </a:cubicBezTo>
                  <a:cubicBezTo>
                    <a:pt x="15720" y="1294"/>
                    <a:pt x="15588" y="1274"/>
                    <a:pt x="15456" y="1229"/>
                  </a:cubicBezTo>
                  <a:cubicBezTo>
                    <a:pt x="15399" y="1193"/>
                    <a:pt x="15202" y="1104"/>
                    <a:pt x="15137" y="1068"/>
                  </a:cubicBezTo>
                  <a:cubicBezTo>
                    <a:pt x="15132" y="1061"/>
                    <a:pt x="15132" y="1059"/>
                    <a:pt x="15134" y="1059"/>
                  </a:cubicBezTo>
                  <a:cubicBezTo>
                    <a:pt x="15143" y="1059"/>
                    <a:pt x="15191" y="1095"/>
                    <a:pt x="15210" y="1095"/>
                  </a:cubicBezTo>
                  <a:cubicBezTo>
                    <a:pt x="15211" y="1095"/>
                    <a:pt x="15212" y="1095"/>
                    <a:pt x="15213" y="1095"/>
                  </a:cubicBezTo>
                  <a:lnTo>
                    <a:pt x="15126" y="1021"/>
                  </a:lnTo>
                  <a:lnTo>
                    <a:pt x="15126" y="1021"/>
                  </a:lnTo>
                  <a:cubicBezTo>
                    <a:pt x="15159" y="1038"/>
                    <a:pt x="15175" y="1045"/>
                    <a:pt x="15182" y="1045"/>
                  </a:cubicBezTo>
                  <a:cubicBezTo>
                    <a:pt x="15201" y="1045"/>
                    <a:pt x="15161" y="1005"/>
                    <a:pt x="15184" y="1005"/>
                  </a:cubicBezTo>
                  <a:cubicBezTo>
                    <a:pt x="15188" y="1005"/>
                    <a:pt x="15194" y="1006"/>
                    <a:pt x="15202" y="1009"/>
                  </a:cubicBezTo>
                  <a:cubicBezTo>
                    <a:pt x="15092" y="964"/>
                    <a:pt x="14852" y="814"/>
                    <a:pt x="14696" y="726"/>
                  </a:cubicBezTo>
                  <a:lnTo>
                    <a:pt x="14696" y="726"/>
                  </a:lnTo>
                  <a:cubicBezTo>
                    <a:pt x="14714" y="745"/>
                    <a:pt x="14716" y="752"/>
                    <a:pt x="14707" y="752"/>
                  </a:cubicBezTo>
                  <a:cubicBezTo>
                    <a:pt x="14676" y="752"/>
                    <a:pt x="14517" y="663"/>
                    <a:pt x="14475" y="663"/>
                  </a:cubicBezTo>
                  <a:cubicBezTo>
                    <a:pt x="14470" y="663"/>
                    <a:pt x="14466" y="664"/>
                    <a:pt x="14465" y="667"/>
                  </a:cubicBezTo>
                  <a:cubicBezTo>
                    <a:pt x="14276" y="581"/>
                    <a:pt x="14385" y="595"/>
                    <a:pt x="14319" y="553"/>
                  </a:cubicBezTo>
                  <a:cubicBezTo>
                    <a:pt x="14117" y="470"/>
                    <a:pt x="13930" y="380"/>
                    <a:pt x="13741" y="317"/>
                  </a:cubicBezTo>
                  <a:cubicBezTo>
                    <a:pt x="13741" y="317"/>
                    <a:pt x="13741" y="312"/>
                    <a:pt x="13748" y="312"/>
                  </a:cubicBezTo>
                  <a:cubicBezTo>
                    <a:pt x="13749" y="312"/>
                    <a:pt x="13750" y="312"/>
                    <a:pt x="13752" y="313"/>
                  </a:cubicBezTo>
                  <a:cubicBezTo>
                    <a:pt x="13664" y="284"/>
                    <a:pt x="13548" y="257"/>
                    <a:pt x="13433" y="224"/>
                  </a:cubicBezTo>
                  <a:cubicBezTo>
                    <a:pt x="13336" y="210"/>
                    <a:pt x="13238" y="191"/>
                    <a:pt x="13155" y="191"/>
                  </a:cubicBezTo>
                  <a:cubicBezTo>
                    <a:pt x="13137" y="191"/>
                    <a:pt x="13120" y="192"/>
                    <a:pt x="13104" y="194"/>
                  </a:cubicBezTo>
                  <a:cubicBezTo>
                    <a:pt x="13113" y="188"/>
                    <a:pt x="13097" y="179"/>
                    <a:pt x="13145" y="176"/>
                  </a:cubicBezTo>
                  <a:cubicBezTo>
                    <a:pt x="13113" y="172"/>
                    <a:pt x="13091" y="171"/>
                    <a:pt x="13074" y="171"/>
                  </a:cubicBezTo>
                  <a:cubicBezTo>
                    <a:pt x="13012" y="171"/>
                    <a:pt x="13039" y="195"/>
                    <a:pt x="12980" y="195"/>
                  </a:cubicBezTo>
                  <a:cubicBezTo>
                    <a:pt x="12960" y="195"/>
                    <a:pt x="12930" y="192"/>
                    <a:pt x="12882" y="185"/>
                  </a:cubicBezTo>
                  <a:lnTo>
                    <a:pt x="12935" y="169"/>
                  </a:lnTo>
                  <a:cubicBezTo>
                    <a:pt x="12868" y="169"/>
                    <a:pt x="12804" y="178"/>
                    <a:pt x="12736" y="178"/>
                  </a:cubicBezTo>
                  <a:cubicBezTo>
                    <a:pt x="12733" y="178"/>
                    <a:pt x="12730" y="178"/>
                    <a:pt x="12726" y="178"/>
                  </a:cubicBezTo>
                  <a:cubicBezTo>
                    <a:pt x="12656" y="178"/>
                    <a:pt x="12583" y="185"/>
                    <a:pt x="12507" y="216"/>
                  </a:cubicBezTo>
                  <a:cubicBezTo>
                    <a:pt x="12500" y="207"/>
                    <a:pt x="12534" y="198"/>
                    <a:pt x="12555" y="189"/>
                  </a:cubicBezTo>
                  <a:lnTo>
                    <a:pt x="12555" y="189"/>
                  </a:lnTo>
                  <a:cubicBezTo>
                    <a:pt x="12483" y="205"/>
                    <a:pt x="12407" y="222"/>
                    <a:pt x="12335" y="239"/>
                  </a:cubicBezTo>
                  <a:cubicBezTo>
                    <a:pt x="12263" y="262"/>
                    <a:pt x="12195" y="288"/>
                    <a:pt x="12140" y="317"/>
                  </a:cubicBezTo>
                  <a:cubicBezTo>
                    <a:pt x="12118" y="311"/>
                    <a:pt x="12134" y="295"/>
                    <a:pt x="12187" y="272"/>
                  </a:cubicBezTo>
                  <a:lnTo>
                    <a:pt x="12187" y="272"/>
                  </a:lnTo>
                  <a:cubicBezTo>
                    <a:pt x="12041" y="297"/>
                    <a:pt x="12047" y="350"/>
                    <a:pt x="11919" y="384"/>
                  </a:cubicBezTo>
                  <a:cubicBezTo>
                    <a:pt x="11893" y="393"/>
                    <a:pt x="11845" y="401"/>
                    <a:pt x="11832" y="401"/>
                  </a:cubicBezTo>
                  <a:cubicBezTo>
                    <a:pt x="11831" y="401"/>
                    <a:pt x="11830" y="401"/>
                    <a:pt x="11829" y="400"/>
                  </a:cubicBezTo>
                  <a:lnTo>
                    <a:pt x="11829" y="400"/>
                  </a:lnTo>
                  <a:cubicBezTo>
                    <a:pt x="11770" y="439"/>
                    <a:pt x="11594" y="520"/>
                    <a:pt x="11533" y="554"/>
                  </a:cubicBezTo>
                  <a:cubicBezTo>
                    <a:pt x="11532" y="554"/>
                    <a:pt x="11531" y="553"/>
                    <a:pt x="11530" y="553"/>
                  </a:cubicBezTo>
                  <a:cubicBezTo>
                    <a:pt x="11506" y="553"/>
                    <a:pt x="11458" y="572"/>
                    <a:pt x="11383" y="596"/>
                  </a:cubicBezTo>
                  <a:cubicBezTo>
                    <a:pt x="10732" y="918"/>
                    <a:pt x="10111" y="1325"/>
                    <a:pt x="9442" y="1594"/>
                  </a:cubicBezTo>
                  <a:cubicBezTo>
                    <a:pt x="9437" y="1595"/>
                    <a:pt x="9433" y="1595"/>
                    <a:pt x="9429" y="1595"/>
                  </a:cubicBezTo>
                  <a:cubicBezTo>
                    <a:pt x="9341" y="1595"/>
                    <a:pt x="9579" y="1516"/>
                    <a:pt x="9515" y="1516"/>
                  </a:cubicBezTo>
                  <a:cubicBezTo>
                    <a:pt x="9514" y="1516"/>
                    <a:pt x="9512" y="1516"/>
                    <a:pt x="9511" y="1516"/>
                  </a:cubicBezTo>
                  <a:cubicBezTo>
                    <a:pt x="9526" y="1543"/>
                    <a:pt x="9403" y="1574"/>
                    <a:pt x="9197" y="1639"/>
                  </a:cubicBezTo>
                  <a:lnTo>
                    <a:pt x="9187" y="1637"/>
                  </a:lnTo>
                  <a:cubicBezTo>
                    <a:pt x="9101" y="1672"/>
                    <a:pt x="9044" y="1655"/>
                    <a:pt x="8949" y="1685"/>
                  </a:cubicBezTo>
                  <a:lnTo>
                    <a:pt x="8954" y="1693"/>
                  </a:lnTo>
                  <a:cubicBezTo>
                    <a:pt x="8923" y="1707"/>
                    <a:pt x="8889" y="1711"/>
                    <a:pt x="8855" y="1711"/>
                  </a:cubicBezTo>
                  <a:cubicBezTo>
                    <a:pt x="8812" y="1711"/>
                    <a:pt x="8769" y="1704"/>
                    <a:pt x="8734" y="1704"/>
                  </a:cubicBezTo>
                  <a:cubicBezTo>
                    <a:pt x="8706" y="1704"/>
                    <a:pt x="8682" y="1708"/>
                    <a:pt x="8666" y="1722"/>
                  </a:cubicBezTo>
                  <a:lnTo>
                    <a:pt x="8585" y="1705"/>
                  </a:lnTo>
                  <a:cubicBezTo>
                    <a:pt x="8560" y="1712"/>
                    <a:pt x="8538" y="1714"/>
                    <a:pt x="8517" y="1714"/>
                  </a:cubicBezTo>
                  <a:cubicBezTo>
                    <a:pt x="8462" y="1714"/>
                    <a:pt x="8414" y="1698"/>
                    <a:pt x="8344" y="1698"/>
                  </a:cubicBezTo>
                  <a:cubicBezTo>
                    <a:pt x="8329" y="1698"/>
                    <a:pt x="8312" y="1699"/>
                    <a:pt x="8294" y="1701"/>
                  </a:cubicBezTo>
                  <a:lnTo>
                    <a:pt x="8309" y="1697"/>
                  </a:lnTo>
                  <a:cubicBezTo>
                    <a:pt x="8226" y="1673"/>
                    <a:pt x="8137" y="1667"/>
                    <a:pt x="8059" y="1661"/>
                  </a:cubicBezTo>
                  <a:cubicBezTo>
                    <a:pt x="7984" y="1648"/>
                    <a:pt x="7921" y="1636"/>
                    <a:pt x="7893" y="1613"/>
                  </a:cubicBezTo>
                  <a:cubicBezTo>
                    <a:pt x="7768" y="1585"/>
                    <a:pt x="7631" y="1533"/>
                    <a:pt x="7573" y="1533"/>
                  </a:cubicBezTo>
                  <a:cubicBezTo>
                    <a:pt x="7564" y="1533"/>
                    <a:pt x="7557" y="1534"/>
                    <a:pt x="7552" y="1537"/>
                  </a:cubicBezTo>
                  <a:cubicBezTo>
                    <a:pt x="7525" y="1515"/>
                    <a:pt x="7551" y="1507"/>
                    <a:pt x="7575" y="1506"/>
                  </a:cubicBezTo>
                  <a:cubicBezTo>
                    <a:pt x="7054" y="1313"/>
                    <a:pt x="6522" y="984"/>
                    <a:pt x="6065" y="787"/>
                  </a:cubicBezTo>
                  <a:cubicBezTo>
                    <a:pt x="6057" y="780"/>
                    <a:pt x="6058" y="777"/>
                    <a:pt x="6063" y="777"/>
                  </a:cubicBezTo>
                  <a:cubicBezTo>
                    <a:pt x="6069" y="777"/>
                    <a:pt x="6082" y="781"/>
                    <a:pt x="6091" y="782"/>
                  </a:cubicBezTo>
                  <a:cubicBezTo>
                    <a:pt x="5806" y="662"/>
                    <a:pt x="5540" y="463"/>
                    <a:pt x="5306" y="437"/>
                  </a:cubicBezTo>
                  <a:lnTo>
                    <a:pt x="5221" y="433"/>
                  </a:lnTo>
                  <a:cubicBezTo>
                    <a:pt x="5156" y="399"/>
                    <a:pt x="5169" y="383"/>
                    <a:pt x="5118" y="355"/>
                  </a:cubicBezTo>
                  <a:cubicBezTo>
                    <a:pt x="5063" y="351"/>
                    <a:pt x="4885" y="291"/>
                    <a:pt x="4824" y="291"/>
                  </a:cubicBezTo>
                  <a:cubicBezTo>
                    <a:pt x="4817" y="291"/>
                    <a:pt x="4812" y="292"/>
                    <a:pt x="4809" y="293"/>
                  </a:cubicBezTo>
                  <a:cubicBezTo>
                    <a:pt x="4780" y="277"/>
                    <a:pt x="4826" y="282"/>
                    <a:pt x="4826" y="275"/>
                  </a:cubicBezTo>
                  <a:cubicBezTo>
                    <a:pt x="4688" y="242"/>
                    <a:pt x="4524" y="248"/>
                    <a:pt x="4395" y="239"/>
                  </a:cubicBezTo>
                  <a:lnTo>
                    <a:pt x="4437" y="230"/>
                  </a:lnTo>
                  <a:cubicBezTo>
                    <a:pt x="4357" y="218"/>
                    <a:pt x="4274" y="212"/>
                    <a:pt x="4189" y="212"/>
                  </a:cubicBezTo>
                  <a:cubicBezTo>
                    <a:pt x="3906" y="212"/>
                    <a:pt x="3598" y="275"/>
                    <a:pt x="3318" y="380"/>
                  </a:cubicBezTo>
                  <a:cubicBezTo>
                    <a:pt x="2951" y="515"/>
                    <a:pt x="2623" y="698"/>
                    <a:pt x="2382" y="861"/>
                  </a:cubicBezTo>
                  <a:cubicBezTo>
                    <a:pt x="2332" y="893"/>
                    <a:pt x="2308" y="902"/>
                    <a:pt x="2296" y="902"/>
                  </a:cubicBezTo>
                  <a:cubicBezTo>
                    <a:pt x="2281" y="902"/>
                    <a:pt x="2280" y="891"/>
                    <a:pt x="2269" y="891"/>
                  </a:cubicBezTo>
                  <a:cubicBezTo>
                    <a:pt x="2264" y="891"/>
                    <a:pt x="2257" y="894"/>
                    <a:pt x="2244" y="901"/>
                  </a:cubicBezTo>
                  <a:cubicBezTo>
                    <a:pt x="1742" y="1233"/>
                    <a:pt x="1081" y="1513"/>
                    <a:pt x="566" y="1716"/>
                  </a:cubicBezTo>
                  <a:cubicBezTo>
                    <a:pt x="461" y="1744"/>
                    <a:pt x="374" y="1767"/>
                    <a:pt x="303" y="1791"/>
                  </a:cubicBezTo>
                  <a:cubicBezTo>
                    <a:pt x="230" y="1813"/>
                    <a:pt x="171" y="1824"/>
                    <a:pt x="126" y="1840"/>
                  </a:cubicBezTo>
                  <a:cubicBezTo>
                    <a:pt x="37" y="1870"/>
                    <a:pt x="0" y="1893"/>
                    <a:pt x="0" y="1893"/>
                  </a:cubicBezTo>
                  <a:cubicBezTo>
                    <a:pt x="557" y="1864"/>
                    <a:pt x="1038" y="1676"/>
                    <a:pt x="1485" y="1468"/>
                  </a:cubicBezTo>
                  <a:cubicBezTo>
                    <a:pt x="1934" y="1261"/>
                    <a:pt x="2363" y="1025"/>
                    <a:pt x="2820" y="818"/>
                  </a:cubicBezTo>
                  <a:cubicBezTo>
                    <a:pt x="3116" y="655"/>
                    <a:pt x="3515" y="473"/>
                    <a:pt x="3809" y="420"/>
                  </a:cubicBezTo>
                  <a:cubicBezTo>
                    <a:pt x="3958" y="379"/>
                    <a:pt x="4108" y="361"/>
                    <a:pt x="4258" y="361"/>
                  </a:cubicBezTo>
                  <a:cubicBezTo>
                    <a:pt x="4718" y="361"/>
                    <a:pt x="5176" y="535"/>
                    <a:pt x="5615" y="759"/>
                  </a:cubicBezTo>
                  <a:cubicBezTo>
                    <a:pt x="6199" y="1054"/>
                    <a:pt x="6767" y="1433"/>
                    <a:pt x="7426" y="1698"/>
                  </a:cubicBezTo>
                  <a:cubicBezTo>
                    <a:pt x="7399" y="1680"/>
                    <a:pt x="7398" y="1674"/>
                    <a:pt x="7411" y="1674"/>
                  </a:cubicBezTo>
                  <a:cubicBezTo>
                    <a:pt x="7428" y="1674"/>
                    <a:pt x="7470" y="1685"/>
                    <a:pt x="7509" y="1697"/>
                  </a:cubicBezTo>
                  <a:lnTo>
                    <a:pt x="7524" y="1711"/>
                  </a:lnTo>
                  <a:lnTo>
                    <a:pt x="7635" y="1731"/>
                  </a:lnTo>
                  <a:cubicBezTo>
                    <a:pt x="7695" y="1752"/>
                    <a:pt x="7701" y="1764"/>
                    <a:pt x="7677" y="1764"/>
                  </a:cubicBezTo>
                  <a:cubicBezTo>
                    <a:pt x="7661" y="1764"/>
                    <a:pt x="7633" y="1759"/>
                    <a:pt x="7599" y="1747"/>
                  </a:cubicBezTo>
                  <a:lnTo>
                    <a:pt x="7599" y="1747"/>
                  </a:lnTo>
                  <a:cubicBezTo>
                    <a:pt x="7916" y="1873"/>
                    <a:pt x="8252" y="1940"/>
                    <a:pt x="8589" y="1940"/>
                  </a:cubicBezTo>
                  <a:cubicBezTo>
                    <a:pt x="8807" y="1940"/>
                    <a:pt x="9026" y="1911"/>
                    <a:pt x="9239" y="1854"/>
                  </a:cubicBezTo>
                  <a:cubicBezTo>
                    <a:pt x="9267" y="1814"/>
                    <a:pt x="9519" y="1771"/>
                    <a:pt x="9523" y="1729"/>
                  </a:cubicBezTo>
                  <a:cubicBezTo>
                    <a:pt x="9526" y="1728"/>
                    <a:pt x="9529" y="1728"/>
                    <a:pt x="9531" y="1728"/>
                  </a:cubicBezTo>
                  <a:cubicBezTo>
                    <a:pt x="9545" y="1728"/>
                    <a:pt x="9526" y="1737"/>
                    <a:pt x="9515" y="1747"/>
                  </a:cubicBezTo>
                  <a:cubicBezTo>
                    <a:pt x="9692" y="1674"/>
                    <a:pt x="9784" y="1631"/>
                    <a:pt x="9872" y="1592"/>
                  </a:cubicBezTo>
                  <a:cubicBezTo>
                    <a:pt x="9962" y="1557"/>
                    <a:pt x="10049" y="1527"/>
                    <a:pt x="10210" y="1467"/>
                  </a:cubicBezTo>
                  <a:cubicBezTo>
                    <a:pt x="10864" y="1153"/>
                    <a:pt x="11453" y="769"/>
                    <a:pt x="12078" y="545"/>
                  </a:cubicBezTo>
                  <a:cubicBezTo>
                    <a:pt x="12347" y="449"/>
                    <a:pt x="12619" y="387"/>
                    <a:pt x="12889" y="387"/>
                  </a:cubicBezTo>
                  <a:cubicBezTo>
                    <a:pt x="12932" y="387"/>
                    <a:pt x="12975" y="388"/>
                    <a:pt x="13017" y="392"/>
                  </a:cubicBezTo>
                  <a:cubicBezTo>
                    <a:pt x="13332" y="414"/>
                    <a:pt x="13648" y="516"/>
                    <a:pt x="13957" y="650"/>
                  </a:cubicBezTo>
                  <a:cubicBezTo>
                    <a:pt x="14587" y="919"/>
                    <a:pt x="15183" y="1306"/>
                    <a:pt x="15850" y="1599"/>
                  </a:cubicBezTo>
                  <a:cubicBezTo>
                    <a:pt x="16184" y="1746"/>
                    <a:pt x="16540" y="1872"/>
                    <a:pt x="16926" y="1912"/>
                  </a:cubicBezTo>
                  <a:cubicBezTo>
                    <a:pt x="17002" y="1921"/>
                    <a:pt x="17079" y="1925"/>
                    <a:pt x="17155" y="1925"/>
                  </a:cubicBezTo>
                  <a:cubicBezTo>
                    <a:pt x="17467" y="1925"/>
                    <a:pt x="17777" y="1857"/>
                    <a:pt x="18064" y="1756"/>
                  </a:cubicBezTo>
                  <a:cubicBezTo>
                    <a:pt x="18266" y="1633"/>
                    <a:pt x="18562" y="1530"/>
                    <a:pt x="18781" y="1369"/>
                  </a:cubicBezTo>
                  <a:lnTo>
                    <a:pt x="18781" y="1369"/>
                  </a:lnTo>
                  <a:lnTo>
                    <a:pt x="18773" y="1389"/>
                  </a:lnTo>
                  <a:cubicBezTo>
                    <a:pt x="18964" y="1266"/>
                    <a:pt x="19028" y="1262"/>
                    <a:pt x="19288" y="1141"/>
                  </a:cubicBezTo>
                  <a:cubicBezTo>
                    <a:pt x="19282" y="1125"/>
                    <a:pt x="19383" y="1084"/>
                    <a:pt x="19332" y="1079"/>
                  </a:cubicBezTo>
                  <a:cubicBezTo>
                    <a:pt x="19408" y="1010"/>
                    <a:pt x="19509" y="1028"/>
                    <a:pt x="19627" y="949"/>
                  </a:cubicBezTo>
                  <a:cubicBezTo>
                    <a:pt x="19628" y="950"/>
                    <a:pt x="19628" y="950"/>
                    <a:pt x="19629" y="950"/>
                  </a:cubicBezTo>
                  <a:cubicBezTo>
                    <a:pt x="19632" y="950"/>
                    <a:pt x="19619" y="934"/>
                    <a:pt x="19646" y="929"/>
                  </a:cubicBezTo>
                  <a:cubicBezTo>
                    <a:pt x="19750" y="861"/>
                    <a:pt x="19778" y="844"/>
                    <a:pt x="19785" y="844"/>
                  </a:cubicBezTo>
                  <a:cubicBezTo>
                    <a:pt x="19792" y="844"/>
                    <a:pt x="19779" y="861"/>
                    <a:pt x="19802" y="861"/>
                  </a:cubicBezTo>
                  <a:cubicBezTo>
                    <a:pt x="19824" y="861"/>
                    <a:pt x="19878" y="846"/>
                    <a:pt x="20014" y="785"/>
                  </a:cubicBezTo>
                  <a:cubicBezTo>
                    <a:pt x="20477" y="535"/>
                    <a:pt x="20984" y="318"/>
                    <a:pt x="21478" y="318"/>
                  </a:cubicBezTo>
                  <a:cubicBezTo>
                    <a:pt x="21577" y="318"/>
                    <a:pt x="21675" y="327"/>
                    <a:pt x="21773" y="346"/>
                  </a:cubicBezTo>
                  <a:lnTo>
                    <a:pt x="21773" y="346"/>
                  </a:lnTo>
                  <a:cubicBezTo>
                    <a:pt x="21749" y="339"/>
                    <a:pt x="21740" y="324"/>
                    <a:pt x="21767" y="324"/>
                  </a:cubicBezTo>
                  <a:cubicBezTo>
                    <a:pt x="21773" y="324"/>
                    <a:pt x="21781" y="325"/>
                    <a:pt x="21791" y="327"/>
                  </a:cubicBezTo>
                  <a:cubicBezTo>
                    <a:pt x="21838" y="384"/>
                    <a:pt x="21992" y="347"/>
                    <a:pt x="22090" y="400"/>
                  </a:cubicBezTo>
                  <a:cubicBezTo>
                    <a:pt x="22087" y="401"/>
                    <a:pt x="22083" y="402"/>
                    <a:pt x="22077" y="402"/>
                  </a:cubicBezTo>
                  <a:cubicBezTo>
                    <a:pt x="22058" y="402"/>
                    <a:pt x="22024" y="395"/>
                    <a:pt x="22002" y="392"/>
                  </a:cubicBezTo>
                  <a:lnTo>
                    <a:pt x="22002" y="392"/>
                  </a:lnTo>
                  <a:cubicBezTo>
                    <a:pt x="22256" y="478"/>
                    <a:pt x="22480" y="537"/>
                    <a:pt x="22708" y="664"/>
                  </a:cubicBezTo>
                  <a:lnTo>
                    <a:pt x="22708" y="664"/>
                  </a:lnTo>
                  <a:cubicBezTo>
                    <a:pt x="22691" y="657"/>
                    <a:pt x="22673" y="651"/>
                    <a:pt x="22655" y="646"/>
                  </a:cubicBezTo>
                  <a:lnTo>
                    <a:pt x="22655" y="646"/>
                  </a:lnTo>
                  <a:cubicBezTo>
                    <a:pt x="22677" y="657"/>
                    <a:pt x="22690" y="660"/>
                    <a:pt x="22717" y="668"/>
                  </a:cubicBezTo>
                  <a:cubicBezTo>
                    <a:pt x="22714" y="667"/>
                    <a:pt x="22711" y="665"/>
                    <a:pt x="22708" y="664"/>
                  </a:cubicBezTo>
                  <a:lnTo>
                    <a:pt x="22708" y="664"/>
                  </a:lnTo>
                  <a:cubicBezTo>
                    <a:pt x="22945" y="750"/>
                    <a:pt x="23189" y="929"/>
                    <a:pt x="23352" y="990"/>
                  </a:cubicBezTo>
                  <a:cubicBezTo>
                    <a:pt x="23350" y="990"/>
                    <a:pt x="23349" y="990"/>
                    <a:pt x="23348" y="990"/>
                  </a:cubicBezTo>
                  <a:cubicBezTo>
                    <a:pt x="23314" y="990"/>
                    <a:pt x="23446" y="1058"/>
                    <a:pt x="23489" y="1091"/>
                  </a:cubicBezTo>
                  <a:cubicBezTo>
                    <a:pt x="23678" y="1132"/>
                    <a:pt x="23919" y="1350"/>
                    <a:pt x="24148" y="1424"/>
                  </a:cubicBezTo>
                  <a:lnTo>
                    <a:pt x="24136" y="1429"/>
                  </a:lnTo>
                  <a:cubicBezTo>
                    <a:pt x="24452" y="1587"/>
                    <a:pt x="24793" y="1747"/>
                    <a:pt x="25172" y="1840"/>
                  </a:cubicBezTo>
                  <a:cubicBezTo>
                    <a:pt x="25356" y="1889"/>
                    <a:pt x="25551" y="1914"/>
                    <a:pt x="25746" y="1914"/>
                  </a:cubicBezTo>
                  <a:cubicBezTo>
                    <a:pt x="25948" y="1914"/>
                    <a:pt x="26150" y="1887"/>
                    <a:pt x="26337" y="1832"/>
                  </a:cubicBezTo>
                  <a:cubicBezTo>
                    <a:pt x="26754" y="1726"/>
                    <a:pt x="27206" y="1566"/>
                    <a:pt x="27596" y="1331"/>
                  </a:cubicBezTo>
                  <a:cubicBezTo>
                    <a:pt x="27666" y="1286"/>
                    <a:pt x="27603" y="1305"/>
                    <a:pt x="27660" y="1269"/>
                  </a:cubicBezTo>
                  <a:cubicBezTo>
                    <a:pt x="27689" y="1254"/>
                    <a:pt x="27702" y="1249"/>
                    <a:pt x="27707" y="1249"/>
                  </a:cubicBezTo>
                  <a:cubicBezTo>
                    <a:pt x="27717" y="1249"/>
                    <a:pt x="27689" y="1273"/>
                    <a:pt x="27700" y="1273"/>
                  </a:cubicBezTo>
                  <a:cubicBezTo>
                    <a:pt x="27702" y="1273"/>
                    <a:pt x="27705" y="1272"/>
                    <a:pt x="27709" y="1270"/>
                  </a:cubicBezTo>
                  <a:cubicBezTo>
                    <a:pt x="27895" y="1145"/>
                    <a:pt x="28162" y="1025"/>
                    <a:pt x="28403" y="897"/>
                  </a:cubicBezTo>
                  <a:cubicBezTo>
                    <a:pt x="28428" y="874"/>
                    <a:pt x="28495" y="836"/>
                    <a:pt x="28466" y="836"/>
                  </a:cubicBezTo>
                  <a:cubicBezTo>
                    <a:pt x="28751" y="728"/>
                    <a:pt x="29105" y="507"/>
                    <a:pt x="29403" y="450"/>
                  </a:cubicBezTo>
                  <a:cubicBezTo>
                    <a:pt x="29289" y="437"/>
                    <a:pt x="29566" y="366"/>
                    <a:pt x="29668" y="345"/>
                  </a:cubicBezTo>
                  <a:cubicBezTo>
                    <a:pt x="29682" y="343"/>
                    <a:pt x="29694" y="342"/>
                    <a:pt x="29703" y="342"/>
                  </a:cubicBezTo>
                  <a:cubicBezTo>
                    <a:pt x="29730" y="342"/>
                    <a:pt x="29732" y="351"/>
                    <a:pt x="29719" y="361"/>
                  </a:cubicBezTo>
                  <a:lnTo>
                    <a:pt x="29719" y="361"/>
                  </a:lnTo>
                  <a:cubicBezTo>
                    <a:pt x="29755" y="353"/>
                    <a:pt x="29788" y="346"/>
                    <a:pt x="29819" y="339"/>
                  </a:cubicBezTo>
                  <a:cubicBezTo>
                    <a:pt x="29873" y="336"/>
                    <a:pt x="29921" y="332"/>
                    <a:pt x="29970" y="328"/>
                  </a:cubicBezTo>
                  <a:cubicBezTo>
                    <a:pt x="29993" y="325"/>
                    <a:pt x="30016" y="324"/>
                    <a:pt x="30040" y="324"/>
                  </a:cubicBezTo>
                  <a:cubicBezTo>
                    <a:pt x="30117" y="324"/>
                    <a:pt x="30202" y="338"/>
                    <a:pt x="30313" y="349"/>
                  </a:cubicBezTo>
                  <a:cubicBezTo>
                    <a:pt x="30433" y="368"/>
                    <a:pt x="30471" y="342"/>
                    <a:pt x="30615" y="385"/>
                  </a:cubicBezTo>
                  <a:cubicBezTo>
                    <a:pt x="30656" y="415"/>
                    <a:pt x="30731" y="437"/>
                    <a:pt x="30813" y="458"/>
                  </a:cubicBezTo>
                  <a:cubicBezTo>
                    <a:pt x="30894" y="484"/>
                    <a:pt x="30982" y="514"/>
                    <a:pt x="31050" y="544"/>
                  </a:cubicBezTo>
                  <a:cubicBezTo>
                    <a:pt x="31044" y="534"/>
                    <a:pt x="31050" y="530"/>
                    <a:pt x="31065" y="530"/>
                  </a:cubicBezTo>
                  <a:cubicBezTo>
                    <a:pt x="31112" y="530"/>
                    <a:pt x="31243" y="575"/>
                    <a:pt x="31343" y="631"/>
                  </a:cubicBezTo>
                  <a:lnTo>
                    <a:pt x="31284" y="648"/>
                  </a:lnTo>
                  <a:cubicBezTo>
                    <a:pt x="31732" y="819"/>
                    <a:pt x="32311" y="1226"/>
                    <a:pt x="32856" y="1437"/>
                  </a:cubicBezTo>
                  <a:lnTo>
                    <a:pt x="32885" y="1477"/>
                  </a:lnTo>
                  <a:cubicBezTo>
                    <a:pt x="33163" y="1592"/>
                    <a:pt x="33436" y="1717"/>
                    <a:pt x="33731" y="1788"/>
                  </a:cubicBezTo>
                  <a:cubicBezTo>
                    <a:pt x="33915" y="1834"/>
                    <a:pt x="34107" y="1862"/>
                    <a:pt x="34297" y="1862"/>
                  </a:cubicBezTo>
                  <a:cubicBezTo>
                    <a:pt x="34407" y="1862"/>
                    <a:pt x="34518" y="1853"/>
                    <a:pt x="34626" y="1831"/>
                  </a:cubicBezTo>
                  <a:cubicBezTo>
                    <a:pt x="34706" y="1826"/>
                    <a:pt x="34809" y="1810"/>
                    <a:pt x="34911" y="1794"/>
                  </a:cubicBezTo>
                  <a:cubicBezTo>
                    <a:pt x="35012" y="1772"/>
                    <a:pt x="35110" y="1744"/>
                    <a:pt x="35185" y="1722"/>
                  </a:cubicBezTo>
                  <a:cubicBezTo>
                    <a:pt x="35378" y="1630"/>
                    <a:pt x="35450" y="1609"/>
                    <a:pt x="35567" y="1519"/>
                  </a:cubicBezTo>
                  <a:cubicBezTo>
                    <a:pt x="35638" y="1486"/>
                    <a:pt x="35689" y="1483"/>
                    <a:pt x="35720" y="1478"/>
                  </a:cubicBezTo>
                  <a:cubicBezTo>
                    <a:pt x="35960" y="1371"/>
                    <a:pt x="36198" y="1282"/>
                    <a:pt x="36364" y="1148"/>
                  </a:cubicBezTo>
                  <a:lnTo>
                    <a:pt x="36380" y="1162"/>
                  </a:lnTo>
                  <a:cubicBezTo>
                    <a:pt x="36553" y="1045"/>
                    <a:pt x="36801" y="879"/>
                    <a:pt x="37017" y="791"/>
                  </a:cubicBezTo>
                  <a:cubicBezTo>
                    <a:pt x="37059" y="748"/>
                    <a:pt x="37228" y="658"/>
                    <a:pt x="37188" y="658"/>
                  </a:cubicBezTo>
                  <a:cubicBezTo>
                    <a:pt x="37183" y="658"/>
                    <a:pt x="37176" y="660"/>
                    <a:pt x="37165" y="662"/>
                  </a:cubicBezTo>
                  <a:cubicBezTo>
                    <a:pt x="37245" y="617"/>
                    <a:pt x="37232" y="666"/>
                    <a:pt x="37306" y="606"/>
                  </a:cubicBezTo>
                  <a:lnTo>
                    <a:pt x="37306" y="606"/>
                  </a:lnTo>
                  <a:lnTo>
                    <a:pt x="37241" y="671"/>
                  </a:lnTo>
                  <a:cubicBezTo>
                    <a:pt x="37707" y="450"/>
                    <a:pt x="38112" y="279"/>
                    <a:pt x="38602" y="241"/>
                  </a:cubicBezTo>
                  <a:cubicBezTo>
                    <a:pt x="38673" y="249"/>
                    <a:pt x="38788" y="266"/>
                    <a:pt x="38921" y="270"/>
                  </a:cubicBezTo>
                  <a:cubicBezTo>
                    <a:pt x="39053" y="291"/>
                    <a:pt x="39204" y="312"/>
                    <a:pt x="39334" y="365"/>
                  </a:cubicBezTo>
                  <a:cubicBezTo>
                    <a:pt x="39499" y="389"/>
                    <a:pt x="39755" y="525"/>
                    <a:pt x="39884" y="538"/>
                  </a:cubicBezTo>
                  <a:lnTo>
                    <a:pt x="39884" y="560"/>
                  </a:lnTo>
                  <a:cubicBezTo>
                    <a:pt x="40085" y="651"/>
                    <a:pt x="40352" y="791"/>
                    <a:pt x="40605" y="941"/>
                  </a:cubicBezTo>
                  <a:cubicBezTo>
                    <a:pt x="40752" y="1028"/>
                    <a:pt x="40767" y="1002"/>
                    <a:pt x="40890" y="1058"/>
                  </a:cubicBezTo>
                  <a:lnTo>
                    <a:pt x="40888" y="1080"/>
                  </a:lnTo>
                  <a:cubicBezTo>
                    <a:pt x="41024" y="1140"/>
                    <a:pt x="41073" y="1132"/>
                    <a:pt x="41132" y="1140"/>
                  </a:cubicBezTo>
                  <a:cubicBezTo>
                    <a:pt x="41226" y="1206"/>
                    <a:pt x="41244" y="1199"/>
                    <a:pt x="41339" y="1264"/>
                  </a:cubicBezTo>
                  <a:cubicBezTo>
                    <a:pt x="41235" y="1222"/>
                    <a:pt x="41142" y="1198"/>
                    <a:pt x="41064" y="1186"/>
                  </a:cubicBezTo>
                  <a:lnTo>
                    <a:pt x="41064" y="1186"/>
                  </a:lnTo>
                  <a:cubicBezTo>
                    <a:pt x="41221" y="1281"/>
                    <a:pt x="41406" y="1320"/>
                    <a:pt x="41495" y="1395"/>
                  </a:cubicBezTo>
                  <a:cubicBezTo>
                    <a:pt x="41608" y="1460"/>
                    <a:pt x="41708" y="1497"/>
                    <a:pt x="41750" y="1497"/>
                  </a:cubicBezTo>
                  <a:cubicBezTo>
                    <a:pt x="41756" y="1497"/>
                    <a:pt x="41761" y="1496"/>
                    <a:pt x="41764" y="1495"/>
                  </a:cubicBezTo>
                  <a:lnTo>
                    <a:pt x="41764" y="1495"/>
                  </a:lnTo>
                  <a:cubicBezTo>
                    <a:pt x="41772" y="1504"/>
                    <a:pt x="41815" y="1529"/>
                    <a:pt x="41798" y="1529"/>
                  </a:cubicBezTo>
                  <a:cubicBezTo>
                    <a:pt x="41793" y="1529"/>
                    <a:pt x="41785" y="1527"/>
                    <a:pt x="41771" y="1524"/>
                  </a:cubicBezTo>
                  <a:lnTo>
                    <a:pt x="41771" y="1524"/>
                  </a:lnTo>
                  <a:cubicBezTo>
                    <a:pt x="41874" y="1571"/>
                    <a:pt x="41945" y="1590"/>
                    <a:pt x="42013" y="1605"/>
                  </a:cubicBezTo>
                  <a:lnTo>
                    <a:pt x="42013" y="1605"/>
                  </a:lnTo>
                  <a:cubicBezTo>
                    <a:pt x="41993" y="1597"/>
                    <a:pt x="41966" y="1583"/>
                    <a:pt x="41944" y="1576"/>
                  </a:cubicBezTo>
                  <a:lnTo>
                    <a:pt x="41944" y="1576"/>
                  </a:lnTo>
                  <a:cubicBezTo>
                    <a:pt x="41984" y="1577"/>
                    <a:pt x="42046" y="1596"/>
                    <a:pt x="42077" y="1596"/>
                  </a:cubicBezTo>
                  <a:cubicBezTo>
                    <a:pt x="42092" y="1596"/>
                    <a:pt x="42099" y="1592"/>
                    <a:pt x="42095" y="1580"/>
                  </a:cubicBezTo>
                  <a:cubicBezTo>
                    <a:pt x="42039" y="1568"/>
                    <a:pt x="42034" y="1571"/>
                    <a:pt x="41965" y="1542"/>
                  </a:cubicBezTo>
                  <a:cubicBezTo>
                    <a:pt x="41968" y="1542"/>
                    <a:pt x="41970" y="1541"/>
                    <a:pt x="41974" y="1541"/>
                  </a:cubicBezTo>
                  <a:cubicBezTo>
                    <a:pt x="42024" y="1541"/>
                    <a:pt x="42186" y="1599"/>
                    <a:pt x="42225" y="1624"/>
                  </a:cubicBezTo>
                  <a:cubicBezTo>
                    <a:pt x="42244" y="1639"/>
                    <a:pt x="42226" y="1641"/>
                    <a:pt x="42202" y="1641"/>
                  </a:cubicBezTo>
                  <a:cubicBezTo>
                    <a:pt x="42191" y="1641"/>
                    <a:pt x="42178" y="1641"/>
                    <a:pt x="42167" y="1641"/>
                  </a:cubicBezTo>
                  <a:cubicBezTo>
                    <a:pt x="42147" y="1641"/>
                    <a:pt x="42137" y="1643"/>
                    <a:pt x="42170" y="1658"/>
                  </a:cubicBezTo>
                  <a:cubicBezTo>
                    <a:pt x="42170" y="1658"/>
                    <a:pt x="42252" y="1668"/>
                    <a:pt x="42334" y="1677"/>
                  </a:cubicBezTo>
                  <a:cubicBezTo>
                    <a:pt x="42378" y="1685"/>
                    <a:pt x="42423" y="1687"/>
                    <a:pt x="42454" y="1688"/>
                  </a:cubicBezTo>
                  <a:lnTo>
                    <a:pt x="42454" y="1688"/>
                  </a:lnTo>
                  <a:cubicBezTo>
                    <a:pt x="42393" y="1681"/>
                    <a:pt x="42330" y="1649"/>
                    <a:pt x="42357" y="1639"/>
                  </a:cubicBezTo>
                  <a:lnTo>
                    <a:pt x="42235" y="1617"/>
                  </a:lnTo>
                  <a:lnTo>
                    <a:pt x="42247" y="1598"/>
                  </a:lnTo>
                  <a:cubicBezTo>
                    <a:pt x="42047" y="1545"/>
                    <a:pt x="41922" y="1471"/>
                    <a:pt x="41720" y="1400"/>
                  </a:cubicBezTo>
                  <a:lnTo>
                    <a:pt x="41720" y="1400"/>
                  </a:lnTo>
                  <a:lnTo>
                    <a:pt x="41785" y="1453"/>
                  </a:lnTo>
                  <a:cubicBezTo>
                    <a:pt x="41669" y="1405"/>
                    <a:pt x="41540" y="1377"/>
                    <a:pt x="41449" y="1301"/>
                  </a:cubicBezTo>
                  <a:lnTo>
                    <a:pt x="41449" y="1301"/>
                  </a:lnTo>
                  <a:cubicBezTo>
                    <a:pt x="41461" y="1305"/>
                    <a:pt x="41469" y="1307"/>
                    <a:pt x="41474" y="1307"/>
                  </a:cubicBezTo>
                  <a:cubicBezTo>
                    <a:pt x="41490" y="1307"/>
                    <a:pt x="41472" y="1288"/>
                    <a:pt x="41475" y="1280"/>
                  </a:cubicBezTo>
                  <a:cubicBezTo>
                    <a:pt x="41447" y="1270"/>
                    <a:pt x="41415" y="1263"/>
                    <a:pt x="41385" y="1245"/>
                  </a:cubicBezTo>
                  <a:lnTo>
                    <a:pt x="41436" y="1239"/>
                  </a:lnTo>
                  <a:lnTo>
                    <a:pt x="41436" y="1239"/>
                  </a:lnTo>
                  <a:cubicBezTo>
                    <a:pt x="41437" y="1239"/>
                    <a:pt x="41437" y="1239"/>
                    <a:pt x="41438" y="1239"/>
                  </a:cubicBezTo>
                  <a:cubicBezTo>
                    <a:pt x="41444" y="1239"/>
                    <a:pt x="41449" y="1238"/>
                    <a:pt x="41454" y="1236"/>
                  </a:cubicBezTo>
                  <a:lnTo>
                    <a:pt x="41454" y="1236"/>
                  </a:lnTo>
                  <a:lnTo>
                    <a:pt x="41436" y="1239"/>
                  </a:lnTo>
                  <a:lnTo>
                    <a:pt x="41436" y="1239"/>
                  </a:lnTo>
                  <a:cubicBezTo>
                    <a:pt x="41348" y="1237"/>
                    <a:pt x="41138" y="1093"/>
                    <a:pt x="41089" y="1076"/>
                  </a:cubicBezTo>
                  <a:lnTo>
                    <a:pt x="41089" y="1076"/>
                  </a:lnTo>
                  <a:lnTo>
                    <a:pt x="41108" y="1078"/>
                  </a:lnTo>
                  <a:cubicBezTo>
                    <a:pt x="41062" y="1047"/>
                    <a:pt x="41044" y="1038"/>
                    <a:pt x="41040" y="1038"/>
                  </a:cubicBezTo>
                  <a:cubicBezTo>
                    <a:pt x="41032" y="1038"/>
                    <a:pt x="41064" y="1068"/>
                    <a:pt x="41052" y="1068"/>
                  </a:cubicBezTo>
                  <a:cubicBezTo>
                    <a:pt x="41047" y="1068"/>
                    <a:pt x="41036" y="1064"/>
                    <a:pt x="41015" y="1052"/>
                  </a:cubicBezTo>
                  <a:cubicBezTo>
                    <a:pt x="40924" y="995"/>
                    <a:pt x="40999" y="997"/>
                    <a:pt x="40919" y="935"/>
                  </a:cubicBezTo>
                  <a:cubicBezTo>
                    <a:pt x="40752" y="845"/>
                    <a:pt x="40451" y="713"/>
                    <a:pt x="40274" y="588"/>
                  </a:cubicBezTo>
                  <a:cubicBezTo>
                    <a:pt x="40118" y="516"/>
                    <a:pt x="39940" y="447"/>
                    <a:pt x="39792" y="403"/>
                  </a:cubicBezTo>
                  <a:cubicBezTo>
                    <a:pt x="39650" y="343"/>
                    <a:pt x="39815" y="368"/>
                    <a:pt x="39663" y="328"/>
                  </a:cubicBezTo>
                  <a:cubicBezTo>
                    <a:pt x="39684" y="322"/>
                    <a:pt x="39669" y="301"/>
                    <a:pt x="39660" y="284"/>
                  </a:cubicBezTo>
                  <a:lnTo>
                    <a:pt x="39660" y="284"/>
                  </a:lnTo>
                  <a:cubicBezTo>
                    <a:pt x="39660" y="285"/>
                    <a:pt x="39659" y="285"/>
                    <a:pt x="39658" y="285"/>
                  </a:cubicBezTo>
                  <a:cubicBezTo>
                    <a:pt x="39633" y="285"/>
                    <a:pt x="39499" y="229"/>
                    <a:pt x="39472" y="229"/>
                  </a:cubicBezTo>
                  <a:cubicBezTo>
                    <a:pt x="39462" y="229"/>
                    <a:pt x="39466" y="236"/>
                    <a:pt x="39493" y="255"/>
                  </a:cubicBezTo>
                  <a:cubicBezTo>
                    <a:pt x="39285" y="184"/>
                    <a:pt x="39042" y="111"/>
                    <a:pt x="38803" y="108"/>
                  </a:cubicBezTo>
                  <a:lnTo>
                    <a:pt x="38803" y="108"/>
                  </a:lnTo>
                  <a:cubicBezTo>
                    <a:pt x="38871" y="107"/>
                    <a:pt x="38888" y="87"/>
                    <a:pt x="38825" y="71"/>
                  </a:cubicBezTo>
                  <a:lnTo>
                    <a:pt x="38825" y="71"/>
                  </a:lnTo>
                  <a:cubicBezTo>
                    <a:pt x="38710" y="81"/>
                    <a:pt x="38514" y="96"/>
                    <a:pt x="38313" y="120"/>
                  </a:cubicBezTo>
                  <a:cubicBezTo>
                    <a:pt x="38320" y="143"/>
                    <a:pt x="38384" y="132"/>
                    <a:pt x="38366" y="160"/>
                  </a:cubicBezTo>
                  <a:cubicBezTo>
                    <a:pt x="38339" y="169"/>
                    <a:pt x="38293" y="189"/>
                    <a:pt x="38244" y="196"/>
                  </a:cubicBezTo>
                  <a:cubicBezTo>
                    <a:pt x="38222" y="184"/>
                    <a:pt x="38214" y="156"/>
                    <a:pt x="38151" y="156"/>
                  </a:cubicBezTo>
                  <a:cubicBezTo>
                    <a:pt x="38124" y="156"/>
                    <a:pt x="38088" y="161"/>
                    <a:pt x="38035" y="174"/>
                  </a:cubicBezTo>
                  <a:cubicBezTo>
                    <a:pt x="38041" y="164"/>
                    <a:pt x="38055" y="155"/>
                    <a:pt x="38072" y="148"/>
                  </a:cubicBezTo>
                  <a:lnTo>
                    <a:pt x="38072" y="148"/>
                  </a:lnTo>
                  <a:cubicBezTo>
                    <a:pt x="38016" y="163"/>
                    <a:pt x="37976" y="166"/>
                    <a:pt x="37945" y="166"/>
                  </a:cubicBezTo>
                  <a:cubicBezTo>
                    <a:pt x="37924" y="166"/>
                    <a:pt x="37906" y="165"/>
                    <a:pt x="37891" y="165"/>
                  </a:cubicBezTo>
                  <a:cubicBezTo>
                    <a:pt x="37882" y="165"/>
                    <a:pt x="37874" y="165"/>
                    <a:pt x="37866" y="167"/>
                  </a:cubicBezTo>
                  <a:cubicBezTo>
                    <a:pt x="37895" y="156"/>
                    <a:pt x="37932" y="141"/>
                    <a:pt x="37960" y="130"/>
                  </a:cubicBezTo>
                  <a:lnTo>
                    <a:pt x="37960" y="130"/>
                  </a:lnTo>
                  <a:cubicBezTo>
                    <a:pt x="37826" y="155"/>
                    <a:pt x="37788" y="191"/>
                    <a:pt x="37657" y="241"/>
                  </a:cubicBezTo>
                  <a:cubicBezTo>
                    <a:pt x="37605" y="210"/>
                    <a:pt x="37866" y="156"/>
                    <a:pt x="37911" y="120"/>
                  </a:cubicBezTo>
                  <a:lnTo>
                    <a:pt x="37800" y="118"/>
                  </a:lnTo>
                  <a:cubicBezTo>
                    <a:pt x="37591" y="188"/>
                    <a:pt x="37756" y="173"/>
                    <a:pt x="37541" y="241"/>
                  </a:cubicBezTo>
                  <a:lnTo>
                    <a:pt x="37561" y="216"/>
                  </a:lnTo>
                  <a:lnTo>
                    <a:pt x="37561" y="216"/>
                  </a:lnTo>
                  <a:lnTo>
                    <a:pt x="37497" y="246"/>
                  </a:lnTo>
                  <a:cubicBezTo>
                    <a:pt x="37466" y="262"/>
                    <a:pt x="37434" y="279"/>
                    <a:pt x="37434" y="279"/>
                  </a:cubicBezTo>
                  <a:cubicBezTo>
                    <a:pt x="37437" y="287"/>
                    <a:pt x="37445" y="293"/>
                    <a:pt x="37463" y="293"/>
                  </a:cubicBezTo>
                  <a:cubicBezTo>
                    <a:pt x="37486" y="293"/>
                    <a:pt x="37524" y="284"/>
                    <a:pt x="37586" y="259"/>
                  </a:cubicBezTo>
                  <a:lnTo>
                    <a:pt x="37586" y="259"/>
                  </a:lnTo>
                  <a:cubicBezTo>
                    <a:pt x="37529" y="326"/>
                    <a:pt x="37488" y="307"/>
                    <a:pt x="37319" y="391"/>
                  </a:cubicBezTo>
                  <a:cubicBezTo>
                    <a:pt x="37308" y="401"/>
                    <a:pt x="37306" y="405"/>
                    <a:pt x="37310" y="405"/>
                  </a:cubicBezTo>
                  <a:cubicBezTo>
                    <a:pt x="37320" y="405"/>
                    <a:pt x="37373" y="373"/>
                    <a:pt x="37395" y="373"/>
                  </a:cubicBezTo>
                  <a:cubicBezTo>
                    <a:pt x="37399" y="373"/>
                    <a:pt x="37402" y="374"/>
                    <a:pt x="37404" y="376"/>
                  </a:cubicBezTo>
                  <a:cubicBezTo>
                    <a:pt x="37430" y="391"/>
                    <a:pt x="37312" y="441"/>
                    <a:pt x="37230" y="486"/>
                  </a:cubicBezTo>
                  <a:cubicBezTo>
                    <a:pt x="37177" y="512"/>
                    <a:pt x="37153" y="520"/>
                    <a:pt x="37139" y="520"/>
                  </a:cubicBezTo>
                  <a:cubicBezTo>
                    <a:pt x="37122" y="520"/>
                    <a:pt x="37123" y="508"/>
                    <a:pt x="37102" y="508"/>
                  </a:cubicBezTo>
                  <a:cubicBezTo>
                    <a:pt x="37098" y="508"/>
                    <a:pt x="37092" y="508"/>
                    <a:pt x="37086" y="510"/>
                  </a:cubicBezTo>
                  <a:cubicBezTo>
                    <a:pt x="37107" y="495"/>
                    <a:pt x="37186" y="452"/>
                    <a:pt x="37205" y="452"/>
                  </a:cubicBezTo>
                  <a:cubicBezTo>
                    <a:pt x="37208" y="452"/>
                    <a:pt x="37210" y="453"/>
                    <a:pt x="37209" y="456"/>
                  </a:cubicBezTo>
                  <a:cubicBezTo>
                    <a:pt x="37281" y="408"/>
                    <a:pt x="37268" y="401"/>
                    <a:pt x="37243" y="401"/>
                  </a:cubicBezTo>
                  <a:cubicBezTo>
                    <a:pt x="37233" y="401"/>
                    <a:pt x="37220" y="402"/>
                    <a:pt x="37210" y="402"/>
                  </a:cubicBezTo>
                  <a:cubicBezTo>
                    <a:pt x="37191" y="402"/>
                    <a:pt x="37183" y="398"/>
                    <a:pt x="37223" y="371"/>
                  </a:cubicBezTo>
                  <a:lnTo>
                    <a:pt x="37223" y="371"/>
                  </a:lnTo>
                  <a:cubicBezTo>
                    <a:pt x="37087" y="422"/>
                    <a:pt x="37103" y="446"/>
                    <a:pt x="37043" y="487"/>
                  </a:cubicBezTo>
                  <a:lnTo>
                    <a:pt x="37043" y="487"/>
                  </a:lnTo>
                  <a:cubicBezTo>
                    <a:pt x="37047" y="485"/>
                    <a:pt x="37050" y="484"/>
                    <a:pt x="37053" y="484"/>
                  </a:cubicBezTo>
                  <a:cubicBezTo>
                    <a:pt x="37067" y="484"/>
                    <a:pt x="37040" y="514"/>
                    <a:pt x="37059" y="514"/>
                  </a:cubicBezTo>
                  <a:cubicBezTo>
                    <a:pt x="37060" y="514"/>
                    <a:pt x="37062" y="514"/>
                    <a:pt x="37064" y="514"/>
                  </a:cubicBezTo>
                  <a:lnTo>
                    <a:pt x="37064" y="514"/>
                  </a:lnTo>
                  <a:cubicBezTo>
                    <a:pt x="36872" y="687"/>
                    <a:pt x="36899" y="543"/>
                    <a:pt x="36692" y="665"/>
                  </a:cubicBezTo>
                  <a:cubicBezTo>
                    <a:pt x="36750" y="678"/>
                    <a:pt x="36499" y="836"/>
                    <a:pt x="36579" y="836"/>
                  </a:cubicBezTo>
                  <a:cubicBezTo>
                    <a:pt x="36588" y="836"/>
                    <a:pt x="36600" y="834"/>
                    <a:pt x="36617" y="830"/>
                  </a:cubicBezTo>
                  <a:lnTo>
                    <a:pt x="36617" y="830"/>
                  </a:lnTo>
                  <a:cubicBezTo>
                    <a:pt x="36571" y="864"/>
                    <a:pt x="36513" y="908"/>
                    <a:pt x="36458" y="932"/>
                  </a:cubicBezTo>
                  <a:cubicBezTo>
                    <a:pt x="36470" y="916"/>
                    <a:pt x="36467" y="912"/>
                    <a:pt x="36458" y="912"/>
                  </a:cubicBezTo>
                  <a:cubicBezTo>
                    <a:pt x="36447" y="912"/>
                    <a:pt x="36426" y="919"/>
                    <a:pt x="36417" y="919"/>
                  </a:cubicBezTo>
                  <a:cubicBezTo>
                    <a:pt x="36408" y="919"/>
                    <a:pt x="36410" y="912"/>
                    <a:pt x="36440" y="885"/>
                  </a:cubicBezTo>
                  <a:lnTo>
                    <a:pt x="36440" y="885"/>
                  </a:lnTo>
                  <a:lnTo>
                    <a:pt x="36364" y="926"/>
                  </a:lnTo>
                  <a:lnTo>
                    <a:pt x="36460" y="833"/>
                  </a:lnTo>
                  <a:lnTo>
                    <a:pt x="36460" y="833"/>
                  </a:lnTo>
                  <a:cubicBezTo>
                    <a:pt x="36367" y="860"/>
                    <a:pt x="36218" y="919"/>
                    <a:pt x="36167" y="931"/>
                  </a:cubicBezTo>
                  <a:cubicBezTo>
                    <a:pt x="36065" y="1001"/>
                    <a:pt x="36214" y="938"/>
                    <a:pt x="36091" y="1012"/>
                  </a:cubicBezTo>
                  <a:cubicBezTo>
                    <a:pt x="36103" y="1000"/>
                    <a:pt x="36102" y="995"/>
                    <a:pt x="36093" y="995"/>
                  </a:cubicBezTo>
                  <a:cubicBezTo>
                    <a:pt x="36075" y="995"/>
                    <a:pt x="36026" y="1015"/>
                    <a:pt x="35989" y="1034"/>
                  </a:cubicBezTo>
                  <a:cubicBezTo>
                    <a:pt x="36013" y="1024"/>
                    <a:pt x="36029" y="1020"/>
                    <a:pt x="36037" y="1020"/>
                  </a:cubicBezTo>
                  <a:cubicBezTo>
                    <a:pt x="36067" y="1020"/>
                    <a:pt x="35996" y="1081"/>
                    <a:pt x="35943" y="1116"/>
                  </a:cubicBezTo>
                  <a:cubicBezTo>
                    <a:pt x="35853" y="1162"/>
                    <a:pt x="35771" y="1182"/>
                    <a:pt x="35747" y="1182"/>
                  </a:cubicBezTo>
                  <a:cubicBezTo>
                    <a:pt x="35741" y="1182"/>
                    <a:pt x="35739" y="1181"/>
                    <a:pt x="35742" y="1178"/>
                  </a:cubicBezTo>
                  <a:lnTo>
                    <a:pt x="35821" y="1114"/>
                  </a:lnTo>
                  <a:lnTo>
                    <a:pt x="35821" y="1114"/>
                  </a:lnTo>
                  <a:cubicBezTo>
                    <a:pt x="35770" y="1153"/>
                    <a:pt x="35790" y="1114"/>
                    <a:pt x="35718" y="1159"/>
                  </a:cubicBezTo>
                  <a:cubicBezTo>
                    <a:pt x="35702" y="1185"/>
                    <a:pt x="35661" y="1233"/>
                    <a:pt x="35641" y="1266"/>
                  </a:cubicBezTo>
                  <a:cubicBezTo>
                    <a:pt x="35572" y="1305"/>
                    <a:pt x="35512" y="1308"/>
                    <a:pt x="35488" y="1323"/>
                  </a:cubicBezTo>
                  <a:lnTo>
                    <a:pt x="35595" y="1256"/>
                  </a:lnTo>
                  <a:lnTo>
                    <a:pt x="35595" y="1256"/>
                  </a:lnTo>
                  <a:cubicBezTo>
                    <a:pt x="35550" y="1278"/>
                    <a:pt x="35527" y="1284"/>
                    <a:pt x="35514" y="1284"/>
                  </a:cubicBezTo>
                  <a:cubicBezTo>
                    <a:pt x="35498" y="1284"/>
                    <a:pt x="35495" y="1276"/>
                    <a:pt x="35480" y="1276"/>
                  </a:cubicBezTo>
                  <a:cubicBezTo>
                    <a:pt x="35466" y="1276"/>
                    <a:pt x="35444" y="1283"/>
                    <a:pt x="35395" y="1308"/>
                  </a:cubicBezTo>
                  <a:lnTo>
                    <a:pt x="35364" y="1346"/>
                  </a:lnTo>
                  <a:cubicBezTo>
                    <a:pt x="35354" y="1349"/>
                    <a:pt x="35345" y="1350"/>
                    <a:pt x="35339" y="1350"/>
                  </a:cubicBezTo>
                  <a:cubicBezTo>
                    <a:pt x="35329" y="1350"/>
                    <a:pt x="35325" y="1347"/>
                    <a:pt x="35329" y="1342"/>
                  </a:cubicBezTo>
                  <a:lnTo>
                    <a:pt x="35329" y="1342"/>
                  </a:lnTo>
                  <a:cubicBezTo>
                    <a:pt x="35299" y="1363"/>
                    <a:pt x="35227" y="1389"/>
                    <a:pt x="35196" y="1406"/>
                  </a:cubicBezTo>
                  <a:lnTo>
                    <a:pt x="35181" y="1395"/>
                  </a:lnTo>
                  <a:cubicBezTo>
                    <a:pt x="35123" y="1430"/>
                    <a:pt x="35054" y="1481"/>
                    <a:pt x="34972" y="1481"/>
                  </a:cubicBezTo>
                  <a:cubicBezTo>
                    <a:pt x="34968" y="1481"/>
                    <a:pt x="34963" y="1481"/>
                    <a:pt x="34958" y="1481"/>
                  </a:cubicBezTo>
                  <a:lnTo>
                    <a:pt x="34958" y="1481"/>
                  </a:lnTo>
                  <a:cubicBezTo>
                    <a:pt x="34971" y="1483"/>
                    <a:pt x="34982" y="1484"/>
                    <a:pt x="34991" y="1484"/>
                  </a:cubicBezTo>
                  <a:cubicBezTo>
                    <a:pt x="35037" y="1484"/>
                    <a:pt x="35059" y="1458"/>
                    <a:pt x="35156" y="1437"/>
                  </a:cubicBezTo>
                  <a:lnTo>
                    <a:pt x="35156" y="1437"/>
                  </a:lnTo>
                  <a:cubicBezTo>
                    <a:pt x="35235" y="1440"/>
                    <a:pt x="35053" y="1502"/>
                    <a:pt x="35027" y="1509"/>
                  </a:cubicBezTo>
                  <a:cubicBezTo>
                    <a:pt x="35026" y="1502"/>
                    <a:pt x="35020" y="1498"/>
                    <a:pt x="35010" y="1498"/>
                  </a:cubicBezTo>
                  <a:cubicBezTo>
                    <a:pt x="34965" y="1498"/>
                    <a:pt x="34841" y="1563"/>
                    <a:pt x="34773" y="1570"/>
                  </a:cubicBezTo>
                  <a:cubicBezTo>
                    <a:pt x="34723" y="1565"/>
                    <a:pt x="34680" y="1566"/>
                    <a:pt x="34651" y="1563"/>
                  </a:cubicBezTo>
                  <a:lnTo>
                    <a:pt x="34623" y="1594"/>
                  </a:lnTo>
                  <a:cubicBezTo>
                    <a:pt x="34614" y="1583"/>
                    <a:pt x="34599" y="1579"/>
                    <a:pt x="34581" y="1579"/>
                  </a:cubicBezTo>
                  <a:cubicBezTo>
                    <a:pt x="34530" y="1579"/>
                    <a:pt x="34452" y="1609"/>
                    <a:pt x="34385" y="1609"/>
                  </a:cubicBezTo>
                  <a:cubicBezTo>
                    <a:pt x="34379" y="1609"/>
                    <a:pt x="34373" y="1609"/>
                    <a:pt x="34368" y="1609"/>
                  </a:cubicBezTo>
                  <a:cubicBezTo>
                    <a:pt x="34415" y="1589"/>
                    <a:pt x="34408" y="1573"/>
                    <a:pt x="34344" y="1566"/>
                  </a:cubicBezTo>
                  <a:lnTo>
                    <a:pt x="34344" y="1566"/>
                  </a:lnTo>
                  <a:cubicBezTo>
                    <a:pt x="34430" y="1610"/>
                    <a:pt x="34202" y="1603"/>
                    <a:pt x="34225" y="1630"/>
                  </a:cubicBezTo>
                  <a:cubicBezTo>
                    <a:pt x="34060" y="1606"/>
                    <a:pt x="34268" y="1585"/>
                    <a:pt x="34220" y="1555"/>
                  </a:cubicBezTo>
                  <a:lnTo>
                    <a:pt x="34220" y="1555"/>
                  </a:lnTo>
                  <a:cubicBezTo>
                    <a:pt x="34205" y="1561"/>
                    <a:pt x="34189" y="1563"/>
                    <a:pt x="34173" y="1563"/>
                  </a:cubicBezTo>
                  <a:cubicBezTo>
                    <a:pt x="34118" y="1563"/>
                    <a:pt x="34062" y="1537"/>
                    <a:pt x="34017" y="1537"/>
                  </a:cubicBezTo>
                  <a:cubicBezTo>
                    <a:pt x="34005" y="1537"/>
                    <a:pt x="33994" y="1539"/>
                    <a:pt x="33984" y="1543"/>
                  </a:cubicBezTo>
                  <a:cubicBezTo>
                    <a:pt x="34100" y="1577"/>
                    <a:pt x="33962" y="1564"/>
                    <a:pt x="33933" y="1575"/>
                  </a:cubicBezTo>
                  <a:cubicBezTo>
                    <a:pt x="33783" y="1544"/>
                    <a:pt x="33962" y="1564"/>
                    <a:pt x="33858" y="1531"/>
                  </a:cubicBezTo>
                  <a:cubicBezTo>
                    <a:pt x="33838" y="1526"/>
                    <a:pt x="33814" y="1524"/>
                    <a:pt x="33795" y="1524"/>
                  </a:cubicBezTo>
                  <a:cubicBezTo>
                    <a:pt x="33757" y="1524"/>
                    <a:pt x="33738" y="1534"/>
                    <a:pt x="33798" y="1559"/>
                  </a:cubicBezTo>
                  <a:lnTo>
                    <a:pt x="33798" y="1559"/>
                  </a:lnTo>
                  <a:cubicBezTo>
                    <a:pt x="33714" y="1525"/>
                    <a:pt x="33604" y="1538"/>
                    <a:pt x="33517" y="1476"/>
                  </a:cubicBezTo>
                  <a:cubicBezTo>
                    <a:pt x="33512" y="1470"/>
                    <a:pt x="33513" y="1468"/>
                    <a:pt x="33519" y="1468"/>
                  </a:cubicBezTo>
                  <a:cubicBezTo>
                    <a:pt x="33531" y="1468"/>
                    <a:pt x="33561" y="1478"/>
                    <a:pt x="33590" y="1487"/>
                  </a:cubicBezTo>
                  <a:cubicBezTo>
                    <a:pt x="33618" y="1494"/>
                    <a:pt x="33645" y="1501"/>
                    <a:pt x="33654" y="1501"/>
                  </a:cubicBezTo>
                  <a:cubicBezTo>
                    <a:pt x="33660" y="1501"/>
                    <a:pt x="33659" y="1499"/>
                    <a:pt x="33650" y="1493"/>
                  </a:cubicBezTo>
                  <a:cubicBezTo>
                    <a:pt x="33585" y="1471"/>
                    <a:pt x="33549" y="1465"/>
                    <a:pt x="33524" y="1465"/>
                  </a:cubicBezTo>
                  <a:cubicBezTo>
                    <a:pt x="33494" y="1465"/>
                    <a:pt x="33479" y="1473"/>
                    <a:pt x="33449" y="1473"/>
                  </a:cubicBezTo>
                  <a:cubicBezTo>
                    <a:pt x="33425" y="1473"/>
                    <a:pt x="33392" y="1468"/>
                    <a:pt x="33334" y="1450"/>
                  </a:cubicBezTo>
                  <a:lnTo>
                    <a:pt x="33334" y="1450"/>
                  </a:lnTo>
                  <a:cubicBezTo>
                    <a:pt x="33384" y="1475"/>
                    <a:pt x="33363" y="1490"/>
                    <a:pt x="33316" y="1490"/>
                  </a:cubicBezTo>
                  <a:cubicBezTo>
                    <a:pt x="33290" y="1490"/>
                    <a:pt x="33255" y="1485"/>
                    <a:pt x="33219" y="1474"/>
                  </a:cubicBezTo>
                  <a:cubicBezTo>
                    <a:pt x="33156" y="1443"/>
                    <a:pt x="33141" y="1433"/>
                    <a:pt x="33148" y="1433"/>
                  </a:cubicBezTo>
                  <a:cubicBezTo>
                    <a:pt x="33159" y="1433"/>
                    <a:pt x="33225" y="1457"/>
                    <a:pt x="33250" y="1457"/>
                  </a:cubicBezTo>
                  <a:cubicBezTo>
                    <a:pt x="33260" y="1457"/>
                    <a:pt x="33263" y="1452"/>
                    <a:pt x="33248" y="1438"/>
                  </a:cubicBezTo>
                  <a:lnTo>
                    <a:pt x="33163" y="1406"/>
                  </a:lnTo>
                  <a:cubicBezTo>
                    <a:pt x="33136" y="1382"/>
                    <a:pt x="33144" y="1374"/>
                    <a:pt x="33167" y="1374"/>
                  </a:cubicBezTo>
                  <a:cubicBezTo>
                    <a:pt x="33209" y="1374"/>
                    <a:pt x="33301" y="1399"/>
                    <a:pt x="33338" y="1399"/>
                  </a:cubicBezTo>
                  <a:cubicBezTo>
                    <a:pt x="33357" y="1399"/>
                    <a:pt x="33361" y="1392"/>
                    <a:pt x="33337" y="1373"/>
                  </a:cubicBezTo>
                  <a:lnTo>
                    <a:pt x="33243" y="1346"/>
                  </a:lnTo>
                  <a:cubicBezTo>
                    <a:pt x="33268" y="1344"/>
                    <a:pt x="33303" y="1337"/>
                    <a:pt x="33272" y="1311"/>
                  </a:cubicBezTo>
                  <a:lnTo>
                    <a:pt x="33272" y="1311"/>
                  </a:lnTo>
                  <a:cubicBezTo>
                    <a:pt x="33269" y="1312"/>
                    <a:pt x="33266" y="1313"/>
                    <a:pt x="33262" y="1313"/>
                  </a:cubicBezTo>
                  <a:cubicBezTo>
                    <a:pt x="33213" y="1313"/>
                    <a:pt x="33060" y="1227"/>
                    <a:pt x="33043" y="1222"/>
                  </a:cubicBezTo>
                  <a:lnTo>
                    <a:pt x="33043" y="1222"/>
                  </a:lnTo>
                  <a:cubicBezTo>
                    <a:pt x="33015" y="1235"/>
                    <a:pt x="33118" y="1251"/>
                    <a:pt x="33095" y="1261"/>
                  </a:cubicBezTo>
                  <a:cubicBezTo>
                    <a:pt x="32999" y="1222"/>
                    <a:pt x="32939" y="1236"/>
                    <a:pt x="32802" y="1151"/>
                  </a:cubicBezTo>
                  <a:lnTo>
                    <a:pt x="32802" y="1151"/>
                  </a:lnTo>
                  <a:cubicBezTo>
                    <a:pt x="32815" y="1155"/>
                    <a:pt x="32824" y="1156"/>
                    <a:pt x="32829" y="1156"/>
                  </a:cubicBezTo>
                  <a:cubicBezTo>
                    <a:pt x="32861" y="1156"/>
                    <a:pt x="32797" y="1111"/>
                    <a:pt x="32823" y="1111"/>
                  </a:cubicBezTo>
                  <a:cubicBezTo>
                    <a:pt x="32823" y="1111"/>
                    <a:pt x="32824" y="1111"/>
                    <a:pt x="32826" y="1111"/>
                  </a:cubicBezTo>
                  <a:cubicBezTo>
                    <a:pt x="32803" y="1095"/>
                    <a:pt x="32791" y="1092"/>
                    <a:pt x="32783" y="1092"/>
                  </a:cubicBezTo>
                  <a:cubicBezTo>
                    <a:pt x="32777" y="1092"/>
                    <a:pt x="32773" y="1093"/>
                    <a:pt x="32767" y="1093"/>
                  </a:cubicBezTo>
                  <a:cubicBezTo>
                    <a:pt x="32756" y="1093"/>
                    <a:pt x="32738" y="1088"/>
                    <a:pt x="32697" y="1060"/>
                  </a:cubicBezTo>
                  <a:lnTo>
                    <a:pt x="32715" y="1053"/>
                  </a:lnTo>
                  <a:cubicBezTo>
                    <a:pt x="32346" y="854"/>
                    <a:pt x="31880" y="587"/>
                    <a:pt x="31518" y="481"/>
                  </a:cubicBezTo>
                  <a:cubicBezTo>
                    <a:pt x="31470" y="430"/>
                    <a:pt x="31349" y="372"/>
                    <a:pt x="31164" y="277"/>
                  </a:cubicBezTo>
                  <a:lnTo>
                    <a:pt x="31164" y="277"/>
                  </a:lnTo>
                  <a:cubicBezTo>
                    <a:pt x="31188" y="290"/>
                    <a:pt x="31187" y="295"/>
                    <a:pt x="31174" y="295"/>
                  </a:cubicBezTo>
                  <a:cubicBezTo>
                    <a:pt x="31157" y="295"/>
                    <a:pt x="31117" y="286"/>
                    <a:pt x="31090" y="277"/>
                  </a:cubicBezTo>
                  <a:lnTo>
                    <a:pt x="31001" y="213"/>
                  </a:lnTo>
                  <a:cubicBezTo>
                    <a:pt x="30887" y="151"/>
                    <a:pt x="30712" y="133"/>
                    <a:pt x="30595" y="120"/>
                  </a:cubicBezTo>
                  <a:cubicBezTo>
                    <a:pt x="30575" y="110"/>
                    <a:pt x="30570" y="101"/>
                    <a:pt x="30566" y="93"/>
                  </a:cubicBezTo>
                  <a:cubicBezTo>
                    <a:pt x="30523" y="78"/>
                    <a:pt x="30495" y="73"/>
                    <a:pt x="30474" y="73"/>
                  </a:cubicBezTo>
                  <a:cubicBezTo>
                    <a:pt x="30443" y="73"/>
                    <a:pt x="30428" y="84"/>
                    <a:pt x="30403" y="84"/>
                  </a:cubicBezTo>
                  <a:cubicBezTo>
                    <a:pt x="30401" y="84"/>
                    <a:pt x="30400" y="84"/>
                    <a:pt x="30399" y="84"/>
                  </a:cubicBezTo>
                  <a:cubicBezTo>
                    <a:pt x="30399" y="84"/>
                    <a:pt x="30331" y="53"/>
                    <a:pt x="30327" y="53"/>
                  </a:cubicBezTo>
                  <a:cubicBezTo>
                    <a:pt x="30327" y="53"/>
                    <a:pt x="30327" y="53"/>
                    <a:pt x="30327" y="53"/>
                  </a:cubicBezTo>
                  <a:lnTo>
                    <a:pt x="30307" y="72"/>
                  </a:lnTo>
                  <a:cubicBezTo>
                    <a:pt x="30296" y="72"/>
                    <a:pt x="30284" y="72"/>
                    <a:pt x="30272" y="72"/>
                  </a:cubicBezTo>
                  <a:cubicBezTo>
                    <a:pt x="30161" y="72"/>
                    <a:pt x="30038" y="56"/>
                    <a:pt x="30051" y="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247650" y="4281633"/>
              <a:ext cx="8431072" cy="290908"/>
            </a:xfrm>
            <a:custGeom>
              <a:avLst/>
              <a:gdLst/>
              <a:ahLst/>
              <a:cxnLst/>
              <a:rect l="l" t="t" r="r" b="b"/>
              <a:pathLst>
                <a:path w="42498" h="1939" extrusionOk="0">
                  <a:moveTo>
                    <a:pt x="38640" y="0"/>
                  </a:moveTo>
                  <a:lnTo>
                    <a:pt x="38640" y="0"/>
                  </a:lnTo>
                  <a:cubicBezTo>
                    <a:pt x="38488" y="16"/>
                    <a:pt x="38416" y="23"/>
                    <a:pt x="38191" y="76"/>
                  </a:cubicBezTo>
                  <a:cubicBezTo>
                    <a:pt x="38191" y="93"/>
                    <a:pt x="38268" y="82"/>
                    <a:pt x="38168" y="115"/>
                  </a:cubicBezTo>
                  <a:cubicBezTo>
                    <a:pt x="38149" y="122"/>
                    <a:pt x="38132" y="129"/>
                    <a:pt x="38116" y="134"/>
                  </a:cubicBezTo>
                  <a:lnTo>
                    <a:pt x="38116" y="134"/>
                  </a:lnTo>
                  <a:cubicBezTo>
                    <a:pt x="38201" y="114"/>
                    <a:pt x="38313" y="110"/>
                    <a:pt x="38251" y="92"/>
                  </a:cubicBezTo>
                  <a:cubicBezTo>
                    <a:pt x="38287" y="68"/>
                    <a:pt x="38389" y="40"/>
                    <a:pt x="38494" y="35"/>
                  </a:cubicBezTo>
                  <a:cubicBezTo>
                    <a:pt x="38546" y="31"/>
                    <a:pt x="38598" y="28"/>
                    <a:pt x="38642" y="28"/>
                  </a:cubicBezTo>
                  <a:cubicBezTo>
                    <a:pt x="38686" y="29"/>
                    <a:pt x="38721" y="37"/>
                    <a:pt x="38740" y="42"/>
                  </a:cubicBezTo>
                  <a:cubicBezTo>
                    <a:pt x="38908" y="20"/>
                    <a:pt x="38609" y="29"/>
                    <a:pt x="38640" y="0"/>
                  </a:cubicBezTo>
                  <a:close/>
                  <a:moveTo>
                    <a:pt x="38116" y="134"/>
                  </a:moveTo>
                  <a:cubicBezTo>
                    <a:pt x="38100" y="138"/>
                    <a:pt x="38085" y="142"/>
                    <a:pt x="38072" y="147"/>
                  </a:cubicBezTo>
                  <a:lnTo>
                    <a:pt x="38072" y="147"/>
                  </a:lnTo>
                  <a:cubicBezTo>
                    <a:pt x="38086" y="144"/>
                    <a:pt x="38100" y="139"/>
                    <a:pt x="38116" y="134"/>
                  </a:cubicBezTo>
                  <a:close/>
                  <a:moveTo>
                    <a:pt x="20481" y="270"/>
                  </a:moveTo>
                  <a:cubicBezTo>
                    <a:pt x="20480" y="270"/>
                    <a:pt x="20479" y="270"/>
                    <a:pt x="20478" y="270"/>
                  </a:cubicBezTo>
                  <a:cubicBezTo>
                    <a:pt x="20478" y="270"/>
                    <a:pt x="20479" y="270"/>
                    <a:pt x="20480" y="270"/>
                  </a:cubicBezTo>
                  <a:cubicBezTo>
                    <a:pt x="20481" y="270"/>
                    <a:pt x="20482" y="270"/>
                    <a:pt x="20484" y="270"/>
                  </a:cubicBezTo>
                  <a:lnTo>
                    <a:pt x="20484" y="270"/>
                  </a:lnTo>
                  <a:cubicBezTo>
                    <a:pt x="20483" y="270"/>
                    <a:pt x="20482" y="270"/>
                    <a:pt x="20481" y="270"/>
                  </a:cubicBezTo>
                  <a:close/>
                  <a:moveTo>
                    <a:pt x="39511" y="161"/>
                  </a:moveTo>
                  <a:cubicBezTo>
                    <a:pt x="39456" y="161"/>
                    <a:pt x="39545" y="219"/>
                    <a:pt x="39650" y="269"/>
                  </a:cubicBezTo>
                  <a:cubicBezTo>
                    <a:pt x="39652" y="270"/>
                    <a:pt x="39654" y="272"/>
                    <a:pt x="39656" y="273"/>
                  </a:cubicBezTo>
                  <a:lnTo>
                    <a:pt x="39656" y="273"/>
                  </a:lnTo>
                  <a:cubicBezTo>
                    <a:pt x="39654" y="266"/>
                    <a:pt x="39657" y="260"/>
                    <a:pt x="39671" y="260"/>
                  </a:cubicBezTo>
                  <a:cubicBezTo>
                    <a:pt x="39675" y="260"/>
                    <a:pt x="39679" y="261"/>
                    <a:pt x="39684" y="261"/>
                  </a:cubicBezTo>
                  <a:lnTo>
                    <a:pt x="39684" y="261"/>
                  </a:lnTo>
                  <a:cubicBezTo>
                    <a:pt x="39638" y="238"/>
                    <a:pt x="39603" y="205"/>
                    <a:pt x="39538" y="196"/>
                  </a:cubicBezTo>
                  <a:cubicBezTo>
                    <a:pt x="39511" y="176"/>
                    <a:pt x="39590" y="191"/>
                    <a:pt x="39519" y="161"/>
                  </a:cubicBezTo>
                  <a:cubicBezTo>
                    <a:pt x="39516" y="161"/>
                    <a:pt x="39513" y="161"/>
                    <a:pt x="39511" y="161"/>
                  </a:cubicBezTo>
                  <a:close/>
                  <a:moveTo>
                    <a:pt x="31147" y="268"/>
                  </a:moveTo>
                  <a:cubicBezTo>
                    <a:pt x="31154" y="271"/>
                    <a:pt x="31162" y="275"/>
                    <a:pt x="31169" y="279"/>
                  </a:cubicBezTo>
                  <a:lnTo>
                    <a:pt x="31169" y="279"/>
                  </a:lnTo>
                  <a:cubicBezTo>
                    <a:pt x="31163" y="276"/>
                    <a:pt x="31156" y="272"/>
                    <a:pt x="31147" y="268"/>
                  </a:cubicBezTo>
                  <a:close/>
                  <a:moveTo>
                    <a:pt x="39684" y="261"/>
                  </a:moveTo>
                  <a:cubicBezTo>
                    <a:pt x="39708" y="273"/>
                    <a:pt x="39735" y="282"/>
                    <a:pt x="39770" y="283"/>
                  </a:cubicBezTo>
                  <a:cubicBezTo>
                    <a:pt x="39728" y="270"/>
                    <a:pt x="39701" y="263"/>
                    <a:pt x="39684" y="261"/>
                  </a:cubicBezTo>
                  <a:close/>
                  <a:moveTo>
                    <a:pt x="39656" y="273"/>
                  </a:moveTo>
                  <a:cubicBezTo>
                    <a:pt x="39657" y="277"/>
                    <a:pt x="39658" y="280"/>
                    <a:pt x="39660" y="284"/>
                  </a:cubicBezTo>
                  <a:lnTo>
                    <a:pt x="39660" y="284"/>
                  </a:lnTo>
                  <a:cubicBezTo>
                    <a:pt x="39664" y="283"/>
                    <a:pt x="39663" y="280"/>
                    <a:pt x="39656" y="273"/>
                  </a:cubicBezTo>
                  <a:close/>
                  <a:moveTo>
                    <a:pt x="21776" y="346"/>
                  </a:moveTo>
                  <a:cubicBezTo>
                    <a:pt x="21778" y="346"/>
                    <a:pt x="21780" y="346"/>
                    <a:pt x="21782" y="347"/>
                  </a:cubicBezTo>
                  <a:cubicBezTo>
                    <a:pt x="21780" y="346"/>
                    <a:pt x="21778" y="346"/>
                    <a:pt x="21776" y="346"/>
                  </a:cubicBezTo>
                  <a:close/>
                  <a:moveTo>
                    <a:pt x="29719" y="360"/>
                  </a:moveTo>
                  <a:cubicBezTo>
                    <a:pt x="29694" y="365"/>
                    <a:pt x="29668" y="370"/>
                    <a:pt x="29640" y="376"/>
                  </a:cubicBezTo>
                  <a:lnTo>
                    <a:pt x="29709" y="366"/>
                  </a:lnTo>
                  <a:cubicBezTo>
                    <a:pt x="29713" y="364"/>
                    <a:pt x="29716" y="362"/>
                    <a:pt x="29719" y="360"/>
                  </a:cubicBezTo>
                  <a:close/>
                  <a:moveTo>
                    <a:pt x="11833" y="397"/>
                  </a:moveTo>
                  <a:lnTo>
                    <a:pt x="11833" y="397"/>
                  </a:lnTo>
                  <a:cubicBezTo>
                    <a:pt x="11829" y="398"/>
                    <a:pt x="11828" y="399"/>
                    <a:pt x="11829" y="400"/>
                  </a:cubicBezTo>
                  <a:lnTo>
                    <a:pt x="11829" y="400"/>
                  </a:lnTo>
                  <a:cubicBezTo>
                    <a:pt x="11831" y="399"/>
                    <a:pt x="11832" y="398"/>
                    <a:pt x="11833" y="397"/>
                  </a:cubicBezTo>
                  <a:close/>
                  <a:moveTo>
                    <a:pt x="37043" y="486"/>
                  </a:moveTo>
                  <a:lnTo>
                    <a:pt x="37043" y="486"/>
                  </a:lnTo>
                  <a:cubicBezTo>
                    <a:pt x="37032" y="490"/>
                    <a:pt x="37013" y="500"/>
                    <a:pt x="36983" y="518"/>
                  </a:cubicBezTo>
                  <a:cubicBezTo>
                    <a:pt x="37009" y="506"/>
                    <a:pt x="37028" y="495"/>
                    <a:pt x="37043" y="486"/>
                  </a:cubicBezTo>
                  <a:close/>
                  <a:moveTo>
                    <a:pt x="19901" y="547"/>
                  </a:moveTo>
                  <a:lnTo>
                    <a:pt x="19901" y="547"/>
                  </a:lnTo>
                  <a:cubicBezTo>
                    <a:pt x="19895" y="550"/>
                    <a:pt x="19887" y="554"/>
                    <a:pt x="19879" y="559"/>
                  </a:cubicBezTo>
                  <a:lnTo>
                    <a:pt x="19879" y="559"/>
                  </a:lnTo>
                  <a:cubicBezTo>
                    <a:pt x="19881" y="558"/>
                    <a:pt x="19883" y="557"/>
                    <a:pt x="19885" y="557"/>
                  </a:cubicBezTo>
                  <a:lnTo>
                    <a:pt x="19885" y="557"/>
                  </a:lnTo>
                  <a:cubicBezTo>
                    <a:pt x="19891" y="554"/>
                    <a:pt x="19896" y="550"/>
                    <a:pt x="19901" y="547"/>
                  </a:cubicBezTo>
                  <a:close/>
                  <a:moveTo>
                    <a:pt x="19680" y="675"/>
                  </a:moveTo>
                  <a:cubicBezTo>
                    <a:pt x="19658" y="690"/>
                    <a:pt x="19637" y="703"/>
                    <a:pt x="19621" y="710"/>
                  </a:cubicBezTo>
                  <a:lnTo>
                    <a:pt x="19621" y="710"/>
                  </a:lnTo>
                  <a:cubicBezTo>
                    <a:pt x="19638" y="700"/>
                    <a:pt x="19658" y="688"/>
                    <a:pt x="19680" y="675"/>
                  </a:cubicBezTo>
                  <a:close/>
                  <a:moveTo>
                    <a:pt x="35838" y="1100"/>
                  </a:moveTo>
                  <a:lnTo>
                    <a:pt x="35821" y="1113"/>
                  </a:lnTo>
                  <a:lnTo>
                    <a:pt x="35821" y="1113"/>
                  </a:lnTo>
                  <a:cubicBezTo>
                    <a:pt x="35826" y="1110"/>
                    <a:pt x="35832" y="1105"/>
                    <a:pt x="35838" y="1100"/>
                  </a:cubicBezTo>
                  <a:close/>
                  <a:moveTo>
                    <a:pt x="35340" y="1331"/>
                  </a:moveTo>
                  <a:cubicBezTo>
                    <a:pt x="35334" y="1335"/>
                    <a:pt x="35331" y="1338"/>
                    <a:pt x="35329" y="1341"/>
                  </a:cubicBezTo>
                  <a:lnTo>
                    <a:pt x="35329" y="1341"/>
                  </a:lnTo>
                  <a:cubicBezTo>
                    <a:pt x="35334" y="1337"/>
                    <a:pt x="35337" y="1334"/>
                    <a:pt x="35340" y="1331"/>
                  </a:cubicBezTo>
                  <a:close/>
                  <a:moveTo>
                    <a:pt x="17870" y="1531"/>
                  </a:moveTo>
                  <a:cubicBezTo>
                    <a:pt x="17867" y="1531"/>
                    <a:pt x="17860" y="1535"/>
                    <a:pt x="17852" y="1541"/>
                  </a:cubicBezTo>
                  <a:lnTo>
                    <a:pt x="17852" y="1541"/>
                  </a:lnTo>
                  <a:cubicBezTo>
                    <a:pt x="17859" y="1539"/>
                    <a:pt x="17866" y="1536"/>
                    <a:pt x="17872" y="1534"/>
                  </a:cubicBezTo>
                  <a:cubicBezTo>
                    <a:pt x="17872" y="1532"/>
                    <a:pt x="17871" y="1531"/>
                    <a:pt x="17870" y="1531"/>
                  </a:cubicBezTo>
                  <a:close/>
                  <a:moveTo>
                    <a:pt x="42013" y="1604"/>
                  </a:moveTo>
                  <a:cubicBezTo>
                    <a:pt x="42023" y="1608"/>
                    <a:pt x="42031" y="1611"/>
                    <a:pt x="42036" y="1611"/>
                  </a:cubicBezTo>
                  <a:cubicBezTo>
                    <a:pt x="42038" y="1611"/>
                    <a:pt x="42039" y="1610"/>
                    <a:pt x="42040" y="1610"/>
                  </a:cubicBezTo>
                  <a:cubicBezTo>
                    <a:pt x="42031" y="1608"/>
                    <a:pt x="42022" y="1606"/>
                    <a:pt x="42013" y="1604"/>
                  </a:cubicBezTo>
                  <a:close/>
                  <a:moveTo>
                    <a:pt x="25811" y="1669"/>
                  </a:moveTo>
                  <a:lnTo>
                    <a:pt x="25796" y="1673"/>
                  </a:lnTo>
                  <a:lnTo>
                    <a:pt x="25796" y="1673"/>
                  </a:lnTo>
                  <a:cubicBezTo>
                    <a:pt x="25802" y="1672"/>
                    <a:pt x="25807" y="1671"/>
                    <a:pt x="25811" y="1669"/>
                  </a:cubicBezTo>
                  <a:close/>
                  <a:moveTo>
                    <a:pt x="42454" y="1687"/>
                  </a:moveTo>
                  <a:lnTo>
                    <a:pt x="42454" y="1687"/>
                  </a:lnTo>
                  <a:cubicBezTo>
                    <a:pt x="42462" y="1688"/>
                    <a:pt x="42470" y="1689"/>
                    <a:pt x="42478" y="1689"/>
                  </a:cubicBezTo>
                  <a:cubicBezTo>
                    <a:pt x="42485" y="1689"/>
                    <a:pt x="42491" y="1689"/>
                    <a:pt x="42497" y="1688"/>
                  </a:cubicBezTo>
                  <a:lnTo>
                    <a:pt x="42497" y="1688"/>
                  </a:lnTo>
                  <a:cubicBezTo>
                    <a:pt x="42497" y="1688"/>
                    <a:pt x="42492" y="1688"/>
                    <a:pt x="42483" y="1688"/>
                  </a:cubicBezTo>
                  <a:cubicBezTo>
                    <a:pt x="42476" y="1688"/>
                    <a:pt x="42466" y="1688"/>
                    <a:pt x="42454" y="1687"/>
                  </a:cubicBezTo>
                  <a:close/>
                  <a:moveTo>
                    <a:pt x="30051" y="31"/>
                  </a:moveTo>
                  <a:cubicBezTo>
                    <a:pt x="30005" y="39"/>
                    <a:pt x="29960" y="48"/>
                    <a:pt x="30018" y="53"/>
                  </a:cubicBezTo>
                  <a:cubicBezTo>
                    <a:pt x="29993" y="52"/>
                    <a:pt x="29958" y="50"/>
                    <a:pt x="29916" y="50"/>
                  </a:cubicBezTo>
                  <a:cubicBezTo>
                    <a:pt x="29862" y="50"/>
                    <a:pt x="29797" y="53"/>
                    <a:pt x="29729" y="64"/>
                  </a:cubicBezTo>
                  <a:cubicBezTo>
                    <a:pt x="29611" y="85"/>
                    <a:pt x="29480" y="108"/>
                    <a:pt x="29384" y="147"/>
                  </a:cubicBezTo>
                  <a:cubicBezTo>
                    <a:pt x="29419" y="140"/>
                    <a:pt x="29440" y="137"/>
                    <a:pt x="29454" y="137"/>
                  </a:cubicBezTo>
                  <a:cubicBezTo>
                    <a:pt x="29478" y="137"/>
                    <a:pt x="29478" y="146"/>
                    <a:pt x="29486" y="156"/>
                  </a:cubicBezTo>
                  <a:cubicBezTo>
                    <a:pt x="29467" y="197"/>
                    <a:pt x="29441" y="163"/>
                    <a:pt x="29367" y="204"/>
                  </a:cubicBezTo>
                  <a:cubicBezTo>
                    <a:pt x="29362" y="193"/>
                    <a:pt x="29269" y="206"/>
                    <a:pt x="29362" y="170"/>
                  </a:cubicBezTo>
                  <a:lnTo>
                    <a:pt x="29362" y="170"/>
                  </a:lnTo>
                  <a:cubicBezTo>
                    <a:pt x="29082" y="202"/>
                    <a:pt x="28741" y="385"/>
                    <a:pt x="28440" y="532"/>
                  </a:cubicBezTo>
                  <a:cubicBezTo>
                    <a:pt x="28381" y="567"/>
                    <a:pt x="28402" y="562"/>
                    <a:pt x="28378" y="586"/>
                  </a:cubicBezTo>
                  <a:cubicBezTo>
                    <a:pt x="28174" y="654"/>
                    <a:pt x="27964" y="810"/>
                    <a:pt x="27758" y="905"/>
                  </a:cubicBezTo>
                  <a:cubicBezTo>
                    <a:pt x="27762" y="905"/>
                    <a:pt x="27766" y="904"/>
                    <a:pt x="27768" y="904"/>
                  </a:cubicBezTo>
                  <a:cubicBezTo>
                    <a:pt x="27803" y="904"/>
                    <a:pt x="27758" y="967"/>
                    <a:pt x="27655" y="1023"/>
                  </a:cubicBezTo>
                  <a:cubicBezTo>
                    <a:pt x="27618" y="1054"/>
                    <a:pt x="27599" y="1063"/>
                    <a:pt x="27585" y="1063"/>
                  </a:cubicBezTo>
                  <a:cubicBezTo>
                    <a:pt x="27566" y="1063"/>
                    <a:pt x="27555" y="1048"/>
                    <a:pt x="27525" y="1048"/>
                  </a:cubicBezTo>
                  <a:cubicBezTo>
                    <a:pt x="27512" y="1048"/>
                    <a:pt x="27495" y="1051"/>
                    <a:pt x="27471" y="1059"/>
                  </a:cubicBezTo>
                  <a:cubicBezTo>
                    <a:pt x="27424" y="1099"/>
                    <a:pt x="27324" y="1158"/>
                    <a:pt x="27280" y="1176"/>
                  </a:cubicBezTo>
                  <a:lnTo>
                    <a:pt x="27281" y="1171"/>
                  </a:lnTo>
                  <a:lnTo>
                    <a:pt x="27281" y="1171"/>
                  </a:lnTo>
                  <a:cubicBezTo>
                    <a:pt x="27220" y="1216"/>
                    <a:pt x="27119" y="1279"/>
                    <a:pt x="27033" y="1303"/>
                  </a:cubicBezTo>
                  <a:lnTo>
                    <a:pt x="27044" y="1296"/>
                  </a:lnTo>
                  <a:lnTo>
                    <a:pt x="27044" y="1296"/>
                  </a:lnTo>
                  <a:cubicBezTo>
                    <a:pt x="26977" y="1324"/>
                    <a:pt x="26893" y="1341"/>
                    <a:pt x="26825" y="1374"/>
                  </a:cubicBezTo>
                  <a:cubicBezTo>
                    <a:pt x="26805" y="1414"/>
                    <a:pt x="26627" y="1460"/>
                    <a:pt x="26593" y="1499"/>
                  </a:cubicBezTo>
                  <a:cubicBezTo>
                    <a:pt x="26584" y="1499"/>
                    <a:pt x="26594" y="1494"/>
                    <a:pt x="26579" y="1494"/>
                  </a:cubicBezTo>
                  <a:cubicBezTo>
                    <a:pt x="26578" y="1494"/>
                    <a:pt x="26577" y="1494"/>
                    <a:pt x="26575" y="1494"/>
                  </a:cubicBezTo>
                  <a:lnTo>
                    <a:pt x="26576" y="1518"/>
                  </a:lnTo>
                  <a:cubicBezTo>
                    <a:pt x="26577" y="1521"/>
                    <a:pt x="26430" y="1549"/>
                    <a:pt x="26430" y="1549"/>
                  </a:cubicBezTo>
                  <a:cubicBezTo>
                    <a:pt x="26458" y="1532"/>
                    <a:pt x="26464" y="1521"/>
                    <a:pt x="26501" y="1503"/>
                  </a:cubicBezTo>
                  <a:lnTo>
                    <a:pt x="26501" y="1503"/>
                  </a:lnTo>
                  <a:cubicBezTo>
                    <a:pt x="26346" y="1533"/>
                    <a:pt x="26456" y="1538"/>
                    <a:pt x="26379" y="1573"/>
                  </a:cubicBezTo>
                  <a:cubicBezTo>
                    <a:pt x="26329" y="1596"/>
                    <a:pt x="26303" y="1602"/>
                    <a:pt x="26284" y="1602"/>
                  </a:cubicBezTo>
                  <a:cubicBezTo>
                    <a:pt x="26264" y="1602"/>
                    <a:pt x="26250" y="1595"/>
                    <a:pt x="26223" y="1595"/>
                  </a:cubicBezTo>
                  <a:cubicBezTo>
                    <a:pt x="26265" y="1578"/>
                    <a:pt x="26303" y="1585"/>
                    <a:pt x="26328" y="1573"/>
                  </a:cubicBezTo>
                  <a:cubicBezTo>
                    <a:pt x="26344" y="1563"/>
                    <a:pt x="26346" y="1560"/>
                    <a:pt x="26340" y="1560"/>
                  </a:cubicBezTo>
                  <a:cubicBezTo>
                    <a:pt x="26328" y="1560"/>
                    <a:pt x="26285" y="1574"/>
                    <a:pt x="26266" y="1574"/>
                  </a:cubicBezTo>
                  <a:cubicBezTo>
                    <a:pt x="26261" y="1574"/>
                    <a:pt x="26258" y="1573"/>
                    <a:pt x="26257" y="1571"/>
                  </a:cubicBezTo>
                  <a:cubicBezTo>
                    <a:pt x="26234" y="1574"/>
                    <a:pt x="26230" y="1603"/>
                    <a:pt x="26150" y="1612"/>
                  </a:cubicBezTo>
                  <a:cubicBezTo>
                    <a:pt x="26115" y="1616"/>
                    <a:pt x="26059" y="1630"/>
                    <a:pt x="26011" y="1634"/>
                  </a:cubicBezTo>
                  <a:cubicBezTo>
                    <a:pt x="26003" y="1635"/>
                    <a:pt x="25995" y="1635"/>
                    <a:pt x="25988" y="1635"/>
                  </a:cubicBezTo>
                  <a:cubicBezTo>
                    <a:pt x="25953" y="1635"/>
                    <a:pt x="25931" y="1632"/>
                    <a:pt x="25938" y="1621"/>
                  </a:cubicBezTo>
                  <a:lnTo>
                    <a:pt x="25938" y="1621"/>
                  </a:lnTo>
                  <a:cubicBezTo>
                    <a:pt x="25880" y="1638"/>
                    <a:pt x="25811" y="1641"/>
                    <a:pt x="25766" y="1654"/>
                  </a:cubicBezTo>
                  <a:cubicBezTo>
                    <a:pt x="25823" y="1655"/>
                    <a:pt x="25926" y="1654"/>
                    <a:pt x="25940" y="1668"/>
                  </a:cubicBezTo>
                  <a:cubicBezTo>
                    <a:pt x="25901" y="1673"/>
                    <a:pt x="25833" y="1682"/>
                    <a:pt x="25796" y="1682"/>
                  </a:cubicBezTo>
                  <a:cubicBezTo>
                    <a:pt x="25783" y="1682"/>
                    <a:pt x="25774" y="1681"/>
                    <a:pt x="25770" y="1679"/>
                  </a:cubicBezTo>
                  <a:lnTo>
                    <a:pt x="25796" y="1673"/>
                  </a:lnTo>
                  <a:lnTo>
                    <a:pt x="25796" y="1673"/>
                  </a:lnTo>
                  <a:cubicBezTo>
                    <a:pt x="25786" y="1674"/>
                    <a:pt x="25774" y="1675"/>
                    <a:pt x="25761" y="1675"/>
                  </a:cubicBezTo>
                  <a:cubicBezTo>
                    <a:pt x="25738" y="1675"/>
                    <a:pt x="25713" y="1673"/>
                    <a:pt x="25696" y="1673"/>
                  </a:cubicBezTo>
                  <a:cubicBezTo>
                    <a:pt x="25672" y="1673"/>
                    <a:pt x="25664" y="1676"/>
                    <a:pt x="25697" y="1689"/>
                  </a:cubicBezTo>
                  <a:lnTo>
                    <a:pt x="25592" y="1651"/>
                  </a:lnTo>
                  <a:cubicBezTo>
                    <a:pt x="25579" y="1657"/>
                    <a:pt x="25560" y="1659"/>
                    <a:pt x="25537" y="1659"/>
                  </a:cubicBezTo>
                  <a:cubicBezTo>
                    <a:pt x="25485" y="1659"/>
                    <a:pt x="25415" y="1647"/>
                    <a:pt x="25354" y="1638"/>
                  </a:cubicBezTo>
                  <a:cubicBezTo>
                    <a:pt x="25355" y="1613"/>
                    <a:pt x="25430" y="1599"/>
                    <a:pt x="25271" y="1564"/>
                  </a:cubicBezTo>
                  <a:lnTo>
                    <a:pt x="25128" y="1548"/>
                  </a:lnTo>
                  <a:cubicBezTo>
                    <a:pt x="25055" y="1530"/>
                    <a:pt x="25037" y="1520"/>
                    <a:pt x="25054" y="1509"/>
                  </a:cubicBezTo>
                  <a:cubicBezTo>
                    <a:pt x="24817" y="1411"/>
                    <a:pt x="24779" y="1487"/>
                    <a:pt x="24598" y="1383"/>
                  </a:cubicBezTo>
                  <a:lnTo>
                    <a:pt x="24598" y="1383"/>
                  </a:lnTo>
                  <a:cubicBezTo>
                    <a:pt x="24608" y="1384"/>
                    <a:pt x="24616" y="1385"/>
                    <a:pt x="24623" y="1385"/>
                  </a:cubicBezTo>
                  <a:cubicBezTo>
                    <a:pt x="24677" y="1385"/>
                    <a:pt x="24616" y="1355"/>
                    <a:pt x="24544" y="1316"/>
                  </a:cubicBezTo>
                  <a:cubicBezTo>
                    <a:pt x="24542" y="1317"/>
                    <a:pt x="24537" y="1319"/>
                    <a:pt x="24530" y="1319"/>
                  </a:cubicBezTo>
                  <a:cubicBezTo>
                    <a:pt x="24522" y="1319"/>
                    <a:pt x="24510" y="1316"/>
                    <a:pt x="24492" y="1308"/>
                  </a:cubicBezTo>
                  <a:lnTo>
                    <a:pt x="24492" y="1308"/>
                  </a:lnTo>
                  <a:cubicBezTo>
                    <a:pt x="24510" y="1332"/>
                    <a:pt x="24549" y="1312"/>
                    <a:pt x="24606" y="1359"/>
                  </a:cubicBezTo>
                  <a:cubicBezTo>
                    <a:pt x="24608" y="1364"/>
                    <a:pt x="24607" y="1366"/>
                    <a:pt x="24602" y="1366"/>
                  </a:cubicBezTo>
                  <a:cubicBezTo>
                    <a:pt x="24583" y="1366"/>
                    <a:pt x="24516" y="1333"/>
                    <a:pt x="24483" y="1324"/>
                  </a:cubicBezTo>
                  <a:cubicBezTo>
                    <a:pt x="24344" y="1190"/>
                    <a:pt x="23944" y="1036"/>
                    <a:pt x="23695" y="861"/>
                  </a:cubicBezTo>
                  <a:lnTo>
                    <a:pt x="23695" y="861"/>
                  </a:lnTo>
                  <a:cubicBezTo>
                    <a:pt x="23695" y="868"/>
                    <a:pt x="23692" y="871"/>
                    <a:pt x="23685" y="871"/>
                  </a:cubicBezTo>
                  <a:cubicBezTo>
                    <a:pt x="23655" y="871"/>
                    <a:pt x="23562" y="803"/>
                    <a:pt x="23512" y="788"/>
                  </a:cubicBezTo>
                  <a:cubicBezTo>
                    <a:pt x="23545" y="764"/>
                    <a:pt x="23360" y="712"/>
                    <a:pt x="23296" y="653"/>
                  </a:cubicBezTo>
                  <a:lnTo>
                    <a:pt x="23296" y="653"/>
                  </a:lnTo>
                  <a:lnTo>
                    <a:pt x="23320" y="707"/>
                  </a:lnTo>
                  <a:cubicBezTo>
                    <a:pt x="23167" y="601"/>
                    <a:pt x="23029" y="615"/>
                    <a:pt x="22945" y="526"/>
                  </a:cubicBezTo>
                  <a:cubicBezTo>
                    <a:pt x="22914" y="507"/>
                    <a:pt x="22909" y="500"/>
                    <a:pt x="22919" y="500"/>
                  </a:cubicBezTo>
                  <a:cubicBezTo>
                    <a:pt x="22936" y="500"/>
                    <a:pt x="23002" y="524"/>
                    <a:pt x="23030" y="533"/>
                  </a:cubicBezTo>
                  <a:cubicBezTo>
                    <a:pt x="22919" y="431"/>
                    <a:pt x="22668" y="397"/>
                    <a:pt x="22579" y="312"/>
                  </a:cubicBezTo>
                  <a:lnTo>
                    <a:pt x="22579" y="312"/>
                  </a:lnTo>
                  <a:cubicBezTo>
                    <a:pt x="22566" y="318"/>
                    <a:pt x="22579" y="339"/>
                    <a:pt x="22543" y="339"/>
                  </a:cubicBezTo>
                  <a:cubicBezTo>
                    <a:pt x="22528" y="339"/>
                    <a:pt x="22505" y="335"/>
                    <a:pt x="22469" y="326"/>
                  </a:cubicBezTo>
                  <a:cubicBezTo>
                    <a:pt x="22424" y="302"/>
                    <a:pt x="22356" y="267"/>
                    <a:pt x="22302" y="238"/>
                  </a:cubicBezTo>
                  <a:cubicBezTo>
                    <a:pt x="22245" y="213"/>
                    <a:pt x="22203" y="195"/>
                    <a:pt x="22213" y="194"/>
                  </a:cubicBezTo>
                  <a:cubicBezTo>
                    <a:pt x="22129" y="177"/>
                    <a:pt x="22106" y="181"/>
                    <a:pt x="22019" y="146"/>
                  </a:cubicBezTo>
                  <a:cubicBezTo>
                    <a:pt x="22022" y="143"/>
                    <a:pt x="22027" y="142"/>
                    <a:pt x="22033" y="142"/>
                  </a:cubicBezTo>
                  <a:cubicBezTo>
                    <a:pt x="22050" y="142"/>
                    <a:pt x="22076" y="149"/>
                    <a:pt x="22098" y="152"/>
                  </a:cubicBezTo>
                  <a:cubicBezTo>
                    <a:pt x="21956" y="106"/>
                    <a:pt x="21833" y="100"/>
                    <a:pt x="21703" y="97"/>
                  </a:cubicBezTo>
                  <a:cubicBezTo>
                    <a:pt x="21665" y="82"/>
                    <a:pt x="21579" y="72"/>
                    <a:pt x="21481" y="65"/>
                  </a:cubicBezTo>
                  <a:cubicBezTo>
                    <a:pt x="21394" y="67"/>
                    <a:pt x="21298" y="73"/>
                    <a:pt x="21217" y="73"/>
                  </a:cubicBezTo>
                  <a:cubicBezTo>
                    <a:pt x="21207" y="73"/>
                    <a:pt x="21197" y="73"/>
                    <a:pt x="21187" y="73"/>
                  </a:cubicBezTo>
                  <a:cubicBezTo>
                    <a:pt x="21099" y="124"/>
                    <a:pt x="20916" y="110"/>
                    <a:pt x="20909" y="155"/>
                  </a:cubicBezTo>
                  <a:lnTo>
                    <a:pt x="20909" y="155"/>
                  </a:lnTo>
                  <a:cubicBezTo>
                    <a:pt x="20907" y="152"/>
                    <a:pt x="20898" y="152"/>
                    <a:pt x="20888" y="152"/>
                  </a:cubicBezTo>
                  <a:cubicBezTo>
                    <a:pt x="20885" y="152"/>
                    <a:pt x="20881" y="152"/>
                    <a:pt x="20879" y="152"/>
                  </a:cubicBezTo>
                  <a:cubicBezTo>
                    <a:pt x="20821" y="182"/>
                    <a:pt x="20780" y="223"/>
                    <a:pt x="20705" y="246"/>
                  </a:cubicBezTo>
                  <a:lnTo>
                    <a:pt x="20721" y="212"/>
                  </a:lnTo>
                  <a:cubicBezTo>
                    <a:pt x="20722" y="205"/>
                    <a:pt x="20716" y="201"/>
                    <a:pt x="20706" y="201"/>
                  </a:cubicBezTo>
                  <a:cubicBezTo>
                    <a:pt x="20659" y="201"/>
                    <a:pt x="20520" y="265"/>
                    <a:pt x="20484" y="270"/>
                  </a:cubicBezTo>
                  <a:lnTo>
                    <a:pt x="20484" y="270"/>
                  </a:lnTo>
                  <a:cubicBezTo>
                    <a:pt x="20541" y="271"/>
                    <a:pt x="20393" y="302"/>
                    <a:pt x="20395" y="324"/>
                  </a:cubicBezTo>
                  <a:lnTo>
                    <a:pt x="20313" y="368"/>
                  </a:lnTo>
                  <a:cubicBezTo>
                    <a:pt x="20180" y="435"/>
                    <a:pt x="20302" y="389"/>
                    <a:pt x="20137" y="466"/>
                  </a:cubicBezTo>
                  <a:cubicBezTo>
                    <a:pt x="20113" y="478"/>
                    <a:pt x="20098" y="482"/>
                    <a:pt x="20090" y="482"/>
                  </a:cubicBezTo>
                  <a:cubicBezTo>
                    <a:pt x="20069" y="482"/>
                    <a:pt x="20100" y="447"/>
                    <a:pt x="20126" y="439"/>
                  </a:cubicBezTo>
                  <a:lnTo>
                    <a:pt x="20126" y="439"/>
                  </a:lnTo>
                  <a:cubicBezTo>
                    <a:pt x="20046" y="461"/>
                    <a:pt x="19974" y="504"/>
                    <a:pt x="19901" y="547"/>
                  </a:cubicBezTo>
                  <a:lnTo>
                    <a:pt x="19901" y="547"/>
                  </a:lnTo>
                  <a:cubicBezTo>
                    <a:pt x="19909" y="543"/>
                    <a:pt x="19914" y="541"/>
                    <a:pt x="19916" y="541"/>
                  </a:cubicBezTo>
                  <a:cubicBezTo>
                    <a:pt x="19919" y="541"/>
                    <a:pt x="19916" y="546"/>
                    <a:pt x="19904" y="556"/>
                  </a:cubicBezTo>
                  <a:cubicBezTo>
                    <a:pt x="19902" y="555"/>
                    <a:pt x="19900" y="554"/>
                    <a:pt x="19898" y="554"/>
                  </a:cubicBezTo>
                  <a:cubicBezTo>
                    <a:pt x="19895" y="554"/>
                    <a:pt x="19890" y="555"/>
                    <a:pt x="19885" y="557"/>
                  </a:cubicBezTo>
                  <a:lnTo>
                    <a:pt x="19885" y="557"/>
                  </a:lnTo>
                  <a:cubicBezTo>
                    <a:pt x="19855" y="575"/>
                    <a:pt x="19824" y="593"/>
                    <a:pt x="19793" y="609"/>
                  </a:cubicBezTo>
                  <a:cubicBezTo>
                    <a:pt x="19793" y="609"/>
                    <a:pt x="19793" y="608"/>
                    <a:pt x="19793" y="607"/>
                  </a:cubicBezTo>
                  <a:lnTo>
                    <a:pt x="19793" y="607"/>
                  </a:lnTo>
                  <a:cubicBezTo>
                    <a:pt x="19826" y="588"/>
                    <a:pt x="19856" y="571"/>
                    <a:pt x="19879" y="559"/>
                  </a:cubicBezTo>
                  <a:lnTo>
                    <a:pt x="19879" y="559"/>
                  </a:lnTo>
                  <a:cubicBezTo>
                    <a:pt x="19857" y="567"/>
                    <a:pt x="19825" y="583"/>
                    <a:pt x="19792" y="600"/>
                  </a:cubicBezTo>
                  <a:lnTo>
                    <a:pt x="19792" y="600"/>
                  </a:lnTo>
                  <a:cubicBezTo>
                    <a:pt x="19792" y="600"/>
                    <a:pt x="19792" y="600"/>
                    <a:pt x="19792" y="600"/>
                  </a:cubicBezTo>
                  <a:cubicBezTo>
                    <a:pt x="19788" y="600"/>
                    <a:pt x="19779" y="605"/>
                    <a:pt x="19766" y="613"/>
                  </a:cubicBezTo>
                  <a:lnTo>
                    <a:pt x="19766" y="613"/>
                  </a:lnTo>
                  <a:cubicBezTo>
                    <a:pt x="19740" y="627"/>
                    <a:pt x="19715" y="638"/>
                    <a:pt x="19697" y="643"/>
                  </a:cubicBezTo>
                  <a:lnTo>
                    <a:pt x="19709" y="612"/>
                  </a:lnTo>
                  <a:lnTo>
                    <a:pt x="19709" y="612"/>
                  </a:lnTo>
                  <a:cubicBezTo>
                    <a:pt x="19652" y="641"/>
                    <a:pt x="19510" y="744"/>
                    <a:pt x="19519" y="752"/>
                  </a:cubicBezTo>
                  <a:cubicBezTo>
                    <a:pt x="19294" y="854"/>
                    <a:pt x="18946" y="1061"/>
                    <a:pt x="18805" y="1150"/>
                  </a:cubicBezTo>
                  <a:lnTo>
                    <a:pt x="18805" y="1150"/>
                  </a:lnTo>
                  <a:cubicBezTo>
                    <a:pt x="18821" y="1138"/>
                    <a:pt x="18827" y="1130"/>
                    <a:pt x="18825" y="1130"/>
                  </a:cubicBezTo>
                  <a:cubicBezTo>
                    <a:pt x="18824" y="1130"/>
                    <a:pt x="18818" y="1134"/>
                    <a:pt x="18807" y="1143"/>
                  </a:cubicBezTo>
                  <a:cubicBezTo>
                    <a:pt x="18739" y="1185"/>
                    <a:pt x="18668" y="1237"/>
                    <a:pt x="18648" y="1237"/>
                  </a:cubicBezTo>
                  <a:cubicBezTo>
                    <a:pt x="18646" y="1237"/>
                    <a:pt x="18645" y="1237"/>
                    <a:pt x="18644" y="1237"/>
                  </a:cubicBezTo>
                  <a:cubicBezTo>
                    <a:pt x="18575" y="1281"/>
                    <a:pt x="18570" y="1257"/>
                    <a:pt x="18455" y="1308"/>
                  </a:cubicBezTo>
                  <a:cubicBezTo>
                    <a:pt x="18455" y="1308"/>
                    <a:pt x="18454" y="1308"/>
                    <a:pt x="18454" y="1308"/>
                  </a:cubicBezTo>
                  <a:cubicBezTo>
                    <a:pt x="18452" y="1308"/>
                    <a:pt x="18450" y="1323"/>
                    <a:pt x="18461" y="1325"/>
                  </a:cubicBezTo>
                  <a:lnTo>
                    <a:pt x="18461" y="1325"/>
                  </a:lnTo>
                  <a:cubicBezTo>
                    <a:pt x="18258" y="1384"/>
                    <a:pt x="18036" y="1541"/>
                    <a:pt x="17790" y="1582"/>
                  </a:cubicBezTo>
                  <a:lnTo>
                    <a:pt x="17790" y="1582"/>
                  </a:lnTo>
                  <a:cubicBezTo>
                    <a:pt x="17809" y="1575"/>
                    <a:pt x="17835" y="1554"/>
                    <a:pt x="17852" y="1541"/>
                  </a:cubicBezTo>
                  <a:lnTo>
                    <a:pt x="17852" y="1541"/>
                  </a:lnTo>
                  <a:cubicBezTo>
                    <a:pt x="17766" y="1572"/>
                    <a:pt x="17681" y="1604"/>
                    <a:pt x="17596" y="1622"/>
                  </a:cubicBezTo>
                  <a:cubicBezTo>
                    <a:pt x="17505" y="1649"/>
                    <a:pt x="17416" y="1674"/>
                    <a:pt x="17327" y="1690"/>
                  </a:cubicBezTo>
                  <a:cubicBezTo>
                    <a:pt x="17344" y="1679"/>
                    <a:pt x="17338" y="1669"/>
                    <a:pt x="17383" y="1661"/>
                  </a:cubicBezTo>
                  <a:lnTo>
                    <a:pt x="17383" y="1661"/>
                  </a:lnTo>
                  <a:cubicBezTo>
                    <a:pt x="17318" y="1665"/>
                    <a:pt x="17246" y="1671"/>
                    <a:pt x="17184" y="1681"/>
                  </a:cubicBezTo>
                  <a:cubicBezTo>
                    <a:pt x="17122" y="1681"/>
                    <a:pt x="17068" y="1684"/>
                    <a:pt x="17036" y="1692"/>
                  </a:cubicBezTo>
                  <a:cubicBezTo>
                    <a:pt x="17057" y="1696"/>
                    <a:pt x="17068" y="1697"/>
                    <a:pt x="17075" y="1697"/>
                  </a:cubicBezTo>
                  <a:cubicBezTo>
                    <a:pt x="17093" y="1697"/>
                    <a:pt x="17065" y="1685"/>
                    <a:pt x="17091" y="1685"/>
                  </a:cubicBezTo>
                  <a:cubicBezTo>
                    <a:pt x="17094" y="1685"/>
                    <a:pt x="17098" y="1685"/>
                    <a:pt x="17103" y="1686"/>
                  </a:cubicBezTo>
                  <a:cubicBezTo>
                    <a:pt x="17172" y="1704"/>
                    <a:pt x="17102" y="1714"/>
                    <a:pt x="17024" y="1714"/>
                  </a:cubicBezTo>
                  <a:cubicBezTo>
                    <a:pt x="16993" y="1714"/>
                    <a:pt x="16962" y="1712"/>
                    <a:pt x="16936" y="1709"/>
                  </a:cubicBezTo>
                  <a:lnTo>
                    <a:pt x="16934" y="1704"/>
                  </a:lnTo>
                  <a:cubicBezTo>
                    <a:pt x="16801" y="1685"/>
                    <a:pt x="16794" y="1693"/>
                    <a:pt x="16659" y="1669"/>
                  </a:cubicBezTo>
                  <a:cubicBezTo>
                    <a:pt x="16636" y="1660"/>
                    <a:pt x="16634" y="1657"/>
                    <a:pt x="16641" y="1657"/>
                  </a:cubicBezTo>
                  <a:cubicBezTo>
                    <a:pt x="16652" y="1657"/>
                    <a:pt x="16682" y="1663"/>
                    <a:pt x="16697" y="1663"/>
                  </a:cubicBezTo>
                  <a:cubicBezTo>
                    <a:pt x="16705" y="1663"/>
                    <a:pt x="16709" y="1661"/>
                    <a:pt x="16701" y="1656"/>
                  </a:cubicBezTo>
                  <a:cubicBezTo>
                    <a:pt x="16677" y="1621"/>
                    <a:pt x="16412" y="1552"/>
                    <a:pt x="16387" y="1541"/>
                  </a:cubicBezTo>
                  <a:cubicBezTo>
                    <a:pt x="16365" y="1538"/>
                    <a:pt x="16337" y="1533"/>
                    <a:pt x="16322" y="1533"/>
                  </a:cubicBezTo>
                  <a:cubicBezTo>
                    <a:pt x="16315" y="1533"/>
                    <a:pt x="16310" y="1534"/>
                    <a:pt x="16311" y="1538"/>
                  </a:cubicBezTo>
                  <a:cubicBezTo>
                    <a:pt x="16208" y="1509"/>
                    <a:pt x="16273" y="1501"/>
                    <a:pt x="16204" y="1477"/>
                  </a:cubicBezTo>
                  <a:cubicBezTo>
                    <a:pt x="16204" y="1477"/>
                    <a:pt x="16125" y="1468"/>
                    <a:pt x="16048" y="1451"/>
                  </a:cubicBezTo>
                  <a:cubicBezTo>
                    <a:pt x="15993" y="1440"/>
                    <a:pt x="15938" y="1429"/>
                    <a:pt x="15911" y="1424"/>
                  </a:cubicBezTo>
                  <a:lnTo>
                    <a:pt x="15911" y="1424"/>
                  </a:lnTo>
                  <a:cubicBezTo>
                    <a:pt x="15921" y="1419"/>
                    <a:pt x="15862" y="1377"/>
                    <a:pt x="15893" y="1377"/>
                  </a:cubicBezTo>
                  <a:cubicBezTo>
                    <a:pt x="15899" y="1377"/>
                    <a:pt x="15908" y="1378"/>
                    <a:pt x="15922" y="1382"/>
                  </a:cubicBezTo>
                  <a:cubicBezTo>
                    <a:pt x="15720" y="1293"/>
                    <a:pt x="15588" y="1274"/>
                    <a:pt x="15456" y="1228"/>
                  </a:cubicBezTo>
                  <a:cubicBezTo>
                    <a:pt x="15399" y="1193"/>
                    <a:pt x="15202" y="1103"/>
                    <a:pt x="15137" y="1067"/>
                  </a:cubicBezTo>
                  <a:cubicBezTo>
                    <a:pt x="15132" y="1060"/>
                    <a:pt x="15132" y="1058"/>
                    <a:pt x="15134" y="1058"/>
                  </a:cubicBezTo>
                  <a:cubicBezTo>
                    <a:pt x="15143" y="1058"/>
                    <a:pt x="15191" y="1094"/>
                    <a:pt x="15210" y="1094"/>
                  </a:cubicBezTo>
                  <a:cubicBezTo>
                    <a:pt x="15211" y="1094"/>
                    <a:pt x="15212" y="1094"/>
                    <a:pt x="15213" y="1094"/>
                  </a:cubicBezTo>
                  <a:lnTo>
                    <a:pt x="15126" y="1021"/>
                  </a:lnTo>
                  <a:lnTo>
                    <a:pt x="15126" y="1021"/>
                  </a:lnTo>
                  <a:cubicBezTo>
                    <a:pt x="15158" y="1038"/>
                    <a:pt x="15175" y="1044"/>
                    <a:pt x="15182" y="1044"/>
                  </a:cubicBezTo>
                  <a:cubicBezTo>
                    <a:pt x="15201" y="1044"/>
                    <a:pt x="15161" y="1004"/>
                    <a:pt x="15184" y="1004"/>
                  </a:cubicBezTo>
                  <a:cubicBezTo>
                    <a:pt x="15188" y="1004"/>
                    <a:pt x="15194" y="1005"/>
                    <a:pt x="15202" y="1008"/>
                  </a:cubicBezTo>
                  <a:cubicBezTo>
                    <a:pt x="15092" y="963"/>
                    <a:pt x="14852" y="813"/>
                    <a:pt x="14696" y="725"/>
                  </a:cubicBezTo>
                  <a:lnTo>
                    <a:pt x="14696" y="725"/>
                  </a:lnTo>
                  <a:cubicBezTo>
                    <a:pt x="14714" y="744"/>
                    <a:pt x="14716" y="752"/>
                    <a:pt x="14707" y="752"/>
                  </a:cubicBezTo>
                  <a:cubicBezTo>
                    <a:pt x="14676" y="752"/>
                    <a:pt x="14517" y="662"/>
                    <a:pt x="14475" y="662"/>
                  </a:cubicBezTo>
                  <a:cubicBezTo>
                    <a:pt x="14470" y="662"/>
                    <a:pt x="14466" y="663"/>
                    <a:pt x="14465" y="667"/>
                  </a:cubicBezTo>
                  <a:cubicBezTo>
                    <a:pt x="14276" y="580"/>
                    <a:pt x="14385" y="594"/>
                    <a:pt x="14319" y="552"/>
                  </a:cubicBezTo>
                  <a:cubicBezTo>
                    <a:pt x="14117" y="469"/>
                    <a:pt x="13930" y="379"/>
                    <a:pt x="13741" y="316"/>
                  </a:cubicBezTo>
                  <a:cubicBezTo>
                    <a:pt x="13741" y="316"/>
                    <a:pt x="13741" y="311"/>
                    <a:pt x="13748" y="311"/>
                  </a:cubicBezTo>
                  <a:cubicBezTo>
                    <a:pt x="13749" y="311"/>
                    <a:pt x="13750" y="311"/>
                    <a:pt x="13752" y="312"/>
                  </a:cubicBezTo>
                  <a:cubicBezTo>
                    <a:pt x="13664" y="283"/>
                    <a:pt x="13548" y="256"/>
                    <a:pt x="13433" y="224"/>
                  </a:cubicBezTo>
                  <a:cubicBezTo>
                    <a:pt x="13336" y="209"/>
                    <a:pt x="13238" y="190"/>
                    <a:pt x="13155" y="190"/>
                  </a:cubicBezTo>
                  <a:cubicBezTo>
                    <a:pt x="13137" y="190"/>
                    <a:pt x="13120" y="191"/>
                    <a:pt x="13104" y="193"/>
                  </a:cubicBezTo>
                  <a:cubicBezTo>
                    <a:pt x="13113" y="187"/>
                    <a:pt x="13097" y="178"/>
                    <a:pt x="13145" y="175"/>
                  </a:cubicBezTo>
                  <a:cubicBezTo>
                    <a:pt x="13113" y="171"/>
                    <a:pt x="13091" y="170"/>
                    <a:pt x="13074" y="170"/>
                  </a:cubicBezTo>
                  <a:cubicBezTo>
                    <a:pt x="13012" y="170"/>
                    <a:pt x="13039" y="194"/>
                    <a:pt x="12980" y="194"/>
                  </a:cubicBezTo>
                  <a:cubicBezTo>
                    <a:pt x="12960" y="194"/>
                    <a:pt x="12930" y="191"/>
                    <a:pt x="12882" y="184"/>
                  </a:cubicBezTo>
                  <a:lnTo>
                    <a:pt x="12935" y="168"/>
                  </a:lnTo>
                  <a:cubicBezTo>
                    <a:pt x="12868" y="168"/>
                    <a:pt x="12804" y="178"/>
                    <a:pt x="12736" y="178"/>
                  </a:cubicBezTo>
                  <a:cubicBezTo>
                    <a:pt x="12733" y="178"/>
                    <a:pt x="12730" y="178"/>
                    <a:pt x="12726" y="177"/>
                  </a:cubicBezTo>
                  <a:cubicBezTo>
                    <a:pt x="12656" y="177"/>
                    <a:pt x="12583" y="184"/>
                    <a:pt x="12507" y="215"/>
                  </a:cubicBezTo>
                  <a:cubicBezTo>
                    <a:pt x="12500" y="206"/>
                    <a:pt x="12534" y="197"/>
                    <a:pt x="12555" y="188"/>
                  </a:cubicBezTo>
                  <a:lnTo>
                    <a:pt x="12555" y="188"/>
                  </a:lnTo>
                  <a:cubicBezTo>
                    <a:pt x="12483" y="204"/>
                    <a:pt x="12407" y="222"/>
                    <a:pt x="12335" y="238"/>
                  </a:cubicBezTo>
                  <a:cubicBezTo>
                    <a:pt x="12263" y="262"/>
                    <a:pt x="12195" y="287"/>
                    <a:pt x="12140" y="316"/>
                  </a:cubicBezTo>
                  <a:cubicBezTo>
                    <a:pt x="12118" y="310"/>
                    <a:pt x="12134" y="294"/>
                    <a:pt x="12187" y="271"/>
                  </a:cubicBezTo>
                  <a:lnTo>
                    <a:pt x="12187" y="271"/>
                  </a:lnTo>
                  <a:cubicBezTo>
                    <a:pt x="12041" y="296"/>
                    <a:pt x="12047" y="349"/>
                    <a:pt x="11919" y="383"/>
                  </a:cubicBezTo>
                  <a:cubicBezTo>
                    <a:pt x="11892" y="392"/>
                    <a:pt x="11845" y="400"/>
                    <a:pt x="11832" y="400"/>
                  </a:cubicBezTo>
                  <a:cubicBezTo>
                    <a:pt x="11831" y="400"/>
                    <a:pt x="11830" y="400"/>
                    <a:pt x="11829" y="400"/>
                  </a:cubicBezTo>
                  <a:lnTo>
                    <a:pt x="11829" y="400"/>
                  </a:lnTo>
                  <a:cubicBezTo>
                    <a:pt x="11770" y="439"/>
                    <a:pt x="11594" y="519"/>
                    <a:pt x="11533" y="553"/>
                  </a:cubicBezTo>
                  <a:cubicBezTo>
                    <a:pt x="11532" y="553"/>
                    <a:pt x="11531" y="553"/>
                    <a:pt x="11530" y="553"/>
                  </a:cubicBezTo>
                  <a:cubicBezTo>
                    <a:pt x="11506" y="553"/>
                    <a:pt x="11458" y="571"/>
                    <a:pt x="11383" y="595"/>
                  </a:cubicBezTo>
                  <a:cubicBezTo>
                    <a:pt x="10732" y="917"/>
                    <a:pt x="10111" y="1324"/>
                    <a:pt x="9442" y="1593"/>
                  </a:cubicBezTo>
                  <a:cubicBezTo>
                    <a:pt x="9437" y="1594"/>
                    <a:pt x="9433" y="1594"/>
                    <a:pt x="9429" y="1594"/>
                  </a:cubicBezTo>
                  <a:cubicBezTo>
                    <a:pt x="9341" y="1594"/>
                    <a:pt x="9579" y="1515"/>
                    <a:pt x="9515" y="1515"/>
                  </a:cubicBezTo>
                  <a:cubicBezTo>
                    <a:pt x="9514" y="1515"/>
                    <a:pt x="9512" y="1515"/>
                    <a:pt x="9511" y="1516"/>
                  </a:cubicBezTo>
                  <a:cubicBezTo>
                    <a:pt x="9526" y="1542"/>
                    <a:pt x="9403" y="1573"/>
                    <a:pt x="9197" y="1639"/>
                  </a:cubicBezTo>
                  <a:lnTo>
                    <a:pt x="9187" y="1636"/>
                  </a:lnTo>
                  <a:cubicBezTo>
                    <a:pt x="9101" y="1671"/>
                    <a:pt x="9044" y="1654"/>
                    <a:pt x="8949" y="1684"/>
                  </a:cubicBezTo>
                  <a:lnTo>
                    <a:pt x="8954" y="1692"/>
                  </a:lnTo>
                  <a:cubicBezTo>
                    <a:pt x="8923" y="1706"/>
                    <a:pt x="8889" y="1710"/>
                    <a:pt x="8855" y="1710"/>
                  </a:cubicBezTo>
                  <a:cubicBezTo>
                    <a:pt x="8812" y="1710"/>
                    <a:pt x="8769" y="1704"/>
                    <a:pt x="8734" y="1704"/>
                  </a:cubicBezTo>
                  <a:cubicBezTo>
                    <a:pt x="8706" y="1704"/>
                    <a:pt x="8682" y="1707"/>
                    <a:pt x="8666" y="1722"/>
                  </a:cubicBezTo>
                  <a:lnTo>
                    <a:pt x="8585" y="1704"/>
                  </a:lnTo>
                  <a:cubicBezTo>
                    <a:pt x="8560" y="1711"/>
                    <a:pt x="8538" y="1713"/>
                    <a:pt x="8517" y="1713"/>
                  </a:cubicBezTo>
                  <a:cubicBezTo>
                    <a:pt x="8462" y="1713"/>
                    <a:pt x="8414" y="1697"/>
                    <a:pt x="8344" y="1697"/>
                  </a:cubicBezTo>
                  <a:cubicBezTo>
                    <a:pt x="8329" y="1697"/>
                    <a:pt x="8312" y="1698"/>
                    <a:pt x="8294" y="1700"/>
                  </a:cubicBezTo>
                  <a:lnTo>
                    <a:pt x="8309" y="1696"/>
                  </a:lnTo>
                  <a:cubicBezTo>
                    <a:pt x="8226" y="1672"/>
                    <a:pt x="8137" y="1665"/>
                    <a:pt x="8059" y="1660"/>
                  </a:cubicBezTo>
                  <a:cubicBezTo>
                    <a:pt x="7984" y="1647"/>
                    <a:pt x="7921" y="1634"/>
                    <a:pt x="7893" y="1612"/>
                  </a:cubicBezTo>
                  <a:cubicBezTo>
                    <a:pt x="7767" y="1584"/>
                    <a:pt x="7630" y="1531"/>
                    <a:pt x="7572" y="1531"/>
                  </a:cubicBezTo>
                  <a:cubicBezTo>
                    <a:pt x="7563" y="1531"/>
                    <a:pt x="7556" y="1533"/>
                    <a:pt x="7552" y="1535"/>
                  </a:cubicBezTo>
                  <a:cubicBezTo>
                    <a:pt x="7525" y="1514"/>
                    <a:pt x="7551" y="1505"/>
                    <a:pt x="7575" y="1504"/>
                  </a:cubicBezTo>
                  <a:cubicBezTo>
                    <a:pt x="7054" y="1312"/>
                    <a:pt x="6522" y="983"/>
                    <a:pt x="6065" y="785"/>
                  </a:cubicBezTo>
                  <a:cubicBezTo>
                    <a:pt x="6057" y="778"/>
                    <a:pt x="6058" y="776"/>
                    <a:pt x="6063" y="776"/>
                  </a:cubicBezTo>
                  <a:cubicBezTo>
                    <a:pt x="6069" y="776"/>
                    <a:pt x="6082" y="780"/>
                    <a:pt x="6091" y="780"/>
                  </a:cubicBezTo>
                  <a:cubicBezTo>
                    <a:pt x="5806" y="661"/>
                    <a:pt x="5540" y="461"/>
                    <a:pt x="5306" y="436"/>
                  </a:cubicBezTo>
                  <a:lnTo>
                    <a:pt x="5221" y="432"/>
                  </a:lnTo>
                  <a:cubicBezTo>
                    <a:pt x="5156" y="397"/>
                    <a:pt x="5169" y="382"/>
                    <a:pt x="5118" y="354"/>
                  </a:cubicBezTo>
                  <a:cubicBezTo>
                    <a:pt x="5063" y="350"/>
                    <a:pt x="4885" y="290"/>
                    <a:pt x="4824" y="290"/>
                  </a:cubicBezTo>
                  <a:cubicBezTo>
                    <a:pt x="4817" y="290"/>
                    <a:pt x="4812" y="291"/>
                    <a:pt x="4809" y="292"/>
                  </a:cubicBezTo>
                  <a:cubicBezTo>
                    <a:pt x="4780" y="276"/>
                    <a:pt x="4826" y="281"/>
                    <a:pt x="4826" y="274"/>
                  </a:cubicBezTo>
                  <a:cubicBezTo>
                    <a:pt x="4688" y="241"/>
                    <a:pt x="4524" y="247"/>
                    <a:pt x="4395" y="237"/>
                  </a:cubicBezTo>
                  <a:lnTo>
                    <a:pt x="4437" y="229"/>
                  </a:lnTo>
                  <a:cubicBezTo>
                    <a:pt x="4357" y="217"/>
                    <a:pt x="4274" y="211"/>
                    <a:pt x="4189" y="211"/>
                  </a:cubicBezTo>
                  <a:cubicBezTo>
                    <a:pt x="3906" y="211"/>
                    <a:pt x="3598" y="275"/>
                    <a:pt x="3318" y="379"/>
                  </a:cubicBezTo>
                  <a:cubicBezTo>
                    <a:pt x="2951" y="514"/>
                    <a:pt x="2623" y="697"/>
                    <a:pt x="2382" y="860"/>
                  </a:cubicBezTo>
                  <a:cubicBezTo>
                    <a:pt x="2332" y="892"/>
                    <a:pt x="2308" y="901"/>
                    <a:pt x="2296" y="901"/>
                  </a:cubicBezTo>
                  <a:cubicBezTo>
                    <a:pt x="2281" y="901"/>
                    <a:pt x="2280" y="890"/>
                    <a:pt x="2269" y="890"/>
                  </a:cubicBezTo>
                  <a:cubicBezTo>
                    <a:pt x="2264" y="890"/>
                    <a:pt x="2257" y="893"/>
                    <a:pt x="2244" y="900"/>
                  </a:cubicBezTo>
                  <a:cubicBezTo>
                    <a:pt x="1742" y="1233"/>
                    <a:pt x="1081" y="1512"/>
                    <a:pt x="566" y="1715"/>
                  </a:cubicBezTo>
                  <a:cubicBezTo>
                    <a:pt x="461" y="1744"/>
                    <a:pt x="374" y="1766"/>
                    <a:pt x="303" y="1790"/>
                  </a:cubicBezTo>
                  <a:cubicBezTo>
                    <a:pt x="230" y="1812"/>
                    <a:pt x="171" y="1823"/>
                    <a:pt x="126" y="1840"/>
                  </a:cubicBezTo>
                  <a:cubicBezTo>
                    <a:pt x="37" y="1868"/>
                    <a:pt x="0" y="1892"/>
                    <a:pt x="0" y="1892"/>
                  </a:cubicBezTo>
                  <a:cubicBezTo>
                    <a:pt x="557" y="1862"/>
                    <a:pt x="1038" y="1675"/>
                    <a:pt x="1485" y="1467"/>
                  </a:cubicBezTo>
                  <a:cubicBezTo>
                    <a:pt x="1934" y="1260"/>
                    <a:pt x="2363" y="1024"/>
                    <a:pt x="2820" y="816"/>
                  </a:cubicBezTo>
                  <a:cubicBezTo>
                    <a:pt x="3116" y="653"/>
                    <a:pt x="3515" y="471"/>
                    <a:pt x="3809" y="418"/>
                  </a:cubicBezTo>
                  <a:cubicBezTo>
                    <a:pt x="3958" y="377"/>
                    <a:pt x="4108" y="359"/>
                    <a:pt x="4257" y="359"/>
                  </a:cubicBezTo>
                  <a:cubicBezTo>
                    <a:pt x="4717" y="359"/>
                    <a:pt x="5176" y="533"/>
                    <a:pt x="5615" y="758"/>
                  </a:cubicBezTo>
                  <a:cubicBezTo>
                    <a:pt x="6199" y="1052"/>
                    <a:pt x="6767" y="1432"/>
                    <a:pt x="7426" y="1696"/>
                  </a:cubicBezTo>
                  <a:cubicBezTo>
                    <a:pt x="7399" y="1679"/>
                    <a:pt x="7398" y="1673"/>
                    <a:pt x="7410" y="1673"/>
                  </a:cubicBezTo>
                  <a:cubicBezTo>
                    <a:pt x="7427" y="1673"/>
                    <a:pt x="7470" y="1684"/>
                    <a:pt x="7509" y="1695"/>
                  </a:cubicBezTo>
                  <a:lnTo>
                    <a:pt x="7524" y="1709"/>
                  </a:lnTo>
                  <a:lnTo>
                    <a:pt x="7635" y="1730"/>
                  </a:lnTo>
                  <a:cubicBezTo>
                    <a:pt x="7695" y="1751"/>
                    <a:pt x="7701" y="1762"/>
                    <a:pt x="7677" y="1762"/>
                  </a:cubicBezTo>
                  <a:cubicBezTo>
                    <a:pt x="7662" y="1762"/>
                    <a:pt x="7633" y="1757"/>
                    <a:pt x="7599" y="1746"/>
                  </a:cubicBezTo>
                  <a:lnTo>
                    <a:pt x="7599" y="1746"/>
                  </a:lnTo>
                  <a:cubicBezTo>
                    <a:pt x="7916" y="1872"/>
                    <a:pt x="8252" y="1938"/>
                    <a:pt x="8588" y="1938"/>
                  </a:cubicBezTo>
                  <a:cubicBezTo>
                    <a:pt x="8807" y="1938"/>
                    <a:pt x="9026" y="1910"/>
                    <a:pt x="9239" y="1852"/>
                  </a:cubicBezTo>
                  <a:cubicBezTo>
                    <a:pt x="9267" y="1813"/>
                    <a:pt x="9519" y="1770"/>
                    <a:pt x="9523" y="1728"/>
                  </a:cubicBezTo>
                  <a:cubicBezTo>
                    <a:pt x="9527" y="1727"/>
                    <a:pt x="9529" y="1727"/>
                    <a:pt x="9531" y="1727"/>
                  </a:cubicBezTo>
                  <a:cubicBezTo>
                    <a:pt x="9544" y="1727"/>
                    <a:pt x="9526" y="1735"/>
                    <a:pt x="9515" y="1745"/>
                  </a:cubicBezTo>
                  <a:cubicBezTo>
                    <a:pt x="9692" y="1673"/>
                    <a:pt x="9784" y="1630"/>
                    <a:pt x="9872" y="1591"/>
                  </a:cubicBezTo>
                  <a:cubicBezTo>
                    <a:pt x="9962" y="1555"/>
                    <a:pt x="10049" y="1526"/>
                    <a:pt x="10210" y="1466"/>
                  </a:cubicBezTo>
                  <a:cubicBezTo>
                    <a:pt x="10864" y="1153"/>
                    <a:pt x="11453" y="768"/>
                    <a:pt x="12078" y="544"/>
                  </a:cubicBezTo>
                  <a:cubicBezTo>
                    <a:pt x="12346" y="448"/>
                    <a:pt x="12618" y="386"/>
                    <a:pt x="12889" y="386"/>
                  </a:cubicBezTo>
                  <a:cubicBezTo>
                    <a:pt x="12932" y="386"/>
                    <a:pt x="12975" y="388"/>
                    <a:pt x="13017" y="391"/>
                  </a:cubicBezTo>
                  <a:cubicBezTo>
                    <a:pt x="13332" y="413"/>
                    <a:pt x="13648" y="515"/>
                    <a:pt x="13957" y="649"/>
                  </a:cubicBezTo>
                  <a:cubicBezTo>
                    <a:pt x="14587" y="918"/>
                    <a:pt x="15183" y="1304"/>
                    <a:pt x="15850" y="1599"/>
                  </a:cubicBezTo>
                  <a:cubicBezTo>
                    <a:pt x="16184" y="1744"/>
                    <a:pt x="16540" y="1871"/>
                    <a:pt x="16926" y="1911"/>
                  </a:cubicBezTo>
                  <a:cubicBezTo>
                    <a:pt x="17002" y="1920"/>
                    <a:pt x="17078" y="1924"/>
                    <a:pt x="17155" y="1924"/>
                  </a:cubicBezTo>
                  <a:cubicBezTo>
                    <a:pt x="17467" y="1924"/>
                    <a:pt x="17777" y="1856"/>
                    <a:pt x="18064" y="1754"/>
                  </a:cubicBezTo>
                  <a:cubicBezTo>
                    <a:pt x="18266" y="1631"/>
                    <a:pt x="18562" y="1529"/>
                    <a:pt x="18781" y="1368"/>
                  </a:cubicBezTo>
                  <a:lnTo>
                    <a:pt x="18781" y="1368"/>
                  </a:lnTo>
                  <a:lnTo>
                    <a:pt x="18773" y="1388"/>
                  </a:lnTo>
                  <a:cubicBezTo>
                    <a:pt x="18964" y="1265"/>
                    <a:pt x="19028" y="1261"/>
                    <a:pt x="19288" y="1140"/>
                  </a:cubicBezTo>
                  <a:cubicBezTo>
                    <a:pt x="19282" y="1123"/>
                    <a:pt x="19383" y="1083"/>
                    <a:pt x="19332" y="1078"/>
                  </a:cubicBezTo>
                  <a:cubicBezTo>
                    <a:pt x="19408" y="1009"/>
                    <a:pt x="19509" y="1027"/>
                    <a:pt x="19627" y="947"/>
                  </a:cubicBezTo>
                  <a:cubicBezTo>
                    <a:pt x="19628" y="948"/>
                    <a:pt x="19629" y="949"/>
                    <a:pt x="19629" y="949"/>
                  </a:cubicBezTo>
                  <a:cubicBezTo>
                    <a:pt x="19631" y="949"/>
                    <a:pt x="19620" y="933"/>
                    <a:pt x="19646" y="928"/>
                  </a:cubicBezTo>
                  <a:cubicBezTo>
                    <a:pt x="19750" y="860"/>
                    <a:pt x="19778" y="843"/>
                    <a:pt x="19785" y="843"/>
                  </a:cubicBezTo>
                  <a:cubicBezTo>
                    <a:pt x="19792" y="843"/>
                    <a:pt x="19779" y="860"/>
                    <a:pt x="19802" y="860"/>
                  </a:cubicBezTo>
                  <a:cubicBezTo>
                    <a:pt x="19824" y="860"/>
                    <a:pt x="19878" y="845"/>
                    <a:pt x="20014" y="784"/>
                  </a:cubicBezTo>
                  <a:cubicBezTo>
                    <a:pt x="20477" y="534"/>
                    <a:pt x="20984" y="317"/>
                    <a:pt x="21478" y="317"/>
                  </a:cubicBezTo>
                  <a:cubicBezTo>
                    <a:pt x="21578" y="317"/>
                    <a:pt x="21678" y="326"/>
                    <a:pt x="21776" y="346"/>
                  </a:cubicBezTo>
                  <a:lnTo>
                    <a:pt x="21776" y="346"/>
                  </a:lnTo>
                  <a:cubicBezTo>
                    <a:pt x="21749" y="339"/>
                    <a:pt x="21739" y="323"/>
                    <a:pt x="21768" y="323"/>
                  </a:cubicBezTo>
                  <a:cubicBezTo>
                    <a:pt x="21774" y="323"/>
                    <a:pt x="21781" y="323"/>
                    <a:pt x="21791" y="325"/>
                  </a:cubicBezTo>
                  <a:cubicBezTo>
                    <a:pt x="21838" y="384"/>
                    <a:pt x="21992" y="345"/>
                    <a:pt x="22090" y="399"/>
                  </a:cubicBezTo>
                  <a:cubicBezTo>
                    <a:pt x="22087" y="400"/>
                    <a:pt x="22084" y="401"/>
                    <a:pt x="22079" y="401"/>
                  </a:cubicBezTo>
                  <a:cubicBezTo>
                    <a:pt x="22060" y="401"/>
                    <a:pt x="22024" y="393"/>
                    <a:pt x="22002" y="391"/>
                  </a:cubicBezTo>
                  <a:lnTo>
                    <a:pt x="22002" y="391"/>
                  </a:lnTo>
                  <a:cubicBezTo>
                    <a:pt x="22256" y="477"/>
                    <a:pt x="22480" y="536"/>
                    <a:pt x="22708" y="663"/>
                  </a:cubicBezTo>
                  <a:lnTo>
                    <a:pt x="22708" y="663"/>
                  </a:lnTo>
                  <a:cubicBezTo>
                    <a:pt x="22691" y="656"/>
                    <a:pt x="22673" y="650"/>
                    <a:pt x="22655" y="645"/>
                  </a:cubicBezTo>
                  <a:lnTo>
                    <a:pt x="22655" y="645"/>
                  </a:lnTo>
                  <a:cubicBezTo>
                    <a:pt x="22677" y="656"/>
                    <a:pt x="22690" y="659"/>
                    <a:pt x="22717" y="668"/>
                  </a:cubicBezTo>
                  <a:cubicBezTo>
                    <a:pt x="22714" y="666"/>
                    <a:pt x="22711" y="664"/>
                    <a:pt x="22708" y="663"/>
                  </a:cubicBezTo>
                  <a:lnTo>
                    <a:pt x="22708" y="663"/>
                  </a:lnTo>
                  <a:cubicBezTo>
                    <a:pt x="22945" y="749"/>
                    <a:pt x="23189" y="928"/>
                    <a:pt x="23352" y="990"/>
                  </a:cubicBezTo>
                  <a:cubicBezTo>
                    <a:pt x="23350" y="989"/>
                    <a:pt x="23349" y="989"/>
                    <a:pt x="23348" y="989"/>
                  </a:cubicBezTo>
                  <a:cubicBezTo>
                    <a:pt x="23314" y="989"/>
                    <a:pt x="23446" y="1057"/>
                    <a:pt x="23489" y="1090"/>
                  </a:cubicBezTo>
                  <a:cubicBezTo>
                    <a:pt x="23678" y="1131"/>
                    <a:pt x="23919" y="1349"/>
                    <a:pt x="24148" y="1423"/>
                  </a:cubicBezTo>
                  <a:lnTo>
                    <a:pt x="24136" y="1428"/>
                  </a:lnTo>
                  <a:cubicBezTo>
                    <a:pt x="24452" y="1586"/>
                    <a:pt x="24793" y="1746"/>
                    <a:pt x="25172" y="1840"/>
                  </a:cubicBezTo>
                  <a:cubicBezTo>
                    <a:pt x="25356" y="1888"/>
                    <a:pt x="25551" y="1913"/>
                    <a:pt x="25746" y="1913"/>
                  </a:cubicBezTo>
                  <a:cubicBezTo>
                    <a:pt x="25948" y="1913"/>
                    <a:pt x="26150" y="1886"/>
                    <a:pt x="26337" y="1831"/>
                  </a:cubicBezTo>
                  <a:cubicBezTo>
                    <a:pt x="26754" y="1725"/>
                    <a:pt x="27206" y="1565"/>
                    <a:pt x="27596" y="1330"/>
                  </a:cubicBezTo>
                  <a:cubicBezTo>
                    <a:pt x="27666" y="1285"/>
                    <a:pt x="27603" y="1304"/>
                    <a:pt x="27660" y="1268"/>
                  </a:cubicBezTo>
                  <a:cubicBezTo>
                    <a:pt x="27689" y="1254"/>
                    <a:pt x="27702" y="1248"/>
                    <a:pt x="27707" y="1248"/>
                  </a:cubicBezTo>
                  <a:cubicBezTo>
                    <a:pt x="27717" y="1248"/>
                    <a:pt x="27689" y="1272"/>
                    <a:pt x="27700" y="1272"/>
                  </a:cubicBezTo>
                  <a:cubicBezTo>
                    <a:pt x="27702" y="1272"/>
                    <a:pt x="27705" y="1271"/>
                    <a:pt x="27709" y="1269"/>
                  </a:cubicBezTo>
                  <a:cubicBezTo>
                    <a:pt x="27895" y="1144"/>
                    <a:pt x="28162" y="1024"/>
                    <a:pt x="28403" y="896"/>
                  </a:cubicBezTo>
                  <a:cubicBezTo>
                    <a:pt x="28428" y="873"/>
                    <a:pt x="28495" y="835"/>
                    <a:pt x="28466" y="835"/>
                  </a:cubicBezTo>
                  <a:cubicBezTo>
                    <a:pt x="28751" y="727"/>
                    <a:pt x="29105" y="507"/>
                    <a:pt x="29403" y="449"/>
                  </a:cubicBezTo>
                  <a:cubicBezTo>
                    <a:pt x="29289" y="436"/>
                    <a:pt x="29566" y="365"/>
                    <a:pt x="29668" y="345"/>
                  </a:cubicBezTo>
                  <a:cubicBezTo>
                    <a:pt x="29682" y="342"/>
                    <a:pt x="29694" y="342"/>
                    <a:pt x="29703" y="342"/>
                  </a:cubicBezTo>
                  <a:cubicBezTo>
                    <a:pt x="29730" y="342"/>
                    <a:pt x="29732" y="350"/>
                    <a:pt x="29719" y="360"/>
                  </a:cubicBezTo>
                  <a:lnTo>
                    <a:pt x="29719" y="360"/>
                  </a:lnTo>
                  <a:cubicBezTo>
                    <a:pt x="29755" y="352"/>
                    <a:pt x="29788" y="346"/>
                    <a:pt x="29819" y="339"/>
                  </a:cubicBezTo>
                  <a:cubicBezTo>
                    <a:pt x="29873" y="335"/>
                    <a:pt x="29921" y="331"/>
                    <a:pt x="29970" y="327"/>
                  </a:cubicBezTo>
                  <a:cubicBezTo>
                    <a:pt x="29992" y="324"/>
                    <a:pt x="30014" y="323"/>
                    <a:pt x="30036" y="323"/>
                  </a:cubicBezTo>
                  <a:cubicBezTo>
                    <a:pt x="30115" y="323"/>
                    <a:pt x="30200" y="337"/>
                    <a:pt x="30313" y="348"/>
                  </a:cubicBezTo>
                  <a:cubicBezTo>
                    <a:pt x="30433" y="367"/>
                    <a:pt x="30471" y="342"/>
                    <a:pt x="30615" y="385"/>
                  </a:cubicBezTo>
                  <a:cubicBezTo>
                    <a:pt x="30656" y="414"/>
                    <a:pt x="30731" y="436"/>
                    <a:pt x="30813" y="457"/>
                  </a:cubicBezTo>
                  <a:cubicBezTo>
                    <a:pt x="30894" y="484"/>
                    <a:pt x="30982" y="513"/>
                    <a:pt x="31050" y="545"/>
                  </a:cubicBezTo>
                  <a:cubicBezTo>
                    <a:pt x="31044" y="534"/>
                    <a:pt x="31050" y="529"/>
                    <a:pt x="31065" y="529"/>
                  </a:cubicBezTo>
                  <a:cubicBezTo>
                    <a:pt x="31112" y="529"/>
                    <a:pt x="31243" y="575"/>
                    <a:pt x="31343" y="630"/>
                  </a:cubicBezTo>
                  <a:lnTo>
                    <a:pt x="31284" y="647"/>
                  </a:lnTo>
                  <a:cubicBezTo>
                    <a:pt x="31732" y="818"/>
                    <a:pt x="32311" y="1225"/>
                    <a:pt x="32856" y="1437"/>
                  </a:cubicBezTo>
                  <a:lnTo>
                    <a:pt x="32885" y="1477"/>
                  </a:lnTo>
                  <a:cubicBezTo>
                    <a:pt x="33163" y="1592"/>
                    <a:pt x="33436" y="1716"/>
                    <a:pt x="33731" y="1787"/>
                  </a:cubicBezTo>
                  <a:cubicBezTo>
                    <a:pt x="33916" y="1833"/>
                    <a:pt x="34107" y="1862"/>
                    <a:pt x="34297" y="1862"/>
                  </a:cubicBezTo>
                  <a:cubicBezTo>
                    <a:pt x="34408" y="1862"/>
                    <a:pt x="34518" y="1852"/>
                    <a:pt x="34626" y="1830"/>
                  </a:cubicBezTo>
                  <a:cubicBezTo>
                    <a:pt x="34706" y="1825"/>
                    <a:pt x="34809" y="1809"/>
                    <a:pt x="34911" y="1794"/>
                  </a:cubicBezTo>
                  <a:cubicBezTo>
                    <a:pt x="35012" y="1771"/>
                    <a:pt x="35110" y="1743"/>
                    <a:pt x="35185" y="1722"/>
                  </a:cubicBezTo>
                  <a:cubicBezTo>
                    <a:pt x="35378" y="1629"/>
                    <a:pt x="35450" y="1608"/>
                    <a:pt x="35567" y="1519"/>
                  </a:cubicBezTo>
                  <a:cubicBezTo>
                    <a:pt x="35638" y="1485"/>
                    <a:pt x="35689" y="1483"/>
                    <a:pt x="35720" y="1478"/>
                  </a:cubicBezTo>
                  <a:cubicBezTo>
                    <a:pt x="35960" y="1370"/>
                    <a:pt x="36198" y="1281"/>
                    <a:pt x="36364" y="1147"/>
                  </a:cubicBezTo>
                  <a:lnTo>
                    <a:pt x="36380" y="1162"/>
                  </a:lnTo>
                  <a:cubicBezTo>
                    <a:pt x="36553" y="1045"/>
                    <a:pt x="36801" y="878"/>
                    <a:pt x="37017" y="791"/>
                  </a:cubicBezTo>
                  <a:cubicBezTo>
                    <a:pt x="37059" y="747"/>
                    <a:pt x="37229" y="658"/>
                    <a:pt x="37188" y="658"/>
                  </a:cubicBezTo>
                  <a:cubicBezTo>
                    <a:pt x="37183" y="658"/>
                    <a:pt x="37175" y="659"/>
                    <a:pt x="37165" y="661"/>
                  </a:cubicBezTo>
                  <a:cubicBezTo>
                    <a:pt x="37245" y="617"/>
                    <a:pt x="37232" y="666"/>
                    <a:pt x="37306" y="605"/>
                  </a:cubicBezTo>
                  <a:lnTo>
                    <a:pt x="37306" y="605"/>
                  </a:lnTo>
                  <a:lnTo>
                    <a:pt x="37241" y="671"/>
                  </a:lnTo>
                  <a:cubicBezTo>
                    <a:pt x="37707" y="449"/>
                    <a:pt x="38112" y="279"/>
                    <a:pt x="38602" y="240"/>
                  </a:cubicBezTo>
                  <a:cubicBezTo>
                    <a:pt x="38673" y="249"/>
                    <a:pt x="38788" y="265"/>
                    <a:pt x="38921" y="269"/>
                  </a:cubicBezTo>
                  <a:cubicBezTo>
                    <a:pt x="39053" y="290"/>
                    <a:pt x="39204" y="311"/>
                    <a:pt x="39334" y="365"/>
                  </a:cubicBezTo>
                  <a:cubicBezTo>
                    <a:pt x="39499" y="389"/>
                    <a:pt x="39755" y="524"/>
                    <a:pt x="39884" y="537"/>
                  </a:cubicBezTo>
                  <a:lnTo>
                    <a:pt x="39884" y="559"/>
                  </a:lnTo>
                  <a:cubicBezTo>
                    <a:pt x="40085" y="651"/>
                    <a:pt x="40352" y="791"/>
                    <a:pt x="40605" y="940"/>
                  </a:cubicBezTo>
                  <a:cubicBezTo>
                    <a:pt x="40752" y="1027"/>
                    <a:pt x="40767" y="1002"/>
                    <a:pt x="40890" y="1057"/>
                  </a:cubicBezTo>
                  <a:lnTo>
                    <a:pt x="40888" y="1079"/>
                  </a:lnTo>
                  <a:cubicBezTo>
                    <a:pt x="41024" y="1139"/>
                    <a:pt x="41073" y="1131"/>
                    <a:pt x="41132" y="1139"/>
                  </a:cubicBezTo>
                  <a:cubicBezTo>
                    <a:pt x="41226" y="1205"/>
                    <a:pt x="41244" y="1199"/>
                    <a:pt x="41339" y="1263"/>
                  </a:cubicBezTo>
                  <a:cubicBezTo>
                    <a:pt x="41235" y="1222"/>
                    <a:pt x="41142" y="1197"/>
                    <a:pt x="41064" y="1185"/>
                  </a:cubicBezTo>
                  <a:lnTo>
                    <a:pt x="41064" y="1185"/>
                  </a:lnTo>
                  <a:cubicBezTo>
                    <a:pt x="41221" y="1281"/>
                    <a:pt x="41406" y="1319"/>
                    <a:pt x="41495" y="1396"/>
                  </a:cubicBezTo>
                  <a:cubicBezTo>
                    <a:pt x="41609" y="1460"/>
                    <a:pt x="41709" y="1497"/>
                    <a:pt x="41751" y="1497"/>
                  </a:cubicBezTo>
                  <a:cubicBezTo>
                    <a:pt x="41757" y="1497"/>
                    <a:pt x="41761" y="1496"/>
                    <a:pt x="41764" y="1495"/>
                  </a:cubicBezTo>
                  <a:lnTo>
                    <a:pt x="41764" y="1495"/>
                  </a:lnTo>
                  <a:cubicBezTo>
                    <a:pt x="41772" y="1504"/>
                    <a:pt x="41814" y="1529"/>
                    <a:pt x="41798" y="1529"/>
                  </a:cubicBezTo>
                  <a:cubicBezTo>
                    <a:pt x="41794" y="1529"/>
                    <a:pt x="41785" y="1527"/>
                    <a:pt x="41771" y="1523"/>
                  </a:cubicBezTo>
                  <a:lnTo>
                    <a:pt x="41771" y="1523"/>
                  </a:lnTo>
                  <a:cubicBezTo>
                    <a:pt x="41874" y="1570"/>
                    <a:pt x="41945" y="1590"/>
                    <a:pt x="42013" y="1604"/>
                  </a:cubicBezTo>
                  <a:lnTo>
                    <a:pt x="42013" y="1604"/>
                  </a:lnTo>
                  <a:cubicBezTo>
                    <a:pt x="41993" y="1597"/>
                    <a:pt x="41966" y="1583"/>
                    <a:pt x="41944" y="1575"/>
                  </a:cubicBezTo>
                  <a:lnTo>
                    <a:pt x="41944" y="1575"/>
                  </a:lnTo>
                  <a:cubicBezTo>
                    <a:pt x="41984" y="1576"/>
                    <a:pt x="42046" y="1595"/>
                    <a:pt x="42077" y="1595"/>
                  </a:cubicBezTo>
                  <a:cubicBezTo>
                    <a:pt x="42092" y="1595"/>
                    <a:pt x="42099" y="1591"/>
                    <a:pt x="42095" y="1579"/>
                  </a:cubicBezTo>
                  <a:cubicBezTo>
                    <a:pt x="42039" y="1567"/>
                    <a:pt x="42034" y="1570"/>
                    <a:pt x="41965" y="1541"/>
                  </a:cubicBezTo>
                  <a:cubicBezTo>
                    <a:pt x="41968" y="1541"/>
                    <a:pt x="41970" y="1540"/>
                    <a:pt x="41974" y="1540"/>
                  </a:cubicBezTo>
                  <a:cubicBezTo>
                    <a:pt x="42024" y="1540"/>
                    <a:pt x="42186" y="1598"/>
                    <a:pt x="42225" y="1623"/>
                  </a:cubicBezTo>
                  <a:cubicBezTo>
                    <a:pt x="42244" y="1638"/>
                    <a:pt x="42225" y="1640"/>
                    <a:pt x="42201" y="1640"/>
                  </a:cubicBezTo>
                  <a:cubicBezTo>
                    <a:pt x="42191" y="1640"/>
                    <a:pt x="42179" y="1640"/>
                    <a:pt x="42169" y="1640"/>
                  </a:cubicBezTo>
                  <a:cubicBezTo>
                    <a:pt x="42148" y="1640"/>
                    <a:pt x="42136" y="1642"/>
                    <a:pt x="42170" y="1658"/>
                  </a:cubicBezTo>
                  <a:cubicBezTo>
                    <a:pt x="42170" y="1658"/>
                    <a:pt x="42252" y="1667"/>
                    <a:pt x="42334" y="1678"/>
                  </a:cubicBezTo>
                  <a:cubicBezTo>
                    <a:pt x="42378" y="1684"/>
                    <a:pt x="42423" y="1687"/>
                    <a:pt x="42454" y="1687"/>
                  </a:cubicBezTo>
                  <a:lnTo>
                    <a:pt x="42454" y="1687"/>
                  </a:lnTo>
                  <a:cubicBezTo>
                    <a:pt x="42393" y="1680"/>
                    <a:pt x="42330" y="1648"/>
                    <a:pt x="42357" y="1639"/>
                  </a:cubicBezTo>
                  <a:lnTo>
                    <a:pt x="42235" y="1617"/>
                  </a:lnTo>
                  <a:lnTo>
                    <a:pt x="42247" y="1598"/>
                  </a:lnTo>
                  <a:cubicBezTo>
                    <a:pt x="42047" y="1544"/>
                    <a:pt x="41922" y="1471"/>
                    <a:pt x="41720" y="1399"/>
                  </a:cubicBezTo>
                  <a:lnTo>
                    <a:pt x="41720" y="1399"/>
                  </a:lnTo>
                  <a:lnTo>
                    <a:pt x="41785" y="1452"/>
                  </a:lnTo>
                  <a:cubicBezTo>
                    <a:pt x="41669" y="1404"/>
                    <a:pt x="41540" y="1376"/>
                    <a:pt x="41449" y="1300"/>
                  </a:cubicBezTo>
                  <a:lnTo>
                    <a:pt x="41449" y="1300"/>
                  </a:lnTo>
                  <a:cubicBezTo>
                    <a:pt x="41461" y="1304"/>
                    <a:pt x="41469" y="1306"/>
                    <a:pt x="41474" y="1306"/>
                  </a:cubicBezTo>
                  <a:cubicBezTo>
                    <a:pt x="41490" y="1306"/>
                    <a:pt x="41472" y="1287"/>
                    <a:pt x="41475" y="1279"/>
                  </a:cubicBezTo>
                  <a:cubicBezTo>
                    <a:pt x="41447" y="1269"/>
                    <a:pt x="41415" y="1262"/>
                    <a:pt x="41385" y="1244"/>
                  </a:cubicBezTo>
                  <a:lnTo>
                    <a:pt x="41436" y="1238"/>
                  </a:lnTo>
                  <a:lnTo>
                    <a:pt x="41436" y="1238"/>
                  </a:lnTo>
                  <a:cubicBezTo>
                    <a:pt x="41437" y="1238"/>
                    <a:pt x="41437" y="1238"/>
                    <a:pt x="41438" y="1238"/>
                  </a:cubicBezTo>
                  <a:cubicBezTo>
                    <a:pt x="41444" y="1238"/>
                    <a:pt x="41449" y="1237"/>
                    <a:pt x="41454" y="1236"/>
                  </a:cubicBezTo>
                  <a:lnTo>
                    <a:pt x="41454" y="1236"/>
                  </a:lnTo>
                  <a:lnTo>
                    <a:pt x="41436" y="1238"/>
                  </a:lnTo>
                  <a:lnTo>
                    <a:pt x="41436" y="1238"/>
                  </a:lnTo>
                  <a:cubicBezTo>
                    <a:pt x="41348" y="1236"/>
                    <a:pt x="41138" y="1093"/>
                    <a:pt x="41089" y="1075"/>
                  </a:cubicBezTo>
                  <a:lnTo>
                    <a:pt x="41089" y="1075"/>
                  </a:lnTo>
                  <a:lnTo>
                    <a:pt x="41108" y="1078"/>
                  </a:lnTo>
                  <a:cubicBezTo>
                    <a:pt x="41062" y="1047"/>
                    <a:pt x="41044" y="1037"/>
                    <a:pt x="41040" y="1037"/>
                  </a:cubicBezTo>
                  <a:cubicBezTo>
                    <a:pt x="41032" y="1037"/>
                    <a:pt x="41064" y="1068"/>
                    <a:pt x="41052" y="1068"/>
                  </a:cubicBezTo>
                  <a:cubicBezTo>
                    <a:pt x="41047" y="1068"/>
                    <a:pt x="41036" y="1063"/>
                    <a:pt x="41015" y="1052"/>
                  </a:cubicBezTo>
                  <a:cubicBezTo>
                    <a:pt x="40924" y="995"/>
                    <a:pt x="40999" y="996"/>
                    <a:pt x="40919" y="934"/>
                  </a:cubicBezTo>
                  <a:cubicBezTo>
                    <a:pt x="40752" y="844"/>
                    <a:pt x="40451" y="712"/>
                    <a:pt x="40274" y="588"/>
                  </a:cubicBezTo>
                  <a:cubicBezTo>
                    <a:pt x="40118" y="515"/>
                    <a:pt x="39940" y="446"/>
                    <a:pt x="39792" y="402"/>
                  </a:cubicBezTo>
                  <a:cubicBezTo>
                    <a:pt x="39650" y="343"/>
                    <a:pt x="39815" y="367"/>
                    <a:pt x="39663" y="327"/>
                  </a:cubicBezTo>
                  <a:cubicBezTo>
                    <a:pt x="39684" y="321"/>
                    <a:pt x="39669" y="301"/>
                    <a:pt x="39660" y="284"/>
                  </a:cubicBezTo>
                  <a:lnTo>
                    <a:pt x="39660" y="284"/>
                  </a:lnTo>
                  <a:cubicBezTo>
                    <a:pt x="39660" y="284"/>
                    <a:pt x="39659" y="284"/>
                    <a:pt x="39658" y="284"/>
                  </a:cubicBezTo>
                  <a:cubicBezTo>
                    <a:pt x="39632" y="284"/>
                    <a:pt x="39498" y="229"/>
                    <a:pt x="39471" y="229"/>
                  </a:cubicBezTo>
                  <a:cubicBezTo>
                    <a:pt x="39462" y="229"/>
                    <a:pt x="39466" y="236"/>
                    <a:pt x="39493" y="254"/>
                  </a:cubicBezTo>
                  <a:cubicBezTo>
                    <a:pt x="39287" y="184"/>
                    <a:pt x="39045" y="112"/>
                    <a:pt x="38808" y="107"/>
                  </a:cubicBezTo>
                  <a:lnTo>
                    <a:pt x="38808" y="107"/>
                  </a:lnTo>
                  <a:cubicBezTo>
                    <a:pt x="38871" y="106"/>
                    <a:pt x="38886" y="86"/>
                    <a:pt x="38825" y="71"/>
                  </a:cubicBezTo>
                  <a:lnTo>
                    <a:pt x="38825" y="71"/>
                  </a:lnTo>
                  <a:cubicBezTo>
                    <a:pt x="38710" y="81"/>
                    <a:pt x="38514" y="95"/>
                    <a:pt x="38313" y="120"/>
                  </a:cubicBezTo>
                  <a:cubicBezTo>
                    <a:pt x="38320" y="144"/>
                    <a:pt x="38384" y="131"/>
                    <a:pt x="38366" y="159"/>
                  </a:cubicBezTo>
                  <a:cubicBezTo>
                    <a:pt x="38339" y="168"/>
                    <a:pt x="38293" y="188"/>
                    <a:pt x="38244" y="195"/>
                  </a:cubicBezTo>
                  <a:cubicBezTo>
                    <a:pt x="38222" y="183"/>
                    <a:pt x="38214" y="155"/>
                    <a:pt x="38151" y="155"/>
                  </a:cubicBezTo>
                  <a:cubicBezTo>
                    <a:pt x="38124" y="155"/>
                    <a:pt x="38088" y="160"/>
                    <a:pt x="38035" y="173"/>
                  </a:cubicBezTo>
                  <a:cubicBezTo>
                    <a:pt x="38041" y="163"/>
                    <a:pt x="38055" y="154"/>
                    <a:pt x="38072" y="147"/>
                  </a:cubicBezTo>
                  <a:lnTo>
                    <a:pt x="38072" y="147"/>
                  </a:lnTo>
                  <a:cubicBezTo>
                    <a:pt x="38017" y="162"/>
                    <a:pt x="37976" y="166"/>
                    <a:pt x="37945" y="166"/>
                  </a:cubicBezTo>
                  <a:cubicBezTo>
                    <a:pt x="37924" y="166"/>
                    <a:pt x="37906" y="164"/>
                    <a:pt x="37891" y="164"/>
                  </a:cubicBezTo>
                  <a:cubicBezTo>
                    <a:pt x="37882" y="164"/>
                    <a:pt x="37874" y="165"/>
                    <a:pt x="37866" y="166"/>
                  </a:cubicBezTo>
                  <a:cubicBezTo>
                    <a:pt x="37895" y="155"/>
                    <a:pt x="37932" y="141"/>
                    <a:pt x="37960" y="129"/>
                  </a:cubicBezTo>
                  <a:lnTo>
                    <a:pt x="37960" y="129"/>
                  </a:lnTo>
                  <a:cubicBezTo>
                    <a:pt x="37826" y="154"/>
                    <a:pt x="37788" y="191"/>
                    <a:pt x="37657" y="240"/>
                  </a:cubicBezTo>
                  <a:cubicBezTo>
                    <a:pt x="37605" y="209"/>
                    <a:pt x="37866" y="155"/>
                    <a:pt x="37911" y="119"/>
                  </a:cubicBezTo>
                  <a:lnTo>
                    <a:pt x="37800" y="117"/>
                  </a:lnTo>
                  <a:cubicBezTo>
                    <a:pt x="37591" y="187"/>
                    <a:pt x="37756" y="172"/>
                    <a:pt x="37541" y="240"/>
                  </a:cubicBezTo>
                  <a:lnTo>
                    <a:pt x="37561" y="215"/>
                  </a:lnTo>
                  <a:lnTo>
                    <a:pt x="37561" y="215"/>
                  </a:lnTo>
                  <a:cubicBezTo>
                    <a:pt x="37560" y="215"/>
                    <a:pt x="37529" y="230"/>
                    <a:pt x="37497" y="245"/>
                  </a:cubicBezTo>
                  <a:cubicBezTo>
                    <a:pt x="37466" y="262"/>
                    <a:pt x="37434" y="278"/>
                    <a:pt x="37434" y="278"/>
                  </a:cubicBezTo>
                  <a:cubicBezTo>
                    <a:pt x="37437" y="286"/>
                    <a:pt x="37445" y="292"/>
                    <a:pt x="37463" y="292"/>
                  </a:cubicBezTo>
                  <a:cubicBezTo>
                    <a:pt x="37486" y="292"/>
                    <a:pt x="37524" y="283"/>
                    <a:pt x="37586" y="258"/>
                  </a:cubicBezTo>
                  <a:lnTo>
                    <a:pt x="37586" y="258"/>
                  </a:lnTo>
                  <a:cubicBezTo>
                    <a:pt x="37529" y="326"/>
                    <a:pt x="37488" y="306"/>
                    <a:pt x="37319" y="390"/>
                  </a:cubicBezTo>
                  <a:cubicBezTo>
                    <a:pt x="37308" y="401"/>
                    <a:pt x="37306" y="405"/>
                    <a:pt x="37310" y="405"/>
                  </a:cubicBezTo>
                  <a:cubicBezTo>
                    <a:pt x="37320" y="405"/>
                    <a:pt x="37372" y="373"/>
                    <a:pt x="37395" y="373"/>
                  </a:cubicBezTo>
                  <a:cubicBezTo>
                    <a:pt x="37399" y="373"/>
                    <a:pt x="37402" y="374"/>
                    <a:pt x="37404" y="376"/>
                  </a:cubicBezTo>
                  <a:cubicBezTo>
                    <a:pt x="37430" y="390"/>
                    <a:pt x="37312" y="440"/>
                    <a:pt x="37230" y="486"/>
                  </a:cubicBezTo>
                  <a:cubicBezTo>
                    <a:pt x="37178" y="512"/>
                    <a:pt x="37153" y="520"/>
                    <a:pt x="37140" y="520"/>
                  </a:cubicBezTo>
                  <a:cubicBezTo>
                    <a:pt x="37122" y="520"/>
                    <a:pt x="37123" y="507"/>
                    <a:pt x="37102" y="507"/>
                  </a:cubicBezTo>
                  <a:cubicBezTo>
                    <a:pt x="37097" y="507"/>
                    <a:pt x="37092" y="507"/>
                    <a:pt x="37086" y="509"/>
                  </a:cubicBezTo>
                  <a:cubicBezTo>
                    <a:pt x="37107" y="495"/>
                    <a:pt x="37186" y="451"/>
                    <a:pt x="37205" y="451"/>
                  </a:cubicBezTo>
                  <a:cubicBezTo>
                    <a:pt x="37208" y="451"/>
                    <a:pt x="37210" y="453"/>
                    <a:pt x="37209" y="455"/>
                  </a:cubicBezTo>
                  <a:cubicBezTo>
                    <a:pt x="37281" y="407"/>
                    <a:pt x="37268" y="400"/>
                    <a:pt x="37243" y="400"/>
                  </a:cubicBezTo>
                  <a:cubicBezTo>
                    <a:pt x="37233" y="400"/>
                    <a:pt x="37220" y="401"/>
                    <a:pt x="37210" y="401"/>
                  </a:cubicBezTo>
                  <a:cubicBezTo>
                    <a:pt x="37191" y="401"/>
                    <a:pt x="37183" y="397"/>
                    <a:pt x="37223" y="370"/>
                  </a:cubicBezTo>
                  <a:lnTo>
                    <a:pt x="37223" y="370"/>
                  </a:lnTo>
                  <a:cubicBezTo>
                    <a:pt x="37087" y="421"/>
                    <a:pt x="37103" y="445"/>
                    <a:pt x="37043" y="486"/>
                  </a:cubicBezTo>
                  <a:lnTo>
                    <a:pt x="37043" y="486"/>
                  </a:lnTo>
                  <a:cubicBezTo>
                    <a:pt x="37047" y="484"/>
                    <a:pt x="37050" y="483"/>
                    <a:pt x="37053" y="483"/>
                  </a:cubicBezTo>
                  <a:cubicBezTo>
                    <a:pt x="37067" y="483"/>
                    <a:pt x="37040" y="513"/>
                    <a:pt x="37059" y="513"/>
                  </a:cubicBezTo>
                  <a:cubicBezTo>
                    <a:pt x="37060" y="513"/>
                    <a:pt x="37062" y="513"/>
                    <a:pt x="37064" y="513"/>
                  </a:cubicBezTo>
                  <a:lnTo>
                    <a:pt x="37064" y="513"/>
                  </a:lnTo>
                  <a:cubicBezTo>
                    <a:pt x="36872" y="686"/>
                    <a:pt x="36899" y="542"/>
                    <a:pt x="36692" y="664"/>
                  </a:cubicBezTo>
                  <a:cubicBezTo>
                    <a:pt x="36750" y="677"/>
                    <a:pt x="36500" y="836"/>
                    <a:pt x="36579" y="836"/>
                  </a:cubicBezTo>
                  <a:cubicBezTo>
                    <a:pt x="36588" y="836"/>
                    <a:pt x="36600" y="834"/>
                    <a:pt x="36617" y="830"/>
                  </a:cubicBezTo>
                  <a:lnTo>
                    <a:pt x="36617" y="830"/>
                  </a:lnTo>
                  <a:cubicBezTo>
                    <a:pt x="36571" y="864"/>
                    <a:pt x="36513" y="907"/>
                    <a:pt x="36458" y="932"/>
                  </a:cubicBezTo>
                  <a:cubicBezTo>
                    <a:pt x="36470" y="916"/>
                    <a:pt x="36467" y="912"/>
                    <a:pt x="36458" y="912"/>
                  </a:cubicBezTo>
                  <a:cubicBezTo>
                    <a:pt x="36447" y="912"/>
                    <a:pt x="36427" y="919"/>
                    <a:pt x="36418" y="919"/>
                  </a:cubicBezTo>
                  <a:cubicBezTo>
                    <a:pt x="36408" y="919"/>
                    <a:pt x="36410" y="912"/>
                    <a:pt x="36440" y="884"/>
                  </a:cubicBezTo>
                  <a:lnTo>
                    <a:pt x="36440" y="884"/>
                  </a:lnTo>
                  <a:lnTo>
                    <a:pt x="36364" y="925"/>
                  </a:lnTo>
                  <a:lnTo>
                    <a:pt x="36460" y="832"/>
                  </a:lnTo>
                  <a:lnTo>
                    <a:pt x="36460" y="832"/>
                  </a:lnTo>
                  <a:cubicBezTo>
                    <a:pt x="36367" y="859"/>
                    <a:pt x="36218" y="918"/>
                    <a:pt x="36167" y="930"/>
                  </a:cubicBezTo>
                  <a:cubicBezTo>
                    <a:pt x="36065" y="1000"/>
                    <a:pt x="36214" y="937"/>
                    <a:pt x="36091" y="1011"/>
                  </a:cubicBezTo>
                  <a:cubicBezTo>
                    <a:pt x="36103" y="999"/>
                    <a:pt x="36102" y="994"/>
                    <a:pt x="36093" y="994"/>
                  </a:cubicBezTo>
                  <a:cubicBezTo>
                    <a:pt x="36075" y="994"/>
                    <a:pt x="36026" y="1014"/>
                    <a:pt x="35989" y="1034"/>
                  </a:cubicBezTo>
                  <a:cubicBezTo>
                    <a:pt x="36013" y="1023"/>
                    <a:pt x="36029" y="1019"/>
                    <a:pt x="36037" y="1019"/>
                  </a:cubicBezTo>
                  <a:cubicBezTo>
                    <a:pt x="36067" y="1019"/>
                    <a:pt x="35996" y="1080"/>
                    <a:pt x="35943" y="1115"/>
                  </a:cubicBezTo>
                  <a:cubicBezTo>
                    <a:pt x="35853" y="1161"/>
                    <a:pt x="35771" y="1181"/>
                    <a:pt x="35747" y="1181"/>
                  </a:cubicBezTo>
                  <a:cubicBezTo>
                    <a:pt x="35741" y="1181"/>
                    <a:pt x="35739" y="1180"/>
                    <a:pt x="35742" y="1177"/>
                  </a:cubicBezTo>
                  <a:lnTo>
                    <a:pt x="35821" y="1113"/>
                  </a:lnTo>
                  <a:lnTo>
                    <a:pt x="35821" y="1113"/>
                  </a:lnTo>
                  <a:cubicBezTo>
                    <a:pt x="35770" y="1153"/>
                    <a:pt x="35790" y="1113"/>
                    <a:pt x="35718" y="1158"/>
                  </a:cubicBezTo>
                  <a:cubicBezTo>
                    <a:pt x="35702" y="1184"/>
                    <a:pt x="35661" y="1233"/>
                    <a:pt x="35641" y="1265"/>
                  </a:cubicBezTo>
                  <a:cubicBezTo>
                    <a:pt x="35572" y="1304"/>
                    <a:pt x="35512" y="1307"/>
                    <a:pt x="35488" y="1322"/>
                  </a:cubicBezTo>
                  <a:lnTo>
                    <a:pt x="35595" y="1255"/>
                  </a:lnTo>
                  <a:lnTo>
                    <a:pt x="35595" y="1255"/>
                  </a:lnTo>
                  <a:cubicBezTo>
                    <a:pt x="35550" y="1277"/>
                    <a:pt x="35528" y="1283"/>
                    <a:pt x="35514" y="1283"/>
                  </a:cubicBezTo>
                  <a:cubicBezTo>
                    <a:pt x="35498" y="1283"/>
                    <a:pt x="35495" y="1274"/>
                    <a:pt x="35479" y="1274"/>
                  </a:cubicBezTo>
                  <a:cubicBezTo>
                    <a:pt x="35466" y="1274"/>
                    <a:pt x="35443" y="1281"/>
                    <a:pt x="35395" y="1306"/>
                  </a:cubicBezTo>
                  <a:lnTo>
                    <a:pt x="35364" y="1345"/>
                  </a:lnTo>
                  <a:cubicBezTo>
                    <a:pt x="35354" y="1348"/>
                    <a:pt x="35345" y="1349"/>
                    <a:pt x="35339" y="1349"/>
                  </a:cubicBezTo>
                  <a:cubicBezTo>
                    <a:pt x="35329" y="1349"/>
                    <a:pt x="35325" y="1347"/>
                    <a:pt x="35329" y="1341"/>
                  </a:cubicBezTo>
                  <a:lnTo>
                    <a:pt x="35329" y="1341"/>
                  </a:lnTo>
                  <a:cubicBezTo>
                    <a:pt x="35299" y="1363"/>
                    <a:pt x="35227" y="1388"/>
                    <a:pt x="35196" y="1405"/>
                  </a:cubicBezTo>
                  <a:lnTo>
                    <a:pt x="35181" y="1395"/>
                  </a:lnTo>
                  <a:cubicBezTo>
                    <a:pt x="35123" y="1429"/>
                    <a:pt x="35054" y="1480"/>
                    <a:pt x="34972" y="1480"/>
                  </a:cubicBezTo>
                  <a:cubicBezTo>
                    <a:pt x="34968" y="1480"/>
                    <a:pt x="34963" y="1480"/>
                    <a:pt x="34958" y="1480"/>
                  </a:cubicBezTo>
                  <a:lnTo>
                    <a:pt x="34958" y="1480"/>
                  </a:lnTo>
                  <a:cubicBezTo>
                    <a:pt x="34971" y="1482"/>
                    <a:pt x="34982" y="1483"/>
                    <a:pt x="34991" y="1483"/>
                  </a:cubicBezTo>
                  <a:cubicBezTo>
                    <a:pt x="35037" y="1483"/>
                    <a:pt x="35059" y="1457"/>
                    <a:pt x="35156" y="1437"/>
                  </a:cubicBezTo>
                  <a:lnTo>
                    <a:pt x="35156" y="1437"/>
                  </a:lnTo>
                  <a:cubicBezTo>
                    <a:pt x="35235" y="1439"/>
                    <a:pt x="35053" y="1501"/>
                    <a:pt x="35027" y="1508"/>
                  </a:cubicBezTo>
                  <a:cubicBezTo>
                    <a:pt x="35026" y="1501"/>
                    <a:pt x="35020" y="1498"/>
                    <a:pt x="35010" y="1498"/>
                  </a:cubicBezTo>
                  <a:cubicBezTo>
                    <a:pt x="34965" y="1498"/>
                    <a:pt x="34841" y="1562"/>
                    <a:pt x="34773" y="1568"/>
                  </a:cubicBezTo>
                  <a:cubicBezTo>
                    <a:pt x="34723" y="1564"/>
                    <a:pt x="34680" y="1565"/>
                    <a:pt x="34651" y="1562"/>
                  </a:cubicBezTo>
                  <a:lnTo>
                    <a:pt x="34623" y="1593"/>
                  </a:lnTo>
                  <a:cubicBezTo>
                    <a:pt x="34614" y="1582"/>
                    <a:pt x="34599" y="1578"/>
                    <a:pt x="34581" y="1578"/>
                  </a:cubicBezTo>
                  <a:cubicBezTo>
                    <a:pt x="34530" y="1578"/>
                    <a:pt x="34452" y="1608"/>
                    <a:pt x="34385" y="1608"/>
                  </a:cubicBezTo>
                  <a:cubicBezTo>
                    <a:pt x="34379" y="1608"/>
                    <a:pt x="34373" y="1608"/>
                    <a:pt x="34368" y="1608"/>
                  </a:cubicBezTo>
                  <a:cubicBezTo>
                    <a:pt x="34415" y="1588"/>
                    <a:pt x="34408" y="1572"/>
                    <a:pt x="34344" y="1565"/>
                  </a:cubicBezTo>
                  <a:lnTo>
                    <a:pt x="34344" y="1565"/>
                  </a:lnTo>
                  <a:cubicBezTo>
                    <a:pt x="34430" y="1608"/>
                    <a:pt x="34202" y="1602"/>
                    <a:pt x="34225" y="1629"/>
                  </a:cubicBezTo>
                  <a:cubicBezTo>
                    <a:pt x="34060" y="1605"/>
                    <a:pt x="34268" y="1584"/>
                    <a:pt x="34220" y="1554"/>
                  </a:cubicBezTo>
                  <a:lnTo>
                    <a:pt x="34220" y="1554"/>
                  </a:lnTo>
                  <a:cubicBezTo>
                    <a:pt x="34205" y="1560"/>
                    <a:pt x="34189" y="1562"/>
                    <a:pt x="34173" y="1562"/>
                  </a:cubicBezTo>
                  <a:cubicBezTo>
                    <a:pt x="34118" y="1562"/>
                    <a:pt x="34062" y="1536"/>
                    <a:pt x="34017" y="1536"/>
                  </a:cubicBezTo>
                  <a:cubicBezTo>
                    <a:pt x="34005" y="1536"/>
                    <a:pt x="33994" y="1538"/>
                    <a:pt x="33984" y="1542"/>
                  </a:cubicBezTo>
                  <a:cubicBezTo>
                    <a:pt x="34100" y="1576"/>
                    <a:pt x="33962" y="1563"/>
                    <a:pt x="33933" y="1574"/>
                  </a:cubicBezTo>
                  <a:cubicBezTo>
                    <a:pt x="33783" y="1543"/>
                    <a:pt x="33962" y="1563"/>
                    <a:pt x="33858" y="1530"/>
                  </a:cubicBezTo>
                  <a:cubicBezTo>
                    <a:pt x="33838" y="1525"/>
                    <a:pt x="33814" y="1523"/>
                    <a:pt x="33795" y="1523"/>
                  </a:cubicBezTo>
                  <a:cubicBezTo>
                    <a:pt x="33757" y="1523"/>
                    <a:pt x="33738" y="1533"/>
                    <a:pt x="33798" y="1558"/>
                  </a:cubicBezTo>
                  <a:lnTo>
                    <a:pt x="33798" y="1558"/>
                  </a:lnTo>
                  <a:cubicBezTo>
                    <a:pt x="33714" y="1524"/>
                    <a:pt x="33604" y="1537"/>
                    <a:pt x="33517" y="1476"/>
                  </a:cubicBezTo>
                  <a:cubicBezTo>
                    <a:pt x="33511" y="1469"/>
                    <a:pt x="33513" y="1467"/>
                    <a:pt x="33519" y="1467"/>
                  </a:cubicBezTo>
                  <a:cubicBezTo>
                    <a:pt x="33532" y="1467"/>
                    <a:pt x="33561" y="1476"/>
                    <a:pt x="33590" y="1486"/>
                  </a:cubicBezTo>
                  <a:cubicBezTo>
                    <a:pt x="33618" y="1494"/>
                    <a:pt x="33645" y="1500"/>
                    <a:pt x="33654" y="1500"/>
                  </a:cubicBezTo>
                  <a:cubicBezTo>
                    <a:pt x="33660" y="1500"/>
                    <a:pt x="33659" y="1498"/>
                    <a:pt x="33650" y="1492"/>
                  </a:cubicBezTo>
                  <a:cubicBezTo>
                    <a:pt x="33584" y="1470"/>
                    <a:pt x="33548" y="1463"/>
                    <a:pt x="33523" y="1463"/>
                  </a:cubicBezTo>
                  <a:cubicBezTo>
                    <a:pt x="33494" y="1463"/>
                    <a:pt x="33479" y="1472"/>
                    <a:pt x="33448" y="1472"/>
                  </a:cubicBezTo>
                  <a:cubicBezTo>
                    <a:pt x="33425" y="1472"/>
                    <a:pt x="33392" y="1467"/>
                    <a:pt x="33334" y="1449"/>
                  </a:cubicBezTo>
                  <a:lnTo>
                    <a:pt x="33334" y="1449"/>
                  </a:lnTo>
                  <a:cubicBezTo>
                    <a:pt x="33384" y="1474"/>
                    <a:pt x="33363" y="1489"/>
                    <a:pt x="33316" y="1489"/>
                  </a:cubicBezTo>
                  <a:cubicBezTo>
                    <a:pt x="33290" y="1489"/>
                    <a:pt x="33255" y="1484"/>
                    <a:pt x="33219" y="1473"/>
                  </a:cubicBezTo>
                  <a:cubicBezTo>
                    <a:pt x="33156" y="1442"/>
                    <a:pt x="33141" y="1433"/>
                    <a:pt x="33148" y="1433"/>
                  </a:cubicBezTo>
                  <a:cubicBezTo>
                    <a:pt x="33159" y="1433"/>
                    <a:pt x="33225" y="1456"/>
                    <a:pt x="33250" y="1456"/>
                  </a:cubicBezTo>
                  <a:cubicBezTo>
                    <a:pt x="33260" y="1456"/>
                    <a:pt x="33263" y="1451"/>
                    <a:pt x="33248" y="1438"/>
                  </a:cubicBezTo>
                  <a:lnTo>
                    <a:pt x="33163" y="1405"/>
                  </a:lnTo>
                  <a:cubicBezTo>
                    <a:pt x="33136" y="1381"/>
                    <a:pt x="33144" y="1373"/>
                    <a:pt x="33167" y="1373"/>
                  </a:cubicBezTo>
                  <a:cubicBezTo>
                    <a:pt x="33209" y="1373"/>
                    <a:pt x="33301" y="1398"/>
                    <a:pt x="33338" y="1398"/>
                  </a:cubicBezTo>
                  <a:cubicBezTo>
                    <a:pt x="33357" y="1398"/>
                    <a:pt x="33361" y="1392"/>
                    <a:pt x="33337" y="1372"/>
                  </a:cubicBezTo>
                  <a:lnTo>
                    <a:pt x="33243" y="1345"/>
                  </a:lnTo>
                  <a:cubicBezTo>
                    <a:pt x="33268" y="1343"/>
                    <a:pt x="33303" y="1336"/>
                    <a:pt x="33272" y="1310"/>
                  </a:cubicBezTo>
                  <a:lnTo>
                    <a:pt x="33272" y="1310"/>
                  </a:lnTo>
                  <a:cubicBezTo>
                    <a:pt x="33269" y="1312"/>
                    <a:pt x="33266" y="1312"/>
                    <a:pt x="33262" y="1312"/>
                  </a:cubicBezTo>
                  <a:cubicBezTo>
                    <a:pt x="33213" y="1312"/>
                    <a:pt x="33060" y="1226"/>
                    <a:pt x="33043" y="1221"/>
                  </a:cubicBezTo>
                  <a:lnTo>
                    <a:pt x="33043" y="1221"/>
                  </a:lnTo>
                  <a:cubicBezTo>
                    <a:pt x="33015" y="1235"/>
                    <a:pt x="33118" y="1250"/>
                    <a:pt x="33095" y="1260"/>
                  </a:cubicBezTo>
                  <a:cubicBezTo>
                    <a:pt x="32999" y="1221"/>
                    <a:pt x="32939" y="1236"/>
                    <a:pt x="32802" y="1150"/>
                  </a:cubicBezTo>
                  <a:lnTo>
                    <a:pt x="32802" y="1150"/>
                  </a:lnTo>
                  <a:cubicBezTo>
                    <a:pt x="32815" y="1154"/>
                    <a:pt x="32824" y="1155"/>
                    <a:pt x="32829" y="1155"/>
                  </a:cubicBezTo>
                  <a:cubicBezTo>
                    <a:pt x="32861" y="1155"/>
                    <a:pt x="32797" y="1109"/>
                    <a:pt x="32823" y="1109"/>
                  </a:cubicBezTo>
                  <a:cubicBezTo>
                    <a:pt x="32823" y="1109"/>
                    <a:pt x="32824" y="1109"/>
                    <a:pt x="32826" y="1109"/>
                  </a:cubicBezTo>
                  <a:cubicBezTo>
                    <a:pt x="32803" y="1094"/>
                    <a:pt x="32792" y="1091"/>
                    <a:pt x="32783" y="1091"/>
                  </a:cubicBezTo>
                  <a:cubicBezTo>
                    <a:pt x="32778" y="1091"/>
                    <a:pt x="32773" y="1092"/>
                    <a:pt x="32767" y="1092"/>
                  </a:cubicBezTo>
                  <a:cubicBezTo>
                    <a:pt x="32755" y="1092"/>
                    <a:pt x="32738" y="1087"/>
                    <a:pt x="32697" y="1059"/>
                  </a:cubicBezTo>
                  <a:lnTo>
                    <a:pt x="32715" y="1052"/>
                  </a:lnTo>
                  <a:cubicBezTo>
                    <a:pt x="32346" y="852"/>
                    <a:pt x="31880" y="587"/>
                    <a:pt x="31518" y="480"/>
                  </a:cubicBezTo>
                  <a:cubicBezTo>
                    <a:pt x="31470" y="429"/>
                    <a:pt x="31351" y="372"/>
                    <a:pt x="31169" y="279"/>
                  </a:cubicBezTo>
                  <a:lnTo>
                    <a:pt x="31169" y="279"/>
                  </a:lnTo>
                  <a:cubicBezTo>
                    <a:pt x="31188" y="289"/>
                    <a:pt x="31186" y="293"/>
                    <a:pt x="31174" y="293"/>
                  </a:cubicBezTo>
                  <a:cubicBezTo>
                    <a:pt x="31157" y="293"/>
                    <a:pt x="31117" y="285"/>
                    <a:pt x="31090" y="276"/>
                  </a:cubicBezTo>
                  <a:lnTo>
                    <a:pt x="31001" y="212"/>
                  </a:lnTo>
                  <a:cubicBezTo>
                    <a:pt x="30887" y="150"/>
                    <a:pt x="30712" y="132"/>
                    <a:pt x="30595" y="118"/>
                  </a:cubicBezTo>
                  <a:cubicBezTo>
                    <a:pt x="30575" y="109"/>
                    <a:pt x="30570" y="101"/>
                    <a:pt x="30566" y="92"/>
                  </a:cubicBezTo>
                  <a:cubicBezTo>
                    <a:pt x="30523" y="77"/>
                    <a:pt x="30495" y="72"/>
                    <a:pt x="30474" y="72"/>
                  </a:cubicBezTo>
                  <a:cubicBezTo>
                    <a:pt x="30443" y="72"/>
                    <a:pt x="30428" y="83"/>
                    <a:pt x="30403" y="83"/>
                  </a:cubicBezTo>
                  <a:cubicBezTo>
                    <a:pt x="30401" y="83"/>
                    <a:pt x="30400" y="83"/>
                    <a:pt x="30399" y="83"/>
                  </a:cubicBezTo>
                  <a:cubicBezTo>
                    <a:pt x="30399" y="83"/>
                    <a:pt x="30331" y="52"/>
                    <a:pt x="30327" y="52"/>
                  </a:cubicBezTo>
                  <a:cubicBezTo>
                    <a:pt x="30327" y="52"/>
                    <a:pt x="30327" y="52"/>
                    <a:pt x="30327" y="52"/>
                  </a:cubicBezTo>
                  <a:lnTo>
                    <a:pt x="30307" y="71"/>
                  </a:lnTo>
                  <a:cubicBezTo>
                    <a:pt x="30296" y="71"/>
                    <a:pt x="30284" y="71"/>
                    <a:pt x="30272" y="71"/>
                  </a:cubicBezTo>
                  <a:cubicBezTo>
                    <a:pt x="30161" y="71"/>
                    <a:pt x="30038" y="55"/>
                    <a:pt x="30051" y="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247650" y="4451818"/>
              <a:ext cx="8431072" cy="291058"/>
            </a:xfrm>
            <a:custGeom>
              <a:avLst/>
              <a:gdLst/>
              <a:ahLst/>
              <a:cxnLst/>
              <a:rect l="l" t="t" r="r" b="b"/>
              <a:pathLst>
                <a:path w="42498" h="1940" extrusionOk="0">
                  <a:moveTo>
                    <a:pt x="38640" y="0"/>
                  </a:moveTo>
                  <a:lnTo>
                    <a:pt x="38640" y="0"/>
                  </a:lnTo>
                  <a:cubicBezTo>
                    <a:pt x="38488" y="17"/>
                    <a:pt x="38416" y="23"/>
                    <a:pt x="38191" y="76"/>
                  </a:cubicBezTo>
                  <a:cubicBezTo>
                    <a:pt x="38191" y="93"/>
                    <a:pt x="38268" y="81"/>
                    <a:pt x="38168" y="115"/>
                  </a:cubicBezTo>
                  <a:cubicBezTo>
                    <a:pt x="38149" y="122"/>
                    <a:pt x="38132" y="129"/>
                    <a:pt x="38116" y="134"/>
                  </a:cubicBezTo>
                  <a:lnTo>
                    <a:pt x="38116" y="134"/>
                  </a:lnTo>
                  <a:cubicBezTo>
                    <a:pt x="38201" y="114"/>
                    <a:pt x="38313" y="110"/>
                    <a:pt x="38251" y="91"/>
                  </a:cubicBezTo>
                  <a:cubicBezTo>
                    <a:pt x="38287" y="68"/>
                    <a:pt x="38389" y="39"/>
                    <a:pt x="38494" y="35"/>
                  </a:cubicBezTo>
                  <a:cubicBezTo>
                    <a:pt x="38546" y="31"/>
                    <a:pt x="38598" y="28"/>
                    <a:pt x="38642" y="27"/>
                  </a:cubicBezTo>
                  <a:cubicBezTo>
                    <a:pt x="38686" y="29"/>
                    <a:pt x="38721" y="37"/>
                    <a:pt x="38740" y="42"/>
                  </a:cubicBezTo>
                  <a:cubicBezTo>
                    <a:pt x="38908" y="20"/>
                    <a:pt x="38609" y="28"/>
                    <a:pt x="38640" y="0"/>
                  </a:cubicBezTo>
                  <a:close/>
                  <a:moveTo>
                    <a:pt x="38116" y="134"/>
                  </a:moveTo>
                  <a:cubicBezTo>
                    <a:pt x="38100" y="138"/>
                    <a:pt x="38085" y="142"/>
                    <a:pt x="38072" y="147"/>
                  </a:cubicBezTo>
                  <a:lnTo>
                    <a:pt x="38072" y="147"/>
                  </a:lnTo>
                  <a:cubicBezTo>
                    <a:pt x="38086" y="144"/>
                    <a:pt x="38100" y="139"/>
                    <a:pt x="38116" y="134"/>
                  </a:cubicBezTo>
                  <a:close/>
                  <a:moveTo>
                    <a:pt x="20481" y="270"/>
                  </a:moveTo>
                  <a:cubicBezTo>
                    <a:pt x="20480" y="270"/>
                    <a:pt x="20479" y="270"/>
                    <a:pt x="20478" y="270"/>
                  </a:cubicBezTo>
                  <a:cubicBezTo>
                    <a:pt x="20478" y="270"/>
                    <a:pt x="20479" y="270"/>
                    <a:pt x="20480" y="270"/>
                  </a:cubicBezTo>
                  <a:cubicBezTo>
                    <a:pt x="20481" y="270"/>
                    <a:pt x="20483" y="270"/>
                    <a:pt x="20484" y="270"/>
                  </a:cubicBezTo>
                  <a:lnTo>
                    <a:pt x="20484" y="270"/>
                  </a:lnTo>
                  <a:cubicBezTo>
                    <a:pt x="20483" y="270"/>
                    <a:pt x="20482" y="270"/>
                    <a:pt x="20481" y="270"/>
                  </a:cubicBezTo>
                  <a:close/>
                  <a:moveTo>
                    <a:pt x="39511" y="161"/>
                  </a:moveTo>
                  <a:cubicBezTo>
                    <a:pt x="39456" y="161"/>
                    <a:pt x="39545" y="219"/>
                    <a:pt x="39650" y="269"/>
                  </a:cubicBezTo>
                  <a:cubicBezTo>
                    <a:pt x="39652" y="271"/>
                    <a:pt x="39654" y="272"/>
                    <a:pt x="39656" y="273"/>
                  </a:cubicBezTo>
                  <a:lnTo>
                    <a:pt x="39656" y="273"/>
                  </a:lnTo>
                  <a:cubicBezTo>
                    <a:pt x="39654" y="266"/>
                    <a:pt x="39657" y="260"/>
                    <a:pt x="39671" y="260"/>
                  </a:cubicBezTo>
                  <a:cubicBezTo>
                    <a:pt x="39675" y="260"/>
                    <a:pt x="39679" y="261"/>
                    <a:pt x="39684" y="261"/>
                  </a:cubicBezTo>
                  <a:lnTo>
                    <a:pt x="39684" y="261"/>
                  </a:lnTo>
                  <a:cubicBezTo>
                    <a:pt x="39638" y="238"/>
                    <a:pt x="39603" y="204"/>
                    <a:pt x="39538" y="195"/>
                  </a:cubicBezTo>
                  <a:cubicBezTo>
                    <a:pt x="39511" y="177"/>
                    <a:pt x="39590" y="190"/>
                    <a:pt x="39519" y="161"/>
                  </a:cubicBezTo>
                  <a:cubicBezTo>
                    <a:pt x="39516" y="161"/>
                    <a:pt x="39513" y="161"/>
                    <a:pt x="39511" y="161"/>
                  </a:cubicBezTo>
                  <a:close/>
                  <a:moveTo>
                    <a:pt x="31147" y="268"/>
                  </a:moveTo>
                  <a:cubicBezTo>
                    <a:pt x="31154" y="272"/>
                    <a:pt x="31162" y="275"/>
                    <a:pt x="31169" y="279"/>
                  </a:cubicBezTo>
                  <a:lnTo>
                    <a:pt x="31169" y="279"/>
                  </a:lnTo>
                  <a:cubicBezTo>
                    <a:pt x="31163" y="276"/>
                    <a:pt x="31156" y="272"/>
                    <a:pt x="31147" y="268"/>
                  </a:cubicBezTo>
                  <a:close/>
                  <a:moveTo>
                    <a:pt x="39684" y="261"/>
                  </a:moveTo>
                  <a:cubicBezTo>
                    <a:pt x="39708" y="273"/>
                    <a:pt x="39735" y="282"/>
                    <a:pt x="39770" y="283"/>
                  </a:cubicBezTo>
                  <a:cubicBezTo>
                    <a:pt x="39729" y="270"/>
                    <a:pt x="39701" y="264"/>
                    <a:pt x="39684" y="261"/>
                  </a:cubicBezTo>
                  <a:close/>
                  <a:moveTo>
                    <a:pt x="39656" y="273"/>
                  </a:moveTo>
                  <a:cubicBezTo>
                    <a:pt x="39657" y="277"/>
                    <a:pt x="39658" y="280"/>
                    <a:pt x="39660" y="284"/>
                  </a:cubicBezTo>
                  <a:lnTo>
                    <a:pt x="39660" y="284"/>
                  </a:lnTo>
                  <a:cubicBezTo>
                    <a:pt x="39664" y="283"/>
                    <a:pt x="39663" y="280"/>
                    <a:pt x="39656" y="273"/>
                  </a:cubicBezTo>
                  <a:close/>
                  <a:moveTo>
                    <a:pt x="21773" y="345"/>
                  </a:moveTo>
                  <a:lnTo>
                    <a:pt x="21773" y="345"/>
                  </a:lnTo>
                  <a:cubicBezTo>
                    <a:pt x="21776" y="346"/>
                    <a:pt x="21779" y="346"/>
                    <a:pt x="21782" y="347"/>
                  </a:cubicBezTo>
                  <a:cubicBezTo>
                    <a:pt x="21779" y="346"/>
                    <a:pt x="21776" y="346"/>
                    <a:pt x="21773" y="345"/>
                  </a:cubicBezTo>
                  <a:close/>
                  <a:moveTo>
                    <a:pt x="29719" y="360"/>
                  </a:moveTo>
                  <a:cubicBezTo>
                    <a:pt x="29694" y="365"/>
                    <a:pt x="29668" y="371"/>
                    <a:pt x="29640" y="376"/>
                  </a:cubicBezTo>
                  <a:lnTo>
                    <a:pt x="29709" y="366"/>
                  </a:lnTo>
                  <a:cubicBezTo>
                    <a:pt x="29713" y="364"/>
                    <a:pt x="29716" y="362"/>
                    <a:pt x="29719" y="360"/>
                  </a:cubicBezTo>
                  <a:close/>
                  <a:moveTo>
                    <a:pt x="11833" y="397"/>
                  </a:moveTo>
                  <a:lnTo>
                    <a:pt x="11833" y="397"/>
                  </a:lnTo>
                  <a:cubicBezTo>
                    <a:pt x="11829" y="398"/>
                    <a:pt x="11828" y="399"/>
                    <a:pt x="11829" y="400"/>
                  </a:cubicBezTo>
                  <a:lnTo>
                    <a:pt x="11829" y="400"/>
                  </a:lnTo>
                  <a:cubicBezTo>
                    <a:pt x="11831" y="399"/>
                    <a:pt x="11832" y="398"/>
                    <a:pt x="11833" y="397"/>
                  </a:cubicBezTo>
                  <a:close/>
                  <a:moveTo>
                    <a:pt x="37042" y="486"/>
                  </a:moveTo>
                  <a:lnTo>
                    <a:pt x="37042" y="486"/>
                  </a:lnTo>
                  <a:cubicBezTo>
                    <a:pt x="37031" y="490"/>
                    <a:pt x="37013" y="499"/>
                    <a:pt x="36983" y="517"/>
                  </a:cubicBezTo>
                  <a:cubicBezTo>
                    <a:pt x="37009" y="505"/>
                    <a:pt x="37028" y="495"/>
                    <a:pt x="37042" y="486"/>
                  </a:cubicBezTo>
                  <a:close/>
                  <a:moveTo>
                    <a:pt x="19901" y="547"/>
                  </a:moveTo>
                  <a:cubicBezTo>
                    <a:pt x="19895" y="550"/>
                    <a:pt x="19887" y="554"/>
                    <a:pt x="19879" y="559"/>
                  </a:cubicBezTo>
                  <a:lnTo>
                    <a:pt x="19879" y="559"/>
                  </a:lnTo>
                  <a:cubicBezTo>
                    <a:pt x="19881" y="558"/>
                    <a:pt x="19883" y="557"/>
                    <a:pt x="19885" y="557"/>
                  </a:cubicBezTo>
                  <a:lnTo>
                    <a:pt x="19885" y="557"/>
                  </a:lnTo>
                  <a:cubicBezTo>
                    <a:pt x="19891" y="554"/>
                    <a:pt x="19896" y="550"/>
                    <a:pt x="19901" y="547"/>
                  </a:cubicBezTo>
                  <a:close/>
                  <a:moveTo>
                    <a:pt x="19680" y="675"/>
                  </a:moveTo>
                  <a:cubicBezTo>
                    <a:pt x="19658" y="690"/>
                    <a:pt x="19637" y="703"/>
                    <a:pt x="19621" y="710"/>
                  </a:cubicBezTo>
                  <a:lnTo>
                    <a:pt x="19621" y="710"/>
                  </a:lnTo>
                  <a:cubicBezTo>
                    <a:pt x="19638" y="700"/>
                    <a:pt x="19658" y="688"/>
                    <a:pt x="19680" y="675"/>
                  </a:cubicBezTo>
                  <a:close/>
                  <a:moveTo>
                    <a:pt x="35838" y="1100"/>
                  </a:moveTo>
                  <a:lnTo>
                    <a:pt x="35817" y="1117"/>
                  </a:lnTo>
                  <a:lnTo>
                    <a:pt x="35817" y="1117"/>
                  </a:lnTo>
                  <a:cubicBezTo>
                    <a:pt x="35823" y="1112"/>
                    <a:pt x="35830" y="1107"/>
                    <a:pt x="35838" y="1100"/>
                  </a:cubicBezTo>
                  <a:close/>
                  <a:moveTo>
                    <a:pt x="35340" y="1331"/>
                  </a:moveTo>
                  <a:cubicBezTo>
                    <a:pt x="35334" y="1335"/>
                    <a:pt x="35331" y="1338"/>
                    <a:pt x="35329" y="1341"/>
                  </a:cubicBezTo>
                  <a:lnTo>
                    <a:pt x="35329" y="1341"/>
                  </a:lnTo>
                  <a:cubicBezTo>
                    <a:pt x="35334" y="1337"/>
                    <a:pt x="35337" y="1334"/>
                    <a:pt x="35340" y="1331"/>
                  </a:cubicBezTo>
                  <a:close/>
                  <a:moveTo>
                    <a:pt x="17870" y="1531"/>
                  </a:moveTo>
                  <a:cubicBezTo>
                    <a:pt x="17867" y="1531"/>
                    <a:pt x="17860" y="1535"/>
                    <a:pt x="17852" y="1541"/>
                  </a:cubicBezTo>
                  <a:lnTo>
                    <a:pt x="17852" y="1541"/>
                  </a:lnTo>
                  <a:cubicBezTo>
                    <a:pt x="17859" y="1539"/>
                    <a:pt x="17866" y="1536"/>
                    <a:pt x="17872" y="1534"/>
                  </a:cubicBezTo>
                  <a:cubicBezTo>
                    <a:pt x="17872" y="1532"/>
                    <a:pt x="17871" y="1531"/>
                    <a:pt x="17870" y="1531"/>
                  </a:cubicBezTo>
                  <a:close/>
                  <a:moveTo>
                    <a:pt x="42013" y="1605"/>
                  </a:moveTo>
                  <a:cubicBezTo>
                    <a:pt x="42023" y="1608"/>
                    <a:pt x="42031" y="1611"/>
                    <a:pt x="42036" y="1611"/>
                  </a:cubicBezTo>
                  <a:cubicBezTo>
                    <a:pt x="42038" y="1611"/>
                    <a:pt x="42039" y="1611"/>
                    <a:pt x="42040" y="1610"/>
                  </a:cubicBezTo>
                  <a:cubicBezTo>
                    <a:pt x="42031" y="1608"/>
                    <a:pt x="42022" y="1606"/>
                    <a:pt x="42013" y="1605"/>
                  </a:cubicBezTo>
                  <a:close/>
                  <a:moveTo>
                    <a:pt x="25811" y="1670"/>
                  </a:moveTo>
                  <a:lnTo>
                    <a:pt x="25795" y="1674"/>
                  </a:lnTo>
                  <a:lnTo>
                    <a:pt x="25795" y="1674"/>
                  </a:lnTo>
                  <a:cubicBezTo>
                    <a:pt x="25801" y="1673"/>
                    <a:pt x="25807" y="1672"/>
                    <a:pt x="25811" y="1670"/>
                  </a:cubicBezTo>
                  <a:close/>
                  <a:moveTo>
                    <a:pt x="42454" y="1688"/>
                  </a:moveTo>
                  <a:cubicBezTo>
                    <a:pt x="42462" y="1689"/>
                    <a:pt x="42470" y="1689"/>
                    <a:pt x="42478" y="1689"/>
                  </a:cubicBezTo>
                  <a:cubicBezTo>
                    <a:pt x="42485" y="1689"/>
                    <a:pt x="42491" y="1689"/>
                    <a:pt x="42497" y="1688"/>
                  </a:cubicBezTo>
                  <a:lnTo>
                    <a:pt x="42497" y="1688"/>
                  </a:lnTo>
                  <a:cubicBezTo>
                    <a:pt x="42497" y="1688"/>
                    <a:pt x="42492" y="1688"/>
                    <a:pt x="42483" y="1688"/>
                  </a:cubicBezTo>
                  <a:cubicBezTo>
                    <a:pt x="42476" y="1688"/>
                    <a:pt x="42466" y="1688"/>
                    <a:pt x="42454" y="1688"/>
                  </a:cubicBezTo>
                  <a:close/>
                  <a:moveTo>
                    <a:pt x="30051" y="30"/>
                  </a:moveTo>
                  <a:lnTo>
                    <a:pt x="30051" y="30"/>
                  </a:lnTo>
                  <a:cubicBezTo>
                    <a:pt x="30005" y="39"/>
                    <a:pt x="29960" y="48"/>
                    <a:pt x="30018" y="54"/>
                  </a:cubicBezTo>
                  <a:cubicBezTo>
                    <a:pt x="29993" y="52"/>
                    <a:pt x="29958" y="50"/>
                    <a:pt x="29916" y="50"/>
                  </a:cubicBezTo>
                  <a:cubicBezTo>
                    <a:pt x="29862" y="50"/>
                    <a:pt x="29797" y="53"/>
                    <a:pt x="29729" y="64"/>
                  </a:cubicBezTo>
                  <a:cubicBezTo>
                    <a:pt x="29611" y="85"/>
                    <a:pt x="29480" y="108"/>
                    <a:pt x="29384" y="147"/>
                  </a:cubicBezTo>
                  <a:cubicBezTo>
                    <a:pt x="29419" y="140"/>
                    <a:pt x="29441" y="137"/>
                    <a:pt x="29455" y="137"/>
                  </a:cubicBezTo>
                  <a:cubicBezTo>
                    <a:pt x="29478" y="137"/>
                    <a:pt x="29478" y="145"/>
                    <a:pt x="29486" y="156"/>
                  </a:cubicBezTo>
                  <a:cubicBezTo>
                    <a:pt x="29467" y="197"/>
                    <a:pt x="29441" y="163"/>
                    <a:pt x="29367" y="204"/>
                  </a:cubicBezTo>
                  <a:cubicBezTo>
                    <a:pt x="29362" y="193"/>
                    <a:pt x="29269" y="206"/>
                    <a:pt x="29362" y="170"/>
                  </a:cubicBezTo>
                  <a:lnTo>
                    <a:pt x="29362" y="170"/>
                  </a:lnTo>
                  <a:cubicBezTo>
                    <a:pt x="29082" y="202"/>
                    <a:pt x="28741" y="384"/>
                    <a:pt x="28440" y="532"/>
                  </a:cubicBezTo>
                  <a:cubicBezTo>
                    <a:pt x="28381" y="567"/>
                    <a:pt x="28402" y="562"/>
                    <a:pt x="28378" y="586"/>
                  </a:cubicBezTo>
                  <a:cubicBezTo>
                    <a:pt x="28174" y="653"/>
                    <a:pt x="27964" y="810"/>
                    <a:pt x="27758" y="906"/>
                  </a:cubicBezTo>
                  <a:cubicBezTo>
                    <a:pt x="27763" y="905"/>
                    <a:pt x="27766" y="904"/>
                    <a:pt x="27769" y="904"/>
                  </a:cubicBezTo>
                  <a:cubicBezTo>
                    <a:pt x="27802" y="904"/>
                    <a:pt x="27757" y="968"/>
                    <a:pt x="27655" y="1023"/>
                  </a:cubicBezTo>
                  <a:cubicBezTo>
                    <a:pt x="27618" y="1054"/>
                    <a:pt x="27599" y="1063"/>
                    <a:pt x="27585" y="1063"/>
                  </a:cubicBezTo>
                  <a:cubicBezTo>
                    <a:pt x="27566" y="1063"/>
                    <a:pt x="27555" y="1048"/>
                    <a:pt x="27525" y="1048"/>
                  </a:cubicBezTo>
                  <a:cubicBezTo>
                    <a:pt x="27512" y="1048"/>
                    <a:pt x="27495" y="1051"/>
                    <a:pt x="27471" y="1059"/>
                  </a:cubicBezTo>
                  <a:cubicBezTo>
                    <a:pt x="27424" y="1099"/>
                    <a:pt x="27324" y="1158"/>
                    <a:pt x="27280" y="1176"/>
                  </a:cubicBezTo>
                  <a:lnTo>
                    <a:pt x="27281" y="1171"/>
                  </a:lnTo>
                  <a:lnTo>
                    <a:pt x="27281" y="1171"/>
                  </a:lnTo>
                  <a:cubicBezTo>
                    <a:pt x="27220" y="1216"/>
                    <a:pt x="27119" y="1279"/>
                    <a:pt x="27033" y="1303"/>
                  </a:cubicBezTo>
                  <a:lnTo>
                    <a:pt x="27044" y="1296"/>
                  </a:lnTo>
                  <a:lnTo>
                    <a:pt x="27044" y="1296"/>
                  </a:lnTo>
                  <a:cubicBezTo>
                    <a:pt x="26977" y="1324"/>
                    <a:pt x="26893" y="1341"/>
                    <a:pt x="26825" y="1374"/>
                  </a:cubicBezTo>
                  <a:cubicBezTo>
                    <a:pt x="26805" y="1414"/>
                    <a:pt x="26627" y="1460"/>
                    <a:pt x="26593" y="1499"/>
                  </a:cubicBezTo>
                  <a:cubicBezTo>
                    <a:pt x="26585" y="1499"/>
                    <a:pt x="26593" y="1495"/>
                    <a:pt x="26582" y="1495"/>
                  </a:cubicBezTo>
                  <a:cubicBezTo>
                    <a:pt x="26580" y="1495"/>
                    <a:pt x="26578" y="1495"/>
                    <a:pt x="26575" y="1495"/>
                  </a:cubicBezTo>
                  <a:lnTo>
                    <a:pt x="26576" y="1518"/>
                  </a:lnTo>
                  <a:cubicBezTo>
                    <a:pt x="26577" y="1521"/>
                    <a:pt x="26430" y="1549"/>
                    <a:pt x="26430" y="1549"/>
                  </a:cubicBezTo>
                  <a:cubicBezTo>
                    <a:pt x="26458" y="1532"/>
                    <a:pt x="26464" y="1521"/>
                    <a:pt x="26501" y="1503"/>
                  </a:cubicBezTo>
                  <a:lnTo>
                    <a:pt x="26501" y="1503"/>
                  </a:lnTo>
                  <a:cubicBezTo>
                    <a:pt x="26346" y="1533"/>
                    <a:pt x="26456" y="1538"/>
                    <a:pt x="26379" y="1573"/>
                  </a:cubicBezTo>
                  <a:cubicBezTo>
                    <a:pt x="26329" y="1596"/>
                    <a:pt x="26303" y="1602"/>
                    <a:pt x="26284" y="1602"/>
                  </a:cubicBezTo>
                  <a:cubicBezTo>
                    <a:pt x="26264" y="1602"/>
                    <a:pt x="26250" y="1596"/>
                    <a:pt x="26223" y="1596"/>
                  </a:cubicBezTo>
                  <a:cubicBezTo>
                    <a:pt x="26265" y="1578"/>
                    <a:pt x="26303" y="1585"/>
                    <a:pt x="26328" y="1573"/>
                  </a:cubicBezTo>
                  <a:cubicBezTo>
                    <a:pt x="26344" y="1563"/>
                    <a:pt x="26346" y="1560"/>
                    <a:pt x="26340" y="1560"/>
                  </a:cubicBezTo>
                  <a:cubicBezTo>
                    <a:pt x="26328" y="1560"/>
                    <a:pt x="26285" y="1574"/>
                    <a:pt x="26266" y="1574"/>
                  </a:cubicBezTo>
                  <a:cubicBezTo>
                    <a:pt x="26261" y="1574"/>
                    <a:pt x="26258" y="1573"/>
                    <a:pt x="26257" y="1571"/>
                  </a:cubicBezTo>
                  <a:cubicBezTo>
                    <a:pt x="26234" y="1574"/>
                    <a:pt x="26230" y="1603"/>
                    <a:pt x="26150" y="1612"/>
                  </a:cubicBezTo>
                  <a:cubicBezTo>
                    <a:pt x="26115" y="1617"/>
                    <a:pt x="26059" y="1630"/>
                    <a:pt x="26011" y="1635"/>
                  </a:cubicBezTo>
                  <a:cubicBezTo>
                    <a:pt x="26003" y="1635"/>
                    <a:pt x="25995" y="1635"/>
                    <a:pt x="25988" y="1635"/>
                  </a:cubicBezTo>
                  <a:cubicBezTo>
                    <a:pt x="25953" y="1635"/>
                    <a:pt x="25931" y="1632"/>
                    <a:pt x="25938" y="1621"/>
                  </a:cubicBezTo>
                  <a:lnTo>
                    <a:pt x="25938" y="1621"/>
                  </a:lnTo>
                  <a:cubicBezTo>
                    <a:pt x="25880" y="1638"/>
                    <a:pt x="25811" y="1641"/>
                    <a:pt x="25766" y="1654"/>
                  </a:cubicBezTo>
                  <a:cubicBezTo>
                    <a:pt x="25823" y="1655"/>
                    <a:pt x="25926" y="1654"/>
                    <a:pt x="25940" y="1668"/>
                  </a:cubicBezTo>
                  <a:cubicBezTo>
                    <a:pt x="25901" y="1673"/>
                    <a:pt x="25833" y="1682"/>
                    <a:pt x="25796" y="1682"/>
                  </a:cubicBezTo>
                  <a:cubicBezTo>
                    <a:pt x="25783" y="1682"/>
                    <a:pt x="25774" y="1681"/>
                    <a:pt x="25770" y="1679"/>
                  </a:cubicBezTo>
                  <a:lnTo>
                    <a:pt x="25795" y="1674"/>
                  </a:lnTo>
                  <a:lnTo>
                    <a:pt x="25795" y="1674"/>
                  </a:lnTo>
                  <a:cubicBezTo>
                    <a:pt x="25786" y="1675"/>
                    <a:pt x="25776" y="1675"/>
                    <a:pt x="25765" y="1675"/>
                  </a:cubicBezTo>
                  <a:cubicBezTo>
                    <a:pt x="25740" y="1675"/>
                    <a:pt x="25713" y="1673"/>
                    <a:pt x="25695" y="1673"/>
                  </a:cubicBezTo>
                  <a:cubicBezTo>
                    <a:pt x="25672" y="1673"/>
                    <a:pt x="25665" y="1676"/>
                    <a:pt x="25697" y="1689"/>
                  </a:cubicBezTo>
                  <a:lnTo>
                    <a:pt x="25592" y="1651"/>
                  </a:lnTo>
                  <a:cubicBezTo>
                    <a:pt x="25579" y="1657"/>
                    <a:pt x="25560" y="1659"/>
                    <a:pt x="25537" y="1659"/>
                  </a:cubicBezTo>
                  <a:cubicBezTo>
                    <a:pt x="25485" y="1659"/>
                    <a:pt x="25415" y="1648"/>
                    <a:pt x="25354" y="1638"/>
                  </a:cubicBezTo>
                  <a:cubicBezTo>
                    <a:pt x="25355" y="1613"/>
                    <a:pt x="25430" y="1600"/>
                    <a:pt x="25271" y="1564"/>
                  </a:cubicBezTo>
                  <a:lnTo>
                    <a:pt x="25128" y="1549"/>
                  </a:lnTo>
                  <a:cubicBezTo>
                    <a:pt x="25055" y="1530"/>
                    <a:pt x="25037" y="1520"/>
                    <a:pt x="25054" y="1509"/>
                  </a:cubicBezTo>
                  <a:cubicBezTo>
                    <a:pt x="24817" y="1412"/>
                    <a:pt x="24779" y="1488"/>
                    <a:pt x="24598" y="1383"/>
                  </a:cubicBezTo>
                  <a:lnTo>
                    <a:pt x="24598" y="1383"/>
                  </a:lnTo>
                  <a:cubicBezTo>
                    <a:pt x="24609" y="1384"/>
                    <a:pt x="24618" y="1385"/>
                    <a:pt x="24624" y="1385"/>
                  </a:cubicBezTo>
                  <a:cubicBezTo>
                    <a:pt x="24675" y="1385"/>
                    <a:pt x="24616" y="1355"/>
                    <a:pt x="24544" y="1316"/>
                  </a:cubicBezTo>
                  <a:cubicBezTo>
                    <a:pt x="24542" y="1317"/>
                    <a:pt x="24537" y="1319"/>
                    <a:pt x="24530" y="1319"/>
                  </a:cubicBezTo>
                  <a:cubicBezTo>
                    <a:pt x="24522" y="1319"/>
                    <a:pt x="24510" y="1317"/>
                    <a:pt x="24492" y="1310"/>
                  </a:cubicBezTo>
                  <a:lnTo>
                    <a:pt x="24492" y="1310"/>
                  </a:lnTo>
                  <a:cubicBezTo>
                    <a:pt x="24510" y="1332"/>
                    <a:pt x="24549" y="1313"/>
                    <a:pt x="24606" y="1359"/>
                  </a:cubicBezTo>
                  <a:cubicBezTo>
                    <a:pt x="24608" y="1364"/>
                    <a:pt x="24607" y="1366"/>
                    <a:pt x="24602" y="1366"/>
                  </a:cubicBezTo>
                  <a:cubicBezTo>
                    <a:pt x="24583" y="1366"/>
                    <a:pt x="24516" y="1334"/>
                    <a:pt x="24483" y="1324"/>
                  </a:cubicBezTo>
                  <a:cubicBezTo>
                    <a:pt x="24344" y="1191"/>
                    <a:pt x="23944" y="1036"/>
                    <a:pt x="23695" y="861"/>
                  </a:cubicBezTo>
                  <a:lnTo>
                    <a:pt x="23695" y="861"/>
                  </a:lnTo>
                  <a:cubicBezTo>
                    <a:pt x="23695" y="869"/>
                    <a:pt x="23692" y="872"/>
                    <a:pt x="23685" y="872"/>
                  </a:cubicBezTo>
                  <a:cubicBezTo>
                    <a:pt x="23655" y="872"/>
                    <a:pt x="23562" y="803"/>
                    <a:pt x="23512" y="788"/>
                  </a:cubicBezTo>
                  <a:cubicBezTo>
                    <a:pt x="23545" y="765"/>
                    <a:pt x="23360" y="712"/>
                    <a:pt x="23296" y="654"/>
                  </a:cubicBezTo>
                  <a:lnTo>
                    <a:pt x="23296" y="654"/>
                  </a:lnTo>
                  <a:lnTo>
                    <a:pt x="23320" y="707"/>
                  </a:lnTo>
                  <a:cubicBezTo>
                    <a:pt x="23167" y="601"/>
                    <a:pt x="23029" y="615"/>
                    <a:pt x="22945" y="526"/>
                  </a:cubicBezTo>
                  <a:cubicBezTo>
                    <a:pt x="22914" y="507"/>
                    <a:pt x="22909" y="500"/>
                    <a:pt x="22919" y="500"/>
                  </a:cubicBezTo>
                  <a:cubicBezTo>
                    <a:pt x="22936" y="500"/>
                    <a:pt x="23002" y="524"/>
                    <a:pt x="23030" y="533"/>
                  </a:cubicBezTo>
                  <a:cubicBezTo>
                    <a:pt x="22919" y="431"/>
                    <a:pt x="22668" y="397"/>
                    <a:pt x="22579" y="312"/>
                  </a:cubicBezTo>
                  <a:lnTo>
                    <a:pt x="22579" y="312"/>
                  </a:lnTo>
                  <a:cubicBezTo>
                    <a:pt x="22566" y="318"/>
                    <a:pt x="22579" y="339"/>
                    <a:pt x="22543" y="339"/>
                  </a:cubicBezTo>
                  <a:cubicBezTo>
                    <a:pt x="22528" y="339"/>
                    <a:pt x="22505" y="335"/>
                    <a:pt x="22469" y="326"/>
                  </a:cubicBezTo>
                  <a:cubicBezTo>
                    <a:pt x="22424" y="302"/>
                    <a:pt x="22356" y="267"/>
                    <a:pt x="22302" y="238"/>
                  </a:cubicBezTo>
                  <a:cubicBezTo>
                    <a:pt x="22245" y="213"/>
                    <a:pt x="22203" y="195"/>
                    <a:pt x="22213" y="194"/>
                  </a:cubicBezTo>
                  <a:cubicBezTo>
                    <a:pt x="22129" y="179"/>
                    <a:pt x="22106" y="181"/>
                    <a:pt x="22019" y="146"/>
                  </a:cubicBezTo>
                  <a:cubicBezTo>
                    <a:pt x="22022" y="143"/>
                    <a:pt x="22027" y="142"/>
                    <a:pt x="22033" y="142"/>
                  </a:cubicBezTo>
                  <a:cubicBezTo>
                    <a:pt x="22050" y="142"/>
                    <a:pt x="22076" y="149"/>
                    <a:pt x="22098" y="152"/>
                  </a:cubicBezTo>
                  <a:cubicBezTo>
                    <a:pt x="21956" y="106"/>
                    <a:pt x="21833" y="100"/>
                    <a:pt x="21703" y="99"/>
                  </a:cubicBezTo>
                  <a:cubicBezTo>
                    <a:pt x="21665" y="82"/>
                    <a:pt x="21579" y="73"/>
                    <a:pt x="21481" y="65"/>
                  </a:cubicBezTo>
                  <a:cubicBezTo>
                    <a:pt x="21389" y="67"/>
                    <a:pt x="21287" y="74"/>
                    <a:pt x="21203" y="74"/>
                  </a:cubicBezTo>
                  <a:cubicBezTo>
                    <a:pt x="21197" y="74"/>
                    <a:pt x="21192" y="74"/>
                    <a:pt x="21187" y="74"/>
                  </a:cubicBezTo>
                  <a:cubicBezTo>
                    <a:pt x="21099" y="124"/>
                    <a:pt x="20916" y="111"/>
                    <a:pt x="20909" y="156"/>
                  </a:cubicBezTo>
                  <a:lnTo>
                    <a:pt x="20909" y="156"/>
                  </a:lnTo>
                  <a:cubicBezTo>
                    <a:pt x="20907" y="152"/>
                    <a:pt x="20889" y="152"/>
                    <a:pt x="20879" y="152"/>
                  </a:cubicBezTo>
                  <a:cubicBezTo>
                    <a:pt x="20821" y="182"/>
                    <a:pt x="20780" y="223"/>
                    <a:pt x="20705" y="247"/>
                  </a:cubicBezTo>
                  <a:lnTo>
                    <a:pt x="20721" y="212"/>
                  </a:lnTo>
                  <a:cubicBezTo>
                    <a:pt x="20722" y="205"/>
                    <a:pt x="20716" y="202"/>
                    <a:pt x="20706" y="202"/>
                  </a:cubicBezTo>
                  <a:cubicBezTo>
                    <a:pt x="20660" y="202"/>
                    <a:pt x="20520" y="265"/>
                    <a:pt x="20484" y="270"/>
                  </a:cubicBezTo>
                  <a:lnTo>
                    <a:pt x="20484" y="270"/>
                  </a:lnTo>
                  <a:cubicBezTo>
                    <a:pt x="20541" y="271"/>
                    <a:pt x="20393" y="302"/>
                    <a:pt x="20395" y="324"/>
                  </a:cubicBezTo>
                  <a:lnTo>
                    <a:pt x="20313" y="368"/>
                  </a:lnTo>
                  <a:cubicBezTo>
                    <a:pt x="20180" y="435"/>
                    <a:pt x="20302" y="389"/>
                    <a:pt x="20137" y="466"/>
                  </a:cubicBezTo>
                  <a:cubicBezTo>
                    <a:pt x="20113" y="478"/>
                    <a:pt x="20098" y="482"/>
                    <a:pt x="20090" y="482"/>
                  </a:cubicBezTo>
                  <a:cubicBezTo>
                    <a:pt x="20069" y="482"/>
                    <a:pt x="20100" y="447"/>
                    <a:pt x="20126" y="439"/>
                  </a:cubicBezTo>
                  <a:lnTo>
                    <a:pt x="20126" y="439"/>
                  </a:lnTo>
                  <a:cubicBezTo>
                    <a:pt x="20046" y="461"/>
                    <a:pt x="19974" y="504"/>
                    <a:pt x="19901" y="547"/>
                  </a:cubicBezTo>
                  <a:lnTo>
                    <a:pt x="19901" y="547"/>
                  </a:lnTo>
                  <a:cubicBezTo>
                    <a:pt x="19909" y="544"/>
                    <a:pt x="19914" y="542"/>
                    <a:pt x="19916" y="542"/>
                  </a:cubicBezTo>
                  <a:cubicBezTo>
                    <a:pt x="19919" y="542"/>
                    <a:pt x="19916" y="546"/>
                    <a:pt x="19904" y="556"/>
                  </a:cubicBezTo>
                  <a:cubicBezTo>
                    <a:pt x="19902" y="555"/>
                    <a:pt x="19900" y="555"/>
                    <a:pt x="19898" y="555"/>
                  </a:cubicBezTo>
                  <a:cubicBezTo>
                    <a:pt x="19895" y="555"/>
                    <a:pt x="19890" y="555"/>
                    <a:pt x="19885" y="557"/>
                  </a:cubicBezTo>
                  <a:lnTo>
                    <a:pt x="19885" y="557"/>
                  </a:lnTo>
                  <a:cubicBezTo>
                    <a:pt x="19855" y="575"/>
                    <a:pt x="19824" y="593"/>
                    <a:pt x="19793" y="609"/>
                  </a:cubicBezTo>
                  <a:cubicBezTo>
                    <a:pt x="19793" y="609"/>
                    <a:pt x="19793" y="608"/>
                    <a:pt x="19793" y="608"/>
                  </a:cubicBezTo>
                  <a:lnTo>
                    <a:pt x="19793" y="608"/>
                  </a:lnTo>
                  <a:cubicBezTo>
                    <a:pt x="19826" y="588"/>
                    <a:pt x="19856" y="571"/>
                    <a:pt x="19879" y="559"/>
                  </a:cubicBezTo>
                  <a:lnTo>
                    <a:pt x="19879" y="559"/>
                  </a:lnTo>
                  <a:cubicBezTo>
                    <a:pt x="19857" y="567"/>
                    <a:pt x="19825" y="584"/>
                    <a:pt x="19792" y="600"/>
                  </a:cubicBezTo>
                  <a:lnTo>
                    <a:pt x="19792" y="600"/>
                  </a:lnTo>
                  <a:cubicBezTo>
                    <a:pt x="19792" y="600"/>
                    <a:pt x="19792" y="600"/>
                    <a:pt x="19792" y="600"/>
                  </a:cubicBezTo>
                  <a:cubicBezTo>
                    <a:pt x="19788" y="600"/>
                    <a:pt x="19779" y="605"/>
                    <a:pt x="19766" y="613"/>
                  </a:cubicBezTo>
                  <a:lnTo>
                    <a:pt x="19766" y="613"/>
                  </a:lnTo>
                  <a:cubicBezTo>
                    <a:pt x="19740" y="627"/>
                    <a:pt x="19715" y="638"/>
                    <a:pt x="19697" y="643"/>
                  </a:cubicBezTo>
                  <a:lnTo>
                    <a:pt x="19709" y="611"/>
                  </a:lnTo>
                  <a:lnTo>
                    <a:pt x="19709" y="611"/>
                  </a:lnTo>
                  <a:cubicBezTo>
                    <a:pt x="19652" y="641"/>
                    <a:pt x="19510" y="746"/>
                    <a:pt x="19519" y="752"/>
                  </a:cubicBezTo>
                  <a:cubicBezTo>
                    <a:pt x="19294" y="854"/>
                    <a:pt x="18946" y="1062"/>
                    <a:pt x="18805" y="1150"/>
                  </a:cubicBezTo>
                  <a:lnTo>
                    <a:pt x="18805" y="1150"/>
                  </a:lnTo>
                  <a:cubicBezTo>
                    <a:pt x="18821" y="1138"/>
                    <a:pt x="18827" y="1130"/>
                    <a:pt x="18825" y="1130"/>
                  </a:cubicBezTo>
                  <a:cubicBezTo>
                    <a:pt x="18824" y="1130"/>
                    <a:pt x="18818" y="1134"/>
                    <a:pt x="18807" y="1143"/>
                  </a:cubicBezTo>
                  <a:cubicBezTo>
                    <a:pt x="18739" y="1186"/>
                    <a:pt x="18668" y="1238"/>
                    <a:pt x="18648" y="1238"/>
                  </a:cubicBezTo>
                  <a:cubicBezTo>
                    <a:pt x="18646" y="1238"/>
                    <a:pt x="18645" y="1237"/>
                    <a:pt x="18644" y="1237"/>
                  </a:cubicBezTo>
                  <a:cubicBezTo>
                    <a:pt x="18575" y="1281"/>
                    <a:pt x="18570" y="1257"/>
                    <a:pt x="18455" y="1308"/>
                  </a:cubicBezTo>
                  <a:cubicBezTo>
                    <a:pt x="18455" y="1308"/>
                    <a:pt x="18454" y="1308"/>
                    <a:pt x="18454" y="1308"/>
                  </a:cubicBezTo>
                  <a:cubicBezTo>
                    <a:pt x="18452" y="1308"/>
                    <a:pt x="18450" y="1323"/>
                    <a:pt x="18461" y="1325"/>
                  </a:cubicBezTo>
                  <a:lnTo>
                    <a:pt x="18461" y="1325"/>
                  </a:lnTo>
                  <a:cubicBezTo>
                    <a:pt x="18258" y="1384"/>
                    <a:pt x="18036" y="1541"/>
                    <a:pt x="17790" y="1582"/>
                  </a:cubicBezTo>
                  <a:lnTo>
                    <a:pt x="17790" y="1582"/>
                  </a:lnTo>
                  <a:cubicBezTo>
                    <a:pt x="17809" y="1576"/>
                    <a:pt x="17835" y="1554"/>
                    <a:pt x="17852" y="1541"/>
                  </a:cubicBezTo>
                  <a:lnTo>
                    <a:pt x="17852" y="1541"/>
                  </a:lnTo>
                  <a:cubicBezTo>
                    <a:pt x="17766" y="1572"/>
                    <a:pt x="17681" y="1604"/>
                    <a:pt x="17596" y="1622"/>
                  </a:cubicBezTo>
                  <a:cubicBezTo>
                    <a:pt x="17505" y="1648"/>
                    <a:pt x="17416" y="1675"/>
                    <a:pt x="17327" y="1690"/>
                  </a:cubicBezTo>
                  <a:cubicBezTo>
                    <a:pt x="17344" y="1679"/>
                    <a:pt x="17338" y="1669"/>
                    <a:pt x="17383" y="1661"/>
                  </a:cubicBezTo>
                  <a:lnTo>
                    <a:pt x="17383" y="1661"/>
                  </a:lnTo>
                  <a:cubicBezTo>
                    <a:pt x="17318" y="1665"/>
                    <a:pt x="17246" y="1671"/>
                    <a:pt x="17184" y="1680"/>
                  </a:cubicBezTo>
                  <a:cubicBezTo>
                    <a:pt x="17122" y="1681"/>
                    <a:pt x="17068" y="1684"/>
                    <a:pt x="17036" y="1692"/>
                  </a:cubicBezTo>
                  <a:cubicBezTo>
                    <a:pt x="17056" y="1696"/>
                    <a:pt x="17068" y="1697"/>
                    <a:pt x="17074" y="1697"/>
                  </a:cubicBezTo>
                  <a:cubicBezTo>
                    <a:pt x="17093" y="1697"/>
                    <a:pt x="17064" y="1684"/>
                    <a:pt x="17091" y="1684"/>
                  </a:cubicBezTo>
                  <a:cubicBezTo>
                    <a:pt x="17094" y="1684"/>
                    <a:pt x="17098" y="1684"/>
                    <a:pt x="17103" y="1685"/>
                  </a:cubicBezTo>
                  <a:cubicBezTo>
                    <a:pt x="17172" y="1704"/>
                    <a:pt x="17102" y="1714"/>
                    <a:pt x="17024" y="1714"/>
                  </a:cubicBezTo>
                  <a:cubicBezTo>
                    <a:pt x="16993" y="1714"/>
                    <a:pt x="16961" y="1713"/>
                    <a:pt x="16936" y="1709"/>
                  </a:cubicBezTo>
                  <a:lnTo>
                    <a:pt x="16934" y="1704"/>
                  </a:lnTo>
                  <a:cubicBezTo>
                    <a:pt x="16801" y="1685"/>
                    <a:pt x="16794" y="1693"/>
                    <a:pt x="16659" y="1669"/>
                  </a:cubicBezTo>
                  <a:cubicBezTo>
                    <a:pt x="16636" y="1660"/>
                    <a:pt x="16634" y="1657"/>
                    <a:pt x="16641" y="1657"/>
                  </a:cubicBezTo>
                  <a:cubicBezTo>
                    <a:pt x="16652" y="1657"/>
                    <a:pt x="16682" y="1663"/>
                    <a:pt x="16697" y="1663"/>
                  </a:cubicBezTo>
                  <a:cubicBezTo>
                    <a:pt x="16705" y="1663"/>
                    <a:pt x="16709" y="1661"/>
                    <a:pt x="16701" y="1656"/>
                  </a:cubicBezTo>
                  <a:cubicBezTo>
                    <a:pt x="16677" y="1621"/>
                    <a:pt x="16412" y="1553"/>
                    <a:pt x="16387" y="1541"/>
                  </a:cubicBezTo>
                  <a:cubicBezTo>
                    <a:pt x="16365" y="1539"/>
                    <a:pt x="16337" y="1533"/>
                    <a:pt x="16322" y="1533"/>
                  </a:cubicBezTo>
                  <a:cubicBezTo>
                    <a:pt x="16315" y="1533"/>
                    <a:pt x="16310" y="1534"/>
                    <a:pt x="16311" y="1538"/>
                  </a:cubicBezTo>
                  <a:cubicBezTo>
                    <a:pt x="16208" y="1509"/>
                    <a:pt x="16273" y="1501"/>
                    <a:pt x="16204" y="1477"/>
                  </a:cubicBezTo>
                  <a:cubicBezTo>
                    <a:pt x="16204" y="1477"/>
                    <a:pt x="16125" y="1468"/>
                    <a:pt x="16048" y="1451"/>
                  </a:cubicBezTo>
                  <a:cubicBezTo>
                    <a:pt x="15993" y="1440"/>
                    <a:pt x="15938" y="1429"/>
                    <a:pt x="15911" y="1424"/>
                  </a:cubicBezTo>
                  <a:lnTo>
                    <a:pt x="15911" y="1424"/>
                  </a:lnTo>
                  <a:cubicBezTo>
                    <a:pt x="15921" y="1419"/>
                    <a:pt x="15862" y="1377"/>
                    <a:pt x="15893" y="1377"/>
                  </a:cubicBezTo>
                  <a:cubicBezTo>
                    <a:pt x="15899" y="1377"/>
                    <a:pt x="15908" y="1378"/>
                    <a:pt x="15922" y="1382"/>
                  </a:cubicBezTo>
                  <a:cubicBezTo>
                    <a:pt x="15720" y="1293"/>
                    <a:pt x="15588" y="1274"/>
                    <a:pt x="15456" y="1229"/>
                  </a:cubicBezTo>
                  <a:cubicBezTo>
                    <a:pt x="15399" y="1193"/>
                    <a:pt x="15202" y="1103"/>
                    <a:pt x="15137" y="1068"/>
                  </a:cubicBezTo>
                  <a:cubicBezTo>
                    <a:pt x="15132" y="1061"/>
                    <a:pt x="15132" y="1058"/>
                    <a:pt x="15134" y="1058"/>
                  </a:cubicBezTo>
                  <a:cubicBezTo>
                    <a:pt x="15143" y="1058"/>
                    <a:pt x="15191" y="1094"/>
                    <a:pt x="15210" y="1094"/>
                  </a:cubicBezTo>
                  <a:cubicBezTo>
                    <a:pt x="15211" y="1094"/>
                    <a:pt x="15212" y="1094"/>
                    <a:pt x="15213" y="1094"/>
                  </a:cubicBezTo>
                  <a:lnTo>
                    <a:pt x="15126" y="1021"/>
                  </a:lnTo>
                  <a:lnTo>
                    <a:pt x="15126" y="1021"/>
                  </a:lnTo>
                  <a:cubicBezTo>
                    <a:pt x="15158" y="1038"/>
                    <a:pt x="15175" y="1044"/>
                    <a:pt x="15182" y="1044"/>
                  </a:cubicBezTo>
                  <a:cubicBezTo>
                    <a:pt x="15201" y="1044"/>
                    <a:pt x="15161" y="1004"/>
                    <a:pt x="15184" y="1004"/>
                  </a:cubicBezTo>
                  <a:cubicBezTo>
                    <a:pt x="15188" y="1004"/>
                    <a:pt x="15194" y="1005"/>
                    <a:pt x="15202" y="1008"/>
                  </a:cubicBezTo>
                  <a:cubicBezTo>
                    <a:pt x="15092" y="963"/>
                    <a:pt x="14852" y="813"/>
                    <a:pt x="14696" y="725"/>
                  </a:cubicBezTo>
                  <a:lnTo>
                    <a:pt x="14696" y="725"/>
                  </a:lnTo>
                  <a:cubicBezTo>
                    <a:pt x="14714" y="744"/>
                    <a:pt x="14716" y="752"/>
                    <a:pt x="14707" y="752"/>
                  </a:cubicBezTo>
                  <a:cubicBezTo>
                    <a:pt x="14676" y="752"/>
                    <a:pt x="14517" y="662"/>
                    <a:pt x="14475" y="662"/>
                  </a:cubicBezTo>
                  <a:cubicBezTo>
                    <a:pt x="14470" y="662"/>
                    <a:pt x="14466" y="663"/>
                    <a:pt x="14465" y="667"/>
                  </a:cubicBezTo>
                  <a:cubicBezTo>
                    <a:pt x="14276" y="581"/>
                    <a:pt x="14385" y="594"/>
                    <a:pt x="14319" y="552"/>
                  </a:cubicBezTo>
                  <a:cubicBezTo>
                    <a:pt x="14117" y="469"/>
                    <a:pt x="13930" y="380"/>
                    <a:pt x="13741" y="316"/>
                  </a:cubicBezTo>
                  <a:cubicBezTo>
                    <a:pt x="13741" y="316"/>
                    <a:pt x="13741" y="311"/>
                    <a:pt x="13748" y="311"/>
                  </a:cubicBezTo>
                  <a:cubicBezTo>
                    <a:pt x="13749" y="311"/>
                    <a:pt x="13750" y="312"/>
                    <a:pt x="13752" y="312"/>
                  </a:cubicBezTo>
                  <a:cubicBezTo>
                    <a:pt x="13664" y="283"/>
                    <a:pt x="13548" y="257"/>
                    <a:pt x="13433" y="224"/>
                  </a:cubicBezTo>
                  <a:cubicBezTo>
                    <a:pt x="13335" y="209"/>
                    <a:pt x="13236" y="190"/>
                    <a:pt x="13152" y="190"/>
                  </a:cubicBezTo>
                  <a:cubicBezTo>
                    <a:pt x="13135" y="190"/>
                    <a:pt x="13119" y="191"/>
                    <a:pt x="13104" y="193"/>
                  </a:cubicBezTo>
                  <a:cubicBezTo>
                    <a:pt x="13113" y="187"/>
                    <a:pt x="13097" y="179"/>
                    <a:pt x="13145" y="176"/>
                  </a:cubicBezTo>
                  <a:cubicBezTo>
                    <a:pt x="13113" y="171"/>
                    <a:pt x="13091" y="170"/>
                    <a:pt x="13074" y="170"/>
                  </a:cubicBezTo>
                  <a:cubicBezTo>
                    <a:pt x="13012" y="170"/>
                    <a:pt x="13039" y="194"/>
                    <a:pt x="12980" y="194"/>
                  </a:cubicBezTo>
                  <a:cubicBezTo>
                    <a:pt x="12960" y="194"/>
                    <a:pt x="12930" y="191"/>
                    <a:pt x="12882" y="184"/>
                  </a:cubicBezTo>
                  <a:lnTo>
                    <a:pt x="12935" y="168"/>
                  </a:lnTo>
                  <a:cubicBezTo>
                    <a:pt x="12868" y="168"/>
                    <a:pt x="12804" y="178"/>
                    <a:pt x="12736" y="178"/>
                  </a:cubicBezTo>
                  <a:cubicBezTo>
                    <a:pt x="12733" y="178"/>
                    <a:pt x="12730" y="178"/>
                    <a:pt x="12726" y="178"/>
                  </a:cubicBezTo>
                  <a:cubicBezTo>
                    <a:pt x="12656" y="178"/>
                    <a:pt x="12583" y="184"/>
                    <a:pt x="12507" y="216"/>
                  </a:cubicBezTo>
                  <a:cubicBezTo>
                    <a:pt x="12500" y="206"/>
                    <a:pt x="12534" y="197"/>
                    <a:pt x="12555" y="188"/>
                  </a:cubicBezTo>
                  <a:lnTo>
                    <a:pt x="12555" y="188"/>
                  </a:lnTo>
                  <a:cubicBezTo>
                    <a:pt x="12483" y="204"/>
                    <a:pt x="12407" y="222"/>
                    <a:pt x="12335" y="238"/>
                  </a:cubicBezTo>
                  <a:cubicBezTo>
                    <a:pt x="12263" y="262"/>
                    <a:pt x="12195" y="287"/>
                    <a:pt x="12140" y="316"/>
                  </a:cubicBezTo>
                  <a:cubicBezTo>
                    <a:pt x="12118" y="310"/>
                    <a:pt x="12134" y="294"/>
                    <a:pt x="12187" y="271"/>
                  </a:cubicBezTo>
                  <a:lnTo>
                    <a:pt x="12187" y="271"/>
                  </a:lnTo>
                  <a:cubicBezTo>
                    <a:pt x="12041" y="297"/>
                    <a:pt x="12047" y="349"/>
                    <a:pt x="11919" y="383"/>
                  </a:cubicBezTo>
                  <a:cubicBezTo>
                    <a:pt x="11892" y="392"/>
                    <a:pt x="11845" y="400"/>
                    <a:pt x="11832" y="400"/>
                  </a:cubicBezTo>
                  <a:cubicBezTo>
                    <a:pt x="11831" y="400"/>
                    <a:pt x="11830" y="400"/>
                    <a:pt x="11829" y="400"/>
                  </a:cubicBezTo>
                  <a:lnTo>
                    <a:pt x="11829" y="400"/>
                  </a:lnTo>
                  <a:cubicBezTo>
                    <a:pt x="11770" y="439"/>
                    <a:pt x="11594" y="519"/>
                    <a:pt x="11533" y="553"/>
                  </a:cubicBezTo>
                  <a:cubicBezTo>
                    <a:pt x="11532" y="553"/>
                    <a:pt x="11531" y="553"/>
                    <a:pt x="11530" y="553"/>
                  </a:cubicBezTo>
                  <a:cubicBezTo>
                    <a:pt x="11506" y="553"/>
                    <a:pt x="11458" y="571"/>
                    <a:pt x="11383" y="595"/>
                  </a:cubicBezTo>
                  <a:cubicBezTo>
                    <a:pt x="10732" y="917"/>
                    <a:pt x="10111" y="1324"/>
                    <a:pt x="9442" y="1594"/>
                  </a:cubicBezTo>
                  <a:cubicBezTo>
                    <a:pt x="9437" y="1594"/>
                    <a:pt x="9433" y="1594"/>
                    <a:pt x="9429" y="1594"/>
                  </a:cubicBezTo>
                  <a:cubicBezTo>
                    <a:pt x="9341" y="1594"/>
                    <a:pt x="9579" y="1516"/>
                    <a:pt x="9515" y="1516"/>
                  </a:cubicBezTo>
                  <a:cubicBezTo>
                    <a:pt x="9514" y="1516"/>
                    <a:pt x="9512" y="1516"/>
                    <a:pt x="9511" y="1516"/>
                  </a:cubicBezTo>
                  <a:cubicBezTo>
                    <a:pt x="9526" y="1542"/>
                    <a:pt x="9403" y="1573"/>
                    <a:pt x="9197" y="1639"/>
                  </a:cubicBezTo>
                  <a:lnTo>
                    <a:pt x="9187" y="1637"/>
                  </a:lnTo>
                  <a:cubicBezTo>
                    <a:pt x="9101" y="1671"/>
                    <a:pt x="9044" y="1654"/>
                    <a:pt x="8949" y="1684"/>
                  </a:cubicBezTo>
                  <a:lnTo>
                    <a:pt x="8954" y="1692"/>
                  </a:lnTo>
                  <a:cubicBezTo>
                    <a:pt x="8923" y="1706"/>
                    <a:pt x="8889" y="1710"/>
                    <a:pt x="8855" y="1710"/>
                  </a:cubicBezTo>
                  <a:cubicBezTo>
                    <a:pt x="8812" y="1710"/>
                    <a:pt x="8771" y="1704"/>
                    <a:pt x="8735" y="1704"/>
                  </a:cubicBezTo>
                  <a:cubicBezTo>
                    <a:pt x="8707" y="1704"/>
                    <a:pt x="8682" y="1708"/>
                    <a:pt x="8666" y="1723"/>
                  </a:cubicBezTo>
                  <a:lnTo>
                    <a:pt x="8585" y="1704"/>
                  </a:lnTo>
                  <a:cubicBezTo>
                    <a:pt x="8560" y="1711"/>
                    <a:pt x="8538" y="1713"/>
                    <a:pt x="8517" y="1713"/>
                  </a:cubicBezTo>
                  <a:cubicBezTo>
                    <a:pt x="8462" y="1713"/>
                    <a:pt x="8414" y="1697"/>
                    <a:pt x="8344" y="1697"/>
                  </a:cubicBezTo>
                  <a:cubicBezTo>
                    <a:pt x="8329" y="1697"/>
                    <a:pt x="8312" y="1698"/>
                    <a:pt x="8294" y="1700"/>
                  </a:cubicBezTo>
                  <a:lnTo>
                    <a:pt x="8309" y="1696"/>
                  </a:lnTo>
                  <a:cubicBezTo>
                    <a:pt x="8226" y="1672"/>
                    <a:pt x="8137" y="1666"/>
                    <a:pt x="8059" y="1660"/>
                  </a:cubicBezTo>
                  <a:cubicBezTo>
                    <a:pt x="7984" y="1647"/>
                    <a:pt x="7921" y="1636"/>
                    <a:pt x="7893" y="1612"/>
                  </a:cubicBezTo>
                  <a:cubicBezTo>
                    <a:pt x="7768" y="1584"/>
                    <a:pt x="7631" y="1532"/>
                    <a:pt x="7573" y="1532"/>
                  </a:cubicBezTo>
                  <a:cubicBezTo>
                    <a:pt x="7564" y="1532"/>
                    <a:pt x="7557" y="1533"/>
                    <a:pt x="7552" y="1536"/>
                  </a:cubicBezTo>
                  <a:cubicBezTo>
                    <a:pt x="7525" y="1515"/>
                    <a:pt x="7551" y="1506"/>
                    <a:pt x="7575" y="1505"/>
                  </a:cubicBezTo>
                  <a:cubicBezTo>
                    <a:pt x="7054" y="1313"/>
                    <a:pt x="6522" y="983"/>
                    <a:pt x="6065" y="787"/>
                  </a:cubicBezTo>
                  <a:cubicBezTo>
                    <a:pt x="6057" y="779"/>
                    <a:pt x="6058" y="777"/>
                    <a:pt x="6063" y="777"/>
                  </a:cubicBezTo>
                  <a:cubicBezTo>
                    <a:pt x="6070" y="777"/>
                    <a:pt x="6082" y="780"/>
                    <a:pt x="6091" y="780"/>
                  </a:cubicBezTo>
                  <a:cubicBezTo>
                    <a:pt x="5806" y="662"/>
                    <a:pt x="5540" y="463"/>
                    <a:pt x="5306" y="436"/>
                  </a:cubicBezTo>
                  <a:lnTo>
                    <a:pt x="5221" y="432"/>
                  </a:lnTo>
                  <a:cubicBezTo>
                    <a:pt x="5156" y="398"/>
                    <a:pt x="5169" y="383"/>
                    <a:pt x="5118" y="354"/>
                  </a:cubicBezTo>
                  <a:cubicBezTo>
                    <a:pt x="5063" y="350"/>
                    <a:pt x="4885" y="291"/>
                    <a:pt x="4824" y="291"/>
                  </a:cubicBezTo>
                  <a:cubicBezTo>
                    <a:pt x="4817" y="291"/>
                    <a:pt x="4812" y="291"/>
                    <a:pt x="4809" y="292"/>
                  </a:cubicBezTo>
                  <a:cubicBezTo>
                    <a:pt x="4780" y="276"/>
                    <a:pt x="4826" y="281"/>
                    <a:pt x="4826" y="274"/>
                  </a:cubicBezTo>
                  <a:cubicBezTo>
                    <a:pt x="4688" y="241"/>
                    <a:pt x="4524" y="247"/>
                    <a:pt x="4395" y="238"/>
                  </a:cubicBezTo>
                  <a:lnTo>
                    <a:pt x="4437" y="229"/>
                  </a:lnTo>
                  <a:cubicBezTo>
                    <a:pt x="4357" y="217"/>
                    <a:pt x="4274" y="211"/>
                    <a:pt x="4189" y="211"/>
                  </a:cubicBezTo>
                  <a:cubicBezTo>
                    <a:pt x="3906" y="211"/>
                    <a:pt x="3598" y="275"/>
                    <a:pt x="3318" y="380"/>
                  </a:cubicBezTo>
                  <a:cubicBezTo>
                    <a:pt x="2951" y="514"/>
                    <a:pt x="2623" y="698"/>
                    <a:pt x="2382" y="860"/>
                  </a:cubicBezTo>
                  <a:cubicBezTo>
                    <a:pt x="2332" y="892"/>
                    <a:pt x="2308" y="901"/>
                    <a:pt x="2296" y="901"/>
                  </a:cubicBezTo>
                  <a:cubicBezTo>
                    <a:pt x="2281" y="901"/>
                    <a:pt x="2280" y="890"/>
                    <a:pt x="2269" y="890"/>
                  </a:cubicBezTo>
                  <a:cubicBezTo>
                    <a:pt x="2264" y="890"/>
                    <a:pt x="2257" y="893"/>
                    <a:pt x="2244" y="900"/>
                  </a:cubicBezTo>
                  <a:cubicBezTo>
                    <a:pt x="1742" y="1233"/>
                    <a:pt x="1081" y="1513"/>
                    <a:pt x="566" y="1716"/>
                  </a:cubicBezTo>
                  <a:cubicBezTo>
                    <a:pt x="461" y="1744"/>
                    <a:pt x="374" y="1766"/>
                    <a:pt x="303" y="1790"/>
                  </a:cubicBezTo>
                  <a:cubicBezTo>
                    <a:pt x="230" y="1812"/>
                    <a:pt x="171" y="1824"/>
                    <a:pt x="126" y="1840"/>
                  </a:cubicBezTo>
                  <a:cubicBezTo>
                    <a:pt x="37" y="1869"/>
                    <a:pt x="0" y="1892"/>
                    <a:pt x="0" y="1892"/>
                  </a:cubicBezTo>
                  <a:cubicBezTo>
                    <a:pt x="557" y="1863"/>
                    <a:pt x="1038" y="1676"/>
                    <a:pt x="1485" y="1467"/>
                  </a:cubicBezTo>
                  <a:cubicBezTo>
                    <a:pt x="1934" y="1260"/>
                    <a:pt x="2363" y="1024"/>
                    <a:pt x="2820" y="817"/>
                  </a:cubicBezTo>
                  <a:cubicBezTo>
                    <a:pt x="3116" y="654"/>
                    <a:pt x="3515" y="472"/>
                    <a:pt x="3809" y="420"/>
                  </a:cubicBezTo>
                  <a:cubicBezTo>
                    <a:pt x="3958" y="378"/>
                    <a:pt x="4108" y="360"/>
                    <a:pt x="4258" y="360"/>
                  </a:cubicBezTo>
                  <a:cubicBezTo>
                    <a:pt x="4718" y="360"/>
                    <a:pt x="5176" y="534"/>
                    <a:pt x="5615" y="758"/>
                  </a:cubicBezTo>
                  <a:cubicBezTo>
                    <a:pt x="6199" y="1053"/>
                    <a:pt x="6767" y="1433"/>
                    <a:pt x="7426" y="1697"/>
                  </a:cubicBezTo>
                  <a:cubicBezTo>
                    <a:pt x="7399" y="1680"/>
                    <a:pt x="7398" y="1673"/>
                    <a:pt x="7410" y="1673"/>
                  </a:cubicBezTo>
                  <a:cubicBezTo>
                    <a:pt x="7427" y="1673"/>
                    <a:pt x="7469" y="1685"/>
                    <a:pt x="7509" y="1696"/>
                  </a:cubicBezTo>
                  <a:lnTo>
                    <a:pt x="7524" y="1710"/>
                  </a:lnTo>
                  <a:lnTo>
                    <a:pt x="7635" y="1730"/>
                  </a:lnTo>
                  <a:cubicBezTo>
                    <a:pt x="7695" y="1751"/>
                    <a:pt x="7701" y="1763"/>
                    <a:pt x="7678" y="1763"/>
                  </a:cubicBezTo>
                  <a:cubicBezTo>
                    <a:pt x="7662" y="1763"/>
                    <a:pt x="7633" y="1758"/>
                    <a:pt x="7599" y="1746"/>
                  </a:cubicBezTo>
                  <a:lnTo>
                    <a:pt x="7599" y="1746"/>
                  </a:lnTo>
                  <a:cubicBezTo>
                    <a:pt x="7916" y="1873"/>
                    <a:pt x="8252" y="1939"/>
                    <a:pt x="8589" y="1939"/>
                  </a:cubicBezTo>
                  <a:cubicBezTo>
                    <a:pt x="8808" y="1939"/>
                    <a:pt x="9026" y="1911"/>
                    <a:pt x="9239" y="1853"/>
                  </a:cubicBezTo>
                  <a:cubicBezTo>
                    <a:pt x="9267" y="1813"/>
                    <a:pt x="9519" y="1771"/>
                    <a:pt x="9523" y="1728"/>
                  </a:cubicBezTo>
                  <a:cubicBezTo>
                    <a:pt x="9526" y="1727"/>
                    <a:pt x="9529" y="1727"/>
                    <a:pt x="9531" y="1727"/>
                  </a:cubicBezTo>
                  <a:cubicBezTo>
                    <a:pt x="9545" y="1727"/>
                    <a:pt x="9526" y="1736"/>
                    <a:pt x="9515" y="1746"/>
                  </a:cubicBezTo>
                  <a:cubicBezTo>
                    <a:pt x="9692" y="1674"/>
                    <a:pt x="9784" y="1630"/>
                    <a:pt x="9872" y="1593"/>
                  </a:cubicBezTo>
                  <a:cubicBezTo>
                    <a:pt x="9962" y="1557"/>
                    <a:pt x="10049" y="1526"/>
                    <a:pt x="10210" y="1466"/>
                  </a:cubicBezTo>
                  <a:cubicBezTo>
                    <a:pt x="10864" y="1153"/>
                    <a:pt x="11453" y="768"/>
                    <a:pt x="12078" y="545"/>
                  </a:cubicBezTo>
                  <a:cubicBezTo>
                    <a:pt x="12347" y="448"/>
                    <a:pt x="12619" y="386"/>
                    <a:pt x="12889" y="386"/>
                  </a:cubicBezTo>
                  <a:cubicBezTo>
                    <a:pt x="12932" y="386"/>
                    <a:pt x="12975" y="388"/>
                    <a:pt x="13017" y="391"/>
                  </a:cubicBezTo>
                  <a:cubicBezTo>
                    <a:pt x="13332" y="413"/>
                    <a:pt x="13648" y="515"/>
                    <a:pt x="13957" y="649"/>
                  </a:cubicBezTo>
                  <a:cubicBezTo>
                    <a:pt x="14587" y="918"/>
                    <a:pt x="15183" y="1305"/>
                    <a:pt x="15850" y="1599"/>
                  </a:cubicBezTo>
                  <a:cubicBezTo>
                    <a:pt x="16184" y="1745"/>
                    <a:pt x="16540" y="1871"/>
                    <a:pt x="16926" y="1912"/>
                  </a:cubicBezTo>
                  <a:cubicBezTo>
                    <a:pt x="17001" y="1921"/>
                    <a:pt x="17076" y="1925"/>
                    <a:pt x="17151" y="1925"/>
                  </a:cubicBezTo>
                  <a:cubicBezTo>
                    <a:pt x="17464" y="1925"/>
                    <a:pt x="17776" y="1856"/>
                    <a:pt x="18064" y="1756"/>
                  </a:cubicBezTo>
                  <a:cubicBezTo>
                    <a:pt x="18266" y="1632"/>
                    <a:pt x="18562" y="1529"/>
                    <a:pt x="18781" y="1368"/>
                  </a:cubicBezTo>
                  <a:lnTo>
                    <a:pt x="18781" y="1368"/>
                  </a:lnTo>
                  <a:lnTo>
                    <a:pt x="18773" y="1388"/>
                  </a:lnTo>
                  <a:cubicBezTo>
                    <a:pt x="18964" y="1266"/>
                    <a:pt x="19028" y="1261"/>
                    <a:pt x="19288" y="1140"/>
                  </a:cubicBezTo>
                  <a:cubicBezTo>
                    <a:pt x="19282" y="1124"/>
                    <a:pt x="19383" y="1083"/>
                    <a:pt x="19332" y="1078"/>
                  </a:cubicBezTo>
                  <a:cubicBezTo>
                    <a:pt x="19408" y="1009"/>
                    <a:pt x="19509" y="1028"/>
                    <a:pt x="19627" y="949"/>
                  </a:cubicBezTo>
                  <a:cubicBezTo>
                    <a:pt x="19628" y="949"/>
                    <a:pt x="19629" y="950"/>
                    <a:pt x="19629" y="950"/>
                  </a:cubicBezTo>
                  <a:cubicBezTo>
                    <a:pt x="19631" y="950"/>
                    <a:pt x="19620" y="934"/>
                    <a:pt x="19646" y="928"/>
                  </a:cubicBezTo>
                  <a:cubicBezTo>
                    <a:pt x="19750" y="860"/>
                    <a:pt x="19778" y="843"/>
                    <a:pt x="19785" y="843"/>
                  </a:cubicBezTo>
                  <a:cubicBezTo>
                    <a:pt x="19792" y="843"/>
                    <a:pt x="19779" y="861"/>
                    <a:pt x="19802" y="861"/>
                  </a:cubicBezTo>
                  <a:cubicBezTo>
                    <a:pt x="19824" y="861"/>
                    <a:pt x="19878" y="845"/>
                    <a:pt x="20014" y="785"/>
                  </a:cubicBezTo>
                  <a:cubicBezTo>
                    <a:pt x="20477" y="535"/>
                    <a:pt x="20985" y="317"/>
                    <a:pt x="21478" y="317"/>
                  </a:cubicBezTo>
                  <a:cubicBezTo>
                    <a:pt x="21577" y="317"/>
                    <a:pt x="21675" y="326"/>
                    <a:pt x="21773" y="345"/>
                  </a:cubicBezTo>
                  <a:lnTo>
                    <a:pt x="21773" y="345"/>
                  </a:lnTo>
                  <a:cubicBezTo>
                    <a:pt x="21749" y="339"/>
                    <a:pt x="21740" y="323"/>
                    <a:pt x="21767" y="323"/>
                  </a:cubicBezTo>
                  <a:cubicBezTo>
                    <a:pt x="21773" y="323"/>
                    <a:pt x="21781" y="324"/>
                    <a:pt x="21791" y="326"/>
                  </a:cubicBezTo>
                  <a:cubicBezTo>
                    <a:pt x="21838" y="384"/>
                    <a:pt x="21992" y="346"/>
                    <a:pt x="22090" y="399"/>
                  </a:cubicBezTo>
                  <a:cubicBezTo>
                    <a:pt x="22087" y="401"/>
                    <a:pt x="22083" y="401"/>
                    <a:pt x="22077" y="401"/>
                  </a:cubicBezTo>
                  <a:cubicBezTo>
                    <a:pt x="22058" y="401"/>
                    <a:pt x="22024" y="394"/>
                    <a:pt x="22002" y="391"/>
                  </a:cubicBezTo>
                  <a:lnTo>
                    <a:pt x="22002" y="391"/>
                  </a:lnTo>
                  <a:cubicBezTo>
                    <a:pt x="22256" y="478"/>
                    <a:pt x="22479" y="537"/>
                    <a:pt x="22708" y="663"/>
                  </a:cubicBezTo>
                  <a:lnTo>
                    <a:pt x="22708" y="663"/>
                  </a:lnTo>
                  <a:cubicBezTo>
                    <a:pt x="22690" y="656"/>
                    <a:pt x="22673" y="650"/>
                    <a:pt x="22655" y="645"/>
                  </a:cubicBezTo>
                  <a:lnTo>
                    <a:pt x="22655" y="645"/>
                  </a:lnTo>
                  <a:cubicBezTo>
                    <a:pt x="22677" y="656"/>
                    <a:pt x="22690" y="660"/>
                    <a:pt x="22717" y="668"/>
                  </a:cubicBezTo>
                  <a:cubicBezTo>
                    <a:pt x="22714" y="666"/>
                    <a:pt x="22711" y="664"/>
                    <a:pt x="22708" y="663"/>
                  </a:cubicBezTo>
                  <a:lnTo>
                    <a:pt x="22708" y="663"/>
                  </a:lnTo>
                  <a:cubicBezTo>
                    <a:pt x="22945" y="749"/>
                    <a:pt x="23189" y="929"/>
                    <a:pt x="23352" y="990"/>
                  </a:cubicBezTo>
                  <a:cubicBezTo>
                    <a:pt x="23350" y="990"/>
                    <a:pt x="23349" y="989"/>
                    <a:pt x="23348" y="989"/>
                  </a:cubicBezTo>
                  <a:cubicBezTo>
                    <a:pt x="23314" y="989"/>
                    <a:pt x="23446" y="1057"/>
                    <a:pt x="23489" y="1090"/>
                  </a:cubicBezTo>
                  <a:cubicBezTo>
                    <a:pt x="23678" y="1131"/>
                    <a:pt x="23919" y="1350"/>
                    <a:pt x="24148" y="1423"/>
                  </a:cubicBezTo>
                  <a:lnTo>
                    <a:pt x="24136" y="1428"/>
                  </a:lnTo>
                  <a:cubicBezTo>
                    <a:pt x="24452" y="1586"/>
                    <a:pt x="24793" y="1746"/>
                    <a:pt x="25172" y="1840"/>
                  </a:cubicBezTo>
                  <a:cubicBezTo>
                    <a:pt x="25356" y="1888"/>
                    <a:pt x="25551" y="1913"/>
                    <a:pt x="25746" y="1913"/>
                  </a:cubicBezTo>
                  <a:cubicBezTo>
                    <a:pt x="25948" y="1913"/>
                    <a:pt x="26150" y="1886"/>
                    <a:pt x="26337" y="1831"/>
                  </a:cubicBezTo>
                  <a:cubicBezTo>
                    <a:pt x="26754" y="1725"/>
                    <a:pt x="27206" y="1565"/>
                    <a:pt x="27596" y="1330"/>
                  </a:cubicBezTo>
                  <a:cubicBezTo>
                    <a:pt x="27666" y="1285"/>
                    <a:pt x="27603" y="1304"/>
                    <a:pt x="27660" y="1269"/>
                  </a:cubicBezTo>
                  <a:cubicBezTo>
                    <a:pt x="27689" y="1254"/>
                    <a:pt x="27702" y="1249"/>
                    <a:pt x="27707" y="1249"/>
                  </a:cubicBezTo>
                  <a:cubicBezTo>
                    <a:pt x="27717" y="1249"/>
                    <a:pt x="27689" y="1272"/>
                    <a:pt x="27700" y="1272"/>
                  </a:cubicBezTo>
                  <a:cubicBezTo>
                    <a:pt x="27702" y="1272"/>
                    <a:pt x="27705" y="1271"/>
                    <a:pt x="27709" y="1270"/>
                  </a:cubicBezTo>
                  <a:cubicBezTo>
                    <a:pt x="27895" y="1144"/>
                    <a:pt x="28162" y="1024"/>
                    <a:pt x="28403" y="896"/>
                  </a:cubicBezTo>
                  <a:cubicBezTo>
                    <a:pt x="28428" y="873"/>
                    <a:pt x="28495" y="835"/>
                    <a:pt x="28466" y="835"/>
                  </a:cubicBezTo>
                  <a:cubicBezTo>
                    <a:pt x="28751" y="727"/>
                    <a:pt x="29105" y="507"/>
                    <a:pt x="29403" y="449"/>
                  </a:cubicBezTo>
                  <a:cubicBezTo>
                    <a:pt x="29289" y="436"/>
                    <a:pt x="29566" y="365"/>
                    <a:pt x="29668" y="345"/>
                  </a:cubicBezTo>
                  <a:cubicBezTo>
                    <a:pt x="29682" y="343"/>
                    <a:pt x="29694" y="342"/>
                    <a:pt x="29703" y="342"/>
                  </a:cubicBezTo>
                  <a:cubicBezTo>
                    <a:pt x="29730" y="342"/>
                    <a:pt x="29732" y="350"/>
                    <a:pt x="29719" y="360"/>
                  </a:cubicBezTo>
                  <a:lnTo>
                    <a:pt x="29719" y="360"/>
                  </a:lnTo>
                  <a:cubicBezTo>
                    <a:pt x="29755" y="352"/>
                    <a:pt x="29788" y="346"/>
                    <a:pt x="29819" y="340"/>
                  </a:cubicBezTo>
                  <a:cubicBezTo>
                    <a:pt x="29873" y="335"/>
                    <a:pt x="29921" y="331"/>
                    <a:pt x="29970" y="327"/>
                  </a:cubicBezTo>
                  <a:cubicBezTo>
                    <a:pt x="29992" y="325"/>
                    <a:pt x="30014" y="323"/>
                    <a:pt x="30036" y="323"/>
                  </a:cubicBezTo>
                  <a:cubicBezTo>
                    <a:pt x="30115" y="323"/>
                    <a:pt x="30200" y="337"/>
                    <a:pt x="30313" y="348"/>
                  </a:cubicBezTo>
                  <a:cubicBezTo>
                    <a:pt x="30433" y="367"/>
                    <a:pt x="30471" y="342"/>
                    <a:pt x="30615" y="385"/>
                  </a:cubicBezTo>
                  <a:cubicBezTo>
                    <a:pt x="30656" y="414"/>
                    <a:pt x="30731" y="436"/>
                    <a:pt x="30813" y="457"/>
                  </a:cubicBezTo>
                  <a:cubicBezTo>
                    <a:pt x="30894" y="484"/>
                    <a:pt x="30982" y="513"/>
                    <a:pt x="31050" y="545"/>
                  </a:cubicBezTo>
                  <a:cubicBezTo>
                    <a:pt x="31044" y="534"/>
                    <a:pt x="31050" y="530"/>
                    <a:pt x="31065" y="530"/>
                  </a:cubicBezTo>
                  <a:cubicBezTo>
                    <a:pt x="31112" y="530"/>
                    <a:pt x="31243" y="575"/>
                    <a:pt x="31343" y="630"/>
                  </a:cubicBezTo>
                  <a:lnTo>
                    <a:pt x="31284" y="647"/>
                  </a:lnTo>
                  <a:cubicBezTo>
                    <a:pt x="31732" y="818"/>
                    <a:pt x="32311" y="1225"/>
                    <a:pt x="32856" y="1437"/>
                  </a:cubicBezTo>
                  <a:lnTo>
                    <a:pt x="32885" y="1477"/>
                  </a:lnTo>
                  <a:cubicBezTo>
                    <a:pt x="33163" y="1593"/>
                    <a:pt x="33436" y="1717"/>
                    <a:pt x="33731" y="1787"/>
                  </a:cubicBezTo>
                  <a:cubicBezTo>
                    <a:pt x="33916" y="1833"/>
                    <a:pt x="34107" y="1862"/>
                    <a:pt x="34297" y="1862"/>
                  </a:cubicBezTo>
                  <a:cubicBezTo>
                    <a:pt x="34408" y="1862"/>
                    <a:pt x="34518" y="1852"/>
                    <a:pt x="34626" y="1830"/>
                  </a:cubicBezTo>
                  <a:cubicBezTo>
                    <a:pt x="34706" y="1825"/>
                    <a:pt x="34809" y="1809"/>
                    <a:pt x="34911" y="1794"/>
                  </a:cubicBezTo>
                  <a:cubicBezTo>
                    <a:pt x="35012" y="1771"/>
                    <a:pt x="35110" y="1743"/>
                    <a:pt x="35185" y="1722"/>
                  </a:cubicBezTo>
                  <a:cubicBezTo>
                    <a:pt x="35378" y="1629"/>
                    <a:pt x="35450" y="1608"/>
                    <a:pt x="35567" y="1519"/>
                  </a:cubicBezTo>
                  <a:cubicBezTo>
                    <a:pt x="35638" y="1485"/>
                    <a:pt x="35689" y="1483"/>
                    <a:pt x="35720" y="1478"/>
                  </a:cubicBezTo>
                  <a:cubicBezTo>
                    <a:pt x="35960" y="1370"/>
                    <a:pt x="36198" y="1281"/>
                    <a:pt x="36364" y="1148"/>
                  </a:cubicBezTo>
                  <a:lnTo>
                    <a:pt x="36380" y="1162"/>
                  </a:lnTo>
                  <a:cubicBezTo>
                    <a:pt x="36553" y="1045"/>
                    <a:pt x="36801" y="878"/>
                    <a:pt x="37017" y="791"/>
                  </a:cubicBezTo>
                  <a:cubicBezTo>
                    <a:pt x="37059" y="747"/>
                    <a:pt x="37229" y="658"/>
                    <a:pt x="37188" y="658"/>
                  </a:cubicBezTo>
                  <a:cubicBezTo>
                    <a:pt x="37183" y="658"/>
                    <a:pt x="37175" y="659"/>
                    <a:pt x="37165" y="662"/>
                  </a:cubicBezTo>
                  <a:cubicBezTo>
                    <a:pt x="37245" y="617"/>
                    <a:pt x="37232" y="666"/>
                    <a:pt x="37306" y="605"/>
                  </a:cubicBezTo>
                  <a:lnTo>
                    <a:pt x="37306" y="605"/>
                  </a:lnTo>
                  <a:lnTo>
                    <a:pt x="37241" y="671"/>
                  </a:lnTo>
                  <a:cubicBezTo>
                    <a:pt x="37707" y="449"/>
                    <a:pt x="38112" y="279"/>
                    <a:pt x="38602" y="240"/>
                  </a:cubicBezTo>
                  <a:cubicBezTo>
                    <a:pt x="38673" y="249"/>
                    <a:pt x="38788" y="265"/>
                    <a:pt x="38921" y="269"/>
                  </a:cubicBezTo>
                  <a:cubicBezTo>
                    <a:pt x="39053" y="290"/>
                    <a:pt x="39204" y="311"/>
                    <a:pt x="39334" y="365"/>
                  </a:cubicBezTo>
                  <a:cubicBezTo>
                    <a:pt x="39499" y="389"/>
                    <a:pt x="39755" y="524"/>
                    <a:pt x="39884" y="537"/>
                  </a:cubicBezTo>
                  <a:lnTo>
                    <a:pt x="39884" y="559"/>
                  </a:lnTo>
                  <a:cubicBezTo>
                    <a:pt x="40085" y="651"/>
                    <a:pt x="40352" y="791"/>
                    <a:pt x="40605" y="940"/>
                  </a:cubicBezTo>
                  <a:cubicBezTo>
                    <a:pt x="40752" y="1028"/>
                    <a:pt x="40767" y="1002"/>
                    <a:pt x="40890" y="1057"/>
                  </a:cubicBezTo>
                  <a:lnTo>
                    <a:pt x="40888" y="1079"/>
                  </a:lnTo>
                  <a:cubicBezTo>
                    <a:pt x="41024" y="1139"/>
                    <a:pt x="41073" y="1131"/>
                    <a:pt x="41132" y="1139"/>
                  </a:cubicBezTo>
                  <a:cubicBezTo>
                    <a:pt x="41226" y="1205"/>
                    <a:pt x="41244" y="1199"/>
                    <a:pt x="41339" y="1263"/>
                  </a:cubicBezTo>
                  <a:cubicBezTo>
                    <a:pt x="41235" y="1222"/>
                    <a:pt x="41142" y="1197"/>
                    <a:pt x="41064" y="1185"/>
                  </a:cubicBezTo>
                  <a:lnTo>
                    <a:pt x="41064" y="1185"/>
                  </a:lnTo>
                  <a:cubicBezTo>
                    <a:pt x="41221" y="1281"/>
                    <a:pt x="41406" y="1319"/>
                    <a:pt x="41495" y="1396"/>
                  </a:cubicBezTo>
                  <a:cubicBezTo>
                    <a:pt x="41609" y="1460"/>
                    <a:pt x="41709" y="1497"/>
                    <a:pt x="41751" y="1497"/>
                  </a:cubicBezTo>
                  <a:cubicBezTo>
                    <a:pt x="41757" y="1497"/>
                    <a:pt x="41761" y="1496"/>
                    <a:pt x="41764" y="1495"/>
                  </a:cubicBezTo>
                  <a:lnTo>
                    <a:pt x="41764" y="1495"/>
                  </a:lnTo>
                  <a:cubicBezTo>
                    <a:pt x="41772" y="1504"/>
                    <a:pt x="41814" y="1529"/>
                    <a:pt x="41798" y="1529"/>
                  </a:cubicBezTo>
                  <a:cubicBezTo>
                    <a:pt x="41794" y="1529"/>
                    <a:pt x="41785" y="1527"/>
                    <a:pt x="41771" y="1523"/>
                  </a:cubicBezTo>
                  <a:lnTo>
                    <a:pt x="41771" y="1523"/>
                  </a:lnTo>
                  <a:cubicBezTo>
                    <a:pt x="41874" y="1570"/>
                    <a:pt x="41945" y="1590"/>
                    <a:pt x="42013" y="1605"/>
                  </a:cubicBezTo>
                  <a:lnTo>
                    <a:pt x="42013" y="1605"/>
                  </a:lnTo>
                  <a:cubicBezTo>
                    <a:pt x="41993" y="1597"/>
                    <a:pt x="41966" y="1583"/>
                    <a:pt x="41944" y="1575"/>
                  </a:cubicBezTo>
                  <a:lnTo>
                    <a:pt x="41944" y="1575"/>
                  </a:lnTo>
                  <a:cubicBezTo>
                    <a:pt x="41985" y="1576"/>
                    <a:pt x="42047" y="1596"/>
                    <a:pt x="42078" y="1596"/>
                  </a:cubicBezTo>
                  <a:cubicBezTo>
                    <a:pt x="42092" y="1596"/>
                    <a:pt x="42099" y="1592"/>
                    <a:pt x="42095" y="1580"/>
                  </a:cubicBezTo>
                  <a:cubicBezTo>
                    <a:pt x="42039" y="1567"/>
                    <a:pt x="42034" y="1570"/>
                    <a:pt x="41965" y="1542"/>
                  </a:cubicBezTo>
                  <a:cubicBezTo>
                    <a:pt x="41968" y="1542"/>
                    <a:pt x="41971" y="1541"/>
                    <a:pt x="41975" y="1541"/>
                  </a:cubicBezTo>
                  <a:cubicBezTo>
                    <a:pt x="42026" y="1541"/>
                    <a:pt x="42186" y="1599"/>
                    <a:pt x="42225" y="1623"/>
                  </a:cubicBezTo>
                  <a:cubicBezTo>
                    <a:pt x="42244" y="1638"/>
                    <a:pt x="42225" y="1641"/>
                    <a:pt x="42201" y="1641"/>
                  </a:cubicBezTo>
                  <a:cubicBezTo>
                    <a:pt x="42191" y="1641"/>
                    <a:pt x="42179" y="1640"/>
                    <a:pt x="42169" y="1640"/>
                  </a:cubicBezTo>
                  <a:cubicBezTo>
                    <a:pt x="42148" y="1640"/>
                    <a:pt x="42136" y="1642"/>
                    <a:pt x="42170" y="1658"/>
                  </a:cubicBezTo>
                  <a:cubicBezTo>
                    <a:pt x="42170" y="1658"/>
                    <a:pt x="42252" y="1667"/>
                    <a:pt x="42334" y="1678"/>
                  </a:cubicBezTo>
                  <a:cubicBezTo>
                    <a:pt x="42378" y="1684"/>
                    <a:pt x="42423" y="1687"/>
                    <a:pt x="42454" y="1688"/>
                  </a:cubicBezTo>
                  <a:lnTo>
                    <a:pt x="42454" y="1688"/>
                  </a:lnTo>
                  <a:cubicBezTo>
                    <a:pt x="42393" y="1680"/>
                    <a:pt x="42330" y="1649"/>
                    <a:pt x="42357" y="1639"/>
                  </a:cubicBezTo>
                  <a:lnTo>
                    <a:pt x="42235" y="1617"/>
                  </a:lnTo>
                  <a:lnTo>
                    <a:pt x="42247" y="1598"/>
                  </a:lnTo>
                  <a:cubicBezTo>
                    <a:pt x="42047" y="1544"/>
                    <a:pt x="41922" y="1472"/>
                    <a:pt x="41720" y="1399"/>
                  </a:cubicBezTo>
                  <a:lnTo>
                    <a:pt x="41720" y="1399"/>
                  </a:lnTo>
                  <a:lnTo>
                    <a:pt x="41785" y="1452"/>
                  </a:lnTo>
                  <a:cubicBezTo>
                    <a:pt x="41669" y="1404"/>
                    <a:pt x="41540" y="1376"/>
                    <a:pt x="41449" y="1300"/>
                  </a:cubicBezTo>
                  <a:lnTo>
                    <a:pt x="41449" y="1300"/>
                  </a:lnTo>
                  <a:cubicBezTo>
                    <a:pt x="41461" y="1304"/>
                    <a:pt x="41469" y="1306"/>
                    <a:pt x="41474" y="1306"/>
                  </a:cubicBezTo>
                  <a:cubicBezTo>
                    <a:pt x="41490" y="1306"/>
                    <a:pt x="41472" y="1287"/>
                    <a:pt x="41475" y="1279"/>
                  </a:cubicBezTo>
                  <a:cubicBezTo>
                    <a:pt x="41447" y="1270"/>
                    <a:pt x="41415" y="1262"/>
                    <a:pt x="41385" y="1244"/>
                  </a:cubicBezTo>
                  <a:lnTo>
                    <a:pt x="41436" y="1238"/>
                  </a:lnTo>
                  <a:lnTo>
                    <a:pt x="41436" y="1238"/>
                  </a:lnTo>
                  <a:cubicBezTo>
                    <a:pt x="41437" y="1238"/>
                    <a:pt x="41437" y="1238"/>
                    <a:pt x="41438" y="1238"/>
                  </a:cubicBezTo>
                  <a:cubicBezTo>
                    <a:pt x="41444" y="1238"/>
                    <a:pt x="41449" y="1237"/>
                    <a:pt x="41454" y="1236"/>
                  </a:cubicBezTo>
                  <a:lnTo>
                    <a:pt x="41454" y="1236"/>
                  </a:lnTo>
                  <a:lnTo>
                    <a:pt x="41436" y="1238"/>
                  </a:lnTo>
                  <a:lnTo>
                    <a:pt x="41436" y="1238"/>
                  </a:lnTo>
                  <a:cubicBezTo>
                    <a:pt x="41348" y="1236"/>
                    <a:pt x="41138" y="1092"/>
                    <a:pt x="41089" y="1075"/>
                  </a:cubicBezTo>
                  <a:lnTo>
                    <a:pt x="41089" y="1075"/>
                  </a:lnTo>
                  <a:lnTo>
                    <a:pt x="41108" y="1078"/>
                  </a:lnTo>
                  <a:cubicBezTo>
                    <a:pt x="41062" y="1047"/>
                    <a:pt x="41044" y="1037"/>
                    <a:pt x="41040" y="1037"/>
                  </a:cubicBezTo>
                  <a:cubicBezTo>
                    <a:pt x="41032" y="1037"/>
                    <a:pt x="41064" y="1067"/>
                    <a:pt x="41052" y="1067"/>
                  </a:cubicBezTo>
                  <a:cubicBezTo>
                    <a:pt x="41047" y="1067"/>
                    <a:pt x="41036" y="1063"/>
                    <a:pt x="41015" y="1051"/>
                  </a:cubicBezTo>
                  <a:cubicBezTo>
                    <a:pt x="40924" y="994"/>
                    <a:pt x="40999" y="996"/>
                    <a:pt x="40919" y="934"/>
                  </a:cubicBezTo>
                  <a:cubicBezTo>
                    <a:pt x="40752" y="844"/>
                    <a:pt x="40451" y="712"/>
                    <a:pt x="40274" y="588"/>
                  </a:cubicBezTo>
                  <a:cubicBezTo>
                    <a:pt x="40118" y="515"/>
                    <a:pt x="39940" y="446"/>
                    <a:pt x="39792" y="402"/>
                  </a:cubicBezTo>
                  <a:cubicBezTo>
                    <a:pt x="39650" y="343"/>
                    <a:pt x="39815" y="367"/>
                    <a:pt x="39663" y="327"/>
                  </a:cubicBezTo>
                  <a:cubicBezTo>
                    <a:pt x="39684" y="321"/>
                    <a:pt x="39669" y="300"/>
                    <a:pt x="39660" y="284"/>
                  </a:cubicBezTo>
                  <a:lnTo>
                    <a:pt x="39660" y="284"/>
                  </a:lnTo>
                  <a:cubicBezTo>
                    <a:pt x="39660" y="284"/>
                    <a:pt x="39659" y="284"/>
                    <a:pt x="39658" y="284"/>
                  </a:cubicBezTo>
                  <a:cubicBezTo>
                    <a:pt x="39632" y="284"/>
                    <a:pt x="39498" y="229"/>
                    <a:pt x="39471" y="229"/>
                  </a:cubicBezTo>
                  <a:cubicBezTo>
                    <a:pt x="39462" y="229"/>
                    <a:pt x="39466" y="236"/>
                    <a:pt x="39493" y="254"/>
                  </a:cubicBezTo>
                  <a:cubicBezTo>
                    <a:pt x="39286" y="183"/>
                    <a:pt x="39042" y="110"/>
                    <a:pt x="38803" y="107"/>
                  </a:cubicBezTo>
                  <a:lnTo>
                    <a:pt x="38803" y="107"/>
                  </a:lnTo>
                  <a:cubicBezTo>
                    <a:pt x="38871" y="106"/>
                    <a:pt x="38888" y="86"/>
                    <a:pt x="38825" y="71"/>
                  </a:cubicBezTo>
                  <a:lnTo>
                    <a:pt x="38825" y="71"/>
                  </a:lnTo>
                  <a:cubicBezTo>
                    <a:pt x="38710" y="80"/>
                    <a:pt x="38514" y="96"/>
                    <a:pt x="38313" y="120"/>
                  </a:cubicBezTo>
                  <a:cubicBezTo>
                    <a:pt x="38320" y="144"/>
                    <a:pt x="38384" y="131"/>
                    <a:pt x="38366" y="159"/>
                  </a:cubicBezTo>
                  <a:cubicBezTo>
                    <a:pt x="38339" y="168"/>
                    <a:pt x="38293" y="188"/>
                    <a:pt x="38244" y="195"/>
                  </a:cubicBezTo>
                  <a:cubicBezTo>
                    <a:pt x="38222" y="183"/>
                    <a:pt x="38214" y="155"/>
                    <a:pt x="38151" y="155"/>
                  </a:cubicBezTo>
                  <a:cubicBezTo>
                    <a:pt x="38124" y="155"/>
                    <a:pt x="38088" y="160"/>
                    <a:pt x="38035" y="173"/>
                  </a:cubicBezTo>
                  <a:cubicBezTo>
                    <a:pt x="38041" y="163"/>
                    <a:pt x="38055" y="154"/>
                    <a:pt x="38072" y="147"/>
                  </a:cubicBezTo>
                  <a:lnTo>
                    <a:pt x="38072" y="147"/>
                  </a:lnTo>
                  <a:cubicBezTo>
                    <a:pt x="38016" y="163"/>
                    <a:pt x="37976" y="166"/>
                    <a:pt x="37945" y="166"/>
                  </a:cubicBezTo>
                  <a:cubicBezTo>
                    <a:pt x="37924" y="166"/>
                    <a:pt x="37906" y="164"/>
                    <a:pt x="37891" y="164"/>
                  </a:cubicBezTo>
                  <a:cubicBezTo>
                    <a:pt x="37882" y="164"/>
                    <a:pt x="37874" y="165"/>
                    <a:pt x="37866" y="166"/>
                  </a:cubicBezTo>
                  <a:cubicBezTo>
                    <a:pt x="37895" y="155"/>
                    <a:pt x="37932" y="141"/>
                    <a:pt x="37960" y="129"/>
                  </a:cubicBezTo>
                  <a:lnTo>
                    <a:pt x="37960" y="129"/>
                  </a:lnTo>
                  <a:cubicBezTo>
                    <a:pt x="37826" y="154"/>
                    <a:pt x="37788" y="190"/>
                    <a:pt x="37657" y="240"/>
                  </a:cubicBezTo>
                  <a:cubicBezTo>
                    <a:pt x="37605" y="209"/>
                    <a:pt x="37866" y="155"/>
                    <a:pt x="37911" y="119"/>
                  </a:cubicBezTo>
                  <a:lnTo>
                    <a:pt x="37800" y="117"/>
                  </a:lnTo>
                  <a:cubicBezTo>
                    <a:pt x="37591" y="187"/>
                    <a:pt x="37756" y="172"/>
                    <a:pt x="37541" y="240"/>
                  </a:cubicBezTo>
                  <a:lnTo>
                    <a:pt x="37561" y="214"/>
                  </a:lnTo>
                  <a:lnTo>
                    <a:pt x="37561" y="214"/>
                  </a:lnTo>
                  <a:cubicBezTo>
                    <a:pt x="37560" y="214"/>
                    <a:pt x="37529" y="230"/>
                    <a:pt x="37497" y="245"/>
                  </a:cubicBezTo>
                  <a:cubicBezTo>
                    <a:pt x="37466" y="262"/>
                    <a:pt x="37434" y="278"/>
                    <a:pt x="37434" y="278"/>
                  </a:cubicBezTo>
                  <a:cubicBezTo>
                    <a:pt x="37437" y="286"/>
                    <a:pt x="37445" y="292"/>
                    <a:pt x="37463" y="292"/>
                  </a:cubicBezTo>
                  <a:cubicBezTo>
                    <a:pt x="37486" y="292"/>
                    <a:pt x="37524" y="283"/>
                    <a:pt x="37586" y="259"/>
                  </a:cubicBezTo>
                  <a:lnTo>
                    <a:pt x="37586" y="259"/>
                  </a:lnTo>
                  <a:cubicBezTo>
                    <a:pt x="37529" y="325"/>
                    <a:pt x="37488" y="306"/>
                    <a:pt x="37319" y="390"/>
                  </a:cubicBezTo>
                  <a:cubicBezTo>
                    <a:pt x="37308" y="401"/>
                    <a:pt x="37306" y="405"/>
                    <a:pt x="37310" y="405"/>
                  </a:cubicBezTo>
                  <a:cubicBezTo>
                    <a:pt x="37320" y="405"/>
                    <a:pt x="37373" y="372"/>
                    <a:pt x="37395" y="372"/>
                  </a:cubicBezTo>
                  <a:cubicBezTo>
                    <a:pt x="37399" y="372"/>
                    <a:pt x="37402" y="373"/>
                    <a:pt x="37404" y="375"/>
                  </a:cubicBezTo>
                  <a:cubicBezTo>
                    <a:pt x="37430" y="390"/>
                    <a:pt x="37312" y="440"/>
                    <a:pt x="37230" y="485"/>
                  </a:cubicBezTo>
                  <a:cubicBezTo>
                    <a:pt x="37177" y="512"/>
                    <a:pt x="37153" y="519"/>
                    <a:pt x="37139" y="519"/>
                  </a:cubicBezTo>
                  <a:cubicBezTo>
                    <a:pt x="37122" y="519"/>
                    <a:pt x="37123" y="507"/>
                    <a:pt x="37102" y="507"/>
                  </a:cubicBezTo>
                  <a:cubicBezTo>
                    <a:pt x="37098" y="507"/>
                    <a:pt x="37092" y="507"/>
                    <a:pt x="37086" y="509"/>
                  </a:cubicBezTo>
                  <a:cubicBezTo>
                    <a:pt x="37107" y="494"/>
                    <a:pt x="37186" y="451"/>
                    <a:pt x="37205" y="451"/>
                  </a:cubicBezTo>
                  <a:cubicBezTo>
                    <a:pt x="37208" y="451"/>
                    <a:pt x="37210" y="453"/>
                    <a:pt x="37209" y="455"/>
                  </a:cubicBezTo>
                  <a:cubicBezTo>
                    <a:pt x="37281" y="407"/>
                    <a:pt x="37268" y="400"/>
                    <a:pt x="37243" y="400"/>
                  </a:cubicBezTo>
                  <a:cubicBezTo>
                    <a:pt x="37233" y="400"/>
                    <a:pt x="37220" y="402"/>
                    <a:pt x="37210" y="402"/>
                  </a:cubicBezTo>
                  <a:cubicBezTo>
                    <a:pt x="37191" y="402"/>
                    <a:pt x="37183" y="397"/>
                    <a:pt x="37223" y="370"/>
                  </a:cubicBezTo>
                  <a:lnTo>
                    <a:pt x="37223" y="370"/>
                  </a:lnTo>
                  <a:cubicBezTo>
                    <a:pt x="37087" y="421"/>
                    <a:pt x="37103" y="445"/>
                    <a:pt x="37042" y="486"/>
                  </a:cubicBezTo>
                  <a:lnTo>
                    <a:pt x="37042" y="486"/>
                  </a:lnTo>
                  <a:cubicBezTo>
                    <a:pt x="37047" y="484"/>
                    <a:pt x="37050" y="483"/>
                    <a:pt x="37052" y="483"/>
                  </a:cubicBezTo>
                  <a:cubicBezTo>
                    <a:pt x="37067" y="483"/>
                    <a:pt x="37040" y="513"/>
                    <a:pt x="37059" y="513"/>
                  </a:cubicBezTo>
                  <a:cubicBezTo>
                    <a:pt x="37060" y="513"/>
                    <a:pt x="37062" y="513"/>
                    <a:pt x="37064" y="513"/>
                  </a:cubicBezTo>
                  <a:lnTo>
                    <a:pt x="37064" y="513"/>
                  </a:lnTo>
                  <a:cubicBezTo>
                    <a:pt x="36872" y="686"/>
                    <a:pt x="36899" y="543"/>
                    <a:pt x="36692" y="665"/>
                  </a:cubicBezTo>
                  <a:cubicBezTo>
                    <a:pt x="36750" y="678"/>
                    <a:pt x="36499" y="835"/>
                    <a:pt x="36579" y="835"/>
                  </a:cubicBezTo>
                  <a:cubicBezTo>
                    <a:pt x="36588" y="835"/>
                    <a:pt x="36600" y="834"/>
                    <a:pt x="36617" y="830"/>
                  </a:cubicBezTo>
                  <a:lnTo>
                    <a:pt x="36617" y="830"/>
                  </a:lnTo>
                  <a:cubicBezTo>
                    <a:pt x="36571" y="864"/>
                    <a:pt x="36513" y="908"/>
                    <a:pt x="36458" y="931"/>
                  </a:cubicBezTo>
                  <a:cubicBezTo>
                    <a:pt x="36470" y="915"/>
                    <a:pt x="36467" y="911"/>
                    <a:pt x="36458" y="911"/>
                  </a:cubicBezTo>
                  <a:cubicBezTo>
                    <a:pt x="36447" y="911"/>
                    <a:pt x="36427" y="918"/>
                    <a:pt x="36417" y="918"/>
                  </a:cubicBezTo>
                  <a:cubicBezTo>
                    <a:pt x="36408" y="918"/>
                    <a:pt x="36410" y="911"/>
                    <a:pt x="36440" y="883"/>
                  </a:cubicBezTo>
                  <a:lnTo>
                    <a:pt x="36440" y="883"/>
                  </a:lnTo>
                  <a:lnTo>
                    <a:pt x="36364" y="925"/>
                  </a:lnTo>
                  <a:lnTo>
                    <a:pt x="36460" y="832"/>
                  </a:lnTo>
                  <a:lnTo>
                    <a:pt x="36460" y="832"/>
                  </a:lnTo>
                  <a:cubicBezTo>
                    <a:pt x="36367" y="859"/>
                    <a:pt x="36218" y="918"/>
                    <a:pt x="36167" y="930"/>
                  </a:cubicBezTo>
                  <a:cubicBezTo>
                    <a:pt x="36065" y="1000"/>
                    <a:pt x="36214" y="937"/>
                    <a:pt x="36091" y="1011"/>
                  </a:cubicBezTo>
                  <a:cubicBezTo>
                    <a:pt x="36103" y="999"/>
                    <a:pt x="36102" y="994"/>
                    <a:pt x="36093" y="994"/>
                  </a:cubicBezTo>
                  <a:cubicBezTo>
                    <a:pt x="36075" y="994"/>
                    <a:pt x="36026" y="1014"/>
                    <a:pt x="35989" y="1034"/>
                  </a:cubicBezTo>
                  <a:cubicBezTo>
                    <a:pt x="36013" y="1023"/>
                    <a:pt x="36029" y="1019"/>
                    <a:pt x="36037" y="1019"/>
                  </a:cubicBezTo>
                  <a:cubicBezTo>
                    <a:pt x="36067" y="1019"/>
                    <a:pt x="35996" y="1080"/>
                    <a:pt x="35943" y="1115"/>
                  </a:cubicBezTo>
                  <a:cubicBezTo>
                    <a:pt x="35854" y="1160"/>
                    <a:pt x="35772" y="1181"/>
                    <a:pt x="35748" y="1181"/>
                  </a:cubicBezTo>
                  <a:cubicBezTo>
                    <a:pt x="35741" y="1181"/>
                    <a:pt x="35739" y="1179"/>
                    <a:pt x="35742" y="1176"/>
                  </a:cubicBezTo>
                  <a:lnTo>
                    <a:pt x="35817" y="1117"/>
                  </a:lnTo>
                  <a:lnTo>
                    <a:pt x="35817" y="1117"/>
                  </a:lnTo>
                  <a:cubicBezTo>
                    <a:pt x="35771" y="1151"/>
                    <a:pt x="35788" y="1114"/>
                    <a:pt x="35718" y="1158"/>
                  </a:cubicBezTo>
                  <a:cubicBezTo>
                    <a:pt x="35702" y="1184"/>
                    <a:pt x="35661" y="1233"/>
                    <a:pt x="35641" y="1265"/>
                  </a:cubicBezTo>
                  <a:cubicBezTo>
                    <a:pt x="35572" y="1304"/>
                    <a:pt x="35512" y="1307"/>
                    <a:pt x="35488" y="1322"/>
                  </a:cubicBezTo>
                  <a:lnTo>
                    <a:pt x="35595" y="1255"/>
                  </a:lnTo>
                  <a:lnTo>
                    <a:pt x="35595" y="1255"/>
                  </a:lnTo>
                  <a:cubicBezTo>
                    <a:pt x="35550" y="1277"/>
                    <a:pt x="35528" y="1283"/>
                    <a:pt x="35514" y="1283"/>
                  </a:cubicBezTo>
                  <a:cubicBezTo>
                    <a:pt x="35498" y="1283"/>
                    <a:pt x="35495" y="1274"/>
                    <a:pt x="35479" y="1274"/>
                  </a:cubicBezTo>
                  <a:cubicBezTo>
                    <a:pt x="35466" y="1274"/>
                    <a:pt x="35443" y="1281"/>
                    <a:pt x="35395" y="1306"/>
                  </a:cubicBezTo>
                  <a:lnTo>
                    <a:pt x="35364" y="1345"/>
                  </a:lnTo>
                  <a:cubicBezTo>
                    <a:pt x="35354" y="1348"/>
                    <a:pt x="35345" y="1349"/>
                    <a:pt x="35339" y="1349"/>
                  </a:cubicBezTo>
                  <a:cubicBezTo>
                    <a:pt x="35329" y="1349"/>
                    <a:pt x="35325" y="1347"/>
                    <a:pt x="35329" y="1341"/>
                  </a:cubicBezTo>
                  <a:lnTo>
                    <a:pt x="35329" y="1341"/>
                  </a:lnTo>
                  <a:cubicBezTo>
                    <a:pt x="35299" y="1362"/>
                    <a:pt x="35227" y="1387"/>
                    <a:pt x="35196" y="1405"/>
                  </a:cubicBezTo>
                  <a:lnTo>
                    <a:pt x="35181" y="1395"/>
                  </a:lnTo>
                  <a:cubicBezTo>
                    <a:pt x="35123" y="1429"/>
                    <a:pt x="35054" y="1480"/>
                    <a:pt x="34972" y="1480"/>
                  </a:cubicBezTo>
                  <a:cubicBezTo>
                    <a:pt x="34967" y="1480"/>
                    <a:pt x="34963" y="1480"/>
                    <a:pt x="34958" y="1480"/>
                  </a:cubicBezTo>
                  <a:lnTo>
                    <a:pt x="34958" y="1480"/>
                  </a:lnTo>
                  <a:cubicBezTo>
                    <a:pt x="34971" y="1482"/>
                    <a:pt x="34982" y="1484"/>
                    <a:pt x="34991" y="1484"/>
                  </a:cubicBezTo>
                  <a:cubicBezTo>
                    <a:pt x="35037" y="1484"/>
                    <a:pt x="35059" y="1457"/>
                    <a:pt x="35156" y="1437"/>
                  </a:cubicBezTo>
                  <a:lnTo>
                    <a:pt x="35156" y="1437"/>
                  </a:lnTo>
                  <a:cubicBezTo>
                    <a:pt x="35235" y="1439"/>
                    <a:pt x="35053" y="1501"/>
                    <a:pt x="35027" y="1508"/>
                  </a:cubicBezTo>
                  <a:cubicBezTo>
                    <a:pt x="35026" y="1501"/>
                    <a:pt x="35020" y="1498"/>
                    <a:pt x="35010" y="1498"/>
                  </a:cubicBezTo>
                  <a:cubicBezTo>
                    <a:pt x="34965" y="1498"/>
                    <a:pt x="34841" y="1561"/>
                    <a:pt x="34773" y="1568"/>
                  </a:cubicBezTo>
                  <a:cubicBezTo>
                    <a:pt x="34723" y="1563"/>
                    <a:pt x="34680" y="1565"/>
                    <a:pt x="34651" y="1562"/>
                  </a:cubicBezTo>
                  <a:lnTo>
                    <a:pt x="34623" y="1594"/>
                  </a:lnTo>
                  <a:cubicBezTo>
                    <a:pt x="34614" y="1582"/>
                    <a:pt x="34599" y="1578"/>
                    <a:pt x="34581" y="1578"/>
                  </a:cubicBezTo>
                  <a:cubicBezTo>
                    <a:pt x="34530" y="1578"/>
                    <a:pt x="34452" y="1609"/>
                    <a:pt x="34385" y="1609"/>
                  </a:cubicBezTo>
                  <a:cubicBezTo>
                    <a:pt x="34379" y="1609"/>
                    <a:pt x="34373" y="1608"/>
                    <a:pt x="34368" y="1608"/>
                  </a:cubicBezTo>
                  <a:cubicBezTo>
                    <a:pt x="34415" y="1588"/>
                    <a:pt x="34408" y="1572"/>
                    <a:pt x="34344" y="1565"/>
                  </a:cubicBezTo>
                  <a:lnTo>
                    <a:pt x="34344" y="1565"/>
                  </a:lnTo>
                  <a:cubicBezTo>
                    <a:pt x="34430" y="1608"/>
                    <a:pt x="34202" y="1602"/>
                    <a:pt x="34225" y="1628"/>
                  </a:cubicBezTo>
                  <a:cubicBezTo>
                    <a:pt x="34060" y="1605"/>
                    <a:pt x="34268" y="1583"/>
                    <a:pt x="34220" y="1555"/>
                  </a:cubicBezTo>
                  <a:lnTo>
                    <a:pt x="34220" y="1555"/>
                  </a:lnTo>
                  <a:cubicBezTo>
                    <a:pt x="34205" y="1560"/>
                    <a:pt x="34190" y="1562"/>
                    <a:pt x="34174" y="1562"/>
                  </a:cubicBezTo>
                  <a:cubicBezTo>
                    <a:pt x="34119" y="1562"/>
                    <a:pt x="34062" y="1536"/>
                    <a:pt x="34017" y="1536"/>
                  </a:cubicBezTo>
                  <a:cubicBezTo>
                    <a:pt x="34005" y="1536"/>
                    <a:pt x="33994" y="1538"/>
                    <a:pt x="33984" y="1542"/>
                  </a:cubicBezTo>
                  <a:cubicBezTo>
                    <a:pt x="34100" y="1575"/>
                    <a:pt x="33962" y="1562"/>
                    <a:pt x="33933" y="1574"/>
                  </a:cubicBezTo>
                  <a:cubicBezTo>
                    <a:pt x="33783" y="1543"/>
                    <a:pt x="33962" y="1562"/>
                    <a:pt x="33858" y="1529"/>
                  </a:cubicBezTo>
                  <a:cubicBezTo>
                    <a:pt x="33838" y="1525"/>
                    <a:pt x="33816" y="1523"/>
                    <a:pt x="33797" y="1523"/>
                  </a:cubicBezTo>
                  <a:cubicBezTo>
                    <a:pt x="33758" y="1523"/>
                    <a:pt x="33737" y="1533"/>
                    <a:pt x="33798" y="1558"/>
                  </a:cubicBezTo>
                  <a:lnTo>
                    <a:pt x="33798" y="1558"/>
                  </a:lnTo>
                  <a:cubicBezTo>
                    <a:pt x="33714" y="1524"/>
                    <a:pt x="33604" y="1537"/>
                    <a:pt x="33517" y="1476"/>
                  </a:cubicBezTo>
                  <a:cubicBezTo>
                    <a:pt x="33511" y="1469"/>
                    <a:pt x="33513" y="1467"/>
                    <a:pt x="33519" y="1467"/>
                  </a:cubicBezTo>
                  <a:cubicBezTo>
                    <a:pt x="33532" y="1467"/>
                    <a:pt x="33561" y="1476"/>
                    <a:pt x="33590" y="1486"/>
                  </a:cubicBezTo>
                  <a:cubicBezTo>
                    <a:pt x="33619" y="1493"/>
                    <a:pt x="33646" y="1500"/>
                    <a:pt x="33655" y="1500"/>
                  </a:cubicBezTo>
                  <a:cubicBezTo>
                    <a:pt x="33660" y="1500"/>
                    <a:pt x="33659" y="1498"/>
                    <a:pt x="33650" y="1492"/>
                  </a:cubicBezTo>
                  <a:cubicBezTo>
                    <a:pt x="33584" y="1470"/>
                    <a:pt x="33548" y="1463"/>
                    <a:pt x="33523" y="1463"/>
                  </a:cubicBezTo>
                  <a:cubicBezTo>
                    <a:pt x="33494" y="1463"/>
                    <a:pt x="33479" y="1472"/>
                    <a:pt x="33449" y="1472"/>
                  </a:cubicBezTo>
                  <a:cubicBezTo>
                    <a:pt x="33426" y="1472"/>
                    <a:pt x="33392" y="1467"/>
                    <a:pt x="33334" y="1448"/>
                  </a:cubicBezTo>
                  <a:lnTo>
                    <a:pt x="33334" y="1448"/>
                  </a:lnTo>
                  <a:cubicBezTo>
                    <a:pt x="33384" y="1474"/>
                    <a:pt x="33363" y="1489"/>
                    <a:pt x="33316" y="1489"/>
                  </a:cubicBezTo>
                  <a:cubicBezTo>
                    <a:pt x="33289" y="1489"/>
                    <a:pt x="33254" y="1484"/>
                    <a:pt x="33219" y="1474"/>
                  </a:cubicBezTo>
                  <a:cubicBezTo>
                    <a:pt x="33156" y="1442"/>
                    <a:pt x="33141" y="1433"/>
                    <a:pt x="33148" y="1433"/>
                  </a:cubicBezTo>
                  <a:cubicBezTo>
                    <a:pt x="33159" y="1433"/>
                    <a:pt x="33225" y="1456"/>
                    <a:pt x="33250" y="1456"/>
                  </a:cubicBezTo>
                  <a:cubicBezTo>
                    <a:pt x="33260" y="1456"/>
                    <a:pt x="33263" y="1451"/>
                    <a:pt x="33248" y="1438"/>
                  </a:cubicBezTo>
                  <a:lnTo>
                    <a:pt x="33163" y="1405"/>
                  </a:lnTo>
                  <a:cubicBezTo>
                    <a:pt x="33136" y="1381"/>
                    <a:pt x="33144" y="1374"/>
                    <a:pt x="33167" y="1374"/>
                  </a:cubicBezTo>
                  <a:cubicBezTo>
                    <a:pt x="33209" y="1374"/>
                    <a:pt x="33301" y="1398"/>
                    <a:pt x="33338" y="1398"/>
                  </a:cubicBezTo>
                  <a:cubicBezTo>
                    <a:pt x="33357" y="1398"/>
                    <a:pt x="33361" y="1392"/>
                    <a:pt x="33337" y="1372"/>
                  </a:cubicBezTo>
                  <a:lnTo>
                    <a:pt x="33243" y="1345"/>
                  </a:lnTo>
                  <a:cubicBezTo>
                    <a:pt x="33268" y="1343"/>
                    <a:pt x="33303" y="1336"/>
                    <a:pt x="33272" y="1310"/>
                  </a:cubicBezTo>
                  <a:lnTo>
                    <a:pt x="33272" y="1310"/>
                  </a:lnTo>
                  <a:cubicBezTo>
                    <a:pt x="33269" y="1311"/>
                    <a:pt x="33266" y="1311"/>
                    <a:pt x="33262" y="1311"/>
                  </a:cubicBezTo>
                  <a:cubicBezTo>
                    <a:pt x="33212" y="1311"/>
                    <a:pt x="33060" y="1226"/>
                    <a:pt x="33043" y="1221"/>
                  </a:cubicBezTo>
                  <a:lnTo>
                    <a:pt x="33043" y="1221"/>
                  </a:lnTo>
                  <a:cubicBezTo>
                    <a:pt x="33015" y="1235"/>
                    <a:pt x="33118" y="1250"/>
                    <a:pt x="33095" y="1260"/>
                  </a:cubicBezTo>
                  <a:cubicBezTo>
                    <a:pt x="32999" y="1221"/>
                    <a:pt x="32939" y="1235"/>
                    <a:pt x="32802" y="1151"/>
                  </a:cubicBezTo>
                  <a:lnTo>
                    <a:pt x="32802" y="1151"/>
                  </a:lnTo>
                  <a:cubicBezTo>
                    <a:pt x="32815" y="1154"/>
                    <a:pt x="32824" y="1156"/>
                    <a:pt x="32829" y="1156"/>
                  </a:cubicBezTo>
                  <a:cubicBezTo>
                    <a:pt x="32861" y="1156"/>
                    <a:pt x="32797" y="1109"/>
                    <a:pt x="32823" y="1109"/>
                  </a:cubicBezTo>
                  <a:cubicBezTo>
                    <a:pt x="32823" y="1109"/>
                    <a:pt x="32824" y="1109"/>
                    <a:pt x="32826" y="1110"/>
                  </a:cubicBezTo>
                  <a:cubicBezTo>
                    <a:pt x="32803" y="1094"/>
                    <a:pt x="32792" y="1091"/>
                    <a:pt x="32783" y="1091"/>
                  </a:cubicBezTo>
                  <a:cubicBezTo>
                    <a:pt x="32778" y="1091"/>
                    <a:pt x="32773" y="1092"/>
                    <a:pt x="32767" y="1092"/>
                  </a:cubicBezTo>
                  <a:cubicBezTo>
                    <a:pt x="32755" y="1092"/>
                    <a:pt x="32738" y="1087"/>
                    <a:pt x="32697" y="1059"/>
                  </a:cubicBezTo>
                  <a:lnTo>
                    <a:pt x="32715" y="1052"/>
                  </a:lnTo>
                  <a:cubicBezTo>
                    <a:pt x="32346" y="852"/>
                    <a:pt x="31880" y="587"/>
                    <a:pt x="31518" y="480"/>
                  </a:cubicBezTo>
                  <a:cubicBezTo>
                    <a:pt x="31470" y="430"/>
                    <a:pt x="31351" y="372"/>
                    <a:pt x="31169" y="279"/>
                  </a:cubicBezTo>
                  <a:lnTo>
                    <a:pt x="31169" y="279"/>
                  </a:lnTo>
                  <a:cubicBezTo>
                    <a:pt x="31188" y="290"/>
                    <a:pt x="31186" y="294"/>
                    <a:pt x="31174" y="294"/>
                  </a:cubicBezTo>
                  <a:cubicBezTo>
                    <a:pt x="31157" y="294"/>
                    <a:pt x="31117" y="285"/>
                    <a:pt x="31090" y="276"/>
                  </a:cubicBezTo>
                  <a:lnTo>
                    <a:pt x="31001" y="212"/>
                  </a:lnTo>
                  <a:cubicBezTo>
                    <a:pt x="30887" y="150"/>
                    <a:pt x="30712" y="132"/>
                    <a:pt x="30595" y="118"/>
                  </a:cubicBezTo>
                  <a:cubicBezTo>
                    <a:pt x="30575" y="109"/>
                    <a:pt x="30570" y="101"/>
                    <a:pt x="30566" y="92"/>
                  </a:cubicBezTo>
                  <a:cubicBezTo>
                    <a:pt x="30523" y="77"/>
                    <a:pt x="30495" y="73"/>
                    <a:pt x="30474" y="73"/>
                  </a:cubicBezTo>
                  <a:cubicBezTo>
                    <a:pt x="30443" y="73"/>
                    <a:pt x="30428" y="83"/>
                    <a:pt x="30403" y="83"/>
                  </a:cubicBezTo>
                  <a:cubicBezTo>
                    <a:pt x="30401" y="83"/>
                    <a:pt x="30400" y="83"/>
                    <a:pt x="30399" y="83"/>
                  </a:cubicBezTo>
                  <a:cubicBezTo>
                    <a:pt x="30399" y="83"/>
                    <a:pt x="30331" y="52"/>
                    <a:pt x="30327" y="52"/>
                  </a:cubicBezTo>
                  <a:cubicBezTo>
                    <a:pt x="30327" y="52"/>
                    <a:pt x="30327" y="52"/>
                    <a:pt x="30327" y="52"/>
                  </a:cubicBezTo>
                  <a:lnTo>
                    <a:pt x="30307" y="71"/>
                  </a:lnTo>
                  <a:cubicBezTo>
                    <a:pt x="30298" y="71"/>
                    <a:pt x="30288" y="71"/>
                    <a:pt x="30278" y="71"/>
                  </a:cubicBezTo>
                  <a:cubicBezTo>
                    <a:pt x="30166" y="71"/>
                    <a:pt x="30038" y="55"/>
                    <a:pt x="30051" y="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247650" y="4622152"/>
              <a:ext cx="8431072" cy="290908"/>
            </a:xfrm>
            <a:custGeom>
              <a:avLst/>
              <a:gdLst/>
              <a:ahLst/>
              <a:cxnLst/>
              <a:rect l="l" t="t" r="r" b="b"/>
              <a:pathLst>
                <a:path w="42498" h="1939" extrusionOk="0">
                  <a:moveTo>
                    <a:pt x="38640" y="0"/>
                  </a:moveTo>
                  <a:lnTo>
                    <a:pt x="38640" y="0"/>
                  </a:lnTo>
                  <a:cubicBezTo>
                    <a:pt x="38488" y="17"/>
                    <a:pt x="38416" y="23"/>
                    <a:pt x="38191" y="76"/>
                  </a:cubicBezTo>
                  <a:cubicBezTo>
                    <a:pt x="38191" y="94"/>
                    <a:pt x="38268" y="81"/>
                    <a:pt x="38168" y="114"/>
                  </a:cubicBezTo>
                  <a:cubicBezTo>
                    <a:pt x="38146" y="123"/>
                    <a:pt x="38126" y="130"/>
                    <a:pt x="38107" y="136"/>
                  </a:cubicBezTo>
                  <a:lnTo>
                    <a:pt x="38107" y="136"/>
                  </a:lnTo>
                  <a:cubicBezTo>
                    <a:pt x="38193" y="114"/>
                    <a:pt x="38315" y="111"/>
                    <a:pt x="38251" y="92"/>
                  </a:cubicBezTo>
                  <a:cubicBezTo>
                    <a:pt x="38287" y="68"/>
                    <a:pt x="38389" y="39"/>
                    <a:pt x="38494" y="35"/>
                  </a:cubicBezTo>
                  <a:cubicBezTo>
                    <a:pt x="38546" y="30"/>
                    <a:pt x="38598" y="28"/>
                    <a:pt x="38642" y="27"/>
                  </a:cubicBezTo>
                  <a:cubicBezTo>
                    <a:pt x="38686" y="29"/>
                    <a:pt x="38721" y="37"/>
                    <a:pt x="38740" y="42"/>
                  </a:cubicBezTo>
                  <a:cubicBezTo>
                    <a:pt x="38908" y="20"/>
                    <a:pt x="38609" y="28"/>
                    <a:pt x="38640" y="0"/>
                  </a:cubicBezTo>
                  <a:close/>
                  <a:moveTo>
                    <a:pt x="38107" y="136"/>
                  </a:moveTo>
                  <a:lnTo>
                    <a:pt x="38107" y="136"/>
                  </a:lnTo>
                  <a:cubicBezTo>
                    <a:pt x="38097" y="139"/>
                    <a:pt x="38087" y="142"/>
                    <a:pt x="38078" y="145"/>
                  </a:cubicBezTo>
                  <a:lnTo>
                    <a:pt x="38078" y="145"/>
                  </a:lnTo>
                  <a:cubicBezTo>
                    <a:pt x="38087" y="143"/>
                    <a:pt x="38097" y="140"/>
                    <a:pt x="38107" y="136"/>
                  </a:cubicBezTo>
                  <a:close/>
                  <a:moveTo>
                    <a:pt x="20481" y="270"/>
                  </a:moveTo>
                  <a:cubicBezTo>
                    <a:pt x="20480" y="270"/>
                    <a:pt x="20479" y="270"/>
                    <a:pt x="20478" y="270"/>
                  </a:cubicBezTo>
                  <a:cubicBezTo>
                    <a:pt x="20478" y="270"/>
                    <a:pt x="20479" y="270"/>
                    <a:pt x="20480" y="270"/>
                  </a:cubicBezTo>
                  <a:cubicBezTo>
                    <a:pt x="20481" y="270"/>
                    <a:pt x="20482" y="270"/>
                    <a:pt x="20484" y="270"/>
                  </a:cubicBezTo>
                  <a:lnTo>
                    <a:pt x="20484" y="270"/>
                  </a:lnTo>
                  <a:cubicBezTo>
                    <a:pt x="20483" y="270"/>
                    <a:pt x="20482" y="270"/>
                    <a:pt x="20481" y="270"/>
                  </a:cubicBezTo>
                  <a:close/>
                  <a:moveTo>
                    <a:pt x="39511" y="161"/>
                  </a:moveTo>
                  <a:cubicBezTo>
                    <a:pt x="39456" y="161"/>
                    <a:pt x="39545" y="218"/>
                    <a:pt x="39650" y="269"/>
                  </a:cubicBezTo>
                  <a:cubicBezTo>
                    <a:pt x="39652" y="271"/>
                    <a:pt x="39654" y="272"/>
                    <a:pt x="39656" y="274"/>
                  </a:cubicBezTo>
                  <a:lnTo>
                    <a:pt x="39656" y="274"/>
                  </a:lnTo>
                  <a:cubicBezTo>
                    <a:pt x="39654" y="266"/>
                    <a:pt x="39657" y="260"/>
                    <a:pt x="39671" y="260"/>
                  </a:cubicBezTo>
                  <a:cubicBezTo>
                    <a:pt x="39675" y="260"/>
                    <a:pt x="39679" y="261"/>
                    <a:pt x="39684" y="261"/>
                  </a:cubicBezTo>
                  <a:lnTo>
                    <a:pt x="39684" y="261"/>
                  </a:lnTo>
                  <a:cubicBezTo>
                    <a:pt x="39638" y="238"/>
                    <a:pt x="39603" y="204"/>
                    <a:pt x="39538" y="195"/>
                  </a:cubicBezTo>
                  <a:cubicBezTo>
                    <a:pt x="39511" y="177"/>
                    <a:pt x="39590" y="190"/>
                    <a:pt x="39519" y="161"/>
                  </a:cubicBezTo>
                  <a:cubicBezTo>
                    <a:pt x="39516" y="161"/>
                    <a:pt x="39513" y="161"/>
                    <a:pt x="39511" y="161"/>
                  </a:cubicBezTo>
                  <a:close/>
                  <a:moveTo>
                    <a:pt x="31147" y="268"/>
                  </a:moveTo>
                  <a:lnTo>
                    <a:pt x="31147" y="268"/>
                  </a:lnTo>
                  <a:cubicBezTo>
                    <a:pt x="31154" y="272"/>
                    <a:pt x="31162" y="275"/>
                    <a:pt x="31169" y="279"/>
                  </a:cubicBezTo>
                  <a:lnTo>
                    <a:pt x="31169" y="279"/>
                  </a:lnTo>
                  <a:cubicBezTo>
                    <a:pt x="31163" y="276"/>
                    <a:pt x="31156" y="272"/>
                    <a:pt x="31147" y="268"/>
                  </a:cubicBezTo>
                  <a:close/>
                  <a:moveTo>
                    <a:pt x="39684" y="261"/>
                  </a:moveTo>
                  <a:cubicBezTo>
                    <a:pt x="39708" y="274"/>
                    <a:pt x="39735" y="283"/>
                    <a:pt x="39770" y="283"/>
                  </a:cubicBezTo>
                  <a:cubicBezTo>
                    <a:pt x="39729" y="270"/>
                    <a:pt x="39701" y="264"/>
                    <a:pt x="39684" y="261"/>
                  </a:cubicBezTo>
                  <a:close/>
                  <a:moveTo>
                    <a:pt x="39656" y="274"/>
                  </a:moveTo>
                  <a:cubicBezTo>
                    <a:pt x="39657" y="277"/>
                    <a:pt x="39658" y="280"/>
                    <a:pt x="39660" y="284"/>
                  </a:cubicBezTo>
                  <a:lnTo>
                    <a:pt x="39660" y="284"/>
                  </a:lnTo>
                  <a:cubicBezTo>
                    <a:pt x="39664" y="283"/>
                    <a:pt x="39663" y="280"/>
                    <a:pt x="39656" y="274"/>
                  </a:cubicBezTo>
                  <a:close/>
                  <a:moveTo>
                    <a:pt x="21773" y="345"/>
                  </a:moveTo>
                  <a:lnTo>
                    <a:pt x="21773" y="345"/>
                  </a:lnTo>
                  <a:cubicBezTo>
                    <a:pt x="21776" y="346"/>
                    <a:pt x="21779" y="346"/>
                    <a:pt x="21782" y="347"/>
                  </a:cubicBezTo>
                  <a:cubicBezTo>
                    <a:pt x="21779" y="346"/>
                    <a:pt x="21776" y="346"/>
                    <a:pt x="21773" y="345"/>
                  </a:cubicBezTo>
                  <a:close/>
                  <a:moveTo>
                    <a:pt x="29719" y="360"/>
                  </a:moveTo>
                  <a:cubicBezTo>
                    <a:pt x="29694" y="365"/>
                    <a:pt x="29668" y="371"/>
                    <a:pt x="29640" y="377"/>
                  </a:cubicBezTo>
                  <a:lnTo>
                    <a:pt x="29709" y="366"/>
                  </a:lnTo>
                  <a:cubicBezTo>
                    <a:pt x="29713" y="364"/>
                    <a:pt x="29716" y="362"/>
                    <a:pt x="29719" y="360"/>
                  </a:cubicBezTo>
                  <a:close/>
                  <a:moveTo>
                    <a:pt x="11833" y="397"/>
                  </a:moveTo>
                  <a:lnTo>
                    <a:pt x="11833" y="397"/>
                  </a:lnTo>
                  <a:cubicBezTo>
                    <a:pt x="11829" y="398"/>
                    <a:pt x="11828" y="399"/>
                    <a:pt x="11829" y="400"/>
                  </a:cubicBezTo>
                  <a:lnTo>
                    <a:pt x="11829" y="400"/>
                  </a:lnTo>
                  <a:cubicBezTo>
                    <a:pt x="11831" y="399"/>
                    <a:pt x="11832" y="398"/>
                    <a:pt x="11833" y="397"/>
                  </a:cubicBezTo>
                  <a:close/>
                  <a:moveTo>
                    <a:pt x="37042" y="485"/>
                  </a:moveTo>
                  <a:cubicBezTo>
                    <a:pt x="37032" y="489"/>
                    <a:pt x="37013" y="499"/>
                    <a:pt x="36983" y="517"/>
                  </a:cubicBezTo>
                  <a:cubicBezTo>
                    <a:pt x="37009" y="505"/>
                    <a:pt x="37028" y="495"/>
                    <a:pt x="37042" y="485"/>
                  </a:cubicBezTo>
                  <a:close/>
                  <a:moveTo>
                    <a:pt x="19902" y="547"/>
                  </a:moveTo>
                  <a:lnTo>
                    <a:pt x="19902" y="547"/>
                  </a:lnTo>
                  <a:cubicBezTo>
                    <a:pt x="19896" y="550"/>
                    <a:pt x="19887" y="554"/>
                    <a:pt x="19878" y="559"/>
                  </a:cubicBezTo>
                  <a:lnTo>
                    <a:pt x="19878" y="559"/>
                  </a:lnTo>
                  <a:cubicBezTo>
                    <a:pt x="19880" y="558"/>
                    <a:pt x="19883" y="558"/>
                    <a:pt x="19885" y="557"/>
                  </a:cubicBezTo>
                  <a:lnTo>
                    <a:pt x="19885" y="557"/>
                  </a:lnTo>
                  <a:cubicBezTo>
                    <a:pt x="19891" y="554"/>
                    <a:pt x="19896" y="550"/>
                    <a:pt x="19902" y="547"/>
                  </a:cubicBezTo>
                  <a:close/>
                  <a:moveTo>
                    <a:pt x="19684" y="672"/>
                  </a:moveTo>
                  <a:cubicBezTo>
                    <a:pt x="19661" y="688"/>
                    <a:pt x="19638" y="703"/>
                    <a:pt x="19621" y="710"/>
                  </a:cubicBezTo>
                  <a:lnTo>
                    <a:pt x="19621" y="710"/>
                  </a:lnTo>
                  <a:cubicBezTo>
                    <a:pt x="19638" y="699"/>
                    <a:pt x="19660" y="686"/>
                    <a:pt x="19684" y="672"/>
                  </a:cubicBezTo>
                  <a:close/>
                  <a:moveTo>
                    <a:pt x="35838" y="1100"/>
                  </a:moveTo>
                  <a:lnTo>
                    <a:pt x="35821" y="1114"/>
                  </a:lnTo>
                  <a:lnTo>
                    <a:pt x="35821" y="1114"/>
                  </a:lnTo>
                  <a:cubicBezTo>
                    <a:pt x="35826" y="1110"/>
                    <a:pt x="35832" y="1106"/>
                    <a:pt x="35838" y="1100"/>
                  </a:cubicBezTo>
                  <a:close/>
                  <a:moveTo>
                    <a:pt x="35340" y="1331"/>
                  </a:moveTo>
                  <a:cubicBezTo>
                    <a:pt x="35334" y="1335"/>
                    <a:pt x="35331" y="1338"/>
                    <a:pt x="35329" y="1341"/>
                  </a:cubicBezTo>
                  <a:lnTo>
                    <a:pt x="35329" y="1341"/>
                  </a:lnTo>
                  <a:cubicBezTo>
                    <a:pt x="35334" y="1338"/>
                    <a:pt x="35337" y="1334"/>
                    <a:pt x="35340" y="1331"/>
                  </a:cubicBezTo>
                  <a:close/>
                  <a:moveTo>
                    <a:pt x="17870" y="1531"/>
                  </a:moveTo>
                  <a:cubicBezTo>
                    <a:pt x="17867" y="1531"/>
                    <a:pt x="17860" y="1535"/>
                    <a:pt x="17852" y="1541"/>
                  </a:cubicBezTo>
                  <a:lnTo>
                    <a:pt x="17852" y="1541"/>
                  </a:lnTo>
                  <a:cubicBezTo>
                    <a:pt x="17859" y="1539"/>
                    <a:pt x="17866" y="1537"/>
                    <a:pt x="17872" y="1534"/>
                  </a:cubicBezTo>
                  <a:cubicBezTo>
                    <a:pt x="17872" y="1532"/>
                    <a:pt x="17871" y="1531"/>
                    <a:pt x="17870" y="1531"/>
                  </a:cubicBezTo>
                  <a:close/>
                  <a:moveTo>
                    <a:pt x="42014" y="1605"/>
                  </a:moveTo>
                  <a:cubicBezTo>
                    <a:pt x="42023" y="1609"/>
                    <a:pt x="42031" y="1611"/>
                    <a:pt x="42036" y="1611"/>
                  </a:cubicBezTo>
                  <a:cubicBezTo>
                    <a:pt x="42038" y="1611"/>
                    <a:pt x="42039" y="1611"/>
                    <a:pt x="42040" y="1610"/>
                  </a:cubicBezTo>
                  <a:cubicBezTo>
                    <a:pt x="42032" y="1608"/>
                    <a:pt x="42023" y="1607"/>
                    <a:pt x="42014" y="1605"/>
                  </a:cubicBezTo>
                  <a:close/>
                  <a:moveTo>
                    <a:pt x="25811" y="1670"/>
                  </a:moveTo>
                  <a:lnTo>
                    <a:pt x="25799" y="1672"/>
                  </a:lnTo>
                  <a:lnTo>
                    <a:pt x="25799" y="1672"/>
                  </a:lnTo>
                  <a:cubicBezTo>
                    <a:pt x="25804" y="1672"/>
                    <a:pt x="25808" y="1671"/>
                    <a:pt x="25811" y="1670"/>
                  </a:cubicBezTo>
                  <a:close/>
                  <a:moveTo>
                    <a:pt x="42454" y="1688"/>
                  </a:moveTo>
                  <a:cubicBezTo>
                    <a:pt x="42462" y="1689"/>
                    <a:pt x="42470" y="1689"/>
                    <a:pt x="42478" y="1689"/>
                  </a:cubicBezTo>
                  <a:cubicBezTo>
                    <a:pt x="42485" y="1689"/>
                    <a:pt x="42491" y="1689"/>
                    <a:pt x="42497" y="1688"/>
                  </a:cubicBezTo>
                  <a:lnTo>
                    <a:pt x="42497" y="1688"/>
                  </a:lnTo>
                  <a:cubicBezTo>
                    <a:pt x="42497" y="1688"/>
                    <a:pt x="42492" y="1688"/>
                    <a:pt x="42483" y="1688"/>
                  </a:cubicBezTo>
                  <a:cubicBezTo>
                    <a:pt x="42476" y="1688"/>
                    <a:pt x="42466" y="1688"/>
                    <a:pt x="42454" y="1688"/>
                  </a:cubicBezTo>
                  <a:close/>
                  <a:moveTo>
                    <a:pt x="30051" y="30"/>
                  </a:moveTo>
                  <a:lnTo>
                    <a:pt x="30051" y="30"/>
                  </a:lnTo>
                  <a:cubicBezTo>
                    <a:pt x="30005" y="39"/>
                    <a:pt x="29960" y="48"/>
                    <a:pt x="30018" y="54"/>
                  </a:cubicBezTo>
                  <a:cubicBezTo>
                    <a:pt x="29993" y="52"/>
                    <a:pt x="29958" y="51"/>
                    <a:pt x="29916" y="51"/>
                  </a:cubicBezTo>
                  <a:cubicBezTo>
                    <a:pt x="29862" y="51"/>
                    <a:pt x="29797" y="53"/>
                    <a:pt x="29729" y="64"/>
                  </a:cubicBezTo>
                  <a:cubicBezTo>
                    <a:pt x="29611" y="84"/>
                    <a:pt x="29480" y="108"/>
                    <a:pt x="29384" y="147"/>
                  </a:cubicBezTo>
                  <a:cubicBezTo>
                    <a:pt x="29419" y="140"/>
                    <a:pt x="29441" y="137"/>
                    <a:pt x="29455" y="137"/>
                  </a:cubicBezTo>
                  <a:cubicBezTo>
                    <a:pt x="29478" y="137"/>
                    <a:pt x="29478" y="145"/>
                    <a:pt x="29486" y="156"/>
                  </a:cubicBezTo>
                  <a:cubicBezTo>
                    <a:pt x="29467" y="196"/>
                    <a:pt x="29441" y="162"/>
                    <a:pt x="29367" y="204"/>
                  </a:cubicBezTo>
                  <a:cubicBezTo>
                    <a:pt x="29362" y="193"/>
                    <a:pt x="29269" y="206"/>
                    <a:pt x="29362" y="169"/>
                  </a:cubicBezTo>
                  <a:lnTo>
                    <a:pt x="29362" y="169"/>
                  </a:lnTo>
                  <a:cubicBezTo>
                    <a:pt x="29082" y="202"/>
                    <a:pt x="28741" y="384"/>
                    <a:pt x="28440" y="531"/>
                  </a:cubicBezTo>
                  <a:cubicBezTo>
                    <a:pt x="28381" y="566"/>
                    <a:pt x="28402" y="562"/>
                    <a:pt x="28378" y="586"/>
                  </a:cubicBezTo>
                  <a:cubicBezTo>
                    <a:pt x="28174" y="653"/>
                    <a:pt x="27964" y="809"/>
                    <a:pt x="27758" y="906"/>
                  </a:cubicBezTo>
                  <a:cubicBezTo>
                    <a:pt x="27763" y="905"/>
                    <a:pt x="27766" y="904"/>
                    <a:pt x="27769" y="904"/>
                  </a:cubicBezTo>
                  <a:cubicBezTo>
                    <a:pt x="27802" y="904"/>
                    <a:pt x="27757" y="967"/>
                    <a:pt x="27655" y="1024"/>
                  </a:cubicBezTo>
                  <a:cubicBezTo>
                    <a:pt x="27619" y="1054"/>
                    <a:pt x="27599" y="1063"/>
                    <a:pt x="27585" y="1063"/>
                  </a:cubicBezTo>
                  <a:cubicBezTo>
                    <a:pt x="27566" y="1063"/>
                    <a:pt x="27556" y="1047"/>
                    <a:pt x="27526" y="1047"/>
                  </a:cubicBezTo>
                  <a:cubicBezTo>
                    <a:pt x="27512" y="1047"/>
                    <a:pt x="27495" y="1051"/>
                    <a:pt x="27471" y="1059"/>
                  </a:cubicBezTo>
                  <a:cubicBezTo>
                    <a:pt x="27424" y="1098"/>
                    <a:pt x="27324" y="1158"/>
                    <a:pt x="27280" y="1176"/>
                  </a:cubicBezTo>
                  <a:lnTo>
                    <a:pt x="27281" y="1170"/>
                  </a:lnTo>
                  <a:lnTo>
                    <a:pt x="27281" y="1170"/>
                  </a:lnTo>
                  <a:cubicBezTo>
                    <a:pt x="27220" y="1216"/>
                    <a:pt x="27119" y="1279"/>
                    <a:pt x="27033" y="1303"/>
                  </a:cubicBezTo>
                  <a:lnTo>
                    <a:pt x="27044" y="1296"/>
                  </a:lnTo>
                  <a:lnTo>
                    <a:pt x="27044" y="1296"/>
                  </a:lnTo>
                  <a:cubicBezTo>
                    <a:pt x="26977" y="1323"/>
                    <a:pt x="26893" y="1341"/>
                    <a:pt x="26825" y="1374"/>
                  </a:cubicBezTo>
                  <a:cubicBezTo>
                    <a:pt x="26805" y="1414"/>
                    <a:pt x="26627" y="1460"/>
                    <a:pt x="26593" y="1498"/>
                  </a:cubicBezTo>
                  <a:cubicBezTo>
                    <a:pt x="26592" y="1498"/>
                    <a:pt x="26592" y="1498"/>
                    <a:pt x="26591" y="1498"/>
                  </a:cubicBezTo>
                  <a:cubicBezTo>
                    <a:pt x="26586" y="1498"/>
                    <a:pt x="26592" y="1494"/>
                    <a:pt x="26582" y="1494"/>
                  </a:cubicBezTo>
                  <a:cubicBezTo>
                    <a:pt x="26580" y="1494"/>
                    <a:pt x="26578" y="1494"/>
                    <a:pt x="26575" y="1494"/>
                  </a:cubicBezTo>
                  <a:lnTo>
                    <a:pt x="26576" y="1518"/>
                  </a:lnTo>
                  <a:cubicBezTo>
                    <a:pt x="26577" y="1521"/>
                    <a:pt x="26430" y="1550"/>
                    <a:pt x="26430" y="1550"/>
                  </a:cubicBezTo>
                  <a:cubicBezTo>
                    <a:pt x="26458" y="1532"/>
                    <a:pt x="26464" y="1521"/>
                    <a:pt x="26501" y="1503"/>
                  </a:cubicBezTo>
                  <a:lnTo>
                    <a:pt x="26501" y="1503"/>
                  </a:lnTo>
                  <a:cubicBezTo>
                    <a:pt x="26346" y="1532"/>
                    <a:pt x="26456" y="1537"/>
                    <a:pt x="26379" y="1572"/>
                  </a:cubicBezTo>
                  <a:cubicBezTo>
                    <a:pt x="26328" y="1596"/>
                    <a:pt x="26303" y="1602"/>
                    <a:pt x="26283" y="1602"/>
                  </a:cubicBezTo>
                  <a:cubicBezTo>
                    <a:pt x="26263" y="1602"/>
                    <a:pt x="26250" y="1596"/>
                    <a:pt x="26223" y="1596"/>
                  </a:cubicBezTo>
                  <a:cubicBezTo>
                    <a:pt x="26265" y="1578"/>
                    <a:pt x="26303" y="1585"/>
                    <a:pt x="26328" y="1573"/>
                  </a:cubicBezTo>
                  <a:cubicBezTo>
                    <a:pt x="26344" y="1563"/>
                    <a:pt x="26346" y="1560"/>
                    <a:pt x="26340" y="1560"/>
                  </a:cubicBezTo>
                  <a:cubicBezTo>
                    <a:pt x="26328" y="1560"/>
                    <a:pt x="26285" y="1574"/>
                    <a:pt x="26266" y="1574"/>
                  </a:cubicBezTo>
                  <a:cubicBezTo>
                    <a:pt x="26261" y="1574"/>
                    <a:pt x="26258" y="1573"/>
                    <a:pt x="26257" y="1571"/>
                  </a:cubicBezTo>
                  <a:cubicBezTo>
                    <a:pt x="26234" y="1574"/>
                    <a:pt x="26230" y="1602"/>
                    <a:pt x="26150" y="1612"/>
                  </a:cubicBezTo>
                  <a:cubicBezTo>
                    <a:pt x="26115" y="1616"/>
                    <a:pt x="26059" y="1631"/>
                    <a:pt x="26011" y="1635"/>
                  </a:cubicBezTo>
                  <a:cubicBezTo>
                    <a:pt x="26005" y="1635"/>
                    <a:pt x="25998" y="1635"/>
                    <a:pt x="25992" y="1635"/>
                  </a:cubicBezTo>
                  <a:cubicBezTo>
                    <a:pt x="25955" y="1635"/>
                    <a:pt x="25930" y="1632"/>
                    <a:pt x="25938" y="1621"/>
                  </a:cubicBezTo>
                  <a:lnTo>
                    <a:pt x="25938" y="1621"/>
                  </a:lnTo>
                  <a:cubicBezTo>
                    <a:pt x="25880" y="1638"/>
                    <a:pt x="25811" y="1640"/>
                    <a:pt x="25766" y="1653"/>
                  </a:cubicBezTo>
                  <a:cubicBezTo>
                    <a:pt x="25823" y="1654"/>
                    <a:pt x="25926" y="1653"/>
                    <a:pt x="25940" y="1667"/>
                  </a:cubicBezTo>
                  <a:cubicBezTo>
                    <a:pt x="25901" y="1673"/>
                    <a:pt x="25833" y="1682"/>
                    <a:pt x="25795" y="1682"/>
                  </a:cubicBezTo>
                  <a:cubicBezTo>
                    <a:pt x="25783" y="1682"/>
                    <a:pt x="25774" y="1681"/>
                    <a:pt x="25770" y="1679"/>
                  </a:cubicBezTo>
                  <a:lnTo>
                    <a:pt x="25799" y="1672"/>
                  </a:lnTo>
                  <a:lnTo>
                    <a:pt x="25799" y="1672"/>
                  </a:lnTo>
                  <a:cubicBezTo>
                    <a:pt x="25789" y="1674"/>
                    <a:pt x="25776" y="1674"/>
                    <a:pt x="25763" y="1674"/>
                  </a:cubicBezTo>
                  <a:cubicBezTo>
                    <a:pt x="25740" y="1674"/>
                    <a:pt x="25715" y="1673"/>
                    <a:pt x="25697" y="1673"/>
                  </a:cubicBezTo>
                  <a:cubicBezTo>
                    <a:pt x="25673" y="1673"/>
                    <a:pt x="25663" y="1676"/>
                    <a:pt x="25697" y="1689"/>
                  </a:cubicBezTo>
                  <a:lnTo>
                    <a:pt x="25592" y="1651"/>
                  </a:lnTo>
                  <a:cubicBezTo>
                    <a:pt x="25579" y="1657"/>
                    <a:pt x="25560" y="1659"/>
                    <a:pt x="25537" y="1659"/>
                  </a:cubicBezTo>
                  <a:cubicBezTo>
                    <a:pt x="25485" y="1659"/>
                    <a:pt x="25415" y="1648"/>
                    <a:pt x="25354" y="1638"/>
                  </a:cubicBezTo>
                  <a:cubicBezTo>
                    <a:pt x="25355" y="1613"/>
                    <a:pt x="25430" y="1599"/>
                    <a:pt x="25271" y="1564"/>
                  </a:cubicBezTo>
                  <a:lnTo>
                    <a:pt x="25128" y="1549"/>
                  </a:lnTo>
                  <a:cubicBezTo>
                    <a:pt x="25055" y="1530"/>
                    <a:pt x="25037" y="1520"/>
                    <a:pt x="25054" y="1509"/>
                  </a:cubicBezTo>
                  <a:cubicBezTo>
                    <a:pt x="24817" y="1411"/>
                    <a:pt x="24779" y="1487"/>
                    <a:pt x="24598" y="1383"/>
                  </a:cubicBezTo>
                  <a:lnTo>
                    <a:pt x="24598" y="1383"/>
                  </a:lnTo>
                  <a:cubicBezTo>
                    <a:pt x="24608" y="1384"/>
                    <a:pt x="24616" y="1385"/>
                    <a:pt x="24623" y="1385"/>
                  </a:cubicBezTo>
                  <a:cubicBezTo>
                    <a:pt x="24677" y="1385"/>
                    <a:pt x="24616" y="1355"/>
                    <a:pt x="24544" y="1316"/>
                  </a:cubicBezTo>
                  <a:cubicBezTo>
                    <a:pt x="24542" y="1317"/>
                    <a:pt x="24538" y="1318"/>
                    <a:pt x="24531" y="1318"/>
                  </a:cubicBezTo>
                  <a:cubicBezTo>
                    <a:pt x="24523" y="1318"/>
                    <a:pt x="24510" y="1316"/>
                    <a:pt x="24492" y="1309"/>
                  </a:cubicBezTo>
                  <a:lnTo>
                    <a:pt x="24492" y="1309"/>
                  </a:lnTo>
                  <a:cubicBezTo>
                    <a:pt x="24510" y="1331"/>
                    <a:pt x="24549" y="1313"/>
                    <a:pt x="24606" y="1359"/>
                  </a:cubicBezTo>
                  <a:cubicBezTo>
                    <a:pt x="24608" y="1364"/>
                    <a:pt x="24607" y="1366"/>
                    <a:pt x="24602" y="1366"/>
                  </a:cubicBezTo>
                  <a:cubicBezTo>
                    <a:pt x="24583" y="1366"/>
                    <a:pt x="24516" y="1333"/>
                    <a:pt x="24483" y="1324"/>
                  </a:cubicBezTo>
                  <a:cubicBezTo>
                    <a:pt x="24344" y="1191"/>
                    <a:pt x="23944" y="1036"/>
                    <a:pt x="23695" y="862"/>
                  </a:cubicBezTo>
                  <a:lnTo>
                    <a:pt x="23695" y="862"/>
                  </a:lnTo>
                  <a:cubicBezTo>
                    <a:pt x="23695" y="869"/>
                    <a:pt x="23692" y="872"/>
                    <a:pt x="23685" y="872"/>
                  </a:cubicBezTo>
                  <a:cubicBezTo>
                    <a:pt x="23655" y="872"/>
                    <a:pt x="23562" y="803"/>
                    <a:pt x="23512" y="788"/>
                  </a:cubicBezTo>
                  <a:cubicBezTo>
                    <a:pt x="23545" y="764"/>
                    <a:pt x="23360" y="712"/>
                    <a:pt x="23296" y="653"/>
                  </a:cubicBezTo>
                  <a:lnTo>
                    <a:pt x="23296" y="653"/>
                  </a:lnTo>
                  <a:lnTo>
                    <a:pt x="23320" y="707"/>
                  </a:lnTo>
                  <a:cubicBezTo>
                    <a:pt x="23167" y="600"/>
                    <a:pt x="23029" y="615"/>
                    <a:pt x="22945" y="526"/>
                  </a:cubicBezTo>
                  <a:cubicBezTo>
                    <a:pt x="22914" y="507"/>
                    <a:pt x="22909" y="500"/>
                    <a:pt x="22919" y="500"/>
                  </a:cubicBezTo>
                  <a:cubicBezTo>
                    <a:pt x="22937" y="500"/>
                    <a:pt x="23002" y="524"/>
                    <a:pt x="23030" y="532"/>
                  </a:cubicBezTo>
                  <a:cubicBezTo>
                    <a:pt x="22919" y="430"/>
                    <a:pt x="22668" y="397"/>
                    <a:pt x="22579" y="312"/>
                  </a:cubicBezTo>
                  <a:cubicBezTo>
                    <a:pt x="22566" y="318"/>
                    <a:pt x="22578" y="339"/>
                    <a:pt x="22544" y="339"/>
                  </a:cubicBezTo>
                  <a:cubicBezTo>
                    <a:pt x="22529" y="339"/>
                    <a:pt x="22506" y="335"/>
                    <a:pt x="22469" y="325"/>
                  </a:cubicBezTo>
                  <a:cubicBezTo>
                    <a:pt x="22424" y="302"/>
                    <a:pt x="22356" y="266"/>
                    <a:pt x="22302" y="238"/>
                  </a:cubicBezTo>
                  <a:cubicBezTo>
                    <a:pt x="22245" y="214"/>
                    <a:pt x="22203" y="194"/>
                    <a:pt x="22213" y="194"/>
                  </a:cubicBezTo>
                  <a:cubicBezTo>
                    <a:pt x="22129" y="178"/>
                    <a:pt x="22106" y="181"/>
                    <a:pt x="22019" y="146"/>
                  </a:cubicBezTo>
                  <a:cubicBezTo>
                    <a:pt x="22022" y="143"/>
                    <a:pt x="22027" y="142"/>
                    <a:pt x="22034" y="142"/>
                  </a:cubicBezTo>
                  <a:cubicBezTo>
                    <a:pt x="22051" y="142"/>
                    <a:pt x="22077" y="148"/>
                    <a:pt x="22098" y="151"/>
                  </a:cubicBezTo>
                  <a:cubicBezTo>
                    <a:pt x="21956" y="106"/>
                    <a:pt x="21833" y="99"/>
                    <a:pt x="21703" y="98"/>
                  </a:cubicBezTo>
                  <a:cubicBezTo>
                    <a:pt x="21665" y="81"/>
                    <a:pt x="21579" y="72"/>
                    <a:pt x="21481" y="64"/>
                  </a:cubicBezTo>
                  <a:cubicBezTo>
                    <a:pt x="21390" y="67"/>
                    <a:pt x="21289" y="73"/>
                    <a:pt x="21205" y="73"/>
                  </a:cubicBezTo>
                  <a:cubicBezTo>
                    <a:pt x="21199" y="73"/>
                    <a:pt x="21193" y="73"/>
                    <a:pt x="21187" y="73"/>
                  </a:cubicBezTo>
                  <a:cubicBezTo>
                    <a:pt x="21099" y="124"/>
                    <a:pt x="20916" y="110"/>
                    <a:pt x="20909" y="155"/>
                  </a:cubicBezTo>
                  <a:lnTo>
                    <a:pt x="20909" y="155"/>
                  </a:lnTo>
                  <a:cubicBezTo>
                    <a:pt x="20908" y="152"/>
                    <a:pt x="20899" y="152"/>
                    <a:pt x="20890" y="152"/>
                  </a:cubicBezTo>
                  <a:cubicBezTo>
                    <a:pt x="20886" y="152"/>
                    <a:pt x="20882" y="152"/>
                    <a:pt x="20879" y="152"/>
                  </a:cubicBezTo>
                  <a:cubicBezTo>
                    <a:pt x="20821" y="182"/>
                    <a:pt x="20780" y="223"/>
                    <a:pt x="20705" y="246"/>
                  </a:cubicBezTo>
                  <a:lnTo>
                    <a:pt x="20721" y="213"/>
                  </a:lnTo>
                  <a:cubicBezTo>
                    <a:pt x="20722" y="205"/>
                    <a:pt x="20716" y="202"/>
                    <a:pt x="20706" y="202"/>
                  </a:cubicBezTo>
                  <a:cubicBezTo>
                    <a:pt x="20659" y="202"/>
                    <a:pt x="20520" y="265"/>
                    <a:pt x="20484" y="270"/>
                  </a:cubicBezTo>
                  <a:lnTo>
                    <a:pt x="20484" y="270"/>
                  </a:lnTo>
                  <a:cubicBezTo>
                    <a:pt x="20541" y="271"/>
                    <a:pt x="20393" y="302"/>
                    <a:pt x="20395" y="323"/>
                  </a:cubicBezTo>
                  <a:lnTo>
                    <a:pt x="20313" y="368"/>
                  </a:lnTo>
                  <a:cubicBezTo>
                    <a:pt x="20180" y="435"/>
                    <a:pt x="20302" y="388"/>
                    <a:pt x="20137" y="466"/>
                  </a:cubicBezTo>
                  <a:cubicBezTo>
                    <a:pt x="20113" y="477"/>
                    <a:pt x="20098" y="482"/>
                    <a:pt x="20090" y="482"/>
                  </a:cubicBezTo>
                  <a:cubicBezTo>
                    <a:pt x="20069" y="482"/>
                    <a:pt x="20100" y="447"/>
                    <a:pt x="20126" y="439"/>
                  </a:cubicBezTo>
                  <a:lnTo>
                    <a:pt x="20126" y="439"/>
                  </a:lnTo>
                  <a:cubicBezTo>
                    <a:pt x="20046" y="461"/>
                    <a:pt x="19974" y="504"/>
                    <a:pt x="19902" y="547"/>
                  </a:cubicBezTo>
                  <a:lnTo>
                    <a:pt x="19902" y="547"/>
                  </a:lnTo>
                  <a:cubicBezTo>
                    <a:pt x="19909" y="544"/>
                    <a:pt x="19914" y="542"/>
                    <a:pt x="19916" y="542"/>
                  </a:cubicBezTo>
                  <a:cubicBezTo>
                    <a:pt x="19919" y="542"/>
                    <a:pt x="19916" y="546"/>
                    <a:pt x="19904" y="556"/>
                  </a:cubicBezTo>
                  <a:cubicBezTo>
                    <a:pt x="19902" y="555"/>
                    <a:pt x="19900" y="555"/>
                    <a:pt x="19898" y="555"/>
                  </a:cubicBezTo>
                  <a:cubicBezTo>
                    <a:pt x="19895" y="555"/>
                    <a:pt x="19890" y="555"/>
                    <a:pt x="19885" y="557"/>
                  </a:cubicBezTo>
                  <a:lnTo>
                    <a:pt x="19885" y="557"/>
                  </a:lnTo>
                  <a:cubicBezTo>
                    <a:pt x="19855" y="575"/>
                    <a:pt x="19824" y="593"/>
                    <a:pt x="19793" y="609"/>
                  </a:cubicBezTo>
                  <a:cubicBezTo>
                    <a:pt x="19793" y="609"/>
                    <a:pt x="19793" y="608"/>
                    <a:pt x="19794" y="607"/>
                  </a:cubicBezTo>
                  <a:lnTo>
                    <a:pt x="19794" y="607"/>
                  </a:lnTo>
                  <a:cubicBezTo>
                    <a:pt x="19826" y="588"/>
                    <a:pt x="19855" y="571"/>
                    <a:pt x="19878" y="559"/>
                  </a:cubicBezTo>
                  <a:lnTo>
                    <a:pt x="19878" y="559"/>
                  </a:lnTo>
                  <a:cubicBezTo>
                    <a:pt x="19856" y="567"/>
                    <a:pt x="19824" y="584"/>
                    <a:pt x="19792" y="600"/>
                  </a:cubicBezTo>
                  <a:lnTo>
                    <a:pt x="19792" y="600"/>
                  </a:lnTo>
                  <a:cubicBezTo>
                    <a:pt x="19792" y="600"/>
                    <a:pt x="19792" y="600"/>
                    <a:pt x="19792" y="600"/>
                  </a:cubicBezTo>
                  <a:cubicBezTo>
                    <a:pt x="19788" y="600"/>
                    <a:pt x="19778" y="605"/>
                    <a:pt x="19766" y="614"/>
                  </a:cubicBezTo>
                  <a:lnTo>
                    <a:pt x="19766" y="614"/>
                  </a:lnTo>
                  <a:cubicBezTo>
                    <a:pt x="19740" y="627"/>
                    <a:pt x="19715" y="638"/>
                    <a:pt x="19697" y="643"/>
                  </a:cubicBezTo>
                  <a:lnTo>
                    <a:pt x="19709" y="611"/>
                  </a:lnTo>
                  <a:lnTo>
                    <a:pt x="19709" y="611"/>
                  </a:lnTo>
                  <a:cubicBezTo>
                    <a:pt x="19652" y="641"/>
                    <a:pt x="19510" y="745"/>
                    <a:pt x="19519" y="752"/>
                  </a:cubicBezTo>
                  <a:cubicBezTo>
                    <a:pt x="19294" y="854"/>
                    <a:pt x="18946" y="1062"/>
                    <a:pt x="18805" y="1150"/>
                  </a:cubicBezTo>
                  <a:lnTo>
                    <a:pt x="18805" y="1150"/>
                  </a:lnTo>
                  <a:cubicBezTo>
                    <a:pt x="18821" y="1138"/>
                    <a:pt x="18827" y="1130"/>
                    <a:pt x="18825" y="1130"/>
                  </a:cubicBezTo>
                  <a:cubicBezTo>
                    <a:pt x="18824" y="1130"/>
                    <a:pt x="18818" y="1134"/>
                    <a:pt x="18807" y="1144"/>
                  </a:cubicBezTo>
                  <a:cubicBezTo>
                    <a:pt x="18739" y="1186"/>
                    <a:pt x="18668" y="1238"/>
                    <a:pt x="18648" y="1238"/>
                  </a:cubicBezTo>
                  <a:cubicBezTo>
                    <a:pt x="18646" y="1238"/>
                    <a:pt x="18645" y="1237"/>
                    <a:pt x="18644" y="1237"/>
                  </a:cubicBezTo>
                  <a:cubicBezTo>
                    <a:pt x="18575" y="1281"/>
                    <a:pt x="18570" y="1257"/>
                    <a:pt x="18455" y="1309"/>
                  </a:cubicBezTo>
                  <a:cubicBezTo>
                    <a:pt x="18455" y="1308"/>
                    <a:pt x="18454" y="1308"/>
                    <a:pt x="18454" y="1308"/>
                  </a:cubicBezTo>
                  <a:cubicBezTo>
                    <a:pt x="18452" y="1308"/>
                    <a:pt x="18450" y="1323"/>
                    <a:pt x="18461" y="1325"/>
                  </a:cubicBezTo>
                  <a:lnTo>
                    <a:pt x="18461" y="1325"/>
                  </a:lnTo>
                  <a:cubicBezTo>
                    <a:pt x="18258" y="1384"/>
                    <a:pt x="18036" y="1541"/>
                    <a:pt x="17790" y="1582"/>
                  </a:cubicBezTo>
                  <a:lnTo>
                    <a:pt x="17790" y="1582"/>
                  </a:lnTo>
                  <a:cubicBezTo>
                    <a:pt x="17809" y="1576"/>
                    <a:pt x="17835" y="1554"/>
                    <a:pt x="17852" y="1541"/>
                  </a:cubicBezTo>
                  <a:lnTo>
                    <a:pt x="17852" y="1541"/>
                  </a:lnTo>
                  <a:cubicBezTo>
                    <a:pt x="17766" y="1572"/>
                    <a:pt x="17681" y="1604"/>
                    <a:pt x="17596" y="1622"/>
                  </a:cubicBezTo>
                  <a:cubicBezTo>
                    <a:pt x="17505" y="1648"/>
                    <a:pt x="17416" y="1675"/>
                    <a:pt x="17327" y="1690"/>
                  </a:cubicBezTo>
                  <a:cubicBezTo>
                    <a:pt x="17344" y="1679"/>
                    <a:pt x="17338" y="1670"/>
                    <a:pt x="17383" y="1661"/>
                  </a:cubicBezTo>
                  <a:lnTo>
                    <a:pt x="17383" y="1661"/>
                  </a:lnTo>
                  <a:cubicBezTo>
                    <a:pt x="17318" y="1665"/>
                    <a:pt x="17246" y="1672"/>
                    <a:pt x="17184" y="1680"/>
                  </a:cubicBezTo>
                  <a:cubicBezTo>
                    <a:pt x="17122" y="1681"/>
                    <a:pt x="17068" y="1684"/>
                    <a:pt x="17036" y="1692"/>
                  </a:cubicBezTo>
                  <a:cubicBezTo>
                    <a:pt x="17056" y="1696"/>
                    <a:pt x="17068" y="1697"/>
                    <a:pt x="17074" y="1697"/>
                  </a:cubicBezTo>
                  <a:cubicBezTo>
                    <a:pt x="17093" y="1697"/>
                    <a:pt x="17064" y="1684"/>
                    <a:pt x="17091" y="1684"/>
                  </a:cubicBezTo>
                  <a:cubicBezTo>
                    <a:pt x="17094" y="1684"/>
                    <a:pt x="17098" y="1684"/>
                    <a:pt x="17103" y="1685"/>
                  </a:cubicBezTo>
                  <a:cubicBezTo>
                    <a:pt x="17172" y="1704"/>
                    <a:pt x="17102" y="1714"/>
                    <a:pt x="17024" y="1714"/>
                  </a:cubicBezTo>
                  <a:cubicBezTo>
                    <a:pt x="16993" y="1714"/>
                    <a:pt x="16961" y="1713"/>
                    <a:pt x="16936" y="1710"/>
                  </a:cubicBezTo>
                  <a:lnTo>
                    <a:pt x="16934" y="1704"/>
                  </a:lnTo>
                  <a:cubicBezTo>
                    <a:pt x="16801" y="1685"/>
                    <a:pt x="16794" y="1693"/>
                    <a:pt x="16659" y="1670"/>
                  </a:cubicBezTo>
                  <a:cubicBezTo>
                    <a:pt x="16636" y="1660"/>
                    <a:pt x="16634" y="1658"/>
                    <a:pt x="16641" y="1658"/>
                  </a:cubicBezTo>
                  <a:cubicBezTo>
                    <a:pt x="16652" y="1658"/>
                    <a:pt x="16682" y="1663"/>
                    <a:pt x="16697" y="1663"/>
                  </a:cubicBezTo>
                  <a:cubicBezTo>
                    <a:pt x="16705" y="1663"/>
                    <a:pt x="16709" y="1661"/>
                    <a:pt x="16701" y="1656"/>
                  </a:cubicBezTo>
                  <a:cubicBezTo>
                    <a:pt x="16677" y="1621"/>
                    <a:pt x="16412" y="1553"/>
                    <a:pt x="16387" y="1541"/>
                  </a:cubicBezTo>
                  <a:cubicBezTo>
                    <a:pt x="16365" y="1539"/>
                    <a:pt x="16337" y="1533"/>
                    <a:pt x="16322" y="1533"/>
                  </a:cubicBezTo>
                  <a:cubicBezTo>
                    <a:pt x="16315" y="1533"/>
                    <a:pt x="16310" y="1535"/>
                    <a:pt x="16311" y="1538"/>
                  </a:cubicBezTo>
                  <a:cubicBezTo>
                    <a:pt x="16208" y="1510"/>
                    <a:pt x="16273" y="1501"/>
                    <a:pt x="16204" y="1477"/>
                  </a:cubicBezTo>
                  <a:cubicBezTo>
                    <a:pt x="16204" y="1477"/>
                    <a:pt x="16125" y="1469"/>
                    <a:pt x="16048" y="1451"/>
                  </a:cubicBezTo>
                  <a:cubicBezTo>
                    <a:pt x="15993" y="1440"/>
                    <a:pt x="15938" y="1429"/>
                    <a:pt x="15910" y="1424"/>
                  </a:cubicBezTo>
                  <a:lnTo>
                    <a:pt x="15910" y="1424"/>
                  </a:lnTo>
                  <a:cubicBezTo>
                    <a:pt x="15923" y="1420"/>
                    <a:pt x="15862" y="1377"/>
                    <a:pt x="15892" y="1377"/>
                  </a:cubicBezTo>
                  <a:cubicBezTo>
                    <a:pt x="15898" y="1377"/>
                    <a:pt x="15908" y="1378"/>
                    <a:pt x="15922" y="1382"/>
                  </a:cubicBezTo>
                  <a:cubicBezTo>
                    <a:pt x="15720" y="1293"/>
                    <a:pt x="15588" y="1274"/>
                    <a:pt x="15456" y="1229"/>
                  </a:cubicBezTo>
                  <a:cubicBezTo>
                    <a:pt x="15399" y="1193"/>
                    <a:pt x="15202" y="1104"/>
                    <a:pt x="15137" y="1068"/>
                  </a:cubicBezTo>
                  <a:cubicBezTo>
                    <a:pt x="15132" y="1061"/>
                    <a:pt x="15132" y="1058"/>
                    <a:pt x="15134" y="1058"/>
                  </a:cubicBezTo>
                  <a:cubicBezTo>
                    <a:pt x="15143" y="1058"/>
                    <a:pt x="15191" y="1095"/>
                    <a:pt x="15210" y="1095"/>
                  </a:cubicBezTo>
                  <a:cubicBezTo>
                    <a:pt x="15211" y="1095"/>
                    <a:pt x="15212" y="1095"/>
                    <a:pt x="15213" y="1094"/>
                  </a:cubicBezTo>
                  <a:lnTo>
                    <a:pt x="15126" y="1020"/>
                  </a:lnTo>
                  <a:lnTo>
                    <a:pt x="15126" y="1020"/>
                  </a:lnTo>
                  <a:cubicBezTo>
                    <a:pt x="15159" y="1038"/>
                    <a:pt x="15175" y="1044"/>
                    <a:pt x="15182" y="1044"/>
                  </a:cubicBezTo>
                  <a:cubicBezTo>
                    <a:pt x="15201" y="1044"/>
                    <a:pt x="15161" y="1004"/>
                    <a:pt x="15184" y="1004"/>
                  </a:cubicBezTo>
                  <a:cubicBezTo>
                    <a:pt x="15188" y="1004"/>
                    <a:pt x="15194" y="1005"/>
                    <a:pt x="15202" y="1008"/>
                  </a:cubicBezTo>
                  <a:cubicBezTo>
                    <a:pt x="15092" y="963"/>
                    <a:pt x="14852" y="813"/>
                    <a:pt x="14696" y="725"/>
                  </a:cubicBezTo>
                  <a:lnTo>
                    <a:pt x="14696" y="725"/>
                  </a:lnTo>
                  <a:cubicBezTo>
                    <a:pt x="14714" y="744"/>
                    <a:pt x="14716" y="752"/>
                    <a:pt x="14707" y="752"/>
                  </a:cubicBezTo>
                  <a:cubicBezTo>
                    <a:pt x="14676" y="752"/>
                    <a:pt x="14517" y="662"/>
                    <a:pt x="14475" y="662"/>
                  </a:cubicBezTo>
                  <a:cubicBezTo>
                    <a:pt x="14470" y="662"/>
                    <a:pt x="14466" y="663"/>
                    <a:pt x="14465" y="667"/>
                  </a:cubicBezTo>
                  <a:cubicBezTo>
                    <a:pt x="14276" y="581"/>
                    <a:pt x="14385" y="594"/>
                    <a:pt x="14319" y="552"/>
                  </a:cubicBezTo>
                  <a:cubicBezTo>
                    <a:pt x="14117" y="469"/>
                    <a:pt x="13930" y="379"/>
                    <a:pt x="13741" y="316"/>
                  </a:cubicBezTo>
                  <a:cubicBezTo>
                    <a:pt x="13741" y="316"/>
                    <a:pt x="13741" y="312"/>
                    <a:pt x="13748" y="312"/>
                  </a:cubicBezTo>
                  <a:cubicBezTo>
                    <a:pt x="13749" y="312"/>
                    <a:pt x="13750" y="312"/>
                    <a:pt x="13752" y="312"/>
                  </a:cubicBezTo>
                  <a:cubicBezTo>
                    <a:pt x="13664" y="283"/>
                    <a:pt x="13548" y="257"/>
                    <a:pt x="13433" y="224"/>
                  </a:cubicBezTo>
                  <a:cubicBezTo>
                    <a:pt x="13336" y="209"/>
                    <a:pt x="13238" y="190"/>
                    <a:pt x="13155" y="190"/>
                  </a:cubicBezTo>
                  <a:cubicBezTo>
                    <a:pt x="13137" y="190"/>
                    <a:pt x="13120" y="191"/>
                    <a:pt x="13104" y="193"/>
                  </a:cubicBezTo>
                  <a:cubicBezTo>
                    <a:pt x="13113" y="187"/>
                    <a:pt x="13097" y="179"/>
                    <a:pt x="13145" y="176"/>
                  </a:cubicBezTo>
                  <a:cubicBezTo>
                    <a:pt x="13113" y="171"/>
                    <a:pt x="13091" y="170"/>
                    <a:pt x="13074" y="170"/>
                  </a:cubicBezTo>
                  <a:cubicBezTo>
                    <a:pt x="13012" y="170"/>
                    <a:pt x="13039" y="194"/>
                    <a:pt x="12980" y="194"/>
                  </a:cubicBezTo>
                  <a:cubicBezTo>
                    <a:pt x="12960" y="194"/>
                    <a:pt x="12930" y="191"/>
                    <a:pt x="12882" y="184"/>
                  </a:cubicBezTo>
                  <a:lnTo>
                    <a:pt x="12935" y="168"/>
                  </a:lnTo>
                  <a:cubicBezTo>
                    <a:pt x="12868" y="168"/>
                    <a:pt x="12804" y="178"/>
                    <a:pt x="12736" y="178"/>
                  </a:cubicBezTo>
                  <a:cubicBezTo>
                    <a:pt x="12733" y="178"/>
                    <a:pt x="12730" y="178"/>
                    <a:pt x="12726" y="178"/>
                  </a:cubicBezTo>
                  <a:cubicBezTo>
                    <a:pt x="12656" y="178"/>
                    <a:pt x="12583" y="184"/>
                    <a:pt x="12507" y="216"/>
                  </a:cubicBezTo>
                  <a:cubicBezTo>
                    <a:pt x="12500" y="206"/>
                    <a:pt x="12534" y="197"/>
                    <a:pt x="12555" y="188"/>
                  </a:cubicBezTo>
                  <a:lnTo>
                    <a:pt x="12555" y="188"/>
                  </a:lnTo>
                  <a:cubicBezTo>
                    <a:pt x="12483" y="204"/>
                    <a:pt x="12407" y="222"/>
                    <a:pt x="12335" y="238"/>
                  </a:cubicBezTo>
                  <a:cubicBezTo>
                    <a:pt x="12263" y="262"/>
                    <a:pt x="12195" y="287"/>
                    <a:pt x="12140" y="316"/>
                  </a:cubicBezTo>
                  <a:cubicBezTo>
                    <a:pt x="12118" y="310"/>
                    <a:pt x="12134" y="295"/>
                    <a:pt x="12187" y="271"/>
                  </a:cubicBezTo>
                  <a:lnTo>
                    <a:pt x="12187" y="271"/>
                  </a:lnTo>
                  <a:cubicBezTo>
                    <a:pt x="12041" y="297"/>
                    <a:pt x="12047" y="349"/>
                    <a:pt x="11919" y="383"/>
                  </a:cubicBezTo>
                  <a:cubicBezTo>
                    <a:pt x="11892" y="392"/>
                    <a:pt x="11845" y="400"/>
                    <a:pt x="11832" y="400"/>
                  </a:cubicBezTo>
                  <a:cubicBezTo>
                    <a:pt x="11831" y="400"/>
                    <a:pt x="11830" y="400"/>
                    <a:pt x="11829" y="400"/>
                  </a:cubicBezTo>
                  <a:lnTo>
                    <a:pt x="11829" y="400"/>
                  </a:lnTo>
                  <a:cubicBezTo>
                    <a:pt x="11770" y="439"/>
                    <a:pt x="11594" y="519"/>
                    <a:pt x="11533" y="553"/>
                  </a:cubicBezTo>
                  <a:cubicBezTo>
                    <a:pt x="11532" y="553"/>
                    <a:pt x="11531" y="553"/>
                    <a:pt x="11530" y="553"/>
                  </a:cubicBezTo>
                  <a:cubicBezTo>
                    <a:pt x="11506" y="553"/>
                    <a:pt x="11458" y="572"/>
                    <a:pt x="11383" y="595"/>
                  </a:cubicBezTo>
                  <a:cubicBezTo>
                    <a:pt x="10732" y="917"/>
                    <a:pt x="10111" y="1324"/>
                    <a:pt x="9442" y="1594"/>
                  </a:cubicBezTo>
                  <a:cubicBezTo>
                    <a:pt x="9437" y="1594"/>
                    <a:pt x="9433" y="1594"/>
                    <a:pt x="9429" y="1594"/>
                  </a:cubicBezTo>
                  <a:cubicBezTo>
                    <a:pt x="9341" y="1594"/>
                    <a:pt x="9579" y="1516"/>
                    <a:pt x="9515" y="1516"/>
                  </a:cubicBezTo>
                  <a:cubicBezTo>
                    <a:pt x="9514" y="1516"/>
                    <a:pt x="9512" y="1516"/>
                    <a:pt x="9511" y="1516"/>
                  </a:cubicBezTo>
                  <a:cubicBezTo>
                    <a:pt x="9526" y="1542"/>
                    <a:pt x="9403" y="1573"/>
                    <a:pt x="9197" y="1639"/>
                  </a:cubicBezTo>
                  <a:lnTo>
                    <a:pt x="9187" y="1637"/>
                  </a:lnTo>
                  <a:cubicBezTo>
                    <a:pt x="9101" y="1672"/>
                    <a:pt x="9044" y="1654"/>
                    <a:pt x="8949" y="1684"/>
                  </a:cubicBezTo>
                  <a:lnTo>
                    <a:pt x="8954" y="1692"/>
                  </a:lnTo>
                  <a:cubicBezTo>
                    <a:pt x="8923" y="1706"/>
                    <a:pt x="8889" y="1710"/>
                    <a:pt x="8855" y="1710"/>
                  </a:cubicBezTo>
                  <a:cubicBezTo>
                    <a:pt x="8812" y="1710"/>
                    <a:pt x="8771" y="1704"/>
                    <a:pt x="8735" y="1704"/>
                  </a:cubicBezTo>
                  <a:cubicBezTo>
                    <a:pt x="8707" y="1704"/>
                    <a:pt x="8682" y="1708"/>
                    <a:pt x="8666" y="1723"/>
                  </a:cubicBezTo>
                  <a:lnTo>
                    <a:pt x="8585" y="1704"/>
                  </a:lnTo>
                  <a:cubicBezTo>
                    <a:pt x="8560" y="1711"/>
                    <a:pt x="8538" y="1713"/>
                    <a:pt x="8517" y="1713"/>
                  </a:cubicBezTo>
                  <a:cubicBezTo>
                    <a:pt x="8462" y="1713"/>
                    <a:pt x="8414" y="1697"/>
                    <a:pt x="8344" y="1697"/>
                  </a:cubicBezTo>
                  <a:cubicBezTo>
                    <a:pt x="8329" y="1697"/>
                    <a:pt x="8312" y="1698"/>
                    <a:pt x="8294" y="1700"/>
                  </a:cubicBezTo>
                  <a:lnTo>
                    <a:pt x="8309" y="1696"/>
                  </a:lnTo>
                  <a:cubicBezTo>
                    <a:pt x="8226" y="1673"/>
                    <a:pt x="8137" y="1666"/>
                    <a:pt x="8059" y="1660"/>
                  </a:cubicBezTo>
                  <a:cubicBezTo>
                    <a:pt x="7984" y="1647"/>
                    <a:pt x="7921" y="1636"/>
                    <a:pt x="7893" y="1612"/>
                  </a:cubicBezTo>
                  <a:cubicBezTo>
                    <a:pt x="7767" y="1585"/>
                    <a:pt x="7630" y="1533"/>
                    <a:pt x="7572" y="1533"/>
                  </a:cubicBezTo>
                  <a:cubicBezTo>
                    <a:pt x="7563" y="1533"/>
                    <a:pt x="7556" y="1534"/>
                    <a:pt x="7552" y="1536"/>
                  </a:cubicBezTo>
                  <a:cubicBezTo>
                    <a:pt x="7525" y="1515"/>
                    <a:pt x="7551" y="1506"/>
                    <a:pt x="7575" y="1505"/>
                  </a:cubicBezTo>
                  <a:cubicBezTo>
                    <a:pt x="7054" y="1313"/>
                    <a:pt x="6522" y="984"/>
                    <a:pt x="6065" y="787"/>
                  </a:cubicBezTo>
                  <a:cubicBezTo>
                    <a:pt x="6057" y="779"/>
                    <a:pt x="6058" y="777"/>
                    <a:pt x="6063" y="777"/>
                  </a:cubicBezTo>
                  <a:cubicBezTo>
                    <a:pt x="6069" y="777"/>
                    <a:pt x="6082" y="780"/>
                    <a:pt x="6091" y="782"/>
                  </a:cubicBezTo>
                  <a:cubicBezTo>
                    <a:pt x="5806" y="662"/>
                    <a:pt x="5540" y="463"/>
                    <a:pt x="5306" y="436"/>
                  </a:cubicBezTo>
                  <a:lnTo>
                    <a:pt x="5221" y="432"/>
                  </a:lnTo>
                  <a:cubicBezTo>
                    <a:pt x="5156" y="398"/>
                    <a:pt x="5169" y="383"/>
                    <a:pt x="5118" y="354"/>
                  </a:cubicBezTo>
                  <a:cubicBezTo>
                    <a:pt x="5063" y="350"/>
                    <a:pt x="4885" y="291"/>
                    <a:pt x="4824" y="291"/>
                  </a:cubicBezTo>
                  <a:cubicBezTo>
                    <a:pt x="4817" y="291"/>
                    <a:pt x="4812" y="291"/>
                    <a:pt x="4809" y="293"/>
                  </a:cubicBezTo>
                  <a:cubicBezTo>
                    <a:pt x="4780" y="276"/>
                    <a:pt x="4826" y="281"/>
                    <a:pt x="4826" y="274"/>
                  </a:cubicBezTo>
                  <a:cubicBezTo>
                    <a:pt x="4688" y="241"/>
                    <a:pt x="4524" y="247"/>
                    <a:pt x="4395" y="238"/>
                  </a:cubicBezTo>
                  <a:lnTo>
                    <a:pt x="4437" y="229"/>
                  </a:lnTo>
                  <a:cubicBezTo>
                    <a:pt x="4357" y="217"/>
                    <a:pt x="4274" y="211"/>
                    <a:pt x="4189" y="211"/>
                  </a:cubicBezTo>
                  <a:cubicBezTo>
                    <a:pt x="3906" y="211"/>
                    <a:pt x="3598" y="275"/>
                    <a:pt x="3318" y="380"/>
                  </a:cubicBezTo>
                  <a:cubicBezTo>
                    <a:pt x="2951" y="514"/>
                    <a:pt x="2623" y="699"/>
                    <a:pt x="2382" y="861"/>
                  </a:cubicBezTo>
                  <a:cubicBezTo>
                    <a:pt x="2332" y="892"/>
                    <a:pt x="2308" y="901"/>
                    <a:pt x="2296" y="901"/>
                  </a:cubicBezTo>
                  <a:cubicBezTo>
                    <a:pt x="2281" y="901"/>
                    <a:pt x="2280" y="890"/>
                    <a:pt x="2269" y="890"/>
                  </a:cubicBezTo>
                  <a:cubicBezTo>
                    <a:pt x="2264" y="890"/>
                    <a:pt x="2257" y="893"/>
                    <a:pt x="2244" y="901"/>
                  </a:cubicBezTo>
                  <a:cubicBezTo>
                    <a:pt x="1742" y="1233"/>
                    <a:pt x="1081" y="1513"/>
                    <a:pt x="566" y="1716"/>
                  </a:cubicBezTo>
                  <a:cubicBezTo>
                    <a:pt x="461" y="1744"/>
                    <a:pt x="374" y="1766"/>
                    <a:pt x="303" y="1791"/>
                  </a:cubicBezTo>
                  <a:cubicBezTo>
                    <a:pt x="230" y="1812"/>
                    <a:pt x="171" y="1823"/>
                    <a:pt x="126" y="1840"/>
                  </a:cubicBezTo>
                  <a:cubicBezTo>
                    <a:pt x="37" y="1868"/>
                    <a:pt x="0" y="1892"/>
                    <a:pt x="0" y="1892"/>
                  </a:cubicBezTo>
                  <a:cubicBezTo>
                    <a:pt x="557" y="1863"/>
                    <a:pt x="1038" y="1676"/>
                    <a:pt x="1485" y="1468"/>
                  </a:cubicBezTo>
                  <a:cubicBezTo>
                    <a:pt x="1934" y="1260"/>
                    <a:pt x="2363" y="1025"/>
                    <a:pt x="2820" y="816"/>
                  </a:cubicBezTo>
                  <a:cubicBezTo>
                    <a:pt x="3116" y="654"/>
                    <a:pt x="3515" y="472"/>
                    <a:pt x="3809" y="420"/>
                  </a:cubicBezTo>
                  <a:cubicBezTo>
                    <a:pt x="3958" y="378"/>
                    <a:pt x="4108" y="360"/>
                    <a:pt x="4258" y="360"/>
                  </a:cubicBezTo>
                  <a:cubicBezTo>
                    <a:pt x="4718" y="360"/>
                    <a:pt x="5176" y="534"/>
                    <a:pt x="5615" y="758"/>
                  </a:cubicBezTo>
                  <a:cubicBezTo>
                    <a:pt x="6199" y="1052"/>
                    <a:pt x="6767" y="1433"/>
                    <a:pt x="7426" y="1696"/>
                  </a:cubicBezTo>
                  <a:cubicBezTo>
                    <a:pt x="7399" y="1679"/>
                    <a:pt x="7398" y="1673"/>
                    <a:pt x="7410" y="1673"/>
                  </a:cubicBezTo>
                  <a:cubicBezTo>
                    <a:pt x="7427" y="1673"/>
                    <a:pt x="7470" y="1684"/>
                    <a:pt x="7509" y="1695"/>
                  </a:cubicBezTo>
                  <a:lnTo>
                    <a:pt x="7524" y="1711"/>
                  </a:lnTo>
                  <a:lnTo>
                    <a:pt x="7635" y="1730"/>
                  </a:lnTo>
                  <a:cubicBezTo>
                    <a:pt x="7695" y="1751"/>
                    <a:pt x="7701" y="1763"/>
                    <a:pt x="7677" y="1763"/>
                  </a:cubicBezTo>
                  <a:cubicBezTo>
                    <a:pt x="7661" y="1763"/>
                    <a:pt x="7633" y="1758"/>
                    <a:pt x="7599" y="1746"/>
                  </a:cubicBezTo>
                  <a:lnTo>
                    <a:pt x="7599" y="1746"/>
                  </a:lnTo>
                  <a:cubicBezTo>
                    <a:pt x="7916" y="1873"/>
                    <a:pt x="8252" y="1939"/>
                    <a:pt x="8589" y="1939"/>
                  </a:cubicBezTo>
                  <a:cubicBezTo>
                    <a:pt x="8807" y="1939"/>
                    <a:pt x="9026" y="1911"/>
                    <a:pt x="9239" y="1853"/>
                  </a:cubicBezTo>
                  <a:cubicBezTo>
                    <a:pt x="9267" y="1813"/>
                    <a:pt x="9519" y="1770"/>
                    <a:pt x="9523" y="1728"/>
                  </a:cubicBezTo>
                  <a:cubicBezTo>
                    <a:pt x="9526" y="1728"/>
                    <a:pt x="9529" y="1727"/>
                    <a:pt x="9531" y="1727"/>
                  </a:cubicBezTo>
                  <a:cubicBezTo>
                    <a:pt x="9545" y="1727"/>
                    <a:pt x="9526" y="1737"/>
                    <a:pt x="9515" y="1746"/>
                  </a:cubicBezTo>
                  <a:cubicBezTo>
                    <a:pt x="9692" y="1674"/>
                    <a:pt x="9784" y="1631"/>
                    <a:pt x="9872" y="1592"/>
                  </a:cubicBezTo>
                  <a:cubicBezTo>
                    <a:pt x="9962" y="1557"/>
                    <a:pt x="10049" y="1526"/>
                    <a:pt x="10210" y="1467"/>
                  </a:cubicBezTo>
                  <a:cubicBezTo>
                    <a:pt x="10864" y="1153"/>
                    <a:pt x="11453" y="768"/>
                    <a:pt x="12078" y="545"/>
                  </a:cubicBezTo>
                  <a:cubicBezTo>
                    <a:pt x="12347" y="448"/>
                    <a:pt x="12619" y="386"/>
                    <a:pt x="12889" y="386"/>
                  </a:cubicBezTo>
                  <a:cubicBezTo>
                    <a:pt x="12932" y="386"/>
                    <a:pt x="12975" y="388"/>
                    <a:pt x="13017" y="391"/>
                  </a:cubicBezTo>
                  <a:cubicBezTo>
                    <a:pt x="13332" y="413"/>
                    <a:pt x="13648" y="515"/>
                    <a:pt x="13957" y="649"/>
                  </a:cubicBezTo>
                  <a:cubicBezTo>
                    <a:pt x="14587" y="918"/>
                    <a:pt x="15183" y="1306"/>
                    <a:pt x="15850" y="1599"/>
                  </a:cubicBezTo>
                  <a:cubicBezTo>
                    <a:pt x="16184" y="1745"/>
                    <a:pt x="16540" y="1872"/>
                    <a:pt x="16926" y="1911"/>
                  </a:cubicBezTo>
                  <a:cubicBezTo>
                    <a:pt x="17002" y="1920"/>
                    <a:pt x="17079" y="1924"/>
                    <a:pt x="17155" y="1924"/>
                  </a:cubicBezTo>
                  <a:cubicBezTo>
                    <a:pt x="17467" y="1924"/>
                    <a:pt x="17777" y="1856"/>
                    <a:pt x="18064" y="1756"/>
                  </a:cubicBezTo>
                  <a:cubicBezTo>
                    <a:pt x="18266" y="1633"/>
                    <a:pt x="18562" y="1529"/>
                    <a:pt x="18781" y="1368"/>
                  </a:cubicBezTo>
                  <a:lnTo>
                    <a:pt x="18781" y="1368"/>
                  </a:lnTo>
                  <a:lnTo>
                    <a:pt x="18773" y="1389"/>
                  </a:lnTo>
                  <a:cubicBezTo>
                    <a:pt x="18964" y="1266"/>
                    <a:pt x="19028" y="1261"/>
                    <a:pt x="19288" y="1140"/>
                  </a:cubicBezTo>
                  <a:cubicBezTo>
                    <a:pt x="19282" y="1124"/>
                    <a:pt x="19383" y="1083"/>
                    <a:pt x="19332" y="1078"/>
                  </a:cubicBezTo>
                  <a:cubicBezTo>
                    <a:pt x="19408" y="1009"/>
                    <a:pt x="19509" y="1028"/>
                    <a:pt x="19627" y="949"/>
                  </a:cubicBezTo>
                  <a:cubicBezTo>
                    <a:pt x="19628" y="949"/>
                    <a:pt x="19628" y="950"/>
                    <a:pt x="19629" y="950"/>
                  </a:cubicBezTo>
                  <a:cubicBezTo>
                    <a:pt x="19632" y="950"/>
                    <a:pt x="19619" y="934"/>
                    <a:pt x="19646" y="928"/>
                  </a:cubicBezTo>
                  <a:cubicBezTo>
                    <a:pt x="19750" y="860"/>
                    <a:pt x="19778" y="843"/>
                    <a:pt x="19785" y="843"/>
                  </a:cubicBezTo>
                  <a:cubicBezTo>
                    <a:pt x="19792" y="843"/>
                    <a:pt x="19779" y="861"/>
                    <a:pt x="19802" y="861"/>
                  </a:cubicBezTo>
                  <a:cubicBezTo>
                    <a:pt x="19824" y="861"/>
                    <a:pt x="19878" y="845"/>
                    <a:pt x="20014" y="785"/>
                  </a:cubicBezTo>
                  <a:cubicBezTo>
                    <a:pt x="20477" y="534"/>
                    <a:pt x="20984" y="317"/>
                    <a:pt x="21478" y="317"/>
                  </a:cubicBezTo>
                  <a:cubicBezTo>
                    <a:pt x="21577" y="317"/>
                    <a:pt x="21675" y="326"/>
                    <a:pt x="21773" y="345"/>
                  </a:cubicBezTo>
                  <a:lnTo>
                    <a:pt x="21773" y="345"/>
                  </a:lnTo>
                  <a:cubicBezTo>
                    <a:pt x="21749" y="339"/>
                    <a:pt x="21740" y="324"/>
                    <a:pt x="21767" y="324"/>
                  </a:cubicBezTo>
                  <a:cubicBezTo>
                    <a:pt x="21773" y="324"/>
                    <a:pt x="21781" y="324"/>
                    <a:pt x="21791" y="326"/>
                  </a:cubicBezTo>
                  <a:cubicBezTo>
                    <a:pt x="21838" y="384"/>
                    <a:pt x="21992" y="346"/>
                    <a:pt x="22090" y="399"/>
                  </a:cubicBezTo>
                  <a:cubicBezTo>
                    <a:pt x="22087" y="401"/>
                    <a:pt x="22083" y="401"/>
                    <a:pt x="22077" y="401"/>
                  </a:cubicBezTo>
                  <a:cubicBezTo>
                    <a:pt x="22058" y="401"/>
                    <a:pt x="22024" y="394"/>
                    <a:pt x="22002" y="391"/>
                  </a:cubicBezTo>
                  <a:lnTo>
                    <a:pt x="22002" y="391"/>
                  </a:lnTo>
                  <a:cubicBezTo>
                    <a:pt x="22256" y="478"/>
                    <a:pt x="22479" y="537"/>
                    <a:pt x="22708" y="663"/>
                  </a:cubicBezTo>
                  <a:lnTo>
                    <a:pt x="22708" y="663"/>
                  </a:lnTo>
                  <a:cubicBezTo>
                    <a:pt x="22690" y="656"/>
                    <a:pt x="22673" y="651"/>
                    <a:pt x="22655" y="645"/>
                  </a:cubicBezTo>
                  <a:lnTo>
                    <a:pt x="22655" y="645"/>
                  </a:lnTo>
                  <a:cubicBezTo>
                    <a:pt x="22677" y="656"/>
                    <a:pt x="22690" y="661"/>
                    <a:pt x="22717" y="668"/>
                  </a:cubicBezTo>
                  <a:cubicBezTo>
                    <a:pt x="22714" y="666"/>
                    <a:pt x="22711" y="664"/>
                    <a:pt x="22708" y="663"/>
                  </a:cubicBezTo>
                  <a:lnTo>
                    <a:pt x="22708" y="663"/>
                  </a:lnTo>
                  <a:cubicBezTo>
                    <a:pt x="22945" y="749"/>
                    <a:pt x="23189" y="929"/>
                    <a:pt x="23352" y="990"/>
                  </a:cubicBezTo>
                  <a:cubicBezTo>
                    <a:pt x="23350" y="990"/>
                    <a:pt x="23349" y="990"/>
                    <a:pt x="23348" y="990"/>
                  </a:cubicBezTo>
                  <a:cubicBezTo>
                    <a:pt x="23314" y="990"/>
                    <a:pt x="23446" y="1057"/>
                    <a:pt x="23489" y="1090"/>
                  </a:cubicBezTo>
                  <a:cubicBezTo>
                    <a:pt x="23678" y="1131"/>
                    <a:pt x="23919" y="1350"/>
                    <a:pt x="24148" y="1423"/>
                  </a:cubicBezTo>
                  <a:lnTo>
                    <a:pt x="24136" y="1429"/>
                  </a:lnTo>
                  <a:cubicBezTo>
                    <a:pt x="24452" y="1586"/>
                    <a:pt x="24793" y="1746"/>
                    <a:pt x="25172" y="1840"/>
                  </a:cubicBezTo>
                  <a:cubicBezTo>
                    <a:pt x="25356" y="1888"/>
                    <a:pt x="25551" y="1913"/>
                    <a:pt x="25746" y="1913"/>
                  </a:cubicBezTo>
                  <a:cubicBezTo>
                    <a:pt x="25948" y="1913"/>
                    <a:pt x="26150" y="1886"/>
                    <a:pt x="26337" y="1832"/>
                  </a:cubicBezTo>
                  <a:cubicBezTo>
                    <a:pt x="26754" y="1725"/>
                    <a:pt x="27206" y="1565"/>
                    <a:pt x="27596" y="1330"/>
                  </a:cubicBezTo>
                  <a:cubicBezTo>
                    <a:pt x="27666" y="1285"/>
                    <a:pt x="27603" y="1305"/>
                    <a:pt x="27660" y="1269"/>
                  </a:cubicBezTo>
                  <a:cubicBezTo>
                    <a:pt x="27689" y="1254"/>
                    <a:pt x="27702" y="1249"/>
                    <a:pt x="27707" y="1249"/>
                  </a:cubicBezTo>
                  <a:cubicBezTo>
                    <a:pt x="27717" y="1249"/>
                    <a:pt x="27689" y="1272"/>
                    <a:pt x="27700" y="1272"/>
                  </a:cubicBezTo>
                  <a:cubicBezTo>
                    <a:pt x="27702" y="1272"/>
                    <a:pt x="27705" y="1271"/>
                    <a:pt x="27709" y="1270"/>
                  </a:cubicBezTo>
                  <a:cubicBezTo>
                    <a:pt x="27895" y="1145"/>
                    <a:pt x="28162" y="1025"/>
                    <a:pt x="28403" y="896"/>
                  </a:cubicBezTo>
                  <a:cubicBezTo>
                    <a:pt x="28428" y="873"/>
                    <a:pt x="28495" y="835"/>
                    <a:pt x="28466" y="835"/>
                  </a:cubicBezTo>
                  <a:cubicBezTo>
                    <a:pt x="28751" y="727"/>
                    <a:pt x="29105" y="507"/>
                    <a:pt x="29403" y="449"/>
                  </a:cubicBezTo>
                  <a:cubicBezTo>
                    <a:pt x="29289" y="436"/>
                    <a:pt x="29566" y="365"/>
                    <a:pt x="29668" y="345"/>
                  </a:cubicBezTo>
                  <a:cubicBezTo>
                    <a:pt x="29682" y="343"/>
                    <a:pt x="29694" y="342"/>
                    <a:pt x="29703" y="342"/>
                  </a:cubicBezTo>
                  <a:cubicBezTo>
                    <a:pt x="29730" y="342"/>
                    <a:pt x="29732" y="351"/>
                    <a:pt x="29719" y="360"/>
                  </a:cubicBezTo>
                  <a:lnTo>
                    <a:pt x="29719" y="360"/>
                  </a:lnTo>
                  <a:cubicBezTo>
                    <a:pt x="29755" y="352"/>
                    <a:pt x="29788" y="346"/>
                    <a:pt x="29819" y="340"/>
                  </a:cubicBezTo>
                  <a:cubicBezTo>
                    <a:pt x="29873" y="336"/>
                    <a:pt x="29921" y="331"/>
                    <a:pt x="29970" y="327"/>
                  </a:cubicBezTo>
                  <a:cubicBezTo>
                    <a:pt x="29992" y="325"/>
                    <a:pt x="30015" y="323"/>
                    <a:pt x="30038" y="323"/>
                  </a:cubicBezTo>
                  <a:cubicBezTo>
                    <a:pt x="30116" y="323"/>
                    <a:pt x="30201" y="337"/>
                    <a:pt x="30313" y="348"/>
                  </a:cubicBezTo>
                  <a:cubicBezTo>
                    <a:pt x="30433" y="367"/>
                    <a:pt x="30471" y="342"/>
                    <a:pt x="30615" y="385"/>
                  </a:cubicBezTo>
                  <a:cubicBezTo>
                    <a:pt x="30656" y="415"/>
                    <a:pt x="30731" y="436"/>
                    <a:pt x="30813" y="458"/>
                  </a:cubicBezTo>
                  <a:cubicBezTo>
                    <a:pt x="30894" y="483"/>
                    <a:pt x="30982" y="513"/>
                    <a:pt x="31050" y="545"/>
                  </a:cubicBezTo>
                  <a:cubicBezTo>
                    <a:pt x="31044" y="534"/>
                    <a:pt x="31050" y="529"/>
                    <a:pt x="31066" y="529"/>
                  </a:cubicBezTo>
                  <a:cubicBezTo>
                    <a:pt x="31113" y="529"/>
                    <a:pt x="31243" y="574"/>
                    <a:pt x="31343" y="630"/>
                  </a:cubicBezTo>
                  <a:lnTo>
                    <a:pt x="31284" y="647"/>
                  </a:lnTo>
                  <a:cubicBezTo>
                    <a:pt x="31732" y="818"/>
                    <a:pt x="32311" y="1226"/>
                    <a:pt x="32856" y="1437"/>
                  </a:cubicBezTo>
                  <a:lnTo>
                    <a:pt x="32885" y="1477"/>
                  </a:lnTo>
                  <a:cubicBezTo>
                    <a:pt x="33163" y="1592"/>
                    <a:pt x="33436" y="1717"/>
                    <a:pt x="33731" y="1787"/>
                  </a:cubicBezTo>
                  <a:cubicBezTo>
                    <a:pt x="33916" y="1833"/>
                    <a:pt x="34107" y="1862"/>
                    <a:pt x="34297" y="1862"/>
                  </a:cubicBezTo>
                  <a:cubicBezTo>
                    <a:pt x="34408" y="1862"/>
                    <a:pt x="34518" y="1852"/>
                    <a:pt x="34626" y="1830"/>
                  </a:cubicBezTo>
                  <a:cubicBezTo>
                    <a:pt x="34706" y="1825"/>
                    <a:pt x="34809" y="1809"/>
                    <a:pt x="34911" y="1795"/>
                  </a:cubicBezTo>
                  <a:cubicBezTo>
                    <a:pt x="35012" y="1771"/>
                    <a:pt x="35110" y="1743"/>
                    <a:pt x="35185" y="1722"/>
                  </a:cubicBezTo>
                  <a:cubicBezTo>
                    <a:pt x="35378" y="1630"/>
                    <a:pt x="35450" y="1608"/>
                    <a:pt x="35567" y="1519"/>
                  </a:cubicBezTo>
                  <a:cubicBezTo>
                    <a:pt x="35638" y="1485"/>
                    <a:pt x="35689" y="1483"/>
                    <a:pt x="35720" y="1478"/>
                  </a:cubicBezTo>
                  <a:cubicBezTo>
                    <a:pt x="35960" y="1370"/>
                    <a:pt x="36198" y="1281"/>
                    <a:pt x="36364" y="1148"/>
                  </a:cubicBezTo>
                  <a:lnTo>
                    <a:pt x="36380" y="1162"/>
                  </a:lnTo>
                  <a:cubicBezTo>
                    <a:pt x="36553" y="1045"/>
                    <a:pt x="36801" y="878"/>
                    <a:pt x="37017" y="791"/>
                  </a:cubicBezTo>
                  <a:cubicBezTo>
                    <a:pt x="37059" y="748"/>
                    <a:pt x="37229" y="658"/>
                    <a:pt x="37188" y="658"/>
                  </a:cubicBezTo>
                  <a:cubicBezTo>
                    <a:pt x="37183" y="658"/>
                    <a:pt x="37175" y="659"/>
                    <a:pt x="37165" y="662"/>
                  </a:cubicBezTo>
                  <a:cubicBezTo>
                    <a:pt x="37245" y="618"/>
                    <a:pt x="37232" y="666"/>
                    <a:pt x="37306" y="605"/>
                  </a:cubicBezTo>
                  <a:lnTo>
                    <a:pt x="37306" y="605"/>
                  </a:lnTo>
                  <a:lnTo>
                    <a:pt x="37241" y="670"/>
                  </a:lnTo>
                  <a:cubicBezTo>
                    <a:pt x="37707" y="449"/>
                    <a:pt x="38112" y="279"/>
                    <a:pt x="38602" y="240"/>
                  </a:cubicBezTo>
                  <a:cubicBezTo>
                    <a:pt x="38673" y="249"/>
                    <a:pt x="38788" y="265"/>
                    <a:pt x="38921" y="269"/>
                  </a:cubicBezTo>
                  <a:cubicBezTo>
                    <a:pt x="39053" y="290"/>
                    <a:pt x="39204" y="311"/>
                    <a:pt x="39334" y="365"/>
                  </a:cubicBezTo>
                  <a:cubicBezTo>
                    <a:pt x="39499" y="389"/>
                    <a:pt x="39755" y="524"/>
                    <a:pt x="39884" y="538"/>
                  </a:cubicBezTo>
                  <a:lnTo>
                    <a:pt x="39884" y="559"/>
                  </a:lnTo>
                  <a:cubicBezTo>
                    <a:pt x="40085" y="651"/>
                    <a:pt x="40352" y="791"/>
                    <a:pt x="40605" y="941"/>
                  </a:cubicBezTo>
                  <a:cubicBezTo>
                    <a:pt x="40752" y="1028"/>
                    <a:pt x="40767" y="1002"/>
                    <a:pt x="40890" y="1057"/>
                  </a:cubicBezTo>
                  <a:lnTo>
                    <a:pt x="40888" y="1079"/>
                  </a:lnTo>
                  <a:cubicBezTo>
                    <a:pt x="41024" y="1139"/>
                    <a:pt x="41073" y="1131"/>
                    <a:pt x="41132" y="1139"/>
                  </a:cubicBezTo>
                  <a:cubicBezTo>
                    <a:pt x="41226" y="1205"/>
                    <a:pt x="41244" y="1199"/>
                    <a:pt x="41339" y="1263"/>
                  </a:cubicBezTo>
                  <a:cubicBezTo>
                    <a:pt x="41235" y="1221"/>
                    <a:pt x="41142" y="1197"/>
                    <a:pt x="41064" y="1186"/>
                  </a:cubicBezTo>
                  <a:lnTo>
                    <a:pt x="41064" y="1186"/>
                  </a:lnTo>
                  <a:cubicBezTo>
                    <a:pt x="41221" y="1280"/>
                    <a:pt x="41406" y="1319"/>
                    <a:pt x="41495" y="1395"/>
                  </a:cubicBezTo>
                  <a:cubicBezTo>
                    <a:pt x="41608" y="1460"/>
                    <a:pt x="41708" y="1496"/>
                    <a:pt x="41750" y="1496"/>
                  </a:cubicBezTo>
                  <a:cubicBezTo>
                    <a:pt x="41756" y="1496"/>
                    <a:pt x="41761" y="1496"/>
                    <a:pt x="41764" y="1494"/>
                  </a:cubicBezTo>
                  <a:lnTo>
                    <a:pt x="41764" y="1494"/>
                  </a:lnTo>
                  <a:cubicBezTo>
                    <a:pt x="41771" y="1504"/>
                    <a:pt x="41814" y="1529"/>
                    <a:pt x="41798" y="1529"/>
                  </a:cubicBezTo>
                  <a:cubicBezTo>
                    <a:pt x="41794" y="1529"/>
                    <a:pt x="41785" y="1527"/>
                    <a:pt x="41771" y="1523"/>
                  </a:cubicBezTo>
                  <a:lnTo>
                    <a:pt x="41771" y="1523"/>
                  </a:lnTo>
                  <a:cubicBezTo>
                    <a:pt x="41874" y="1570"/>
                    <a:pt x="41946" y="1591"/>
                    <a:pt x="42014" y="1605"/>
                  </a:cubicBezTo>
                  <a:lnTo>
                    <a:pt x="42014" y="1605"/>
                  </a:lnTo>
                  <a:cubicBezTo>
                    <a:pt x="41994" y="1597"/>
                    <a:pt x="41967" y="1583"/>
                    <a:pt x="41944" y="1575"/>
                  </a:cubicBezTo>
                  <a:lnTo>
                    <a:pt x="41944" y="1575"/>
                  </a:lnTo>
                  <a:cubicBezTo>
                    <a:pt x="41984" y="1576"/>
                    <a:pt x="42046" y="1595"/>
                    <a:pt x="42077" y="1595"/>
                  </a:cubicBezTo>
                  <a:cubicBezTo>
                    <a:pt x="42092" y="1595"/>
                    <a:pt x="42099" y="1591"/>
                    <a:pt x="42095" y="1579"/>
                  </a:cubicBezTo>
                  <a:cubicBezTo>
                    <a:pt x="42039" y="1567"/>
                    <a:pt x="42034" y="1570"/>
                    <a:pt x="41965" y="1541"/>
                  </a:cubicBezTo>
                  <a:cubicBezTo>
                    <a:pt x="41968" y="1541"/>
                    <a:pt x="41970" y="1541"/>
                    <a:pt x="41974" y="1541"/>
                  </a:cubicBezTo>
                  <a:cubicBezTo>
                    <a:pt x="42024" y="1541"/>
                    <a:pt x="42186" y="1598"/>
                    <a:pt x="42225" y="1623"/>
                  </a:cubicBezTo>
                  <a:cubicBezTo>
                    <a:pt x="42244" y="1638"/>
                    <a:pt x="42226" y="1641"/>
                    <a:pt x="42202" y="1641"/>
                  </a:cubicBezTo>
                  <a:cubicBezTo>
                    <a:pt x="42191" y="1641"/>
                    <a:pt x="42178" y="1640"/>
                    <a:pt x="42167" y="1640"/>
                  </a:cubicBezTo>
                  <a:cubicBezTo>
                    <a:pt x="42147" y="1640"/>
                    <a:pt x="42137" y="1642"/>
                    <a:pt x="42170" y="1657"/>
                  </a:cubicBezTo>
                  <a:cubicBezTo>
                    <a:pt x="42170" y="1657"/>
                    <a:pt x="42252" y="1667"/>
                    <a:pt x="42334" y="1678"/>
                  </a:cubicBezTo>
                  <a:cubicBezTo>
                    <a:pt x="42378" y="1684"/>
                    <a:pt x="42423" y="1687"/>
                    <a:pt x="42454" y="1688"/>
                  </a:cubicBezTo>
                  <a:lnTo>
                    <a:pt x="42454" y="1688"/>
                  </a:lnTo>
                  <a:cubicBezTo>
                    <a:pt x="42393" y="1680"/>
                    <a:pt x="42330" y="1649"/>
                    <a:pt x="42357" y="1639"/>
                  </a:cubicBezTo>
                  <a:lnTo>
                    <a:pt x="42235" y="1616"/>
                  </a:lnTo>
                  <a:lnTo>
                    <a:pt x="42247" y="1598"/>
                  </a:lnTo>
                  <a:cubicBezTo>
                    <a:pt x="42047" y="1544"/>
                    <a:pt x="41922" y="1471"/>
                    <a:pt x="41720" y="1399"/>
                  </a:cubicBezTo>
                  <a:lnTo>
                    <a:pt x="41720" y="1399"/>
                  </a:lnTo>
                  <a:lnTo>
                    <a:pt x="41785" y="1452"/>
                  </a:lnTo>
                  <a:cubicBezTo>
                    <a:pt x="41669" y="1404"/>
                    <a:pt x="41540" y="1376"/>
                    <a:pt x="41449" y="1300"/>
                  </a:cubicBezTo>
                  <a:lnTo>
                    <a:pt x="41449" y="1300"/>
                  </a:lnTo>
                  <a:cubicBezTo>
                    <a:pt x="41461" y="1304"/>
                    <a:pt x="41469" y="1306"/>
                    <a:pt x="41474" y="1306"/>
                  </a:cubicBezTo>
                  <a:cubicBezTo>
                    <a:pt x="41490" y="1306"/>
                    <a:pt x="41472" y="1288"/>
                    <a:pt x="41475" y="1279"/>
                  </a:cubicBezTo>
                  <a:cubicBezTo>
                    <a:pt x="41447" y="1270"/>
                    <a:pt x="41415" y="1262"/>
                    <a:pt x="41385" y="1244"/>
                  </a:cubicBezTo>
                  <a:lnTo>
                    <a:pt x="41436" y="1238"/>
                  </a:lnTo>
                  <a:lnTo>
                    <a:pt x="41436" y="1238"/>
                  </a:lnTo>
                  <a:cubicBezTo>
                    <a:pt x="41437" y="1238"/>
                    <a:pt x="41437" y="1238"/>
                    <a:pt x="41438" y="1238"/>
                  </a:cubicBezTo>
                  <a:cubicBezTo>
                    <a:pt x="41444" y="1238"/>
                    <a:pt x="41449" y="1237"/>
                    <a:pt x="41454" y="1236"/>
                  </a:cubicBezTo>
                  <a:lnTo>
                    <a:pt x="41454" y="1236"/>
                  </a:lnTo>
                  <a:lnTo>
                    <a:pt x="41436" y="1238"/>
                  </a:lnTo>
                  <a:lnTo>
                    <a:pt x="41436" y="1238"/>
                  </a:lnTo>
                  <a:cubicBezTo>
                    <a:pt x="41348" y="1236"/>
                    <a:pt x="41138" y="1092"/>
                    <a:pt x="41089" y="1075"/>
                  </a:cubicBezTo>
                  <a:lnTo>
                    <a:pt x="41089" y="1075"/>
                  </a:lnTo>
                  <a:lnTo>
                    <a:pt x="41108" y="1077"/>
                  </a:lnTo>
                  <a:cubicBezTo>
                    <a:pt x="41062" y="1047"/>
                    <a:pt x="41044" y="1037"/>
                    <a:pt x="41040" y="1037"/>
                  </a:cubicBezTo>
                  <a:cubicBezTo>
                    <a:pt x="41032" y="1037"/>
                    <a:pt x="41064" y="1067"/>
                    <a:pt x="41052" y="1067"/>
                  </a:cubicBezTo>
                  <a:cubicBezTo>
                    <a:pt x="41047" y="1067"/>
                    <a:pt x="41036" y="1063"/>
                    <a:pt x="41015" y="1051"/>
                  </a:cubicBezTo>
                  <a:cubicBezTo>
                    <a:pt x="40924" y="994"/>
                    <a:pt x="40999" y="996"/>
                    <a:pt x="40919" y="934"/>
                  </a:cubicBezTo>
                  <a:cubicBezTo>
                    <a:pt x="40752" y="844"/>
                    <a:pt x="40451" y="712"/>
                    <a:pt x="40274" y="588"/>
                  </a:cubicBezTo>
                  <a:cubicBezTo>
                    <a:pt x="40118" y="515"/>
                    <a:pt x="39940" y="446"/>
                    <a:pt x="39792" y="402"/>
                  </a:cubicBezTo>
                  <a:cubicBezTo>
                    <a:pt x="39650" y="343"/>
                    <a:pt x="39815" y="367"/>
                    <a:pt x="39663" y="327"/>
                  </a:cubicBezTo>
                  <a:cubicBezTo>
                    <a:pt x="39684" y="321"/>
                    <a:pt x="39669" y="301"/>
                    <a:pt x="39660" y="284"/>
                  </a:cubicBezTo>
                  <a:lnTo>
                    <a:pt x="39660" y="284"/>
                  </a:lnTo>
                  <a:cubicBezTo>
                    <a:pt x="39660" y="284"/>
                    <a:pt x="39659" y="284"/>
                    <a:pt x="39658" y="284"/>
                  </a:cubicBezTo>
                  <a:cubicBezTo>
                    <a:pt x="39633" y="284"/>
                    <a:pt x="39499" y="229"/>
                    <a:pt x="39472" y="229"/>
                  </a:cubicBezTo>
                  <a:cubicBezTo>
                    <a:pt x="39462" y="229"/>
                    <a:pt x="39466" y="236"/>
                    <a:pt x="39493" y="255"/>
                  </a:cubicBezTo>
                  <a:cubicBezTo>
                    <a:pt x="39285" y="183"/>
                    <a:pt x="39042" y="110"/>
                    <a:pt x="38803" y="107"/>
                  </a:cubicBezTo>
                  <a:lnTo>
                    <a:pt x="38803" y="107"/>
                  </a:lnTo>
                  <a:cubicBezTo>
                    <a:pt x="38871" y="106"/>
                    <a:pt x="38888" y="86"/>
                    <a:pt x="38825" y="70"/>
                  </a:cubicBezTo>
                  <a:lnTo>
                    <a:pt x="38825" y="70"/>
                  </a:lnTo>
                  <a:cubicBezTo>
                    <a:pt x="38710" y="80"/>
                    <a:pt x="38514" y="96"/>
                    <a:pt x="38313" y="119"/>
                  </a:cubicBezTo>
                  <a:cubicBezTo>
                    <a:pt x="38320" y="143"/>
                    <a:pt x="38384" y="132"/>
                    <a:pt x="38366" y="159"/>
                  </a:cubicBezTo>
                  <a:cubicBezTo>
                    <a:pt x="38339" y="168"/>
                    <a:pt x="38293" y="188"/>
                    <a:pt x="38244" y="195"/>
                  </a:cubicBezTo>
                  <a:cubicBezTo>
                    <a:pt x="38222" y="183"/>
                    <a:pt x="38214" y="155"/>
                    <a:pt x="38151" y="155"/>
                  </a:cubicBezTo>
                  <a:cubicBezTo>
                    <a:pt x="38124" y="155"/>
                    <a:pt x="38088" y="160"/>
                    <a:pt x="38035" y="174"/>
                  </a:cubicBezTo>
                  <a:cubicBezTo>
                    <a:pt x="38042" y="162"/>
                    <a:pt x="38058" y="153"/>
                    <a:pt x="38078" y="145"/>
                  </a:cubicBezTo>
                  <a:lnTo>
                    <a:pt x="38078" y="145"/>
                  </a:lnTo>
                  <a:cubicBezTo>
                    <a:pt x="38018" y="162"/>
                    <a:pt x="37976" y="166"/>
                    <a:pt x="37944" y="166"/>
                  </a:cubicBezTo>
                  <a:cubicBezTo>
                    <a:pt x="37923" y="166"/>
                    <a:pt x="37906" y="164"/>
                    <a:pt x="37891" y="164"/>
                  </a:cubicBezTo>
                  <a:cubicBezTo>
                    <a:pt x="37882" y="164"/>
                    <a:pt x="37874" y="165"/>
                    <a:pt x="37866" y="166"/>
                  </a:cubicBezTo>
                  <a:cubicBezTo>
                    <a:pt x="37895" y="155"/>
                    <a:pt x="37932" y="141"/>
                    <a:pt x="37960" y="129"/>
                  </a:cubicBezTo>
                  <a:lnTo>
                    <a:pt x="37960" y="129"/>
                  </a:lnTo>
                  <a:cubicBezTo>
                    <a:pt x="37826" y="154"/>
                    <a:pt x="37788" y="190"/>
                    <a:pt x="37657" y="239"/>
                  </a:cubicBezTo>
                  <a:cubicBezTo>
                    <a:pt x="37605" y="209"/>
                    <a:pt x="37866" y="155"/>
                    <a:pt x="37911" y="119"/>
                  </a:cubicBezTo>
                  <a:lnTo>
                    <a:pt x="37800" y="117"/>
                  </a:lnTo>
                  <a:cubicBezTo>
                    <a:pt x="37591" y="187"/>
                    <a:pt x="37756" y="173"/>
                    <a:pt x="37541" y="240"/>
                  </a:cubicBezTo>
                  <a:lnTo>
                    <a:pt x="37561" y="215"/>
                  </a:lnTo>
                  <a:lnTo>
                    <a:pt x="37561" y="215"/>
                  </a:lnTo>
                  <a:lnTo>
                    <a:pt x="37497" y="245"/>
                  </a:lnTo>
                  <a:cubicBezTo>
                    <a:pt x="37466" y="262"/>
                    <a:pt x="37434" y="278"/>
                    <a:pt x="37434" y="278"/>
                  </a:cubicBezTo>
                  <a:cubicBezTo>
                    <a:pt x="37437" y="286"/>
                    <a:pt x="37445" y="292"/>
                    <a:pt x="37463" y="292"/>
                  </a:cubicBezTo>
                  <a:cubicBezTo>
                    <a:pt x="37486" y="292"/>
                    <a:pt x="37524" y="283"/>
                    <a:pt x="37586" y="259"/>
                  </a:cubicBezTo>
                  <a:lnTo>
                    <a:pt x="37586" y="259"/>
                  </a:lnTo>
                  <a:cubicBezTo>
                    <a:pt x="37529" y="325"/>
                    <a:pt x="37488" y="306"/>
                    <a:pt x="37319" y="389"/>
                  </a:cubicBezTo>
                  <a:cubicBezTo>
                    <a:pt x="37308" y="400"/>
                    <a:pt x="37306" y="404"/>
                    <a:pt x="37310" y="404"/>
                  </a:cubicBezTo>
                  <a:cubicBezTo>
                    <a:pt x="37321" y="404"/>
                    <a:pt x="37373" y="372"/>
                    <a:pt x="37395" y="372"/>
                  </a:cubicBezTo>
                  <a:cubicBezTo>
                    <a:pt x="37399" y="372"/>
                    <a:pt x="37402" y="373"/>
                    <a:pt x="37404" y="376"/>
                  </a:cubicBezTo>
                  <a:cubicBezTo>
                    <a:pt x="37430" y="390"/>
                    <a:pt x="37312" y="440"/>
                    <a:pt x="37230" y="485"/>
                  </a:cubicBezTo>
                  <a:cubicBezTo>
                    <a:pt x="37177" y="512"/>
                    <a:pt x="37153" y="519"/>
                    <a:pt x="37139" y="519"/>
                  </a:cubicBezTo>
                  <a:cubicBezTo>
                    <a:pt x="37122" y="519"/>
                    <a:pt x="37123" y="507"/>
                    <a:pt x="37102" y="507"/>
                  </a:cubicBezTo>
                  <a:cubicBezTo>
                    <a:pt x="37098" y="507"/>
                    <a:pt x="37092" y="508"/>
                    <a:pt x="37086" y="509"/>
                  </a:cubicBezTo>
                  <a:cubicBezTo>
                    <a:pt x="37107" y="494"/>
                    <a:pt x="37187" y="451"/>
                    <a:pt x="37205" y="451"/>
                  </a:cubicBezTo>
                  <a:cubicBezTo>
                    <a:pt x="37208" y="451"/>
                    <a:pt x="37210" y="452"/>
                    <a:pt x="37209" y="455"/>
                  </a:cubicBezTo>
                  <a:cubicBezTo>
                    <a:pt x="37280" y="407"/>
                    <a:pt x="37269" y="400"/>
                    <a:pt x="37244" y="400"/>
                  </a:cubicBezTo>
                  <a:cubicBezTo>
                    <a:pt x="37233" y="400"/>
                    <a:pt x="37220" y="402"/>
                    <a:pt x="37210" y="402"/>
                  </a:cubicBezTo>
                  <a:cubicBezTo>
                    <a:pt x="37191" y="402"/>
                    <a:pt x="37183" y="397"/>
                    <a:pt x="37223" y="370"/>
                  </a:cubicBezTo>
                  <a:lnTo>
                    <a:pt x="37223" y="370"/>
                  </a:lnTo>
                  <a:cubicBezTo>
                    <a:pt x="37087" y="421"/>
                    <a:pt x="37103" y="445"/>
                    <a:pt x="37042" y="485"/>
                  </a:cubicBezTo>
                  <a:lnTo>
                    <a:pt x="37042" y="485"/>
                  </a:lnTo>
                  <a:cubicBezTo>
                    <a:pt x="37047" y="483"/>
                    <a:pt x="37050" y="483"/>
                    <a:pt x="37052" y="483"/>
                  </a:cubicBezTo>
                  <a:cubicBezTo>
                    <a:pt x="37067" y="483"/>
                    <a:pt x="37040" y="514"/>
                    <a:pt x="37059" y="514"/>
                  </a:cubicBezTo>
                  <a:cubicBezTo>
                    <a:pt x="37061" y="514"/>
                    <a:pt x="37062" y="513"/>
                    <a:pt x="37064" y="513"/>
                  </a:cubicBezTo>
                  <a:lnTo>
                    <a:pt x="37064" y="513"/>
                  </a:lnTo>
                  <a:cubicBezTo>
                    <a:pt x="36872" y="686"/>
                    <a:pt x="36899" y="543"/>
                    <a:pt x="36692" y="665"/>
                  </a:cubicBezTo>
                  <a:cubicBezTo>
                    <a:pt x="36750" y="678"/>
                    <a:pt x="36499" y="836"/>
                    <a:pt x="36579" y="836"/>
                  </a:cubicBezTo>
                  <a:cubicBezTo>
                    <a:pt x="36588" y="836"/>
                    <a:pt x="36600" y="834"/>
                    <a:pt x="36617" y="830"/>
                  </a:cubicBezTo>
                  <a:lnTo>
                    <a:pt x="36617" y="830"/>
                  </a:lnTo>
                  <a:cubicBezTo>
                    <a:pt x="36571" y="864"/>
                    <a:pt x="36513" y="908"/>
                    <a:pt x="36458" y="931"/>
                  </a:cubicBezTo>
                  <a:cubicBezTo>
                    <a:pt x="36470" y="915"/>
                    <a:pt x="36467" y="911"/>
                    <a:pt x="36458" y="911"/>
                  </a:cubicBezTo>
                  <a:cubicBezTo>
                    <a:pt x="36447" y="911"/>
                    <a:pt x="36427" y="918"/>
                    <a:pt x="36417" y="918"/>
                  </a:cubicBezTo>
                  <a:cubicBezTo>
                    <a:pt x="36408" y="918"/>
                    <a:pt x="36410" y="911"/>
                    <a:pt x="36440" y="883"/>
                  </a:cubicBezTo>
                  <a:lnTo>
                    <a:pt x="36440" y="883"/>
                  </a:lnTo>
                  <a:lnTo>
                    <a:pt x="36364" y="925"/>
                  </a:lnTo>
                  <a:lnTo>
                    <a:pt x="36460" y="831"/>
                  </a:lnTo>
                  <a:lnTo>
                    <a:pt x="36460" y="831"/>
                  </a:lnTo>
                  <a:cubicBezTo>
                    <a:pt x="36367" y="860"/>
                    <a:pt x="36218" y="918"/>
                    <a:pt x="36167" y="930"/>
                  </a:cubicBezTo>
                  <a:cubicBezTo>
                    <a:pt x="36065" y="1000"/>
                    <a:pt x="36214" y="937"/>
                    <a:pt x="36091" y="1011"/>
                  </a:cubicBezTo>
                  <a:cubicBezTo>
                    <a:pt x="36103" y="999"/>
                    <a:pt x="36102" y="994"/>
                    <a:pt x="36093" y="994"/>
                  </a:cubicBezTo>
                  <a:cubicBezTo>
                    <a:pt x="36075" y="994"/>
                    <a:pt x="36026" y="1014"/>
                    <a:pt x="35989" y="1034"/>
                  </a:cubicBezTo>
                  <a:cubicBezTo>
                    <a:pt x="36013" y="1023"/>
                    <a:pt x="36029" y="1019"/>
                    <a:pt x="36037" y="1019"/>
                  </a:cubicBezTo>
                  <a:cubicBezTo>
                    <a:pt x="36067" y="1019"/>
                    <a:pt x="35996" y="1080"/>
                    <a:pt x="35943" y="1115"/>
                  </a:cubicBezTo>
                  <a:cubicBezTo>
                    <a:pt x="35853" y="1161"/>
                    <a:pt x="35771" y="1182"/>
                    <a:pt x="35747" y="1182"/>
                  </a:cubicBezTo>
                  <a:cubicBezTo>
                    <a:pt x="35741" y="1182"/>
                    <a:pt x="35739" y="1180"/>
                    <a:pt x="35742" y="1177"/>
                  </a:cubicBezTo>
                  <a:lnTo>
                    <a:pt x="35821" y="1114"/>
                  </a:lnTo>
                  <a:lnTo>
                    <a:pt x="35821" y="1114"/>
                  </a:lnTo>
                  <a:cubicBezTo>
                    <a:pt x="35770" y="1153"/>
                    <a:pt x="35790" y="1113"/>
                    <a:pt x="35718" y="1158"/>
                  </a:cubicBezTo>
                  <a:cubicBezTo>
                    <a:pt x="35702" y="1185"/>
                    <a:pt x="35661" y="1233"/>
                    <a:pt x="35641" y="1266"/>
                  </a:cubicBezTo>
                  <a:cubicBezTo>
                    <a:pt x="35572" y="1305"/>
                    <a:pt x="35512" y="1308"/>
                    <a:pt x="35488" y="1322"/>
                  </a:cubicBezTo>
                  <a:lnTo>
                    <a:pt x="35595" y="1255"/>
                  </a:lnTo>
                  <a:lnTo>
                    <a:pt x="35595" y="1255"/>
                  </a:lnTo>
                  <a:cubicBezTo>
                    <a:pt x="35550" y="1277"/>
                    <a:pt x="35528" y="1284"/>
                    <a:pt x="35514" y="1284"/>
                  </a:cubicBezTo>
                  <a:cubicBezTo>
                    <a:pt x="35498" y="1284"/>
                    <a:pt x="35495" y="1274"/>
                    <a:pt x="35479" y="1274"/>
                  </a:cubicBezTo>
                  <a:cubicBezTo>
                    <a:pt x="35466" y="1274"/>
                    <a:pt x="35443" y="1281"/>
                    <a:pt x="35395" y="1307"/>
                  </a:cubicBezTo>
                  <a:lnTo>
                    <a:pt x="35364" y="1346"/>
                  </a:lnTo>
                  <a:cubicBezTo>
                    <a:pt x="35354" y="1348"/>
                    <a:pt x="35345" y="1350"/>
                    <a:pt x="35339" y="1350"/>
                  </a:cubicBezTo>
                  <a:cubicBezTo>
                    <a:pt x="35329" y="1350"/>
                    <a:pt x="35325" y="1347"/>
                    <a:pt x="35329" y="1341"/>
                  </a:cubicBezTo>
                  <a:lnTo>
                    <a:pt x="35329" y="1341"/>
                  </a:lnTo>
                  <a:cubicBezTo>
                    <a:pt x="35299" y="1363"/>
                    <a:pt x="35227" y="1387"/>
                    <a:pt x="35196" y="1405"/>
                  </a:cubicBezTo>
                  <a:lnTo>
                    <a:pt x="35181" y="1395"/>
                  </a:lnTo>
                  <a:cubicBezTo>
                    <a:pt x="35123" y="1429"/>
                    <a:pt x="35054" y="1480"/>
                    <a:pt x="34972" y="1480"/>
                  </a:cubicBezTo>
                  <a:cubicBezTo>
                    <a:pt x="34967" y="1480"/>
                    <a:pt x="34963" y="1480"/>
                    <a:pt x="34958" y="1480"/>
                  </a:cubicBezTo>
                  <a:lnTo>
                    <a:pt x="34958" y="1480"/>
                  </a:lnTo>
                  <a:cubicBezTo>
                    <a:pt x="34971" y="1483"/>
                    <a:pt x="34982" y="1484"/>
                    <a:pt x="34991" y="1484"/>
                  </a:cubicBezTo>
                  <a:cubicBezTo>
                    <a:pt x="35037" y="1484"/>
                    <a:pt x="35059" y="1457"/>
                    <a:pt x="35156" y="1437"/>
                  </a:cubicBezTo>
                  <a:lnTo>
                    <a:pt x="35156" y="1437"/>
                  </a:lnTo>
                  <a:cubicBezTo>
                    <a:pt x="35235" y="1439"/>
                    <a:pt x="35053" y="1501"/>
                    <a:pt x="35027" y="1509"/>
                  </a:cubicBezTo>
                  <a:cubicBezTo>
                    <a:pt x="35026" y="1501"/>
                    <a:pt x="35020" y="1498"/>
                    <a:pt x="35010" y="1498"/>
                  </a:cubicBezTo>
                  <a:cubicBezTo>
                    <a:pt x="34965" y="1498"/>
                    <a:pt x="34841" y="1561"/>
                    <a:pt x="34773" y="1568"/>
                  </a:cubicBezTo>
                  <a:cubicBezTo>
                    <a:pt x="34723" y="1563"/>
                    <a:pt x="34680" y="1565"/>
                    <a:pt x="34651" y="1562"/>
                  </a:cubicBezTo>
                  <a:lnTo>
                    <a:pt x="34623" y="1594"/>
                  </a:lnTo>
                  <a:cubicBezTo>
                    <a:pt x="34614" y="1582"/>
                    <a:pt x="34599" y="1578"/>
                    <a:pt x="34581" y="1578"/>
                  </a:cubicBezTo>
                  <a:cubicBezTo>
                    <a:pt x="34530" y="1578"/>
                    <a:pt x="34452" y="1609"/>
                    <a:pt x="34385" y="1609"/>
                  </a:cubicBezTo>
                  <a:cubicBezTo>
                    <a:pt x="34379" y="1609"/>
                    <a:pt x="34373" y="1608"/>
                    <a:pt x="34368" y="1608"/>
                  </a:cubicBezTo>
                  <a:cubicBezTo>
                    <a:pt x="34415" y="1589"/>
                    <a:pt x="34408" y="1572"/>
                    <a:pt x="34344" y="1565"/>
                  </a:cubicBezTo>
                  <a:lnTo>
                    <a:pt x="34344" y="1565"/>
                  </a:lnTo>
                  <a:cubicBezTo>
                    <a:pt x="34430" y="1608"/>
                    <a:pt x="34202" y="1602"/>
                    <a:pt x="34225" y="1629"/>
                  </a:cubicBezTo>
                  <a:cubicBezTo>
                    <a:pt x="34060" y="1605"/>
                    <a:pt x="34268" y="1583"/>
                    <a:pt x="34220" y="1555"/>
                  </a:cubicBezTo>
                  <a:lnTo>
                    <a:pt x="34220" y="1555"/>
                  </a:lnTo>
                  <a:cubicBezTo>
                    <a:pt x="34205" y="1560"/>
                    <a:pt x="34190" y="1562"/>
                    <a:pt x="34174" y="1562"/>
                  </a:cubicBezTo>
                  <a:cubicBezTo>
                    <a:pt x="34119" y="1562"/>
                    <a:pt x="34062" y="1536"/>
                    <a:pt x="34017" y="1536"/>
                  </a:cubicBezTo>
                  <a:cubicBezTo>
                    <a:pt x="34005" y="1536"/>
                    <a:pt x="33994" y="1538"/>
                    <a:pt x="33984" y="1542"/>
                  </a:cubicBezTo>
                  <a:cubicBezTo>
                    <a:pt x="34100" y="1575"/>
                    <a:pt x="33962" y="1562"/>
                    <a:pt x="33933" y="1574"/>
                  </a:cubicBezTo>
                  <a:cubicBezTo>
                    <a:pt x="33783" y="1543"/>
                    <a:pt x="33962" y="1562"/>
                    <a:pt x="33858" y="1529"/>
                  </a:cubicBezTo>
                  <a:cubicBezTo>
                    <a:pt x="33838" y="1525"/>
                    <a:pt x="33815" y="1523"/>
                    <a:pt x="33797" y="1523"/>
                  </a:cubicBezTo>
                  <a:cubicBezTo>
                    <a:pt x="33758" y="1523"/>
                    <a:pt x="33737" y="1533"/>
                    <a:pt x="33798" y="1558"/>
                  </a:cubicBezTo>
                  <a:lnTo>
                    <a:pt x="33798" y="1558"/>
                  </a:lnTo>
                  <a:cubicBezTo>
                    <a:pt x="33714" y="1524"/>
                    <a:pt x="33604" y="1538"/>
                    <a:pt x="33517" y="1476"/>
                  </a:cubicBezTo>
                  <a:cubicBezTo>
                    <a:pt x="33511" y="1469"/>
                    <a:pt x="33513" y="1467"/>
                    <a:pt x="33519" y="1467"/>
                  </a:cubicBezTo>
                  <a:cubicBezTo>
                    <a:pt x="33532" y="1467"/>
                    <a:pt x="33561" y="1476"/>
                    <a:pt x="33590" y="1486"/>
                  </a:cubicBezTo>
                  <a:cubicBezTo>
                    <a:pt x="33619" y="1493"/>
                    <a:pt x="33645" y="1500"/>
                    <a:pt x="33655" y="1500"/>
                  </a:cubicBezTo>
                  <a:cubicBezTo>
                    <a:pt x="33660" y="1500"/>
                    <a:pt x="33659" y="1498"/>
                    <a:pt x="33650" y="1492"/>
                  </a:cubicBezTo>
                  <a:cubicBezTo>
                    <a:pt x="33584" y="1469"/>
                    <a:pt x="33548" y="1463"/>
                    <a:pt x="33523" y="1463"/>
                  </a:cubicBezTo>
                  <a:cubicBezTo>
                    <a:pt x="33494" y="1463"/>
                    <a:pt x="33479" y="1472"/>
                    <a:pt x="33449" y="1472"/>
                  </a:cubicBezTo>
                  <a:cubicBezTo>
                    <a:pt x="33425" y="1472"/>
                    <a:pt x="33392" y="1467"/>
                    <a:pt x="33334" y="1448"/>
                  </a:cubicBezTo>
                  <a:lnTo>
                    <a:pt x="33334" y="1448"/>
                  </a:lnTo>
                  <a:cubicBezTo>
                    <a:pt x="33384" y="1474"/>
                    <a:pt x="33363" y="1489"/>
                    <a:pt x="33316" y="1489"/>
                  </a:cubicBezTo>
                  <a:cubicBezTo>
                    <a:pt x="33289" y="1489"/>
                    <a:pt x="33254" y="1484"/>
                    <a:pt x="33219" y="1474"/>
                  </a:cubicBezTo>
                  <a:cubicBezTo>
                    <a:pt x="33156" y="1442"/>
                    <a:pt x="33141" y="1432"/>
                    <a:pt x="33148" y="1432"/>
                  </a:cubicBezTo>
                  <a:cubicBezTo>
                    <a:pt x="33159" y="1432"/>
                    <a:pt x="33226" y="1456"/>
                    <a:pt x="33250" y="1456"/>
                  </a:cubicBezTo>
                  <a:cubicBezTo>
                    <a:pt x="33260" y="1456"/>
                    <a:pt x="33263" y="1451"/>
                    <a:pt x="33248" y="1438"/>
                  </a:cubicBezTo>
                  <a:lnTo>
                    <a:pt x="33163" y="1405"/>
                  </a:lnTo>
                  <a:cubicBezTo>
                    <a:pt x="33136" y="1381"/>
                    <a:pt x="33144" y="1374"/>
                    <a:pt x="33167" y="1374"/>
                  </a:cubicBezTo>
                  <a:cubicBezTo>
                    <a:pt x="33209" y="1374"/>
                    <a:pt x="33301" y="1398"/>
                    <a:pt x="33338" y="1398"/>
                  </a:cubicBezTo>
                  <a:cubicBezTo>
                    <a:pt x="33357" y="1398"/>
                    <a:pt x="33361" y="1392"/>
                    <a:pt x="33337" y="1372"/>
                  </a:cubicBezTo>
                  <a:lnTo>
                    <a:pt x="33243" y="1346"/>
                  </a:lnTo>
                  <a:cubicBezTo>
                    <a:pt x="33268" y="1343"/>
                    <a:pt x="33303" y="1336"/>
                    <a:pt x="33272" y="1310"/>
                  </a:cubicBezTo>
                  <a:lnTo>
                    <a:pt x="33272" y="1310"/>
                  </a:lnTo>
                  <a:cubicBezTo>
                    <a:pt x="33269" y="1311"/>
                    <a:pt x="33266" y="1311"/>
                    <a:pt x="33262" y="1311"/>
                  </a:cubicBezTo>
                  <a:cubicBezTo>
                    <a:pt x="33212" y="1311"/>
                    <a:pt x="33060" y="1225"/>
                    <a:pt x="33043" y="1221"/>
                  </a:cubicBezTo>
                  <a:lnTo>
                    <a:pt x="33043" y="1221"/>
                  </a:lnTo>
                  <a:cubicBezTo>
                    <a:pt x="33015" y="1235"/>
                    <a:pt x="33118" y="1250"/>
                    <a:pt x="33095" y="1259"/>
                  </a:cubicBezTo>
                  <a:cubicBezTo>
                    <a:pt x="32999" y="1220"/>
                    <a:pt x="32939" y="1235"/>
                    <a:pt x="32802" y="1150"/>
                  </a:cubicBezTo>
                  <a:lnTo>
                    <a:pt x="32802" y="1150"/>
                  </a:lnTo>
                  <a:cubicBezTo>
                    <a:pt x="32815" y="1153"/>
                    <a:pt x="32824" y="1155"/>
                    <a:pt x="32830" y="1155"/>
                  </a:cubicBezTo>
                  <a:cubicBezTo>
                    <a:pt x="32860" y="1155"/>
                    <a:pt x="32797" y="1110"/>
                    <a:pt x="32823" y="1110"/>
                  </a:cubicBezTo>
                  <a:cubicBezTo>
                    <a:pt x="32823" y="1110"/>
                    <a:pt x="32824" y="1110"/>
                    <a:pt x="32826" y="1110"/>
                  </a:cubicBezTo>
                  <a:cubicBezTo>
                    <a:pt x="32803" y="1094"/>
                    <a:pt x="32792" y="1091"/>
                    <a:pt x="32783" y="1091"/>
                  </a:cubicBezTo>
                  <a:cubicBezTo>
                    <a:pt x="32778" y="1091"/>
                    <a:pt x="32773" y="1092"/>
                    <a:pt x="32768" y="1092"/>
                  </a:cubicBezTo>
                  <a:cubicBezTo>
                    <a:pt x="32756" y="1092"/>
                    <a:pt x="32739" y="1087"/>
                    <a:pt x="32697" y="1058"/>
                  </a:cubicBezTo>
                  <a:lnTo>
                    <a:pt x="32715" y="1052"/>
                  </a:lnTo>
                  <a:cubicBezTo>
                    <a:pt x="32346" y="852"/>
                    <a:pt x="31880" y="587"/>
                    <a:pt x="31518" y="480"/>
                  </a:cubicBezTo>
                  <a:cubicBezTo>
                    <a:pt x="31470" y="429"/>
                    <a:pt x="31351" y="372"/>
                    <a:pt x="31169" y="279"/>
                  </a:cubicBezTo>
                  <a:lnTo>
                    <a:pt x="31169" y="279"/>
                  </a:lnTo>
                  <a:cubicBezTo>
                    <a:pt x="31188" y="290"/>
                    <a:pt x="31186" y="294"/>
                    <a:pt x="31174" y="294"/>
                  </a:cubicBezTo>
                  <a:cubicBezTo>
                    <a:pt x="31157" y="294"/>
                    <a:pt x="31117" y="285"/>
                    <a:pt x="31090" y="276"/>
                  </a:cubicBezTo>
                  <a:lnTo>
                    <a:pt x="31001" y="213"/>
                  </a:lnTo>
                  <a:cubicBezTo>
                    <a:pt x="30887" y="150"/>
                    <a:pt x="30712" y="133"/>
                    <a:pt x="30595" y="118"/>
                  </a:cubicBezTo>
                  <a:cubicBezTo>
                    <a:pt x="30575" y="109"/>
                    <a:pt x="30570" y="101"/>
                    <a:pt x="30566" y="93"/>
                  </a:cubicBezTo>
                  <a:cubicBezTo>
                    <a:pt x="30523" y="77"/>
                    <a:pt x="30495" y="73"/>
                    <a:pt x="30474" y="73"/>
                  </a:cubicBezTo>
                  <a:cubicBezTo>
                    <a:pt x="30443" y="73"/>
                    <a:pt x="30428" y="83"/>
                    <a:pt x="30403" y="83"/>
                  </a:cubicBezTo>
                  <a:cubicBezTo>
                    <a:pt x="30401" y="83"/>
                    <a:pt x="30400" y="83"/>
                    <a:pt x="30399" y="83"/>
                  </a:cubicBezTo>
                  <a:cubicBezTo>
                    <a:pt x="30399" y="83"/>
                    <a:pt x="30331" y="52"/>
                    <a:pt x="30327" y="52"/>
                  </a:cubicBezTo>
                  <a:cubicBezTo>
                    <a:pt x="30327" y="52"/>
                    <a:pt x="30327" y="53"/>
                    <a:pt x="30327" y="53"/>
                  </a:cubicBezTo>
                  <a:lnTo>
                    <a:pt x="30307" y="71"/>
                  </a:lnTo>
                  <a:cubicBezTo>
                    <a:pt x="30298" y="71"/>
                    <a:pt x="30288" y="71"/>
                    <a:pt x="30278" y="71"/>
                  </a:cubicBezTo>
                  <a:cubicBezTo>
                    <a:pt x="30166" y="71"/>
                    <a:pt x="30038" y="55"/>
                    <a:pt x="30051" y="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247650" y="4792337"/>
              <a:ext cx="8431072" cy="290908"/>
            </a:xfrm>
            <a:custGeom>
              <a:avLst/>
              <a:gdLst/>
              <a:ahLst/>
              <a:cxnLst/>
              <a:rect l="l" t="t" r="r" b="b"/>
              <a:pathLst>
                <a:path w="42498" h="1939" extrusionOk="0">
                  <a:moveTo>
                    <a:pt x="38640" y="0"/>
                  </a:moveTo>
                  <a:lnTo>
                    <a:pt x="38640" y="0"/>
                  </a:lnTo>
                  <a:cubicBezTo>
                    <a:pt x="38488" y="17"/>
                    <a:pt x="38416" y="23"/>
                    <a:pt x="38191" y="76"/>
                  </a:cubicBezTo>
                  <a:cubicBezTo>
                    <a:pt x="38191" y="94"/>
                    <a:pt x="38268" y="82"/>
                    <a:pt x="38168" y="115"/>
                  </a:cubicBezTo>
                  <a:cubicBezTo>
                    <a:pt x="38149" y="123"/>
                    <a:pt x="38132" y="129"/>
                    <a:pt x="38116" y="134"/>
                  </a:cubicBezTo>
                  <a:lnTo>
                    <a:pt x="38116" y="134"/>
                  </a:lnTo>
                  <a:cubicBezTo>
                    <a:pt x="38201" y="114"/>
                    <a:pt x="38313" y="111"/>
                    <a:pt x="38251" y="93"/>
                  </a:cubicBezTo>
                  <a:cubicBezTo>
                    <a:pt x="38287" y="68"/>
                    <a:pt x="38389" y="40"/>
                    <a:pt x="38494" y="35"/>
                  </a:cubicBezTo>
                  <a:cubicBezTo>
                    <a:pt x="38546" y="31"/>
                    <a:pt x="38598" y="28"/>
                    <a:pt x="38642" y="28"/>
                  </a:cubicBezTo>
                  <a:cubicBezTo>
                    <a:pt x="38686" y="29"/>
                    <a:pt x="38721" y="37"/>
                    <a:pt x="38740" y="42"/>
                  </a:cubicBezTo>
                  <a:cubicBezTo>
                    <a:pt x="38908" y="20"/>
                    <a:pt x="38609" y="29"/>
                    <a:pt x="38640" y="0"/>
                  </a:cubicBezTo>
                  <a:close/>
                  <a:moveTo>
                    <a:pt x="38116" y="134"/>
                  </a:moveTo>
                  <a:cubicBezTo>
                    <a:pt x="38100" y="138"/>
                    <a:pt x="38085" y="142"/>
                    <a:pt x="38072" y="148"/>
                  </a:cubicBezTo>
                  <a:lnTo>
                    <a:pt x="38072" y="148"/>
                  </a:lnTo>
                  <a:cubicBezTo>
                    <a:pt x="38086" y="144"/>
                    <a:pt x="38100" y="140"/>
                    <a:pt x="38116" y="134"/>
                  </a:cubicBezTo>
                  <a:close/>
                  <a:moveTo>
                    <a:pt x="20481" y="270"/>
                  </a:moveTo>
                  <a:cubicBezTo>
                    <a:pt x="20480" y="270"/>
                    <a:pt x="20479" y="270"/>
                    <a:pt x="20478" y="270"/>
                  </a:cubicBezTo>
                  <a:cubicBezTo>
                    <a:pt x="20478" y="270"/>
                    <a:pt x="20479" y="270"/>
                    <a:pt x="20480" y="270"/>
                  </a:cubicBezTo>
                  <a:cubicBezTo>
                    <a:pt x="20481" y="270"/>
                    <a:pt x="20483" y="270"/>
                    <a:pt x="20484" y="270"/>
                  </a:cubicBezTo>
                  <a:lnTo>
                    <a:pt x="20484" y="270"/>
                  </a:lnTo>
                  <a:cubicBezTo>
                    <a:pt x="20483" y="270"/>
                    <a:pt x="20482" y="270"/>
                    <a:pt x="20481" y="270"/>
                  </a:cubicBezTo>
                  <a:close/>
                  <a:moveTo>
                    <a:pt x="39511" y="161"/>
                  </a:moveTo>
                  <a:cubicBezTo>
                    <a:pt x="39456" y="161"/>
                    <a:pt x="39545" y="219"/>
                    <a:pt x="39650" y="269"/>
                  </a:cubicBezTo>
                  <a:cubicBezTo>
                    <a:pt x="39652" y="271"/>
                    <a:pt x="39654" y="272"/>
                    <a:pt x="39656" y="274"/>
                  </a:cubicBezTo>
                  <a:lnTo>
                    <a:pt x="39656" y="274"/>
                  </a:lnTo>
                  <a:cubicBezTo>
                    <a:pt x="39654" y="266"/>
                    <a:pt x="39657" y="261"/>
                    <a:pt x="39671" y="261"/>
                  </a:cubicBezTo>
                  <a:cubicBezTo>
                    <a:pt x="39675" y="261"/>
                    <a:pt x="39678" y="261"/>
                    <a:pt x="39683" y="261"/>
                  </a:cubicBezTo>
                  <a:lnTo>
                    <a:pt x="39683" y="261"/>
                  </a:lnTo>
                  <a:cubicBezTo>
                    <a:pt x="39638" y="239"/>
                    <a:pt x="39602" y="206"/>
                    <a:pt x="39538" y="196"/>
                  </a:cubicBezTo>
                  <a:cubicBezTo>
                    <a:pt x="39511" y="177"/>
                    <a:pt x="39590" y="191"/>
                    <a:pt x="39519" y="161"/>
                  </a:cubicBezTo>
                  <a:cubicBezTo>
                    <a:pt x="39516" y="161"/>
                    <a:pt x="39513" y="161"/>
                    <a:pt x="39511" y="161"/>
                  </a:cubicBezTo>
                  <a:close/>
                  <a:moveTo>
                    <a:pt x="31147" y="268"/>
                  </a:moveTo>
                  <a:cubicBezTo>
                    <a:pt x="31153" y="271"/>
                    <a:pt x="31159" y="274"/>
                    <a:pt x="31164" y="277"/>
                  </a:cubicBezTo>
                  <a:lnTo>
                    <a:pt x="31164" y="277"/>
                  </a:lnTo>
                  <a:cubicBezTo>
                    <a:pt x="31159" y="274"/>
                    <a:pt x="31154" y="271"/>
                    <a:pt x="31147" y="268"/>
                  </a:cubicBezTo>
                  <a:close/>
                  <a:moveTo>
                    <a:pt x="39683" y="261"/>
                  </a:moveTo>
                  <a:cubicBezTo>
                    <a:pt x="39707" y="274"/>
                    <a:pt x="39734" y="283"/>
                    <a:pt x="39770" y="283"/>
                  </a:cubicBezTo>
                  <a:cubicBezTo>
                    <a:pt x="39728" y="270"/>
                    <a:pt x="39700" y="264"/>
                    <a:pt x="39683" y="261"/>
                  </a:cubicBezTo>
                  <a:close/>
                  <a:moveTo>
                    <a:pt x="39656" y="274"/>
                  </a:moveTo>
                  <a:cubicBezTo>
                    <a:pt x="39657" y="277"/>
                    <a:pt x="39658" y="281"/>
                    <a:pt x="39660" y="284"/>
                  </a:cubicBezTo>
                  <a:lnTo>
                    <a:pt x="39660" y="284"/>
                  </a:lnTo>
                  <a:cubicBezTo>
                    <a:pt x="39664" y="283"/>
                    <a:pt x="39663" y="280"/>
                    <a:pt x="39656" y="274"/>
                  </a:cubicBezTo>
                  <a:close/>
                  <a:moveTo>
                    <a:pt x="21773" y="345"/>
                  </a:moveTo>
                  <a:lnTo>
                    <a:pt x="21773" y="345"/>
                  </a:lnTo>
                  <a:cubicBezTo>
                    <a:pt x="21776" y="346"/>
                    <a:pt x="21779" y="347"/>
                    <a:pt x="21782" y="347"/>
                  </a:cubicBezTo>
                  <a:cubicBezTo>
                    <a:pt x="21779" y="346"/>
                    <a:pt x="21776" y="346"/>
                    <a:pt x="21773" y="345"/>
                  </a:cubicBezTo>
                  <a:close/>
                  <a:moveTo>
                    <a:pt x="29719" y="360"/>
                  </a:moveTo>
                  <a:lnTo>
                    <a:pt x="29719" y="360"/>
                  </a:lnTo>
                  <a:cubicBezTo>
                    <a:pt x="29694" y="365"/>
                    <a:pt x="29668" y="371"/>
                    <a:pt x="29640" y="377"/>
                  </a:cubicBezTo>
                  <a:lnTo>
                    <a:pt x="29709" y="366"/>
                  </a:lnTo>
                  <a:cubicBezTo>
                    <a:pt x="29713" y="364"/>
                    <a:pt x="29716" y="362"/>
                    <a:pt x="29719" y="360"/>
                  </a:cubicBezTo>
                  <a:close/>
                  <a:moveTo>
                    <a:pt x="11833" y="397"/>
                  </a:moveTo>
                  <a:cubicBezTo>
                    <a:pt x="11830" y="399"/>
                    <a:pt x="11829" y="399"/>
                    <a:pt x="11829" y="400"/>
                  </a:cubicBezTo>
                  <a:lnTo>
                    <a:pt x="11829" y="400"/>
                  </a:lnTo>
                  <a:cubicBezTo>
                    <a:pt x="11831" y="399"/>
                    <a:pt x="11832" y="398"/>
                    <a:pt x="11833" y="397"/>
                  </a:cubicBezTo>
                  <a:close/>
                  <a:moveTo>
                    <a:pt x="37043" y="486"/>
                  </a:moveTo>
                  <a:cubicBezTo>
                    <a:pt x="37032" y="490"/>
                    <a:pt x="37013" y="500"/>
                    <a:pt x="36983" y="518"/>
                  </a:cubicBezTo>
                  <a:cubicBezTo>
                    <a:pt x="37009" y="506"/>
                    <a:pt x="37028" y="496"/>
                    <a:pt x="37043" y="486"/>
                  </a:cubicBezTo>
                  <a:close/>
                  <a:moveTo>
                    <a:pt x="19896" y="550"/>
                  </a:moveTo>
                  <a:cubicBezTo>
                    <a:pt x="19891" y="553"/>
                    <a:pt x="19885" y="556"/>
                    <a:pt x="19878" y="560"/>
                  </a:cubicBezTo>
                  <a:lnTo>
                    <a:pt x="19878" y="560"/>
                  </a:lnTo>
                  <a:cubicBezTo>
                    <a:pt x="19880" y="559"/>
                    <a:pt x="19882" y="559"/>
                    <a:pt x="19883" y="558"/>
                  </a:cubicBezTo>
                  <a:lnTo>
                    <a:pt x="19883" y="558"/>
                  </a:lnTo>
                  <a:cubicBezTo>
                    <a:pt x="19888" y="556"/>
                    <a:pt x="19892" y="553"/>
                    <a:pt x="19896" y="550"/>
                  </a:cubicBezTo>
                  <a:close/>
                  <a:moveTo>
                    <a:pt x="22655" y="645"/>
                  </a:moveTo>
                  <a:lnTo>
                    <a:pt x="22655" y="645"/>
                  </a:lnTo>
                  <a:cubicBezTo>
                    <a:pt x="22677" y="657"/>
                    <a:pt x="22690" y="660"/>
                    <a:pt x="22717" y="668"/>
                  </a:cubicBezTo>
                  <a:cubicBezTo>
                    <a:pt x="22714" y="666"/>
                    <a:pt x="22711" y="665"/>
                    <a:pt x="22708" y="663"/>
                  </a:cubicBezTo>
                  <a:lnTo>
                    <a:pt x="22708" y="663"/>
                  </a:lnTo>
                  <a:cubicBezTo>
                    <a:pt x="22690" y="657"/>
                    <a:pt x="22673" y="651"/>
                    <a:pt x="22655" y="645"/>
                  </a:cubicBezTo>
                  <a:close/>
                  <a:moveTo>
                    <a:pt x="19684" y="673"/>
                  </a:moveTo>
                  <a:cubicBezTo>
                    <a:pt x="19660" y="689"/>
                    <a:pt x="19637" y="704"/>
                    <a:pt x="19620" y="711"/>
                  </a:cubicBezTo>
                  <a:lnTo>
                    <a:pt x="19620" y="711"/>
                  </a:lnTo>
                  <a:cubicBezTo>
                    <a:pt x="19638" y="700"/>
                    <a:pt x="19660" y="687"/>
                    <a:pt x="19684" y="673"/>
                  </a:cubicBezTo>
                  <a:close/>
                  <a:moveTo>
                    <a:pt x="35838" y="1101"/>
                  </a:moveTo>
                  <a:lnTo>
                    <a:pt x="35821" y="1114"/>
                  </a:lnTo>
                  <a:lnTo>
                    <a:pt x="35821" y="1114"/>
                  </a:lnTo>
                  <a:cubicBezTo>
                    <a:pt x="35826" y="1110"/>
                    <a:pt x="35832" y="1106"/>
                    <a:pt x="35838" y="1101"/>
                  </a:cubicBezTo>
                  <a:close/>
                  <a:moveTo>
                    <a:pt x="35340" y="1331"/>
                  </a:moveTo>
                  <a:lnTo>
                    <a:pt x="35340" y="1331"/>
                  </a:lnTo>
                  <a:cubicBezTo>
                    <a:pt x="35334" y="1335"/>
                    <a:pt x="35330" y="1339"/>
                    <a:pt x="35329" y="1342"/>
                  </a:cubicBezTo>
                  <a:lnTo>
                    <a:pt x="35329" y="1342"/>
                  </a:lnTo>
                  <a:cubicBezTo>
                    <a:pt x="35333" y="1338"/>
                    <a:pt x="35337" y="1335"/>
                    <a:pt x="35340" y="1331"/>
                  </a:cubicBezTo>
                  <a:close/>
                  <a:moveTo>
                    <a:pt x="17870" y="1531"/>
                  </a:moveTo>
                  <a:cubicBezTo>
                    <a:pt x="17867" y="1531"/>
                    <a:pt x="17860" y="1536"/>
                    <a:pt x="17852" y="1541"/>
                  </a:cubicBezTo>
                  <a:lnTo>
                    <a:pt x="17852" y="1541"/>
                  </a:lnTo>
                  <a:cubicBezTo>
                    <a:pt x="17859" y="1539"/>
                    <a:pt x="17866" y="1537"/>
                    <a:pt x="17872" y="1534"/>
                  </a:cubicBezTo>
                  <a:cubicBezTo>
                    <a:pt x="17872" y="1532"/>
                    <a:pt x="17871" y="1531"/>
                    <a:pt x="17870" y="1531"/>
                  </a:cubicBezTo>
                  <a:close/>
                  <a:moveTo>
                    <a:pt x="42013" y="1605"/>
                  </a:moveTo>
                  <a:cubicBezTo>
                    <a:pt x="42023" y="1609"/>
                    <a:pt x="42031" y="1611"/>
                    <a:pt x="42036" y="1611"/>
                  </a:cubicBezTo>
                  <a:cubicBezTo>
                    <a:pt x="42038" y="1611"/>
                    <a:pt x="42039" y="1611"/>
                    <a:pt x="42040" y="1610"/>
                  </a:cubicBezTo>
                  <a:cubicBezTo>
                    <a:pt x="42031" y="1608"/>
                    <a:pt x="42022" y="1607"/>
                    <a:pt x="42013" y="1605"/>
                  </a:cubicBezTo>
                  <a:close/>
                  <a:moveTo>
                    <a:pt x="25811" y="1671"/>
                  </a:moveTo>
                  <a:lnTo>
                    <a:pt x="25795" y="1674"/>
                  </a:lnTo>
                  <a:lnTo>
                    <a:pt x="25795" y="1674"/>
                  </a:lnTo>
                  <a:cubicBezTo>
                    <a:pt x="25801" y="1673"/>
                    <a:pt x="25807" y="1672"/>
                    <a:pt x="25811" y="1671"/>
                  </a:cubicBezTo>
                  <a:close/>
                  <a:moveTo>
                    <a:pt x="42455" y="1688"/>
                  </a:moveTo>
                  <a:cubicBezTo>
                    <a:pt x="42463" y="1689"/>
                    <a:pt x="42472" y="1690"/>
                    <a:pt x="42480" y="1690"/>
                  </a:cubicBezTo>
                  <a:cubicBezTo>
                    <a:pt x="42486" y="1690"/>
                    <a:pt x="42492" y="1690"/>
                    <a:pt x="42497" y="1689"/>
                  </a:cubicBezTo>
                  <a:lnTo>
                    <a:pt x="42497" y="1689"/>
                  </a:lnTo>
                  <a:cubicBezTo>
                    <a:pt x="42497" y="1689"/>
                    <a:pt x="42496" y="1689"/>
                    <a:pt x="42493" y="1689"/>
                  </a:cubicBezTo>
                  <a:cubicBezTo>
                    <a:pt x="42486" y="1689"/>
                    <a:pt x="42472" y="1689"/>
                    <a:pt x="42455" y="1688"/>
                  </a:cubicBezTo>
                  <a:close/>
                  <a:moveTo>
                    <a:pt x="30051" y="31"/>
                  </a:moveTo>
                  <a:cubicBezTo>
                    <a:pt x="30005" y="39"/>
                    <a:pt x="29960" y="49"/>
                    <a:pt x="30018" y="54"/>
                  </a:cubicBezTo>
                  <a:cubicBezTo>
                    <a:pt x="29993" y="52"/>
                    <a:pt x="29958" y="51"/>
                    <a:pt x="29916" y="51"/>
                  </a:cubicBezTo>
                  <a:cubicBezTo>
                    <a:pt x="29862" y="51"/>
                    <a:pt x="29797" y="54"/>
                    <a:pt x="29729" y="64"/>
                  </a:cubicBezTo>
                  <a:cubicBezTo>
                    <a:pt x="29611" y="86"/>
                    <a:pt x="29480" y="108"/>
                    <a:pt x="29384" y="147"/>
                  </a:cubicBezTo>
                  <a:cubicBezTo>
                    <a:pt x="29419" y="140"/>
                    <a:pt x="29440" y="137"/>
                    <a:pt x="29454" y="137"/>
                  </a:cubicBezTo>
                  <a:cubicBezTo>
                    <a:pt x="29478" y="137"/>
                    <a:pt x="29478" y="146"/>
                    <a:pt x="29486" y="156"/>
                  </a:cubicBezTo>
                  <a:cubicBezTo>
                    <a:pt x="29467" y="197"/>
                    <a:pt x="29441" y="163"/>
                    <a:pt x="29367" y="204"/>
                  </a:cubicBezTo>
                  <a:cubicBezTo>
                    <a:pt x="29362" y="193"/>
                    <a:pt x="29269" y="208"/>
                    <a:pt x="29362" y="171"/>
                  </a:cubicBezTo>
                  <a:lnTo>
                    <a:pt x="29362" y="171"/>
                  </a:lnTo>
                  <a:cubicBezTo>
                    <a:pt x="29082" y="202"/>
                    <a:pt x="28741" y="385"/>
                    <a:pt x="28440" y="533"/>
                  </a:cubicBezTo>
                  <a:cubicBezTo>
                    <a:pt x="28381" y="567"/>
                    <a:pt x="28402" y="563"/>
                    <a:pt x="28378" y="586"/>
                  </a:cubicBezTo>
                  <a:cubicBezTo>
                    <a:pt x="28174" y="655"/>
                    <a:pt x="27964" y="810"/>
                    <a:pt x="27758" y="907"/>
                  </a:cubicBezTo>
                  <a:cubicBezTo>
                    <a:pt x="27763" y="906"/>
                    <a:pt x="27766" y="905"/>
                    <a:pt x="27769" y="905"/>
                  </a:cubicBezTo>
                  <a:cubicBezTo>
                    <a:pt x="27802" y="905"/>
                    <a:pt x="27757" y="968"/>
                    <a:pt x="27655" y="1025"/>
                  </a:cubicBezTo>
                  <a:cubicBezTo>
                    <a:pt x="27619" y="1055"/>
                    <a:pt x="27599" y="1064"/>
                    <a:pt x="27585" y="1064"/>
                  </a:cubicBezTo>
                  <a:cubicBezTo>
                    <a:pt x="27566" y="1064"/>
                    <a:pt x="27556" y="1048"/>
                    <a:pt x="27525" y="1048"/>
                  </a:cubicBezTo>
                  <a:cubicBezTo>
                    <a:pt x="27512" y="1048"/>
                    <a:pt x="27495" y="1051"/>
                    <a:pt x="27471" y="1060"/>
                  </a:cubicBezTo>
                  <a:cubicBezTo>
                    <a:pt x="27424" y="1100"/>
                    <a:pt x="27324" y="1158"/>
                    <a:pt x="27280" y="1176"/>
                  </a:cubicBezTo>
                  <a:lnTo>
                    <a:pt x="27281" y="1171"/>
                  </a:lnTo>
                  <a:lnTo>
                    <a:pt x="27281" y="1171"/>
                  </a:lnTo>
                  <a:cubicBezTo>
                    <a:pt x="27220" y="1216"/>
                    <a:pt x="27119" y="1279"/>
                    <a:pt x="27033" y="1304"/>
                  </a:cubicBezTo>
                  <a:lnTo>
                    <a:pt x="27044" y="1296"/>
                  </a:lnTo>
                  <a:lnTo>
                    <a:pt x="27044" y="1296"/>
                  </a:lnTo>
                  <a:cubicBezTo>
                    <a:pt x="26977" y="1324"/>
                    <a:pt x="26893" y="1342"/>
                    <a:pt x="26825" y="1374"/>
                  </a:cubicBezTo>
                  <a:cubicBezTo>
                    <a:pt x="26805" y="1414"/>
                    <a:pt x="26627" y="1460"/>
                    <a:pt x="26593" y="1499"/>
                  </a:cubicBezTo>
                  <a:cubicBezTo>
                    <a:pt x="26585" y="1499"/>
                    <a:pt x="26593" y="1495"/>
                    <a:pt x="26582" y="1495"/>
                  </a:cubicBezTo>
                  <a:cubicBezTo>
                    <a:pt x="26580" y="1495"/>
                    <a:pt x="26578" y="1495"/>
                    <a:pt x="26575" y="1495"/>
                  </a:cubicBezTo>
                  <a:lnTo>
                    <a:pt x="26576" y="1518"/>
                  </a:lnTo>
                  <a:cubicBezTo>
                    <a:pt x="26577" y="1521"/>
                    <a:pt x="26430" y="1550"/>
                    <a:pt x="26430" y="1550"/>
                  </a:cubicBezTo>
                  <a:cubicBezTo>
                    <a:pt x="26458" y="1532"/>
                    <a:pt x="26464" y="1521"/>
                    <a:pt x="26501" y="1504"/>
                  </a:cubicBezTo>
                  <a:lnTo>
                    <a:pt x="26501" y="1504"/>
                  </a:lnTo>
                  <a:cubicBezTo>
                    <a:pt x="26346" y="1533"/>
                    <a:pt x="26456" y="1538"/>
                    <a:pt x="26379" y="1573"/>
                  </a:cubicBezTo>
                  <a:cubicBezTo>
                    <a:pt x="26329" y="1596"/>
                    <a:pt x="26303" y="1602"/>
                    <a:pt x="26284" y="1602"/>
                  </a:cubicBezTo>
                  <a:cubicBezTo>
                    <a:pt x="26264" y="1602"/>
                    <a:pt x="26250" y="1596"/>
                    <a:pt x="26223" y="1596"/>
                  </a:cubicBezTo>
                  <a:cubicBezTo>
                    <a:pt x="26265" y="1578"/>
                    <a:pt x="26303" y="1586"/>
                    <a:pt x="26328" y="1573"/>
                  </a:cubicBezTo>
                  <a:cubicBezTo>
                    <a:pt x="26344" y="1563"/>
                    <a:pt x="26346" y="1560"/>
                    <a:pt x="26340" y="1560"/>
                  </a:cubicBezTo>
                  <a:cubicBezTo>
                    <a:pt x="26328" y="1560"/>
                    <a:pt x="26285" y="1574"/>
                    <a:pt x="26266" y="1574"/>
                  </a:cubicBezTo>
                  <a:cubicBezTo>
                    <a:pt x="26261" y="1574"/>
                    <a:pt x="26258" y="1573"/>
                    <a:pt x="26257" y="1571"/>
                  </a:cubicBezTo>
                  <a:cubicBezTo>
                    <a:pt x="26234" y="1574"/>
                    <a:pt x="26230" y="1603"/>
                    <a:pt x="26150" y="1612"/>
                  </a:cubicBezTo>
                  <a:cubicBezTo>
                    <a:pt x="26115" y="1616"/>
                    <a:pt x="26059" y="1631"/>
                    <a:pt x="26011" y="1635"/>
                  </a:cubicBezTo>
                  <a:cubicBezTo>
                    <a:pt x="26003" y="1635"/>
                    <a:pt x="25995" y="1635"/>
                    <a:pt x="25988" y="1635"/>
                  </a:cubicBezTo>
                  <a:cubicBezTo>
                    <a:pt x="25953" y="1635"/>
                    <a:pt x="25931" y="1632"/>
                    <a:pt x="25938" y="1621"/>
                  </a:cubicBezTo>
                  <a:lnTo>
                    <a:pt x="25938" y="1621"/>
                  </a:lnTo>
                  <a:cubicBezTo>
                    <a:pt x="25880" y="1638"/>
                    <a:pt x="25811" y="1641"/>
                    <a:pt x="25766" y="1654"/>
                  </a:cubicBezTo>
                  <a:cubicBezTo>
                    <a:pt x="25823" y="1655"/>
                    <a:pt x="25926" y="1654"/>
                    <a:pt x="25940" y="1669"/>
                  </a:cubicBezTo>
                  <a:cubicBezTo>
                    <a:pt x="25901" y="1673"/>
                    <a:pt x="25833" y="1682"/>
                    <a:pt x="25796" y="1682"/>
                  </a:cubicBezTo>
                  <a:cubicBezTo>
                    <a:pt x="25783" y="1682"/>
                    <a:pt x="25774" y="1681"/>
                    <a:pt x="25770" y="1679"/>
                  </a:cubicBezTo>
                  <a:lnTo>
                    <a:pt x="25795" y="1674"/>
                  </a:lnTo>
                  <a:lnTo>
                    <a:pt x="25795" y="1674"/>
                  </a:lnTo>
                  <a:cubicBezTo>
                    <a:pt x="25786" y="1675"/>
                    <a:pt x="25776" y="1675"/>
                    <a:pt x="25765" y="1675"/>
                  </a:cubicBezTo>
                  <a:cubicBezTo>
                    <a:pt x="25740" y="1675"/>
                    <a:pt x="25713" y="1673"/>
                    <a:pt x="25695" y="1673"/>
                  </a:cubicBezTo>
                  <a:cubicBezTo>
                    <a:pt x="25672" y="1673"/>
                    <a:pt x="25665" y="1676"/>
                    <a:pt x="25697" y="1689"/>
                  </a:cubicBezTo>
                  <a:lnTo>
                    <a:pt x="25592" y="1651"/>
                  </a:lnTo>
                  <a:cubicBezTo>
                    <a:pt x="25579" y="1657"/>
                    <a:pt x="25560" y="1660"/>
                    <a:pt x="25537" y="1660"/>
                  </a:cubicBezTo>
                  <a:cubicBezTo>
                    <a:pt x="25485" y="1660"/>
                    <a:pt x="25415" y="1648"/>
                    <a:pt x="25354" y="1638"/>
                  </a:cubicBezTo>
                  <a:cubicBezTo>
                    <a:pt x="25355" y="1613"/>
                    <a:pt x="25430" y="1599"/>
                    <a:pt x="25271" y="1564"/>
                  </a:cubicBezTo>
                  <a:lnTo>
                    <a:pt x="25128" y="1550"/>
                  </a:lnTo>
                  <a:cubicBezTo>
                    <a:pt x="25055" y="1530"/>
                    <a:pt x="25037" y="1520"/>
                    <a:pt x="25054" y="1510"/>
                  </a:cubicBezTo>
                  <a:cubicBezTo>
                    <a:pt x="24817" y="1411"/>
                    <a:pt x="24779" y="1487"/>
                    <a:pt x="24598" y="1384"/>
                  </a:cubicBezTo>
                  <a:lnTo>
                    <a:pt x="24598" y="1384"/>
                  </a:lnTo>
                  <a:cubicBezTo>
                    <a:pt x="24608" y="1384"/>
                    <a:pt x="24616" y="1385"/>
                    <a:pt x="24623" y="1385"/>
                  </a:cubicBezTo>
                  <a:cubicBezTo>
                    <a:pt x="24677" y="1385"/>
                    <a:pt x="24616" y="1355"/>
                    <a:pt x="24544" y="1316"/>
                  </a:cubicBezTo>
                  <a:cubicBezTo>
                    <a:pt x="24542" y="1317"/>
                    <a:pt x="24537" y="1319"/>
                    <a:pt x="24529" y="1319"/>
                  </a:cubicBezTo>
                  <a:cubicBezTo>
                    <a:pt x="24521" y="1319"/>
                    <a:pt x="24509" y="1317"/>
                    <a:pt x="24492" y="1310"/>
                  </a:cubicBezTo>
                  <a:lnTo>
                    <a:pt x="24492" y="1310"/>
                  </a:lnTo>
                  <a:cubicBezTo>
                    <a:pt x="24510" y="1332"/>
                    <a:pt x="24549" y="1313"/>
                    <a:pt x="24606" y="1359"/>
                  </a:cubicBezTo>
                  <a:cubicBezTo>
                    <a:pt x="24608" y="1364"/>
                    <a:pt x="24607" y="1366"/>
                    <a:pt x="24602" y="1366"/>
                  </a:cubicBezTo>
                  <a:cubicBezTo>
                    <a:pt x="24583" y="1366"/>
                    <a:pt x="24516" y="1334"/>
                    <a:pt x="24483" y="1324"/>
                  </a:cubicBezTo>
                  <a:cubicBezTo>
                    <a:pt x="24344" y="1191"/>
                    <a:pt x="23944" y="1036"/>
                    <a:pt x="23695" y="862"/>
                  </a:cubicBezTo>
                  <a:lnTo>
                    <a:pt x="23695" y="862"/>
                  </a:lnTo>
                  <a:cubicBezTo>
                    <a:pt x="23695" y="869"/>
                    <a:pt x="23692" y="872"/>
                    <a:pt x="23685" y="872"/>
                  </a:cubicBezTo>
                  <a:cubicBezTo>
                    <a:pt x="23655" y="872"/>
                    <a:pt x="23562" y="803"/>
                    <a:pt x="23512" y="788"/>
                  </a:cubicBezTo>
                  <a:cubicBezTo>
                    <a:pt x="23545" y="764"/>
                    <a:pt x="23360" y="712"/>
                    <a:pt x="23296" y="655"/>
                  </a:cubicBezTo>
                  <a:lnTo>
                    <a:pt x="23296" y="655"/>
                  </a:lnTo>
                  <a:lnTo>
                    <a:pt x="23320" y="707"/>
                  </a:lnTo>
                  <a:cubicBezTo>
                    <a:pt x="23167" y="601"/>
                    <a:pt x="23029" y="616"/>
                    <a:pt x="22945" y="526"/>
                  </a:cubicBezTo>
                  <a:cubicBezTo>
                    <a:pt x="22914" y="507"/>
                    <a:pt x="22909" y="500"/>
                    <a:pt x="22919" y="500"/>
                  </a:cubicBezTo>
                  <a:cubicBezTo>
                    <a:pt x="22936" y="500"/>
                    <a:pt x="23002" y="524"/>
                    <a:pt x="23030" y="534"/>
                  </a:cubicBezTo>
                  <a:cubicBezTo>
                    <a:pt x="22919" y="431"/>
                    <a:pt x="22668" y="397"/>
                    <a:pt x="22579" y="312"/>
                  </a:cubicBezTo>
                  <a:lnTo>
                    <a:pt x="22579" y="312"/>
                  </a:lnTo>
                  <a:cubicBezTo>
                    <a:pt x="22566" y="319"/>
                    <a:pt x="22579" y="339"/>
                    <a:pt x="22543" y="339"/>
                  </a:cubicBezTo>
                  <a:cubicBezTo>
                    <a:pt x="22528" y="339"/>
                    <a:pt x="22505" y="336"/>
                    <a:pt x="22469" y="326"/>
                  </a:cubicBezTo>
                  <a:cubicBezTo>
                    <a:pt x="22424" y="302"/>
                    <a:pt x="22356" y="267"/>
                    <a:pt x="22302" y="238"/>
                  </a:cubicBezTo>
                  <a:cubicBezTo>
                    <a:pt x="22245" y="214"/>
                    <a:pt x="22203" y="195"/>
                    <a:pt x="22213" y="194"/>
                  </a:cubicBezTo>
                  <a:cubicBezTo>
                    <a:pt x="22129" y="179"/>
                    <a:pt x="22106" y="181"/>
                    <a:pt x="22019" y="146"/>
                  </a:cubicBezTo>
                  <a:cubicBezTo>
                    <a:pt x="22022" y="143"/>
                    <a:pt x="22027" y="142"/>
                    <a:pt x="22033" y="142"/>
                  </a:cubicBezTo>
                  <a:cubicBezTo>
                    <a:pt x="22050" y="142"/>
                    <a:pt x="22076" y="149"/>
                    <a:pt x="22098" y="152"/>
                  </a:cubicBezTo>
                  <a:cubicBezTo>
                    <a:pt x="21956" y="106"/>
                    <a:pt x="21833" y="100"/>
                    <a:pt x="21703" y="99"/>
                  </a:cubicBezTo>
                  <a:cubicBezTo>
                    <a:pt x="21665" y="82"/>
                    <a:pt x="21579" y="73"/>
                    <a:pt x="21481" y="65"/>
                  </a:cubicBezTo>
                  <a:cubicBezTo>
                    <a:pt x="21389" y="67"/>
                    <a:pt x="21287" y="74"/>
                    <a:pt x="21203" y="74"/>
                  </a:cubicBezTo>
                  <a:cubicBezTo>
                    <a:pt x="21197" y="74"/>
                    <a:pt x="21192" y="74"/>
                    <a:pt x="21187" y="74"/>
                  </a:cubicBezTo>
                  <a:cubicBezTo>
                    <a:pt x="21099" y="124"/>
                    <a:pt x="20916" y="111"/>
                    <a:pt x="20909" y="156"/>
                  </a:cubicBezTo>
                  <a:lnTo>
                    <a:pt x="20909" y="156"/>
                  </a:lnTo>
                  <a:cubicBezTo>
                    <a:pt x="20907" y="153"/>
                    <a:pt x="20898" y="152"/>
                    <a:pt x="20888" y="152"/>
                  </a:cubicBezTo>
                  <a:cubicBezTo>
                    <a:pt x="20885" y="152"/>
                    <a:pt x="20881" y="152"/>
                    <a:pt x="20879" y="152"/>
                  </a:cubicBezTo>
                  <a:cubicBezTo>
                    <a:pt x="20821" y="182"/>
                    <a:pt x="20780" y="223"/>
                    <a:pt x="20705" y="248"/>
                  </a:cubicBezTo>
                  <a:lnTo>
                    <a:pt x="20721" y="213"/>
                  </a:lnTo>
                  <a:cubicBezTo>
                    <a:pt x="20722" y="205"/>
                    <a:pt x="20716" y="202"/>
                    <a:pt x="20706" y="202"/>
                  </a:cubicBezTo>
                  <a:cubicBezTo>
                    <a:pt x="20660" y="202"/>
                    <a:pt x="20520" y="266"/>
                    <a:pt x="20484" y="270"/>
                  </a:cubicBezTo>
                  <a:lnTo>
                    <a:pt x="20484" y="270"/>
                  </a:lnTo>
                  <a:cubicBezTo>
                    <a:pt x="20541" y="271"/>
                    <a:pt x="20393" y="303"/>
                    <a:pt x="20395" y="324"/>
                  </a:cubicBezTo>
                  <a:lnTo>
                    <a:pt x="20313" y="368"/>
                  </a:lnTo>
                  <a:cubicBezTo>
                    <a:pt x="20180" y="435"/>
                    <a:pt x="20302" y="389"/>
                    <a:pt x="20137" y="466"/>
                  </a:cubicBezTo>
                  <a:cubicBezTo>
                    <a:pt x="20113" y="478"/>
                    <a:pt x="20098" y="482"/>
                    <a:pt x="20090" y="482"/>
                  </a:cubicBezTo>
                  <a:cubicBezTo>
                    <a:pt x="20069" y="482"/>
                    <a:pt x="20100" y="448"/>
                    <a:pt x="20126" y="439"/>
                  </a:cubicBezTo>
                  <a:lnTo>
                    <a:pt x="20126" y="439"/>
                  </a:lnTo>
                  <a:cubicBezTo>
                    <a:pt x="20044" y="462"/>
                    <a:pt x="19971" y="506"/>
                    <a:pt x="19896" y="550"/>
                  </a:cubicBezTo>
                  <a:lnTo>
                    <a:pt x="19896" y="550"/>
                  </a:lnTo>
                  <a:cubicBezTo>
                    <a:pt x="19907" y="545"/>
                    <a:pt x="19913" y="542"/>
                    <a:pt x="19916" y="542"/>
                  </a:cubicBezTo>
                  <a:cubicBezTo>
                    <a:pt x="19919" y="542"/>
                    <a:pt x="19916" y="547"/>
                    <a:pt x="19904" y="557"/>
                  </a:cubicBezTo>
                  <a:cubicBezTo>
                    <a:pt x="19902" y="556"/>
                    <a:pt x="19900" y="556"/>
                    <a:pt x="19897" y="556"/>
                  </a:cubicBezTo>
                  <a:cubicBezTo>
                    <a:pt x="19894" y="556"/>
                    <a:pt x="19889" y="556"/>
                    <a:pt x="19883" y="558"/>
                  </a:cubicBezTo>
                  <a:lnTo>
                    <a:pt x="19883" y="558"/>
                  </a:lnTo>
                  <a:cubicBezTo>
                    <a:pt x="19854" y="576"/>
                    <a:pt x="19824" y="593"/>
                    <a:pt x="19793" y="609"/>
                  </a:cubicBezTo>
                  <a:cubicBezTo>
                    <a:pt x="19793" y="609"/>
                    <a:pt x="19793" y="608"/>
                    <a:pt x="19793" y="608"/>
                  </a:cubicBezTo>
                  <a:lnTo>
                    <a:pt x="19793" y="608"/>
                  </a:lnTo>
                  <a:cubicBezTo>
                    <a:pt x="19826" y="589"/>
                    <a:pt x="19856" y="572"/>
                    <a:pt x="19878" y="560"/>
                  </a:cubicBezTo>
                  <a:lnTo>
                    <a:pt x="19878" y="560"/>
                  </a:lnTo>
                  <a:cubicBezTo>
                    <a:pt x="19856" y="568"/>
                    <a:pt x="19825" y="584"/>
                    <a:pt x="19792" y="600"/>
                  </a:cubicBezTo>
                  <a:lnTo>
                    <a:pt x="19792" y="600"/>
                  </a:lnTo>
                  <a:cubicBezTo>
                    <a:pt x="19792" y="600"/>
                    <a:pt x="19792" y="600"/>
                    <a:pt x="19792" y="600"/>
                  </a:cubicBezTo>
                  <a:cubicBezTo>
                    <a:pt x="19788" y="600"/>
                    <a:pt x="19779" y="605"/>
                    <a:pt x="19768" y="613"/>
                  </a:cubicBezTo>
                  <a:lnTo>
                    <a:pt x="19768" y="613"/>
                  </a:lnTo>
                  <a:cubicBezTo>
                    <a:pt x="19741" y="627"/>
                    <a:pt x="19715" y="638"/>
                    <a:pt x="19697" y="643"/>
                  </a:cubicBezTo>
                  <a:lnTo>
                    <a:pt x="19709" y="613"/>
                  </a:lnTo>
                  <a:lnTo>
                    <a:pt x="19709" y="613"/>
                  </a:lnTo>
                  <a:cubicBezTo>
                    <a:pt x="19652" y="641"/>
                    <a:pt x="19510" y="746"/>
                    <a:pt x="19519" y="752"/>
                  </a:cubicBezTo>
                  <a:cubicBezTo>
                    <a:pt x="19292" y="856"/>
                    <a:pt x="18942" y="1065"/>
                    <a:pt x="18803" y="1152"/>
                  </a:cubicBezTo>
                  <a:lnTo>
                    <a:pt x="18803" y="1152"/>
                  </a:lnTo>
                  <a:cubicBezTo>
                    <a:pt x="18820" y="1139"/>
                    <a:pt x="18828" y="1131"/>
                    <a:pt x="18825" y="1131"/>
                  </a:cubicBezTo>
                  <a:cubicBezTo>
                    <a:pt x="18824" y="1131"/>
                    <a:pt x="18818" y="1135"/>
                    <a:pt x="18807" y="1144"/>
                  </a:cubicBezTo>
                  <a:cubicBezTo>
                    <a:pt x="18740" y="1185"/>
                    <a:pt x="18669" y="1238"/>
                    <a:pt x="18648" y="1238"/>
                  </a:cubicBezTo>
                  <a:cubicBezTo>
                    <a:pt x="18647" y="1238"/>
                    <a:pt x="18645" y="1238"/>
                    <a:pt x="18644" y="1237"/>
                  </a:cubicBezTo>
                  <a:cubicBezTo>
                    <a:pt x="18575" y="1281"/>
                    <a:pt x="18570" y="1257"/>
                    <a:pt x="18455" y="1310"/>
                  </a:cubicBezTo>
                  <a:cubicBezTo>
                    <a:pt x="18455" y="1309"/>
                    <a:pt x="18454" y="1309"/>
                    <a:pt x="18454" y="1309"/>
                  </a:cubicBezTo>
                  <a:cubicBezTo>
                    <a:pt x="18452" y="1309"/>
                    <a:pt x="18451" y="1323"/>
                    <a:pt x="18461" y="1325"/>
                  </a:cubicBezTo>
                  <a:lnTo>
                    <a:pt x="18461" y="1325"/>
                  </a:lnTo>
                  <a:cubicBezTo>
                    <a:pt x="18258" y="1384"/>
                    <a:pt x="18036" y="1541"/>
                    <a:pt x="17790" y="1582"/>
                  </a:cubicBezTo>
                  <a:lnTo>
                    <a:pt x="17790" y="1582"/>
                  </a:lnTo>
                  <a:cubicBezTo>
                    <a:pt x="17809" y="1576"/>
                    <a:pt x="17835" y="1554"/>
                    <a:pt x="17852" y="1541"/>
                  </a:cubicBezTo>
                  <a:lnTo>
                    <a:pt x="17852" y="1541"/>
                  </a:lnTo>
                  <a:cubicBezTo>
                    <a:pt x="17766" y="1572"/>
                    <a:pt x="17681" y="1604"/>
                    <a:pt x="17596" y="1623"/>
                  </a:cubicBezTo>
                  <a:cubicBezTo>
                    <a:pt x="17505" y="1649"/>
                    <a:pt x="17416" y="1675"/>
                    <a:pt x="17327" y="1690"/>
                  </a:cubicBezTo>
                  <a:cubicBezTo>
                    <a:pt x="17344" y="1679"/>
                    <a:pt x="17338" y="1671"/>
                    <a:pt x="17383" y="1661"/>
                  </a:cubicBezTo>
                  <a:lnTo>
                    <a:pt x="17383" y="1661"/>
                  </a:lnTo>
                  <a:cubicBezTo>
                    <a:pt x="17318" y="1666"/>
                    <a:pt x="17246" y="1672"/>
                    <a:pt x="17184" y="1681"/>
                  </a:cubicBezTo>
                  <a:cubicBezTo>
                    <a:pt x="17122" y="1682"/>
                    <a:pt x="17068" y="1684"/>
                    <a:pt x="17036" y="1692"/>
                  </a:cubicBezTo>
                  <a:cubicBezTo>
                    <a:pt x="17057" y="1696"/>
                    <a:pt x="17068" y="1697"/>
                    <a:pt x="17075" y="1697"/>
                  </a:cubicBezTo>
                  <a:cubicBezTo>
                    <a:pt x="17093" y="1697"/>
                    <a:pt x="17065" y="1685"/>
                    <a:pt x="17091" y="1685"/>
                  </a:cubicBezTo>
                  <a:cubicBezTo>
                    <a:pt x="17094" y="1685"/>
                    <a:pt x="17098" y="1686"/>
                    <a:pt x="17103" y="1686"/>
                  </a:cubicBezTo>
                  <a:cubicBezTo>
                    <a:pt x="17172" y="1704"/>
                    <a:pt x="17102" y="1714"/>
                    <a:pt x="17024" y="1714"/>
                  </a:cubicBezTo>
                  <a:cubicBezTo>
                    <a:pt x="16993" y="1714"/>
                    <a:pt x="16962" y="1713"/>
                    <a:pt x="16936" y="1710"/>
                  </a:cubicBezTo>
                  <a:lnTo>
                    <a:pt x="16934" y="1706"/>
                  </a:lnTo>
                  <a:cubicBezTo>
                    <a:pt x="16801" y="1685"/>
                    <a:pt x="16794" y="1693"/>
                    <a:pt x="16659" y="1670"/>
                  </a:cubicBezTo>
                  <a:cubicBezTo>
                    <a:pt x="16636" y="1660"/>
                    <a:pt x="16634" y="1658"/>
                    <a:pt x="16641" y="1658"/>
                  </a:cubicBezTo>
                  <a:cubicBezTo>
                    <a:pt x="16652" y="1658"/>
                    <a:pt x="16683" y="1664"/>
                    <a:pt x="16698" y="1664"/>
                  </a:cubicBezTo>
                  <a:cubicBezTo>
                    <a:pt x="16705" y="1664"/>
                    <a:pt x="16708" y="1662"/>
                    <a:pt x="16701" y="1657"/>
                  </a:cubicBezTo>
                  <a:cubicBezTo>
                    <a:pt x="16677" y="1622"/>
                    <a:pt x="16412" y="1553"/>
                    <a:pt x="16387" y="1542"/>
                  </a:cubicBezTo>
                  <a:cubicBezTo>
                    <a:pt x="16364" y="1540"/>
                    <a:pt x="16336" y="1534"/>
                    <a:pt x="16321" y="1534"/>
                  </a:cubicBezTo>
                  <a:cubicBezTo>
                    <a:pt x="16314" y="1534"/>
                    <a:pt x="16310" y="1535"/>
                    <a:pt x="16311" y="1538"/>
                  </a:cubicBezTo>
                  <a:cubicBezTo>
                    <a:pt x="16208" y="1510"/>
                    <a:pt x="16273" y="1501"/>
                    <a:pt x="16204" y="1478"/>
                  </a:cubicBezTo>
                  <a:cubicBezTo>
                    <a:pt x="16204" y="1478"/>
                    <a:pt x="16125" y="1469"/>
                    <a:pt x="16048" y="1452"/>
                  </a:cubicBezTo>
                  <a:cubicBezTo>
                    <a:pt x="15993" y="1441"/>
                    <a:pt x="15938" y="1430"/>
                    <a:pt x="15910" y="1424"/>
                  </a:cubicBezTo>
                  <a:lnTo>
                    <a:pt x="15910" y="1424"/>
                  </a:lnTo>
                  <a:cubicBezTo>
                    <a:pt x="15922" y="1421"/>
                    <a:pt x="15863" y="1377"/>
                    <a:pt x="15892" y="1377"/>
                  </a:cubicBezTo>
                  <a:cubicBezTo>
                    <a:pt x="15898" y="1377"/>
                    <a:pt x="15908" y="1379"/>
                    <a:pt x="15922" y="1384"/>
                  </a:cubicBezTo>
                  <a:cubicBezTo>
                    <a:pt x="15720" y="1294"/>
                    <a:pt x="15588" y="1274"/>
                    <a:pt x="15456" y="1229"/>
                  </a:cubicBezTo>
                  <a:cubicBezTo>
                    <a:pt x="15399" y="1193"/>
                    <a:pt x="15202" y="1104"/>
                    <a:pt x="15137" y="1068"/>
                  </a:cubicBezTo>
                  <a:cubicBezTo>
                    <a:pt x="15132" y="1061"/>
                    <a:pt x="15132" y="1058"/>
                    <a:pt x="15134" y="1058"/>
                  </a:cubicBezTo>
                  <a:cubicBezTo>
                    <a:pt x="15143" y="1058"/>
                    <a:pt x="15191" y="1095"/>
                    <a:pt x="15210" y="1095"/>
                  </a:cubicBezTo>
                  <a:cubicBezTo>
                    <a:pt x="15211" y="1095"/>
                    <a:pt x="15212" y="1095"/>
                    <a:pt x="15213" y="1094"/>
                  </a:cubicBezTo>
                  <a:lnTo>
                    <a:pt x="15126" y="1022"/>
                  </a:lnTo>
                  <a:lnTo>
                    <a:pt x="15126" y="1022"/>
                  </a:lnTo>
                  <a:cubicBezTo>
                    <a:pt x="15158" y="1038"/>
                    <a:pt x="15175" y="1044"/>
                    <a:pt x="15182" y="1044"/>
                  </a:cubicBezTo>
                  <a:cubicBezTo>
                    <a:pt x="15201" y="1044"/>
                    <a:pt x="15161" y="1004"/>
                    <a:pt x="15184" y="1004"/>
                  </a:cubicBezTo>
                  <a:cubicBezTo>
                    <a:pt x="15188" y="1004"/>
                    <a:pt x="15194" y="1005"/>
                    <a:pt x="15202" y="1008"/>
                  </a:cubicBezTo>
                  <a:cubicBezTo>
                    <a:pt x="15092" y="963"/>
                    <a:pt x="14852" y="813"/>
                    <a:pt x="14696" y="725"/>
                  </a:cubicBezTo>
                  <a:lnTo>
                    <a:pt x="14696" y="725"/>
                  </a:lnTo>
                  <a:cubicBezTo>
                    <a:pt x="14714" y="744"/>
                    <a:pt x="14716" y="752"/>
                    <a:pt x="14707" y="752"/>
                  </a:cubicBezTo>
                  <a:cubicBezTo>
                    <a:pt x="14676" y="752"/>
                    <a:pt x="14517" y="662"/>
                    <a:pt x="14475" y="662"/>
                  </a:cubicBezTo>
                  <a:cubicBezTo>
                    <a:pt x="14470" y="662"/>
                    <a:pt x="14466" y="664"/>
                    <a:pt x="14465" y="667"/>
                  </a:cubicBezTo>
                  <a:cubicBezTo>
                    <a:pt x="14276" y="581"/>
                    <a:pt x="14385" y="594"/>
                    <a:pt x="14319" y="552"/>
                  </a:cubicBezTo>
                  <a:cubicBezTo>
                    <a:pt x="14117" y="469"/>
                    <a:pt x="13930" y="380"/>
                    <a:pt x="13741" y="316"/>
                  </a:cubicBezTo>
                  <a:cubicBezTo>
                    <a:pt x="13741" y="316"/>
                    <a:pt x="13741" y="312"/>
                    <a:pt x="13749" y="312"/>
                  </a:cubicBezTo>
                  <a:cubicBezTo>
                    <a:pt x="13750" y="312"/>
                    <a:pt x="13751" y="312"/>
                    <a:pt x="13752" y="312"/>
                  </a:cubicBezTo>
                  <a:cubicBezTo>
                    <a:pt x="13664" y="283"/>
                    <a:pt x="13548" y="257"/>
                    <a:pt x="13433" y="224"/>
                  </a:cubicBezTo>
                  <a:cubicBezTo>
                    <a:pt x="13335" y="209"/>
                    <a:pt x="13236" y="191"/>
                    <a:pt x="13152" y="191"/>
                  </a:cubicBezTo>
                  <a:cubicBezTo>
                    <a:pt x="13135" y="191"/>
                    <a:pt x="13119" y="191"/>
                    <a:pt x="13104" y="193"/>
                  </a:cubicBezTo>
                  <a:cubicBezTo>
                    <a:pt x="13113" y="187"/>
                    <a:pt x="13097" y="179"/>
                    <a:pt x="13145" y="176"/>
                  </a:cubicBezTo>
                  <a:cubicBezTo>
                    <a:pt x="13113" y="172"/>
                    <a:pt x="13091" y="170"/>
                    <a:pt x="13075" y="170"/>
                  </a:cubicBezTo>
                  <a:cubicBezTo>
                    <a:pt x="13012" y="170"/>
                    <a:pt x="13039" y="195"/>
                    <a:pt x="12981" y="195"/>
                  </a:cubicBezTo>
                  <a:cubicBezTo>
                    <a:pt x="12960" y="195"/>
                    <a:pt x="12930" y="192"/>
                    <a:pt x="12882" y="184"/>
                  </a:cubicBezTo>
                  <a:lnTo>
                    <a:pt x="12935" y="169"/>
                  </a:lnTo>
                  <a:lnTo>
                    <a:pt x="12935" y="169"/>
                  </a:lnTo>
                  <a:cubicBezTo>
                    <a:pt x="12868" y="170"/>
                    <a:pt x="12804" y="178"/>
                    <a:pt x="12737" y="178"/>
                  </a:cubicBezTo>
                  <a:cubicBezTo>
                    <a:pt x="12734" y="178"/>
                    <a:pt x="12730" y="178"/>
                    <a:pt x="12726" y="178"/>
                  </a:cubicBezTo>
                  <a:cubicBezTo>
                    <a:pt x="12656" y="178"/>
                    <a:pt x="12583" y="184"/>
                    <a:pt x="12507" y="216"/>
                  </a:cubicBezTo>
                  <a:cubicBezTo>
                    <a:pt x="12500" y="206"/>
                    <a:pt x="12534" y="197"/>
                    <a:pt x="12555" y="188"/>
                  </a:cubicBezTo>
                  <a:lnTo>
                    <a:pt x="12555" y="188"/>
                  </a:lnTo>
                  <a:cubicBezTo>
                    <a:pt x="12483" y="204"/>
                    <a:pt x="12407" y="222"/>
                    <a:pt x="12335" y="238"/>
                  </a:cubicBezTo>
                  <a:cubicBezTo>
                    <a:pt x="12263" y="262"/>
                    <a:pt x="12195" y="287"/>
                    <a:pt x="12140" y="316"/>
                  </a:cubicBezTo>
                  <a:cubicBezTo>
                    <a:pt x="12118" y="310"/>
                    <a:pt x="12134" y="295"/>
                    <a:pt x="12187" y="271"/>
                  </a:cubicBezTo>
                  <a:lnTo>
                    <a:pt x="12187" y="271"/>
                  </a:lnTo>
                  <a:cubicBezTo>
                    <a:pt x="12041" y="297"/>
                    <a:pt x="12047" y="349"/>
                    <a:pt x="11919" y="384"/>
                  </a:cubicBezTo>
                  <a:cubicBezTo>
                    <a:pt x="11893" y="392"/>
                    <a:pt x="11846" y="401"/>
                    <a:pt x="11833" y="401"/>
                  </a:cubicBezTo>
                  <a:cubicBezTo>
                    <a:pt x="11831" y="401"/>
                    <a:pt x="11829" y="400"/>
                    <a:pt x="11829" y="400"/>
                  </a:cubicBezTo>
                  <a:lnTo>
                    <a:pt x="11829" y="400"/>
                  </a:lnTo>
                  <a:cubicBezTo>
                    <a:pt x="11769" y="439"/>
                    <a:pt x="11594" y="519"/>
                    <a:pt x="11533" y="553"/>
                  </a:cubicBezTo>
                  <a:cubicBezTo>
                    <a:pt x="11532" y="553"/>
                    <a:pt x="11531" y="553"/>
                    <a:pt x="11530" y="553"/>
                  </a:cubicBezTo>
                  <a:cubicBezTo>
                    <a:pt x="11506" y="553"/>
                    <a:pt x="11458" y="572"/>
                    <a:pt x="11383" y="596"/>
                  </a:cubicBezTo>
                  <a:cubicBezTo>
                    <a:pt x="10732" y="917"/>
                    <a:pt x="10111" y="1324"/>
                    <a:pt x="9442" y="1594"/>
                  </a:cubicBezTo>
                  <a:cubicBezTo>
                    <a:pt x="9437" y="1594"/>
                    <a:pt x="9433" y="1594"/>
                    <a:pt x="9429" y="1594"/>
                  </a:cubicBezTo>
                  <a:cubicBezTo>
                    <a:pt x="9341" y="1594"/>
                    <a:pt x="9579" y="1516"/>
                    <a:pt x="9515" y="1516"/>
                  </a:cubicBezTo>
                  <a:cubicBezTo>
                    <a:pt x="9514" y="1516"/>
                    <a:pt x="9512" y="1516"/>
                    <a:pt x="9511" y="1516"/>
                  </a:cubicBezTo>
                  <a:cubicBezTo>
                    <a:pt x="9526" y="1542"/>
                    <a:pt x="9403" y="1573"/>
                    <a:pt x="9197" y="1639"/>
                  </a:cubicBezTo>
                  <a:lnTo>
                    <a:pt x="9187" y="1637"/>
                  </a:lnTo>
                  <a:cubicBezTo>
                    <a:pt x="9101" y="1672"/>
                    <a:pt x="9044" y="1654"/>
                    <a:pt x="8949" y="1684"/>
                  </a:cubicBezTo>
                  <a:lnTo>
                    <a:pt x="8954" y="1692"/>
                  </a:lnTo>
                  <a:cubicBezTo>
                    <a:pt x="8923" y="1706"/>
                    <a:pt x="8889" y="1710"/>
                    <a:pt x="8855" y="1710"/>
                  </a:cubicBezTo>
                  <a:cubicBezTo>
                    <a:pt x="8812" y="1710"/>
                    <a:pt x="8771" y="1704"/>
                    <a:pt x="8735" y="1704"/>
                  </a:cubicBezTo>
                  <a:cubicBezTo>
                    <a:pt x="8707" y="1704"/>
                    <a:pt x="8682" y="1708"/>
                    <a:pt x="8666" y="1723"/>
                  </a:cubicBezTo>
                  <a:lnTo>
                    <a:pt x="8585" y="1704"/>
                  </a:lnTo>
                  <a:cubicBezTo>
                    <a:pt x="8560" y="1711"/>
                    <a:pt x="8538" y="1714"/>
                    <a:pt x="8517" y="1714"/>
                  </a:cubicBezTo>
                  <a:cubicBezTo>
                    <a:pt x="8462" y="1714"/>
                    <a:pt x="8414" y="1698"/>
                    <a:pt x="8344" y="1698"/>
                  </a:cubicBezTo>
                  <a:cubicBezTo>
                    <a:pt x="8329" y="1698"/>
                    <a:pt x="8312" y="1698"/>
                    <a:pt x="8294" y="1700"/>
                  </a:cubicBezTo>
                  <a:lnTo>
                    <a:pt x="8309" y="1697"/>
                  </a:lnTo>
                  <a:cubicBezTo>
                    <a:pt x="8226" y="1673"/>
                    <a:pt x="8137" y="1667"/>
                    <a:pt x="8059" y="1660"/>
                  </a:cubicBezTo>
                  <a:cubicBezTo>
                    <a:pt x="7984" y="1647"/>
                    <a:pt x="7921" y="1636"/>
                    <a:pt x="7893" y="1612"/>
                  </a:cubicBezTo>
                  <a:cubicBezTo>
                    <a:pt x="7767" y="1585"/>
                    <a:pt x="7630" y="1533"/>
                    <a:pt x="7572" y="1533"/>
                  </a:cubicBezTo>
                  <a:cubicBezTo>
                    <a:pt x="7563" y="1533"/>
                    <a:pt x="7556" y="1534"/>
                    <a:pt x="7552" y="1536"/>
                  </a:cubicBezTo>
                  <a:cubicBezTo>
                    <a:pt x="7525" y="1515"/>
                    <a:pt x="7551" y="1507"/>
                    <a:pt x="7575" y="1506"/>
                  </a:cubicBezTo>
                  <a:cubicBezTo>
                    <a:pt x="7054" y="1313"/>
                    <a:pt x="6522" y="985"/>
                    <a:pt x="6065" y="787"/>
                  </a:cubicBezTo>
                  <a:cubicBezTo>
                    <a:pt x="6057" y="779"/>
                    <a:pt x="6058" y="777"/>
                    <a:pt x="6063" y="777"/>
                  </a:cubicBezTo>
                  <a:cubicBezTo>
                    <a:pt x="6069" y="777"/>
                    <a:pt x="6082" y="781"/>
                    <a:pt x="6091" y="782"/>
                  </a:cubicBezTo>
                  <a:cubicBezTo>
                    <a:pt x="5806" y="662"/>
                    <a:pt x="5540" y="463"/>
                    <a:pt x="5306" y="436"/>
                  </a:cubicBezTo>
                  <a:lnTo>
                    <a:pt x="5221" y="433"/>
                  </a:lnTo>
                  <a:cubicBezTo>
                    <a:pt x="5156" y="398"/>
                    <a:pt x="5169" y="383"/>
                    <a:pt x="5118" y="354"/>
                  </a:cubicBezTo>
                  <a:cubicBezTo>
                    <a:pt x="5062" y="350"/>
                    <a:pt x="4883" y="291"/>
                    <a:pt x="4823" y="291"/>
                  </a:cubicBezTo>
                  <a:cubicBezTo>
                    <a:pt x="4817" y="291"/>
                    <a:pt x="4812" y="291"/>
                    <a:pt x="4809" y="293"/>
                  </a:cubicBezTo>
                  <a:cubicBezTo>
                    <a:pt x="4780" y="276"/>
                    <a:pt x="4826" y="281"/>
                    <a:pt x="4826" y="274"/>
                  </a:cubicBezTo>
                  <a:cubicBezTo>
                    <a:pt x="4688" y="242"/>
                    <a:pt x="4524" y="248"/>
                    <a:pt x="4395" y="238"/>
                  </a:cubicBezTo>
                  <a:lnTo>
                    <a:pt x="4437" y="229"/>
                  </a:lnTo>
                  <a:cubicBezTo>
                    <a:pt x="4357" y="217"/>
                    <a:pt x="4274" y="211"/>
                    <a:pt x="4189" y="211"/>
                  </a:cubicBezTo>
                  <a:cubicBezTo>
                    <a:pt x="3906" y="211"/>
                    <a:pt x="3598" y="275"/>
                    <a:pt x="3318" y="380"/>
                  </a:cubicBezTo>
                  <a:cubicBezTo>
                    <a:pt x="2951" y="514"/>
                    <a:pt x="2623" y="699"/>
                    <a:pt x="2382" y="861"/>
                  </a:cubicBezTo>
                  <a:cubicBezTo>
                    <a:pt x="2332" y="893"/>
                    <a:pt x="2308" y="901"/>
                    <a:pt x="2296" y="901"/>
                  </a:cubicBezTo>
                  <a:cubicBezTo>
                    <a:pt x="2281" y="901"/>
                    <a:pt x="2280" y="890"/>
                    <a:pt x="2269" y="890"/>
                  </a:cubicBezTo>
                  <a:cubicBezTo>
                    <a:pt x="2264" y="890"/>
                    <a:pt x="2257" y="893"/>
                    <a:pt x="2244" y="901"/>
                  </a:cubicBezTo>
                  <a:cubicBezTo>
                    <a:pt x="1742" y="1234"/>
                    <a:pt x="1081" y="1514"/>
                    <a:pt x="566" y="1716"/>
                  </a:cubicBezTo>
                  <a:cubicBezTo>
                    <a:pt x="461" y="1744"/>
                    <a:pt x="374" y="1767"/>
                    <a:pt x="303" y="1791"/>
                  </a:cubicBezTo>
                  <a:cubicBezTo>
                    <a:pt x="230" y="1812"/>
                    <a:pt x="171" y="1823"/>
                    <a:pt x="126" y="1840"/>
                  </a:cubicBezTo>
                  <a:cubicBezTo>
                    <a:pt x="37" y="1869"/>
                    <a:pt x="0" y="1892"/>
                    <a:pt x="0" y="1892"/>
                  </a:cubicBezTo>
                  <a:cubicBezTo>
                    <a:pt x="557" y="1862"/>
                    <a:pt x="1038" y="1676"/>
                    <a:pt x="1485" y="1468"/>
                  </a:cubicBezTo>
                  <a:cubicBezTo>
                    <a:pt x="1934" y="1261"/>
                    <a:pt x="2363" y="1025"/>
                    <a:pt x="2820" y="817"/>
                  </a:cubicBezTo>
                  <a:cubicBezTo>
                    <a:pt x="3116" y="655"/>
                    <a:pt x="3515" y="471"/>
                    <a:pt x="3809" y="419"/>
                  </a:cubicBezTo>
                  <a:cubicBezTo>
                    <a:pt x="3958" y="378"/>
                    <a:pt x="4107" y="360"/>
                    <a:pt x="4256" y="360"/>
                  </a:cubicBezTo>
                  <a:cubicBezTo>
                    <a:pt x="4716" y="360"/>
                    <a:pt x="5176" y="534"/>
                    <a:pt x="5615" y="758"/>
                  </a:cubicBezTo>
                  <a:cubicBezTo>
                    <a:pt x="6199" y="1052"/>
                    <a:pt x="6767" y="1433"/>
                    <a:pt x="7426" y="1696"/>
                  </a:cubicBezTo>
                  <a:cubicBezTo>
                    <a:pt x="7399" y="1679"/>
                    <a:pt x="7398" y="1673"/>
                    <a:pt x="7410" y="1673"/>
                  </a:cubicBezTo>
                  <a:cubicBezTo>
                    <a:pt x="7427" y="1673"/>
                    <a:pt x="7470" y="1684"/>
                    <a:pt x="7509" y="1695"/>
                  </a:cubicBezTo>
                  <a:lnTo>
                    <a:pt x="7524" y="1711"/>
                  </a:lnTo>
                  <a:lnTo>
                    <a:pt x="7635" y="1730"/>
                  </a:lnTo>
                  <a:cubicBezTo>
                    <a:pt x="7695" y="1751"/>
                    <a:pt x="7701" y="1763"/>
                    <a:pt x="7677" y="1763"/>
                  </a:cubicBezTo>
                  <a:cubicBezTo>
                    <a:pt x="7662" y="1763"/>
                    <a:pt x="7633" y="1758"/>
                    <a:pt x="7599" y="1747"/>
                  </a:cubicBezTo>
                  <a:lnTo>
                    <a:pt x="7599" y="1747"/>
                  </a:lnTo>
                  <a:cubicBezTo>
                    <a:pt x="7915" y="1872"/>
                    <a:pt x="8251" y="1939"/>
                    <a:pt x="8587" y="1939"/>
                  </a:cubicBezTo>
                  <a:cubicBezTo>
                    <a:pt x="8806" y="1939"/>
                    <a:pt x="9025" y="1910"/>
                    <a:pt x="9239" y="1852"/>
                  </a:cubicBezTo>
                  <a:cubicBezTo>
                    <a:pt x="9267" y="1813"/>
                    <a:pt x="9519" y="1770"/>
                    <a:pt x="9523" y="1728"/>
                  </a:cubicBezTo>
                  <a:cubicBezTo>
                    <a:pt x="9527" y="1728"/>
                    <a:pt x="9529" y="1727"/>
                    <a:pt x="9531" y="1727"/>
                  </a:cubicBezTo>
                  <a:cubicBezTo>
                    <a:pt x="9544" y="1727"/>
                    <a:pt x="9526" y="1736"/>
                    <a:pt x="9515" y="1747"/>
                  </a:cubicBezTo>
                  <a:cubicBezTo>
                    <a:pt x="9692" y="1674"/>
                    <a:pt x="9784" y="1631"/>
                    <a:pt x="9872" y="1592"/>
                  </a:cubicBezTo>
                  <a:cubicBezTo>
                    <a:pt x="9962" y="1556"/>
                    <a:pt x="10049" y="1526"/>
                    <a:pt x="10210" y="1467"/>
                  </a:cubicBezTo>
                  <a:cubicBezTo>
                    <a:pt x="10864" y="1153"/>
                    <a:pt x="11453" y="768"/>
                    <a:pt x="12078" y="545"/>
                  </a:cubicBezTo>
                  <a:cubicBezTo>
                    <a:pt x="12347" y="448"/>
                    <a:pt x="12619" y="386"/>
                    <a:pt x="12889" y="386"/>
                  </a:cubicBezTo>
                  <a:cubicBezTo>
                    <a:pt x="12932" y="386"/>
                    <a:pt x="12975" y="388"/>
                    <a:pt x="13017" y="391"/>
                  </a:cubicBezTo>
                  <a:cubicBezTo>
                    <a:pt x="13332" y="414"/>
                    <a:pt x="13648" y="515"/>
                    <a:pt x="13957" y="649"/>
                  </a:cubicBezTo>
                  <a:cubicBezTo>
                    <a:pt x="14587" y="918"/>
                    <a:pt x="15183" y="1305"/>
                    <a:pt x="15850" y="1599"/>
                  </a:cubicBezTo>
                  <a:cubicBezTo>
                    <a:pt x="16184" y="1744"/>
                    <a:pt x="16540" y="1872"/>
                    <a:pt x="16926" y="1912"/>
                  </a:cubicBezTo>
                  <a:cubicBezTo>
                    <a:pt x="17002" y="1920"/>
                    <a:pt x="17078" y="1924"/>
                    <a:pt x="17155" y="1924"/>
                  </a:cubicBezTo>
                  <a:cubicBezTo>
                    <a:pt x="17467" y="1924"/>
                    <a:pt x="17777" y="1856"/>
                    <a:pt x="18064" y="1755"/>
                  </a:cubicBezTo>
                  <a:cubicBezTo>
                    <a:pt x="18266" y="1633"/>
                    <a:pt x="18562" y="1529"/>
                    <a:pt x="18781" y="1368"/>
                  </a:cubicBezTo>
                  <a:lnTo>
                    <a:pt x="18781" y="1368"/>
                  </a:lnTo>
                  <a:lnTo>
                    <a:pt x="18773" y="1389"/>
                  </a:lnTo>
                  <a:cubicBezTo>
                    <a:pt x="18964" y="1266"/>
                    <a:pt x="19028" y="1262"/>
                    <a:pt x="19288" y="1141"/>
                  </a:cubicBezTo>
                  <a:cubicBezTo>
                    <a:pt x="19282" y="1124"/>
                    <a:pt x="19383" y="1083"/>
                    <a:pt x="19332" y="1078"/>
                  </a:cubicBezTo>
                  <a:cubicBezTo>
                    <a:pt x="19408" y="1009"/>
                    <a:pt x="19509" y="1028"/>
                    <a:pt x="19627" y="949"/>
                  </a:cubicBezTo>
                  <a:cubicBezTo>
                    <a:pt x="19628" y="949"/>
                    <a:pt x="19628" y="950"/>
                    <a:pt x="19629" y="950"/>
                  </a:cubicBezTo>
                  <a:cubicBezTo>
                    <a:pt x="19632" y="950"/>
                    <a:pt x="19619" y="934"/>
                    <a:pt x="19646" y="928"/>
                  </a:cubicBezTo>
                  <a:cubicBezTo>
                    <a:pt x="19750" y="860"/>
                    <a:pt x="19778" y="843"/>
                    <a:pt x="19785" y="843"/>
                  </a:cubicBezTo>
                  <a:cubicBezTo>
                    <a:pt x="19792" y="843"/>
                    <a:pt x="19779" y="861"/>
                    <a:pt x="19802" y="861"/>
                  </a:cubicBezTo>
                  <a:cubicBezTo>
                    <a:pt x="19824" y="861"/>
                    <a:pt x="19878" y="845"/>
                    <a:pt x="20014" y="785"/>
                  </a:cubicBezTo>
                  <a:cubicBezTo>
                    <a:pt x="20477" y="534"/>
                    <a:pt x="20984" y="317"/>
                    <a:pt x="21478" y="317"/>
                  </a:cubicBezTo>
                  <a:cubicBezTo>
                    <a:pt x="21577" y="317"/>
                    <a:pt x="21675" y="326"/>
                    <a:pt x="21773" y="345"/>
                  </a:cubicBezTo>
                  <a:lnTo>
                    <a:pt x="21773" y="345"/>
                  </a:lnTo>
                  <a:cubicBezTo>
                    <a:pt x="21749" y="339"/>
                    <a:pt x="21740" y="324"/>
                    <a:pt x="21767" y="324"/>
                  </a:cubicBezTo>
                  <a:cubicBezTo>
                    <a:pt x="21773" y="324"/>
                    <a:pt x="21781" y="325"/>
                    <a:pt x="21791" y="326"/>
                  </a:cubicBezTo>
                  <a:cubicBezTo>
                    <a:pt x="21838" y="384"/>
                    <a:pt x="21992" y="346"/>
                    <a:pt x="22090" y="399"/>
                  </a:cubicBezTo>
                  <a:cubicBezTo>
                    <a:pt x="22087" y="401"/>
                    <a:pt x="22083" y="402"/>
                    <a:pt x="22077" y="402"/>
                  </a:cubicBezTo>
                  <a:cubicBezTo>
                    <a:pt x="22058" y="402"/>
                    <a:pt x="22024" y="394"/>
                    <a:pt x="22002" y="391"/>
                  </a:cubicBezTo>
                  <a:lnTo>
                    <a:pt x="22002" y="391"/>
                  </a:lnTo>
                  <a:cubicBezTo>
                    <a:pt x="22256" y="478"/>
                    <a:pt x="22479" y="537"/>
                    <a:pt x="22708" y="663"/>
                  </a:cubicBezTo>
                  <a:lnTo>
                    <a:pt x="22708" y="663"/>
                  </a:lnTo>
                  <a:cubicBezTo>
                    <a:pt x="22945" y="749"/>
                    <a:pt x="23189" y="929"/>
                    <a:pt x="23352" y="990"/>
                  </a:cubicBezTo>
                  <a:cubicBezTo>
                    <a:pt x="23350" y="990"/>
                    <a:pt x="23349" y="990"/>
                    <a:pt x="23348" y="990"/>
                  </a:cubicBezTo>
                  <a:cubicBezTo>
                    <a:pt x="23314" y="990"/>
                    <a:pt x="23446" y="1057"/>
                    <a:pt x="23489" y="1090"/>
                  </a:cubicBezTo>
                  <a:cubicBezTo>
                    <a:pt x="23678" y="1131"/>
                    <a:pt x="23919" y="1350"/>
                    <a:pt x="24148" y="1424"/>
                  </a:cubicBezTo>
                  <a:lnTo>
                    <a:pt x="24136" y="1429"/>
                  </a:lnTo>
                  <a:cubicBezTo>
                    <a:pt x="24452" y="1587"/>
                    <a:pt x="24793" y="1747"/>
                    <a:pt x="25172" y="1840"/>
                  </a:cubicBezTo>
                  <a:cubicBezTo>
                    <a:pt x="25356" y="1889"/>
                    <a:pt x="25551" y="1913"/>
                    <a:pt x="25746" y="1913"/>
                  </a:cubicBezTo>
                  <a:cubicBezTo>
                    <a:pt x="25948" y="1913"/>
                    <a:pt x="26150" y="1887"/>
                    <a:pt x="26337" y="1832"/>
                  </a:cubicBezTo>
                  <a:cubicBezTo>
                    <a:pt x="26754" y="1725"/>
                    <a:pt x="27206" y="1565"/>
                    <a:pt x="27596" y="1330"/>
                  </a:cubicBezTo>
                  <a:cubicBezTo>
                    <a:pt x="27666" y="1285"/>
                    <a:pt x="27603" y="1305"/>
                    <a:pt x="27660" y="1269"/>
                  </a:cubicBezTo>
                  <a:cubicBezTo>
                    <a:pt x="27689" y="1254"/>
                    <a:pt x="27702" y="1249"/>
                    <a:pt x="27707" y="1249"/>
                  </a:cubicBezTo>
                  <a:cubicBezTo>
                    <a:pt x="27717" y="1249"/>
                    <a:pt x="27689" y="1272"/>
                    <a:pt x="27700" y="1272"/>
                  </a:cubicBezTo>
                  <a:cubicBezTo>
                    <a:pt x="27702" y="1272"/>
                    <a:pt x="27705" y="1271"/>
                    <a:pt x="27709" y="1270"/>
                  </a:cubicBezTo>
                  <a:cubicBezTo>
                    <a:pt x="27895" y="1145"/>
                    <a:pt x="28162" y="1025"/>
                    <a:pt x="28403" y="897"/>
                  </a:cubicBezTo>
                  <a:cubicBezTo>
                    <a:pt x="28428" y="873"/>
                    <a:pt x="28495" y="835"/>
                    <a:pt x="28466" y="835"/>
                  </a:cubicBezTo>
                  <a:cubicBezTo>
                    <a:pt x="28751" y="727"/>
                    <a:pt x="29105" y="507"/>
                    <a:pt x="29403" y="449"/>
                  </a:cubicBezTo>
                  <a:cubicBezTo>
                    <a:pt x="29289" y="436"/>
                    <a:pt x="29566" y="365"/>
                    <a:pt x="29668" y="345"/>
                  </a:cubicBezTo>
                  <a:cubicBezTo>
                    <a:pt x="29682" y="343"/>
                    <a:pt x="29694" y="342"/>
                    <a:pt x="29703" y="342"/>
                  </a:cubicBezTo>
                  <a:cubicBezTo>
                    <a:pt x="29730" y="342"/>
                    <a:pt x="29732" y="351"/>
                    <a:pt x="29719" y="360"/>
                  </a:cubicBezTo>
                  <a:lnTo>
                    <a:pt x="29719" y="360"/>
                  </a:lnTo>
                  <a:cubicBezTo>
                    <a:pt x="29755" y="352"/>
                    <a:pt x="29788" y="345"/>
                    <a:pt x="29819" y="339"/>
                  </a:cubicBezTo>
                  <a:cubicBezTo>
                    <a:pt x="29873" y="336"/>
                    <a:pt x="29921" y="332"/>
                    <a:pt x="29970" y="327"/>
                  </a:cubicBezTo>
                  <a:cubicBezTo>
                    <a:pt x="29993" y="324"/>
                    <a:pt x="30016" y="323"/>
                    <a:pt x="30040" y="323"/>
                  </a:cubicBezTo>
                  <a:cubicBezTo>
                    <a:pt x="30117" y="323"/>
                    <a:pt x="30202" y="337"/>
                    <a:pt x="30313" y="348"/>
                  </a:cubicBezTo>
                  <a:cubicBezTo>
                    <a:pt x="30433" y="367"/>
                    <a:pt x="30471" y="342"/>
                    <a:pt x="30615" y="385"/>
                  </a:cubicBezTo>
                  <a:cubicBezTo>
                    <a:pt x="30656" y="415"/>
                    <a:pt x="30731" y="436"/>
                    <a:pt x="30813" y="458"/>
                  </a:cubicBezTo>
                  <a:cubicBezTo>
                    <a:pt x="30894" y="483"/>
                    <a:pt x="30982" y="513"/>
                    <a:pt x="31050" y="545"/>
                  </a:cubicBezTo>
                  <a:cubicBezTo>
                    <a:pt x="31044" y="534"/>
                    <a:pt x="31050" y="530"/>
                    <a:pt x="31066" y="530"/>
                  </a:cubicBezTo>
                  <a:cubicBezTo>
                    <a:pt x="31113" y="530"/>
                    <a:pt x="31243" y="574"/>
                    <a:pt x="31343" y="630"/>
                  </a:cubicBezTo>
                  <a:lnTo>
                    <a:pt x="31284" y="647"/>
                  </a:lnTo>
                  <a:cubicBezTo>
                    <a:pt x="31732" y="819"/>
                    <a:pt x="32311" y="1226"/>
                    <a:pt x="32856" y="1437"/>
                  </a:cubicBezTo>
                  <a:lnTo>
                    <a:pt x="32885" y="1477"/>
                  </a:lnTo>
                  <a:cubicBezTo>
                    <a:pt x="33163" y="1592"/>
                    <a:pt x="33436" y="1717"/>
                    <a:pt x="33731" y="1788"/>
                  </a:cubicBezTo>
                  <a:cubicBezTo>
                    <a:pt x="33916" y="1834"/>
                    <a:pt x="34107" y="1862"/>
                    <a:pt x="34297" y="1862"/>
                  </a:cubicBezTo>
                  <a:cubicBezTo>
                    <a:pt x="34408" y="1862"/>
                    <a:pt x="34518" y="1853"/>
                    <a:pt x="34626" y="1831"/>
                  </a:cubicBezTo>
                  <a:cubicBezTo>
                    <a:pt x="34706" y="1825"/>
                    <a:pt x="34809" y="1809"/>
                    <a:pt x="34911" y="1795"/>
                  </a:cubicBezTo>
                  <a:cubicBezTo>
                    <a:pt x="35012" y="1771"/>
                    <a:pt x="35110" y="1743"/>
                    <a:pt x="35185" y="1722"/>
                  </a:cubicBezTo>
                  <a:cubicBezTo>
                    <a:pt x="35378" y="1630"/>
                    <a:pt x="35450" y="1608"/>
                    <a:pt x="35567" y="1519"/>
                  </a:cubicBezTo>
                  <a:cubicBezTo>
                    <a:pt x="35638" y="1485"/>
                    <a:pt x="35689" y="1482"/>
                    <a:pt x="35720" y="1478"/>
                  </a:cubicBezTo>
                  <a:cubicBezTo>
                    <a:pt x="35960" y="1370"/>
                    <a:pt x="36198" y="1281"/>
                    <a:pt x="36364" y="1148"/>
                  </a:cubicBezTo>
                  <a:lnTo>
                    <a:pt x="36380" y="1161"/>
                  </a:lnTo>
                  <a:cubicBezTo>
                    <a:pt x="36553" y="1045"/>
                    <a:pt x="36801" y="878"/>
                    <a:pt x="37017" y="791"/>
                  </a:cubicBezTo>
                  <a:cubicBezTo>
                    <a:pt x="37059" y="748"/>
                    <a:pt x="37228" y="658"/>
                    <a:pt x="37188" y="658"/>
                  </a:cubicBezTo>
                  <a:cubicBezTo>
                    <a:pt x="37183" y="658"/>
                    <a:pt x="37176" y="659"/>
                    <a:pt x="37165" y="662"/>
                  </a:cubicBezTo>
                  <a:cubicBezTo>
                    <a:pt x="37245" y="618"/>
                    <a:pt x="37232" y="666"/>
                    <a:pt x="37306" y="605"/>
                  </a:cubicBezTo>
                  <a:lnTo>
                    <a:pt x="37306" y="605"/>
                  </a:lnTo>
                  <a:lnTo>
                    <a:pt x="37241" y="670"/>
                  </a:lnTo>
                  <a:cubicBezTo>
                    <a:pt x="37707" y="449"/>
                    <a:pt x="38112" y="279"/>
                    <a:pt x="38602" y="240"/>
                  </a:cubicBezTo>
                  <a:cubicBezTo>
                    <a:pt x="38673" y="249"/>
                    <a:pt x="38788" y="265"/>
                    <a:pt x="38921" y="269"/>
                  </a:cubicBezTo>
                  <a:cubicBezTo>
                    <a:pt x="39053" y="291"/>
                    <a:pt x="39204" y="311"/>
                    <a:pt x="39334" y="364"/>
                  </a:cubicBezTo>
                  <a:cubicBezTo>
                    <a:pt x="39499" y="389"/>
                    <a:pt x="39755" y="524"/>
                    <a:pt x="39884" y="538"/>
                  </a:cubicBezTo>
                  <a:lnTo>
                    <a:pt x="39884" y="559"/>
                  </a:lnTo>
                  <a:cubicBezTo>
                    <a:pt x="40085" y="651"/>
                    <a:pt x="40352" y="791"/>
                    <a:pt x="40605" y="941"/>
                  </a:cubicBezTo>
                  <a:cubicBezTo>
                    <a:pt x="40752" y="1028"/>
                    <a:pt x="40767" y="1002"/>
                    <a:pt x="40890" y="1058"/>
                  </a:cubicBezTo>
                  <a:lnTo>
                    <a:pt x="40888" y="1079"/>
                  </a:lnTo>
                  <a:cubicBezTo>
                    <a:pt x="41024" y="1140"/>
                    <a:pt x="41073" y="1131"/>
                    <a:pt x="41132" y="1140"/>
                  </a:cubicBezTo>
                  <a:cubicBezTo>
                    <a:pt x="41226" y="1205"/>
                    <a:pt x="41244" y="1199"/>
                    <a:pt x="41339" y="1264"/>
                  </a:cubicBezTo>
                  <a:cubicBezTo>
                    <a:pt x="41235" y="1223"/>
                    <a:pt x="41142" y="1197"/>
                    <a:pt x="41064" y="1186"/>
                  </a:cubicBezTo>
                  <a:lnTo>
                    <a:pt x="41064" y="1186"/>
                  </a:lnTo>
                  <a:cubicBezTo>
                    <a:pt x="41221" y="1281"/>
                    <a:pt x="41406" y="1319"/>
                    <a:pt x="41495" y="1396"/>
                  </a:cubicBezTo>
                  <a:cubicBezTo>
                    <a:pt x="41609" y="1461"/>
                    <a:pt x="41709" y="1497"/>
                    <a:pt x="41751" y="1497"/>
                  </a:cubicBezTo>
                  <a:cubicBezTo>
                    <a:pt x="41757" y="1497"/>
                    <a:pt x="41761" y="1496"/>
                    <a:pt x="41764" y="1495"/>
                  </a:cubicBezTo>
                  <a:lnTo>
                    <a:pt x="41764" y="1495"/>
                  </a:lnTo>
                  <a:cubicBezTo>
                    <a:pt x="41772" y="1504"/>
                    <a:pt x="41814" y="1529"/>
                    <a:pt x="41798" y="1529"/>
                  </a:cubicBezTo>
                  <a:cubicBezTo>
                    <a:pt x="41794" y="1529"/>
                    <a:pt x="41785" y="1527"/>
                    <a:pt x="41771" y="1523"/>
                  </a:cubicBezTo>
                  <a:lnTo>
                    <a:pt x="41771" y="1523"/>
                  </a:lnTo>
                  <a:cubicBezTo>
                    <a:pt x="41874" y="1570"/>
                    <a:pt x="41945" y="1591"/>
                    <a:pt x="42013" y="1605"/>
                  </a:cubicBezTo>
                  <a:lnTo>
                    <a:pt x="42013" y="1605"/>
                  </a:lnTo>
                  <a:cubicBezTo>
                    <a:pt x="41993" y="1597"/>
                    <a:pt x="41966" y="1583"/>
                    <a:pt x="41944" y="1575"/>
                  </a:cubicBezTo>
                  <a:lnTo>
                    <a:pt x="41944" y="1575"/>
                  </a:lnTo>
                  <a:cubicBezTo>
                    <a:pt x="41984" y="1576"/>
                    <a:pt x="42046" y="1595"/>
                    <a:pt x="42077" y="1595"/>
                  </a:cubicBezTo>
                  <a:cubicBezTo>
                    <a:pt x="42092" y="1595"/>
                    <a:pt x="42099" y="1591"/>
                    <a:pt x="42095" y="1579"/>
                  </a:cubicBezTo>
                  <a:cubicBezTo>
                    <a:pt x="42039" y="1567"/>
                    <a:pt x="42034" y="1570"/>
                    <a:pt x="41965" y="1541"/>
                  </a:cubicBezTo>
                  <a:cubicBezTo>
                    <a:pt x="41968" y="1541"/>
                    <a:pt x="41970" y="1541"/>
                    <a:pt x="41973" y="1541"/>
                  </a:cubicBezTo>
                  <a:cubicBezTo>
                    <a:pt x="42024" y="1541"/>
                    <a:pt x="42186" y="1599"/>
                    <a:pt x="42225" y="1623"/>
                  </a:cubicBezTo>
                  <a:cubicBezTo>
                    <a:pt x="42244" y="1638"/>
                    <a:pt x="42225" y="1641"/>
                    <a:pt x="42201" y="1641"/>
                  </a:cubicBezTo>
                  <a:cubicBezTo>
                    <a:pt x="42191" y="1641"/>
                    <a:pt x="42179" y="1640"/>
                    <a:pt x="42169" y="1640"/>
                  </a:cubicBezTo>
                  <a:cubicBezTo>
                    <a:pt x="42148" y="1640"/>
                    <a:pt x="42136" y="1643"/>
                    <a:pt x="42170" y="1658"/>
                  </a:cubicBezTo>
                  <a:cubicBezTo>
                    <a:pt x="42170" y="1658"/>
                    <a:pt x="42252" y="1668"/>
                    <a:pt x="42334" y="1678"/>
                  </a:cubicBezTo>
                  <a:cubicBezTo>
                    <a:pt x="42379" y="1685"/>
                    <a:pt x="42423" y="1687"/>
                    <a:pt x="42455" y="1688"/>
                  </a:cubicBezTo>
                  <a:lnTo>
                    <a:pt x="42455" y="1688"/>
                  </a:lnTo>
                  <a:cubicBezTo>
                    <a:pt x="42393" y="1681"/>
                    <a:pt x="42330" y="1649"/>
                    <a:pt x="42357" y="1639"/>
                  </a:cubicBezTo>
                  <a:lnTo>
                    <a:pt x="42235" y="1617"/>
                  </a:lnTo>
                  <a:lnTo>
                    <a:pt x="42247" y="1598"/>
                  </a:lnTo>
                  <a:cubicBezTo>
                    <a:pt x="42047" y="1545"/>
                    <a:pt x="41922" y="1472"/>
                    <a:pt x="41720" y="1399"/>
                  </a:cubicBezTo>
                  <a:lnTo>
                    <a:pt x="41720" y="1399"/>
                  </a:lnTo>
                  <a:lnTo>
                    <a:pt x="41785" y="1452"/>
                  </a:lnTo>
                  <a:cubicBezTo>
                    <a:pt x="41669" y="1404"/>
                    <a:pt x="41540" y="1377"/>
                    <a:pt x="41449" y="1301"/>
                  </a:cubicBezTo>
                  <a:lnTo>
                    <a:pt x="41449" y="1301"/>
                  </a:lnTo>
                  <a:cubicBezTo>
                    <a:pt x="41461" y="1305"/>
                    <a:pt x="41469" y="1307"/>
                    <a:pt x="41474" y="1307"/>
                  </a:cubicBezTo>
                  <a:cubicBezTo>
                    <a:pt x="41490" y="1307"/>
                    <a:pt x="41472" y="1288"/>
                    <a:pt x="41475" y="1279"/>
                  </a:cubicBezTo>
                  <a:cubicBezTo>
                    <a:pt x="41447" y="1270"/>
                    <a:pt x="41415" y="1263"/>
                    <a:pt x="41385" y="1244"/>
                  </a:cubicBezTo>
                  <a:lnTo>
                    <a:pt x="41436" y="1238"/>
                  </a:lnTo>
                  <a:lnTo>
                    <a:pt x="41436" y="1238"/>
                  </a:lnTo>
                  <a:cubicBezTo>
                    <a:pt x="41437" y="1238"/>
                    <a:pt x="41437" y="1238"/>
                    <a:pt x="41438" y="1238"/>
                  </a:cubicBezTo>
                  <a:cubicBezTo>
                    <a:pt x="41444" y="1238"/>
                    <a:pt x="41449" y="1237"/>
                    <a:pt x="41454" y="1236"/>
                  </a:cubicBezTo>
                  <a:lnTo>
                    <a:pt x="41454" y="1236"/>
                  </a:lnTo>
                  <a:lnTo>
                    <a:pt x="41436" y="1238"/>
                  </a:lnTo>
                  <a:lnTo>
                    <a:pt x="41436" y="1238"/>
                  </a:lnTo>
                  <a:cubicBezTo>
                    <a:pt x="41348" y="1236"/>
                    <a:pt x="41138" y="1093"/>
                    <a:pt x="41089" y="1075"/>
                  </a:cubicBezTo>
                  <a:lnTo>
                    <a:pt x="41089" y="1075"/>
                  </a:lnTo>
                  <a:lnTo>
                    <a:pt x="41108" y="1078"/>
                  </a:lnTo>
                  <a:cubicBezTo>
                    <a:pt x="41062" y="1048"/>
                    <a:pt x="41044" y="1038"/>
                    <a:pt x="41040" y="1038"/>
                  </a:cubicBezTo>
                  <a:cubicBezTo>
                    <a:pt x="41032" y="1038"/>
                    <a:pt x="41064" y="1068"/>
                    <a:pt x="41052" y="1068"/>
                  </a:cubicBezTo>
                  <a:cubicBezTo>
                    <a:pt x="41047" y="1068"/>
                    <a:pt x="41036" y="1064"/>
                    <a:pt x="41015" y="1052"/>
                  </a:cubicBezTo>
                  <a:cubicBezTo>
                    <a:pt x="40924" y="995"/>
                    <a:pt x="40999" y="996"/>
                    <a:pt x="40919" y="935"/>
                  </a:cubicBezTo>
                  <a:cubicBezTo>
                    <a:pt x="40752" y="844"/>
                    <a:pt x="40451" y="712"/>
                    <a:pt x="40274" y="588"/>
                  </a:cubicBezTo>
                  <a:cubicBezTo>
                    <a:pt x="40118" y="515"/>
                    <a:pt x="39940" y="446"/>
                    <a:pt x="39792" y="402"/>
                  </a:cubicBezTo>
                  <a:cubicBezTo>
                    <a:pt x="39650" y="343"/>
                    <a:pt x="39815" y="367"/>
                    <a:pt x="39663" y="327"/>
                  </a:cubicBezTo>
                  <a:cubicBezTo>
                    <a:pt x="39684" y="321"/>
                    <a:pt x="39669" y="301"/>
                    <a:pt x="39660" y="284"/>
                  </a:cubicBezTo>
                  <a:lnTo>
                    <a:pt x="39660" y="284"/>
                  </a:lnTo>
                  <a:cubicBezTo>
                    <a:pt x="39660" y="284"/>
                    <a:pt x="39659" y="284"/>
                    <a:pt x="39658" y="284"/>
                  </a:cubicBezTo>
                  <a:cubicBezTo>
                    <a:pt x="39632" y="284"/>
                    <a:pt x="39498" y="229"/>
                    <a:pt x="39471" y="229"/>
                  </a:cubicBezTo>
                  <a:cubicBezTo>
                    <a:pt x="39462" y="229"/>
                    <a:pt x="39466" y="236"/>
                    <a:pt x="39493" y="255"/>
                  </a:cubicBezTo>
                  <a:cubicBezTo>
                    <a:pt x="39287" y="184"/>
                    <a:pt x="39045" y="112"/>
                    <a:pt x="38808" y="107"/>
                  </a:cubicBezTo>
                  <a:lnTo>
                    <a:pt x="38808" y="107"/>
                  </a:lnTo>
                  <a:cubicBezTo>
                    <a:pt x="38871" y="106"/>
                    <a:pt x="38886" y="86"/>
                    <a:pt x="38825" y="71"/>
                  </a:cubicBezTo>
                  <a:lnTo>
                    <a:pt x="38825" y="71"/>
                  </a:lnTo>
                  <a:cubicBezTo>
                    <a:pt x="38710" y="81"/>
                    <a:pt x="38514" y="96"/>
                    <a:pt x="38313" y="120"/>
                  </a:cubicBezTo>
                  <a:cubicBezTo>
                    <a:pt x="38320" y="144"/>
                    <a:pt x="38384" y="132"/>
                    <a:pt x="38366" y="159"/>
                  </a:cubicBezTo>
                  <a:cubicBezTo>
                    <a:pt x="38339" y="169"/>
                    <a:pt x="38293" y="188"/>
                    <a:pt x="38244" y="195"/>
                  </a:cubicBezTo>
                  <a:cubicBezTo>
                    <a:pt x="38222" y="183"/>
                    <a:pt x="38214" y="156"/>
                    <a:pt x="38151" y="156"/>
                  </a:cubicBezTo>
                  <a:cubicBezTo>
                    <a:pt x="38124" y="156"/>
                    <a:pt x="38088" y="161"/>
                    <a:pt x="38035" y="174"/>
                  </a:cubicBezTo>
                  <a:cubicBezTo>
                    <a:pt x="38041" y="163"/>
                    <a:pt x="38055" y="155"/>
                    <a:pt x="38072" y="148"/>
                  </a:cubicBezTo>
                  <a:lnTo>
                    <a:pt x="38072" y="148"/>
                  </a:lnTo>
                  <a:cubicBezTo>
                    <a:pt x="38017" y="163"/>
                    <a:pt x="37976" y="166"/>
                    <a:pt x="37945" y="166"/>
                  </a:cubicBezTo>
                  <a:cubicBezTo>
                    <a:pt x="37924" y="166"/>
                    <a:pt x="37906" y="164"/>
                    <a:pt x="37891" y="164"/>
                  </a:cubicBezTo>
                  <a:cubicBezTo>
                    <a:pt x="37882" y="164"/>
                    <a:pt x="37874" y="165"/>
                    <a:pt x="37866" y="167"/>
                  </a:cubicBezTo>
                  <a:cubicBezTo>
                    <a:pt x="37895" y="155"/>
                    <a:pt x="37932" y="141"/>
                    <a:pt x="37960" y="130"/>
                  </a:cubicBezTo>
                  <a:lnTo>
                    <a:pt x="37960" y="130"/>
                  </a:lnTo>
                  <a:cubicBezTo>
                    <a:pt x="37826" y="155"/>
                    <a:pt x="37788" y="191"/>
                    <a:pt x="37657" y="240"/>
                  </a:cubicBezTo>
                  <a:cubicBezTo>
                    <a:pt x="37605" y="210"/>
                    <a:pt x="37866" y="155"/>
                    <a:pt x="37911" y="119"/>
                  </a:cubicBezTo>
                  <a:lnTo>
                    <a:pt x="37800" y="117"/>
                  </a:lnTo>
                  <a:cubicBezTo>
                    <a:pt x="37591" y="188"/>
                    <a:pt x="37756" y="173"/>
                    <a:pt x="37541" y="240"/>
                  </a:cubicBezTo>
                  <a:lnTo>
                    <a:pt x="37561" y="216"/>
                  </a:lnTo>
                  <a:lnTo>
                    <a:pt x="37561" y="216"/>
                  </a:lnTo>
                  <a:cubicBezTo>
                    <a:pt x="37560" y="216"/>
                    <a:pt x="37529" y="230"/>
                    <a:pt x="37497" y="245"/>
                  </a:cubicBezTo>
                  <a:cubicBezTo>
                    <a:pt x="37466" y="262"/>
                    <a:pt x="37434" y="278"/>
                    <a:pt x="37434" y="278"/>
                  </a:cubicBezTo>
                  <a:cubicBezTo>
                    <a:pt x="37437" y="286"/>
                    <a:pt x="37445" y="292"/>
                    <a:pt x="37463" y="292"/>
                  </a:cubicBezTo>
                  <a:cubicBezTo>
                    <a:pt x="37486" y="292"/>
                    <a:pt x="37524" y="283"/>
                    <a:pt x="37586" y="259"/>
                  </a:cubicBezTo>
                  <a:lnTo>
                    <a:pt x="37586" y="259"/>
                  </a:lnTo>
                  <a:cubicBezTo>
                    <a:pt x="37529" y="326"/>
                    <a:pt x="37488" y="306"/>
                    <a:pt x="37319" y="390"/>
                  </a:cubicBezTo>
                  <a:cubicBezTo>
                    <a:pt x="37308" y="401"/>
                    <a:pt x="37306" y="405"/>
                    <a:pt x="37310" y="405"/>
                  </a:cubicBezTo>
                  <a:cubicBezTo>
                    <a:pt x="37320" y="405"/>
                    <a:pt x="37372" y="373"/>
                    <a:pt x="37395" y="373"/>
                  </a:cubicBezTo>
                  <a:cubicBezTo>
                    <a:pt x="37399" y="373"/>
                    <a:pt x="37402" y="374"/>
                    <a:pt x="37404" y="377"/>
                  </a:cubicBezTo>
                  <a:cubicBezTo>
                    <a:pt x="37430" y="390"/>
                    <a:pt x="37312" y="441"/>
                    <a:pt x="37230" y="486"/>
                  </a:cubicBezTo>
                  <a:cubicBezTo>
                    <a:pt x="37178" y="513"/>
                    <a:pt x="37153" y="520"/>
                    <a:pt x="37140" y="520"/>
                  </a:cubicBezTo>
                  <a:cubicBezTo>
                    <a:pt x="37122" y="520"/>
                    <a:pt x="37123" y="507"/>
                    <a:pt x="37102" y="507"/>
                  </a:cubicBezTo>
                  <a:cubicBezTo>
                    <a:pt x="37097" y="507"/>
                    <a:pt x="37092" y="508"/>
                    <a:pt x="37086" y="509"/>
                  </a:cubicBezTo>
                  <a:cubicBezTo>
                    <a:pt x="37107" y="495"/>
                    <a:pt x="37187" y="452"/>
                    <a:pt x="37205" y="452"/>
                  </a:cubicBezTo>
                  <a:cubicBezTo>
                    <a:pt x="37208" y="452"/>
                    <a:pt x="37210" y="453"/>
                    <a:pt x="37209" y="456"/>
                  </a:cubicBezTo>
                  <a:cubicBezTo>
                    <a:pt x="37281" y="408"/>
                    <a:pt x="37268" y="401"/>
                    <a:pt x="37243" y="401"/>
                  </a:cubicBezTo>
                  <a:cubicBezTo>
                    <a:pt x="37233" y="401"/>
                    <a:pt x="37220" y="402"/>
                    <a:pt x="37210" y="402"/>
                  </a:cubicBezTo>
                  <a:cubicBezTo>
                    <a:pt x="37191" y="402"/>
                    <a:pt x="37183" y="397"/>
                    <a:pt x="37223" y="371"/>
                  </a:cubicBezTo>
                  <a:lnTo>
                    <a:pt x="37223" y="371"/>
                  </a:lnTo>
                  <a:cubicBezTo>
                    <a:pt x="37087" y="421"/>
                    <a:pt x="37103" y="446"/>
                    <a:pt x="37043" y="486"/>
                  </a:cubicBezTo>
                  <a:lnTo>
                    <a:pt x="37043" y="486"/>
                  </a:lnTo>
                  <a:cubicBezTo>
                    <a:pt x="37047" y="484"/>
                    <a:pt x="37050" y="484"/>
                    <a:pt x="37053" y="484"/>
                  </a:cubicBezTo>
                  <a:cubicBezTo>
                    <a:pt x="37067" y="484"/>
                    <a:pt x="37040" y="514"/>
                    <a:pt x="37059" y="514"/>
                  </a:cubicBezTo>
                  <a:cubicBezTo>
                    <a:pt x="37060" y="514"/>
                    <a:pt x="37062" y="513"/>
                    <a:pt x="37064" y="513"/>
                  </a:cubicBezTo>
                  <a:lnTo>
                    <a:pt x="37064" y="513"/>
                  </a:lnTo>
                  <a:cubicBezTo>
                    <a:pt x="36872" y="687"/>
                    <a:pt x="36899" y="543"/>
                    <a:pt x="36692" y="666"/>
                  </a:cubicBezTo>
                  <a:cubicBezTo>
                    <a:pt x="36750" y="678"/>
                    <a:pt x="36500" y="836"/>
                    <a:pt x="36579" y="836"/>
                  </a:cubicBezTo>
                  <a:cubicBezTo>
                    <a:pt x="36588" y="836"/>
                    <a:pt x="36600" y="834"/>
                    <a:pt x="36617" y="830"/>
                  </a:cubicBezTo>
                  <a:lnTo>
                    <a:pt x="36617" y="830"/>
                  </a:lnTo>
                  <a:cubicBezTo>
                    <a:pt x="36571" y="865"/>
                    <a:pt x="36513" y="908"/>
                    <a:pt x="36458" y="932"/>
                  </a:cubicBezTo>
                  <a:cubicBezTo>
                    <a:pt x="36470" y="916"/>
                    <a:pt x="36467" y="912"/>
                    <a:pt x="36458" y="912"/>
                  </a:cubicBezTo>
                  <a:cubicBezTo>
                    <a:pt x="36447" y="912"/>
                    <a:pt x="36427" y="919"/>
                    <a:pt x="36417" y="919"/>
                  </a:cubicBezTo>
                  <a:cubicBezTo>
                    <a:pt x="36408" y="919"/>
                    <a:pt x="36410" y="912"/>
                    <a:pt x="36440" y="884"/>
                  </a:cubicBezTo>
                  <a:lnTo>
                    <a:pt x="36440" y="884"/>
                  </a:lnTo>
                  <a:lnTo>
                    <a:pt x="36364" y="925"/>
                  </a:lnTo>
                  <a:lnTo>
                    <a:pt x="36460" y="832"/>
                  </a:lnTo>
                  <a:lnTo>
                    <a:pt x="36460" y="832"/>
                  </a:lnTo>
                  <a:cubicBezTo>
                    <a:pt x="36367" y="861"/>
                    <a:pt x="36218" y="918"/>
                    <a:pt x="36167" y="930"/>
                  </a:cubicBezTo>
                  <a:cubicBezTo>
                    <a:pt x="36065" y="1001"/>
                    <a:pt x="36214" y="939"/>
                    <a:pt x="36091" y="1011"/>
                  </a:cubicBezTo>
                  <a:cubicBezTo>
                    <a:pt x="36103" y="999"/>
                    <a:pt x="36102" y="994"/>
                    <a:pt x="36094" y="994"/>
                  </a:cubicBezTo>
                  <a:cubicBezTo>
                    <a:pt x="36076" y="994"/>
                    <a:pt x="36026" y="1014"/>
                    <a:pt x="35989" y="1035"/>
                  </a:cubicBezTo>
                  <a:cubicBezTo>
                    <a:pt x="36014" y="1024"/>
                    <a:pt x="36029" y="1020"/>
                    <a:pt x="36037" y="1020"/>
                  </a:cubicBezTo>
                  <a:cubicBezTo>
                    <a:pt x="36066" y="1020"/>
                    <a:pt x="35996" y="1080"/>
                    <a:pt x="35943" y="1115"/>
                  </a:cubicBezTo>
                  <a:cubicBezTo>
                    <a:pt x="35853" y="1161"/>
                    <a:pt x="35771" y="1182"/>
                    <a:pt x="35747" y="1182"/>
                  </a:cubicBezTo>
                  <a:cubicBezTo>
                    <a:pt x="35741" y="1182"/>
                    <a:pt x="35739" y="1180"/>
                    <a:pt x="35742" y="1177"/>
                  </a:cubicBezTo>
                  <a:lnTo>
                    <a:pt x="35821" y="1114"/>
                  </a:lnTo>
                  <a:lnTo>
                    <a:pt x="35821" y="1114"/>
                  </a:lnTo>
                  <a:cubicBezTo>
                    <a:pt x="35770" y="1153"/>
                    <a:pt x="35790" y="1113"/>
                    <a:pt x="35718" y="1158"/>
                  </a:cubicBezTo>
                  <a:cubicBezTo>
                    <a:pt x="35702" y="1185"/>
                    <a:pt x="35661" y="1234"/>
                    <a:pt x="35641" y="1266"/>
                  </a:cubicBezTo>
                  <a:cubicBezTo>
                    <a:pt x="35573" y="1304"/>
                    <a:pt x="35513" y="1308"/>
                    <a:pt x="35489" y="1323"/>
                  </a:cubicBezTo>
                  <a:lnTo>
                    <a:pt x="35489" y="1323"/>
                  </a:lnTo>
                  <a:lnTo>
                    <a:pt x="35595" y="1255"/>
                  </a:lnTo>
                  <a:lnTo>
                    <a:pt x="35595" y="1255"/>
                  </a:lnTo>
                  <a:cubicBezTo>
                    <a:pt x="35550" y="1278"/>
                    <a:pt x="35527" y="1284"/>
                    <a:pt x="35514" y="1284"/>
                  </a:cubicBezTo>
                  <a:cubicBezTo>
                    <a:pt x="35498" y="1284"/>
                    <a:pt x="35495" y="1275"/>
                    <a:pt x="35480" y="1275"/>
                  </a:cubicBezTo>
                  <a:cubicBezTo>
                    <a:pt x="35466" y="1275"/>
                    <a:pt x="35444" y="1282"/>
                    <a:pt x="35395" y="1308"/>
                  </a:cubicBezTo>
                  <a:lnTo>
                    <a:pt x="35364" y="1347"/>
                  </a:lnTo>
                  <a:cubicBezTo>
                    <a:pt x="35355" y="1349"/>
                    <a:pt x="35346" y="1350"/>
                    <a:pt x="35340" y="1350"/>
                  </a:cubicBezTo>
                  <a:cubicBezTo>
                    <a:pt x="35330" y="1350"/>
                    <a:pt x="35325" y="1347"/>
                    <a:pt x="35329" y="1342"/>
                  </a:cubicBezTo>
                  <a:lnTo>
                    <a:pt x="35329" y="1342"/>
                  </a:lnTo>
                  <a:cubicBezTo>
                    <a:pt x="35298" y="1364"/>
                    <a:pt x="35227" y="1388"/>
                    <a:pt x="35196" y="1405"/>
                  </a:cubicBezTo>
                  <a:lnTo>
                    <a:pt x="35181" y="1395"/>
                  </a:lnTo>
                  <a:cubicBezTo>
                    <a:pt x="35123" y="1430"/>
                    <a:pt x="35053" y="1481"/>
                    <a:pt x="34970" y="1481"/>
                  </a:cubicBezTo>
                  <a:cubicBezTo>
                    <a:pt x="34966" y="1481"/>
                    <a:pt x="34962" y="1481"/>
                    <a:pt x="34958" y="1481"/>
                  </a:cubicBezTo>
                  <a:lnTo>
                    <a:pt x="34958" y="1481"/>
                  </a:lnTo>
                  <a:cubicBezTo>
                    <a:pt x="34971" y="1484"/>
                    <a:pt x="34981" y="1485"/>
                    <a:pt x="34991" y="1485"/>
                  </a:cubicBezTo>
                  <a:cubicBezTo>
                    <a:pt x="35037" y="1485"/>
                    <a:pt x="35058" y="1457"/>
                    <a:pt x="35156" y="1438"/>
                  </a:cubicBezTo>
                  <a:lnTo>
                    <a:pt x="35156" y="1438"/>
                  </a:lnTo>
                  <a:cubicBezTo>
                    <a:pt x="35235" y="1439"/>
                    <a:pt x="35053" y="1501"/>
                    <a:pt x="35027" y="1509"/>
                  </a:cubicBezTo>
                  <a:cubicBezTo>
                    <a:pt x="35026" y="1501"/>
                    <a:pt x="35020" y="1498"/>
                    <a:pt x="35010" y="1498"/>
                  </a:cubicBezTo>
                  <a:cubicBezTo>
                    <a:pt x="34965" y="1498"/>
                    <a:pt x="34841" y="1562"/>
                    <a:pt x="34773" y="1569"/>
                  </a:cubicBezTo>
                  <a:cubicBezTo>
                    <a:pt x="34723" y="1564"/>
                    <a:pt x="34680" y="1565"/>
                    <a:pt x="34651" y="1562"/>
                  </a:cubicBezTo>
                  <a:lnTo>
                    <a:pt x="34623" y="1594"/>
                  </a:lnTo>
                  <a:cubicBezTo>
                    <a:pt x="34614" y="1583"/>
                    <a:pt x="34599" y="1579"/>
                    <a:pt x="34581" y="1579"/>
                  </a:cubicBezTo>
                  <a:cubicBezTo>
                    <a:pt x="34531" y="1579"/>
                    <a:pt x="34453" y="1609"/>
                    <a:pt x="34385" y="1609"/>
                  </a:cubicBezTo>
                  <a:cubicBezTo>
                    <a:pt x="34379" y="1609"/>
                    <a:pt x="34373" y="1609"/>
                    <a:pt x="34368" y="1608"/>
                  </a:cubicBezTo>
                  <a:cubicBezTo>
                    <a:pt x="34415" y="1589"/>
                    <a:pt x="34408" y="1572"/>
                    <a:pt x="34344" y="1565"/>
                  </a:cubicBezTo>
                  <a:lnTo>
                    <a:pt x="34344" y="1565"/>
                  </a:lnTo>
                  <a:cubicBezTo>
                    <a:pt x="34430" y="1609"/>
                    <a:pt x="34202" y="1602"/>
                    <a:pt x="34225" y="1630"/>
                  </a:cubicBezTo>
                  <a:cubicBezTo>
                    <a:pt x="34060" y="1605"/>
                    <a:pt x="34268" y="1585"/>
                    <a:pt x="34220" y="1555"/>
                  </a:cubicBezTo>
                  <a:lnTo>
                    <a:pt x="34220" y="1555"/>
                  </a:lnTo>
                  <a:cubicBezTo>
                    <a:pt x="34205" y="1560"/>
                    <a:pt x="34190" y="1562"/>
                    <a:pt x="34174" y="1562"/>
                  </a:cubicBezTo>
                  <a:cubicBezTo>
                    <a:pt x="34119" y="1562"/>
                    <a:pt x="34062" y="1536"/>
                    <a:pt x="34017" y="1536"/>
                  </a:cubicBezTo>
                  <a:cubicBezTo>
                    <a:pt x="34005" y="1536"/>
                    <a:pt x="33994" y="1538"/>
                    <a:pt x="33984" y="1542"/>
                  </a:cubicBezTo>
                  <a:cubicBezTo>
                    <a:pt x="34100" y="1575"/>
                    <a:pt x="33962" y="1563"/>
                    <a:pt x="33933" y="1574"/>
                  </a:cubicBezTo>
                  <a:cubicBezTo>
                    <a:pt x="33783" y="1544"/>
                    <a:pt x="33962" y="1563"/>
                    <a:pt x="33858" y="1529"/>
                  </a:cubicBezTo>
                  <a:cubicBezTo>
                    <a:pt x="33838" y="1525"/>
                    <a:pt x="33816" y="1523"/>
                    <a:pt x="33797" y="1523"/>
                  </a:cubicBezTo>
                  <a:cubicBezTo>
                    <a:pt x="33758" y="1523"/>
                    <a:pt x="33737" y="1533"/>
                    <a:pt x="33798" y="1559"/>
                  </a:cubicBezTo>
                  <a:lnTo>
                    <a:pt x="33798" y="1559"/>
                  </a:lnTo>
                  <a:cubicBezTo>
                    <a:pt x="33714" y="1524"/>
                    <a:pt x="33604" y="1538"/>
                    <a:pt x="33517" y="1476"/>
                  </a:cubicBezTo>
                  <a:cubicBezTo>
                    <a:pt x="33511" y="1470"/>
                    <a:pt x="33513" y="1467"/>
                    <a:pt x="33519" y="1467"/>
                  </a:cubicBezTo>
                  <a:cubicBezTo>
                    <a:pt x="33532" y="1467"/>
                    <a:pt x="33561" y="1477"/>
                    <a:pt x="33590" y="1486"/>
                  </a:cubicBezTo>
                  <a:cubicBezTo>
                    <a:pt x="33618" y="1494"/>
                    <a:pt x="33645" y="1501"/>
                    <a:pt x="33654" y="1501"/>
                  </a:cubicBezTo>
                  <a:cubicBezTo>
                    <a:pt x="33660" y="1501"/>
                    <a:pt x="33659" y="1498"/>
                    <a:pt x="33650" y="1492"/>
                  </a:cubicBezTo>
                  <a:cubicBezTo>
                    <a:pt x="33584" y="1470"/>
                    <a:pt x="33548" y="1464"/>
                    <a:pt x="33523" y="1464"/>
                  </a:cubicBezTo>
                  <a:cubicBezTo>
                    <a:pt x="33494" y="1464"/>
                    <a:pt x="33479" y="1472"/>
                    <a:pt x="33449" y="1472"/>
                  </a:cubicBezTo>
                  <a:cubicBezTo>
                    <a:pt x="33426" y="1472"/>
                    <a:pt x="33392" y="1467"/>
                    <a:pt x="33334" y="1448"/>
                  </a:cubicBezTo>
                  <a:lnTo>
                    <a:pt x="33334" y="1448"/>
                  </a:lnTo>
                  <a:cubicBezTo>
                    <a:pt x="33384" y="1474"/>
                    <a:pt x="33363" y="1490"/>
                    <a:pt x="33316" y="1490"/>
                  </a:cubicBezTo>
                  <a:cubicBezTo>
                    <a:pt x="33289" y="1490"/>
                    <a:pt x="33254" y="1485"/>
                    <a:pt x="33219" y="1474"/>
                  </a:cubicBezTo>
                  <a:cubicBezTo>
                    <a:pt x="33156" y="1442"/>
                    <a:pt x="33141" y="1433"/>
                    <a:pt x="33148" y="1433"/>
                  </a:cubicBezTo>
                  <a:cubicBezTo>
                    <a:pt x="33159" y="1433"/>
                    <a:pt x="33225" y="1456"/>
                    <a:pt x="33250" y="1456"/>
                  </a:cubicBezTo>
                  <a:cubicBezTo>
                    <a:pt x="33260" y="1456"/>
                    <a:pt x="33263" y="1452"/>
                    <a:pt x="33248" y="1438"/>
                  </a:cubicBezTo>
                  <a:lnTo>
                    <a:pt x="33163" y="1405"/>
                  </a:lnTo>
                  <a:cubicBezTo>
                    <a:pt x="33136" y="1381"/>
                    <a:pt x="33144" y="1374"/>
                    <a:pt x="33167" y="1374"/>
                  </a:cubicBezTo>
                  <a:cubicBezTo>
                    <a:pt x="33209" y="1374"/>
                    <a:pt x="33301" y="1398"/>
                    <a:pt x="33338" y="1398"/>
                  </a:cubicBezTo>
                  <a:cubicBezTo>
                    <a:pt x="33357" y="1398"/>
                    <a:pt x="33361" y="1392"/>
                    <a:pt x="33337" y="1372"/>
                  </a:cubicBezTo>
                  <a:lnTo>
                    <a:pt x="33243" y="1346"/>
                  </a:lnTo>
                  <a:cubicBezTo>
                    <a:pt x="33268" y="1344"/>
                    <a:pt x="33303" y="1336"/>
                    <a:pt x="33272" y="1311"/>
                  </a:cubicBezTo>
                  <a:lnTo>
                    <a:pt x="33272" y="1311"/>
                  </a:lnTo>
                  <a:cubicBezTo>
                    <a:pt x="33269" y="1312"/>
                    <a:pt x="33266" y="1312"/>
                    <a:pt x="33262" y="1312"/>
                  </a:cubicBezTo>
                  <a:cubicBezTo>
                    <a:pt x="33213" y="1312"/>
                    <a:pt x="33060" y="1226"/>
                    <a:pt x="33043" y="1222"/>
                  </a:cubicBezTo>
                  <a:lnTo>
                    <a:pt x="33043" y="1222"/>
                  </a:lnTo>
                  <a:cubicBezTo>
                    <a:pt x="33015" y="1235"/>
                    <a:pt x="33118" y="1250"/>
                    <a:pt x="33095" y="1261"/>
                  </a:cubicBezTo>
                  <a:cubicBezTo>
                    <a:pt x="32999" y="1222"/>
                    <a:pt x="32939" y="1236"/>
                    <a:pt x="32802" y="1151"/>
                  </a:cubicBezTo>
                  <a:lnTo>
                    <a:pt x="32802" y="1151"/>
                  </a:lnTo>
                  <a:cubicBezTo>
                    <a:pt x="32815" y="1154"/>
                    <a:pt x="32824" y="1156"/>
                    <a:pt x="32829" y="1156"/>
                  </a:cubicBezTo>
                  <a:cubicBezTo>
                    <a:pt x="32861" y="1156"/>
                    <a:pt x="32796" y="1110"/>
                    <a:pt x="32823" y="1110"/>
                  </a:cubicBezTo>
                  <a:cubicBezTo>
                    <a:pt x="32824" y="1110"/>
                    <a:pt x="32825" y="1110"/>
                    <a:pt x="32826" y="1110"/>
                  </a:cubicBezTo>
                  <a:cubicBezTo>
                    <a:pt x="32803" y="1094"/>
                    <a:pt x="32792" y="1091"/>
                    <a:pt x="32783" y="1091"/>
                  </a:cubicBezTo>
                  <a:cubicBezTo>
                    <a:pt x="32778" y="1091"/>
                    <a:pt x="32773" y="1092"/>
                    <a:pt x="32767" y="1092"/>
                  </a:cubicBezTo>
                  <a:cubicBezTo>
                    <a:pt x="32755" y="1092"/>
                    <a:pt x="32738" y="1088"/>
                    <a:pt x="32697" y="1060"/>
                  </a:cubicBezTo>
                  <a:lnTo>
                    <a:pt x="32715" y="1052"/>
                  </a:lnTo>
                  <a:cubicBezTo>
                    <a:pt x="32346" y="853"/>
                    <a:pt x="31880" y="587"/>
                    <a:pt x="31518" y="480"/>
                  </a:cubicBezTo>
                  <a:cubicBezTo>
                    <a:pt x="31470" y="428"/>
                    <a:pt x="31349" y="371"/>
                    <a:pt x="31164" y="277"/>
                  </a:cubicBezTo>
                  <a:lnTo>
                    <a:pt x="31164" y="277"/>
                  </a:lnTo>
                  <a:cubicBezTo>
                    <a:pt x="31188" y="289"/>
                    <a:pt x="31187" y="294"/>
                    <a:pt x="31174" y="294"/>
                  </a:cubicBezTo>
                  <a:cubicBezTo>
                    <a:pt x="31157" y="294"/>
                    <a:pt x="31117" y="285"/>
                    <a:pt x="31090" y="276"/>
                  </a:cubicBezTo>
                  <a:lnTo>
                    <a:pt x="31001" y="213"/>
                  </a:lnTo>
                  <a:cubicBezTo>
                    <a:pt x="30887" y="150"/>
                    <a:pt x="30712" y="133"/>
                    <a:pt x="30595" y="119"/>
                  </a:cubicBezTo>
                  <a:cubicBezTo>
                    <a:pt x="30575" y="109"/>
                    <a:pt x="30570" y="101"/>
                    <a:pt x="30566" y="93"/>
                  </a:cubicBezTo>
                  <a:cubicBezTo>
                    <a:pt x="30523" y="77"/>
                    <a:pt x="30495" y="73"/>
                    <a:pt x="30474" y="73"/>
                  </a:cubicBezTo>
                  <a:cubicBezTo>
                    <a:pt x="30443" y="73"/>
                    <a:pt x="30428" y="84"/>
                    <a:pt x="30403" y="84"/>
                  </a:cubicBezTo>
                  <a:cubicBezTo>
                    <a:pt x="30401" y="84"/>
                    <a:pt x="30400" y="84"/>
                    <a:pt x="30399" y="83"/>
                  </a:cubicBezTo>
                  <a:cubicBezTo>
                    <a:pt x="30399" y="83"/>
                    <a:pt x="30331" y="53"/>
                    <a:pt x="30327" y="53"/>
                  </a:cubicBezTo>
                  <a:cubicBezTo>
                    <a:pt x="30327" y="53"/>
                    <a:pt x="30327" y="53"/>
                    <a:pt x="30327" y="53"/>
                  </a:cubicBezTo>
                  <a:lnTo>
                    <a:pt x="30307" y="71"/>
                  </a:lnTo>
                  <a:cubicBezTo>
                    <a:pt x="30296" y="72"/>
                    <a:pt x="30284" y="72"/>
                    <a:pt x="30272" y="72"/>
                  </a:cubicBezTo>
                  <a:cubicBezTo>
                    <a:pt x="30161" y="72"/>
                    <a:pt x="30038" y="55"/>
                    <a:pt x="30051" y="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9" name="Google Shape;859;p13"/>
          <p:cNvPicPr preferRelativeResize="0"/>
          <p:nvPr/>
        </p:nvPicPr>
        <p:blipFill rotWithShape="1">
          <a:blip r:embed="rId2">
            <a:alphaModFix amt="52999"/>
          </a:blip>
          <a:srcRect l="15095" t="21624" r="25869" b="15860"/>
          <a:stretch/>
        </p:blipFill>
        <p:spPr>
          <a:xfrm>
            <a:off x="4994900" y="352775"/>
            <a:ext cx="4149101" cy="2453401"/>
          </a:xfrm>
          <a:prstGeom prst="rect">
            <a:avLst/>
          </a:prstGeom>
          <a:noFill/>
          <a:ln>
            <a:noFill/>
          </a:ln>
        </p:spPr>
      </p:pic>
      <p:sp>
        <p:nvSpPr>
          <p:cNvPr id="860" name="Google Shape;860;p13"/>
          <p:cNvSpPr/>
          <p:nvPr/>
        </p:nvSpPr>
        <p:spPr>
          <a:xfrm>
            <a:off x="713225" y="-42325"/>
            <a:ext cx="7717762" cy="4650675"/>
          </a:xfrm>
          <a:custGeom>
            <a:avLst/>
            <a:gdLst/>
            <a:ahLst/>
            <a:cxnLst/>
            <a:rect l="l" t="t" r="r" b="b"/>
            <a:pathLst>
              <a:path w="269522" h="187395" extrusionOk="0">
                <a:moveTo>
                  <a:pt x="0" y="0"/>
                </a:moveTo>
                <a:lnTo>
                  <a:pt x="0" y="187395"/>
                </a:lnTo>
                <a:lnTo>
                  <a:pt x="46849" y="180340"/>
                </a:lnTo>
                <a:lnTo>
                  <a:pt x="96802" y="184855"/>
                </a:lnTo>
                <a:lnTo>
                  <a:pt x="157762" y="181468"/>
                </a:lnTo>
                <a:lnTo>
                  <a:pt x="220980" y="185984"/>
                </a:lnTo>
                <a:lnTo>
                  <a:pt x="243840" y="178646"/>
                </a:lnTo>
                <a:lnTo>
                  <a:pt x="269522" y="182880"/>
                </a:lnTo>
                <a:lnTo>
                  <a:pt x="269522" y="564"/>
                </a:lnTo>
                <a:close/>
              </a:path>
            </a:pathLst>
          </a:custGeom>
          <a:solidFill>
            <a:schemeClr val="lt2"/>
          </a:solidFill>
          <a:ln>
            <a:noFill/>
          </a:ln>
        </p:spPr>
      </p:sp>
      <p:pic>
        <p:nvPicPr>
          <p:cNvPr id="861" name="Google Shape;861;p13"/>
          <p:cNvPicPr preferRelativeResize="0"/>
          <p:nvPr/>
        </p:nvPicPr>
        <p:blipFill rotWithShape="1">
          <a:blip r:embed="rId3">
            <a:alphaModFix amt="12000"/>
          </a:blip>
          <a:srcRect l="12654" t="21624" r="18116" b="15860"/>
          <a:stretch/>
        </p:blipFill>
        <p:spPr>
          <a:xfrm>
            <a:off x="2100500" y="107400"/>
            <a:ext cx="6330226" cy="3215400"/>
          </a:xfrm>
          <a:prstGeom prst="rect">
            <a:avLst/>
          </a:prstGeom>
          <a:noFill/>
          <a:ln>
            <a:noFill/>
          </a:ln>
        </p:spPr>
      </p:pic>
      <p:sp>
        <p:nvSpPr>
          <p:cNvPr id="862" name="Google Shape;862;p13"/>
          <p:cNvSpPr txBox="1">
            <a:spLocks noGrp="1"/>
          </p:cNvSpPr>
          <p:nvPr>
            <p:ph type="title" hasCustomPrompt="1"/>
          </p:nvPr>
        </p:nvSpPr>
        <p:spPr>
          <a:xfrm>
            <a:off x="1398825" y="2841359"/>
            <a:ext cx="7200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63" name="Google Shape;863;p13"/>
          <p:cNvSpPr txBox="1">
            <a:spLocks noGrp="1"/>
          </p:cNvSpPr>
          <p:nvPr>
            <p:ph type="subTitle" idx="1"/>
          </p:nvPr>
        </p:nvSpPr>
        <p:spPr>
          <a:xfrm>
            <a:off x="2159412" y="2841360"/>
            <a:ext cx="3084000" cy="48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300"/>
              <a:buFont typeface="Playfair Display"/>
              <a:buNone/>
              <a:defRPr sz="2100">
                <a:solidFill>
                  <a:schemeClr val="dk1"/>
                </a:solidFill>
                <a:latin typeface="Prata"/>
                <a:ea typeface="Prata"/>
                <a:cs typeface="Prata"/>
                <a:sym typeface="Prata"/>
              </a:defRPr>
            </a:lvl1pPr>
            <a:lvl2pPr lvl="1"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2pPr>
            <a:lvl3pPr lvl="2"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3pPr>
            <a:lvl4pPr lvl="3"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4pPr>
            <a:lvl5pPr lvl="4"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5pPr>
            <a:lvl6pPr lvl="5"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6pPr>
            <a:lvl7pPr lvl="6"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7pPr>
            <a:lvl8pPr lvl="7"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8pPr>
            <a:lvl9pPr lvl="8"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9pPr>
          </a:lstStyle>
          <a:p>
            <a:endParaRPr/>
          </a:p>
        </p:txBody>
      </p:sp>
      <p:sp>
        <p:nvSpPr>
          <p:cNvPr id="864" name="Google Shape;864;p13"/>
          <p:cNvSpPr txBox="1">
            <a:spLocks noGrp="1"/>
          </p:cNvSpPr>
          <p:nvPr>
            <p:ph type="subTitle" idx="2"/>
          </p:nvPr>
        </p:nvSpPr>
        <p:spPr>
          <a:xfrm>
            <a:off x="5283975" y="2841827"/>
            <a:ext cx="2460900" cy="483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5" name="Google Shape;865;p13"/>
          <p:cNvSpPr txBox="1">
            <a:spLocks noGrp="1"/>
          </p:cNvSpPr>
          <p:nvPr>
            <p:ph type="title" idx="3" hasCustomPrompt="1"/>
          </p:nvPr>
        </p:nvSpPr>
        <p:spPr>
          <a:xfrm>
            <a:off x="1398825" y="3575351"/>
            <a:ext cx="7200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66" name="Google Shape;866;p13"/>
          <p:cNvSpPr txBox="1">
            <a:spLocks noGrp="1"/>
          </p:cNvSpPr>
          <p:nvPr>
            <p:ph type="subTitle" idx="4"/>
          </p:nvPr>
        </p:nvSpPr>
        <p:spPr>
          <a:xfrm>
            <a:off x="2159412" y="3575353"/>
            <a:ext cx="3084000" cy="48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300"/>
              <a:buFont typeface="Playfair Display"/>
              <a:buNone/>
              <a:defRPr sz="2100">
                <a:solidFill>
                  <a:schemeClr val="dk1"/>
                </a:solidFill>
                <a:latin typeface="Prata"/>
                <a:ea typeface="Prata"/>
                <a:cs typeface="Prata"/>
                <a:sym typeface="Prata"/>
              </a:defRPr>
            </a:lvl1pPr>
            <a:lvl2pPr lvl="1"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2pPr>
            <a:lvl3pPr lvl="2"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3pPr>
            <a:lvl4pPr lvl="3"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4pPr>
            <a:lvl5pPr lvl="4"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5pPr>
            <a:lvl6pPr lvl="5"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6pPr>
            <a:lvl7pPr lvl="6"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7pPr>
            <a:lvl8pPr lvl="7"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8pPr>
            <a:lvl9pPr lvl="8"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9pPr>
          </a:lstStyle>
          <a:p>
            <a:endParaRPr/>
          </a:p>
        </p:txBody>
      </p:sp>
      <p:sp>
        <p:nvSpPr>
          <p:cNvPr id="867" name="Google Shape;867;p13"/>
          <p:cNvSpPr txBox="1">
            <a:spLocks noGrp="1"/>
          </p:cNvSpPr>
          <p:nvPr>
            <p:ph type="subTitle" idx="5"/>
          </p:nvPr>
        </p:nvSpPr>
        <p:spPr>
          <a:xfrm>
            <a:off x="5283975" y="3575828"/>
            <a:ext cx="2460900" cy="483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8" name="Google Shape;868;p13"/>
          <p:cNvSpPr txBox="1">
            <a:spLocks noGrp="1"/>
          </p:cNvSpPr>
          <p:nvPr>
            <p:ph type="title" idx="6" hasCustomPrompt="1"/>
          </p:nvPr>
        </p:nvSpPr>
        <p:spPr>
          <a:xfrm>
            <a:off x="1398825" y="1373400"/>
            <a:ext cx="7197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69" name="Google Shape;869;p13"/>
          <p:cNvSpPr txBox="1">
            <a:spLocks noGrp="1"/>
          </p:cNvSpPr>
          <p:nvPr>
            <p:ph type="subTitle" idx="7"/>
          </p:nvPr>
        </p:nvSpPr>
        <p:spPr>
          <a:xfrm>
            <a:off x="2159412" y="1373375"/>
            <a:ext cx="3084000" cy="48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300"/>
              <a:buFont typeface="Playfair Display"/>
              <a:buNone/>
              <a:defRPr sz="2100">
                <a:solidFill>
                  <a:schemeClr val="dk1"/>
                </a:solidFill>
                <a:latin typeface="Prata"/>
                <a:ea typeface="Prata"/>
                <a:cs typeface="Prata"/>
                <a:sym typeface="Prata"/>
              </a:defRPr>
            </a:lvl1pPr>
            <a:lvl2pPr lvl="1"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2pPr>
            <a:lvl3pPr lvl="2"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3pPr>
            <a:lvl4pPr lvl="3"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4pPr>
            <a:lvl5pPr lvl="4"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5pPr>
            <a:lvl6pPr lvl="5"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6pPr>
            <a:lvl7pPr lvl="6"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7pPr>
            <a:lvl8pPr lvl="7"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8pPr>
            <a:lvl9pPr lvl="8"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9pPr>
          </a:lstStyle>
          <a:p>
            <a:endParaRPr/>
          </a:p>
        </p:txBody>
      </p:sp>
      <p:sp>
        <p:nvSpPr>
          <p:cNvPr id="870" name="Google Shape;870;p13"/>
          <p:cNvSpPr txBox="1">
            <a:spLocks noGrp="1"/>
          </p:cNvSpPr>
          <p:nvPr>
            <p:ph type="subTitle" idx="8"/>
          </p:nvPr>
        </p:nvSpPr>
        <p:spPr>
          <a:xfrm>
            <a:off x="5283675" y="1373825"/>
            <a:ext cx="2461500" cy="483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1" name="Google Shape;871;p13"/>
          <p:cNvSpPr txBox="1">
            <a:spLocks noGrp="1"/>
          </p:cNvSpPr>
          <p:nvPr>
            <p:ph type="title" idx="9" hasCustomPrompt="1"/>
          </p:nvPr>
        </p:nvSpPr>
        <p:spPr>
          <a:xfrm>
            <a:off x="1398825" y="2107367"/>
            <a:ext cx="7197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72" name="Google Shape;872;p13"/>
          <p:cNvSpPr txBox="1">
            <a:spLocks noGrp="1"/>
          </p:cNvSpPr>
          <p:nvPr>
            <p:ph type="subTitle" idx="13"/>
          </p:nvPr>
        </p:nvSpPr>
        <p:spPr>
          <a:xfrm>
            <a:off x="2159412" y="2107368"/>
            <a:ext cx="3084000" cy="48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300"/>
              <a:buFont typeface="Playfair Display"/>
              <a:buNone/>
              <a:defRPr sz="2100">
                <a:solidFill>
                  <a:schemeClr val="dk1"/>
                </a:solidFill>
                <a:latin typeface="Prata"/>
                <a:ea typeface="Prata"/>
                <a:cs typeface="Prata"/>
                <a:sym typeface="Prata"/>
              </a:defRPr>
            </a:lvl1pPr>
            <a:lvl2pPr lvl="1"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2pPr>
            <a:lvl3pPr lvl="2"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3pPr>
            <a:lvl4pPr lvl="3"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4pPr>
            <a:lvl5pPr lvl="4"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5pPr>
            <a:lvl6pPr lvl="5"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6pPr>
            <a:lvl7pPr lvl="6"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7pPr>
            <a:lvl8pPr lvl="7"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8pPr>
            <a:lvl9pPr lvl="8" algn="ctr" rtl="0">
              <a:spcBef>
                <a:spcPts val="0"/>
              </a:spcBef>
              <a:spcAft>
                <a:spcPts val="0"/>
              </a:spcAft>
              <a:buClr>
                <a:schemeClr val="dk1"/>
              </a:buClr>
              <a:buSzPts val="2300"/>
              <a:buFont typeface="Playfair Display"/>
              <a:buNone/>
              <a:defRPr sz="2300" b="1">
                <a:solidFill>
                  <a:schemeClr val="dk1"/>
                </a:solidFill>
                <a:latin typeface="Playfair Display"/>
                <a:ea typeface="Playfair Display"/>
                <a:cs typeface="Playfair Display"/>
                <a:sym typeface="Playfair Display"/>
              </a:defRPr>
            </a:lvl9pPr>
          </a:lstStyle>
          <a:p>
            <a:endParaRPr/>
          </a:p>
        </p:txBody>
      </p:sp>
      <p:sp>
        <p:nvSpPr>
          <p:cNvPr id="873" name="Google Shape;873;p13"/>
          <p:cNvSpPr txBox="1">
            <a:spLocks noGrp="1"/>
          </p:cNvSpPr>
          <p:nvPr>
            <p:ph type="subTitle" idx="14"/>
          </p:nvPr>
        </p:nvSpPr>
        <p:spPr>
          <a:xfrm>
            <a:off x="5283975" y="2107826"/>
            <a:ext cx="2460900" cy="483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4" name="Google Shape;874;p13"/>
          <p:cNvSpPr txBox="1">
            <a:spLocks noGrp="1"/>
          </p:cNvSpPr>
          <p:nvPr>
            <p:ph type="title" idx="15"/>
          </p:nvPr>
        </p:nvSpPr>
        <p:spPr>
          <a:xfrm>
            <a:off x="713225" y="53950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875"/>
        <p:cNvGrpSpPr/>
        <p:nvPr/>
      </p:nvGrpSpPr>
      <p:grpSpPr>
        <a:xfrm>
          <a:off x="0" y="0"/>
          <a:ext cx="0" cy="0"/>
          <a:chOff x="0" y="0"/>
          <a:chExt cx="0" cy="0"/>
        </a:xfrm>
      </p:grpSpPr>
      <p:pic>
        <p:nvPicPr>
          <p:cNvPr id="876" name="Google Shape;876;p14"/>
          <p:cNvPicPr preferRelativeResize="0"/>
          <p:nvPr/>
        </p:nvPicPr>
        <p:blipFill rotWithShape="1">
          <a:blip r:embed="rId2">
            <a:alphaModFix amt="52999"/>
          </a:blip>
          <a:srcRect l="23332" t="21624" r="11457" b="38404"/>
          <a:stretch/>
        </p:blipFill>
        <p:spPr>
          <a:xfrm rot="5400000">
            <a:off x="-1515237" y="1491313"/>
            <a:ext cx="4583174" cy="1568649"/>
          </a:xfrm>
          <a:prstGeom prst="rect">
            <a:avLst/>
          </a:prstGeom>
          <a:noFill/>
          <a:ln>
            <a:noFill/>
          </a:ln>
        </p:spPr>
      </p:pic>
      <p:grpSp>
        <p:nvGrpSpPr>
          <p:cNvPr id="877" name="Google Shape;877;p14"/>
          <p:cNvGrpSpPr/>
          <p:nvPr/>
        </p:nvGrpSpPr>
        <p:grpSpPr>
          <a:xfrm>
            <a:off x="44288" y="2993375"/>
            <a:ext cx="9055425" cy="2150134"/>
            <a:chOff x="44288" y="-42325"/>
            <a:chExt cx="9055425" cy="2150134"/>
          </a:xfrm>
        </p:grpSpPr>
        <p:sp>
          <p:nvSpPr>
            <p:cNvPr id="878" name="Google Shape;878;p14"/>
            <p:cNvSpPr/>
            <p:nvPr/>
          </p:nvSpPr>
          <p:spPr>
            <a:xfrm rot="10800000">
              <a:off x="8811890" y="-42325"/>
              <a:ext cx="63016" cy="2150134"/>
            </a:xfrm>
            <a:custGeom>
              <a:avLst/>
              <a:gdLst/>
              <a:ahLst/>
              <a:cxnLst/>
              <a:rect l="l" t="t" r="r" b="b"/>
              <a:pathLst>
                <a:path w="1508" h="51454" extrusionOk="0">
                  <a:moveTo>
                    <a:pt x="162" y="1"/>
                  </a:moveTo>
                  <a:cubicBezTo>
                    <a:pt x="145" y="600"/>
                    <a:pt x="101" y="1174"/>
                    <a:pt x="158" y="1562"/>
                  </a:cubicBezTo>
                  <a:cubicBezTo>
                    <a:pt x="150" y="1545"/>
                    <a:pt x="143" y="1538"/>
                    <a:pt x="138" y="1538"/>
                  </a:cubicBezTo>
                  <a:cubicBezTo>
                    <a:pt x="92" y="1538"/>
                    <a:pt x="103" y="1980"/>
                    <a:pt x="72" y="2150"/>
                  </a:cubicBezTo>
                  <a:cubicBezTo>
                    <a:pt x="279" y="2796"/>
                    <a:pt x="1" y="3886"/>
                    <a:pt x="139" y="4694"/>
                  </a:cubicBezTo>
                  <a:lnTo>
                    <a:pt x="103" y="4668"/>
                  </a:lnTo>
                  <a:lnTo>
                    <a:pt x="103" y="4668"/>
                  </a:lnTo>
                  <a:cubicBezTo>
                    <a:pt x="118" y="7084"/>
                    <a:pt x="71" y="9716"/>
                    <a:pt x="165" y="12237"/>
                  </a:cubicBezTo>
                  <a:cubicBezTo>
                    <a:pt x="189" y="13656"/>
                    <a:pt x="3" y="15255"/>
                    <a:pt x="94" y="16816"/>
                  </a:cubicBezTo>
                  <a:cubicBezTo>
                    <a:pt x="122" y="17101"/>
                    <a:pt x="167" y="16874"/>
                    <a:pt x="187" y="17106"/>
                  </a:cubicBezTo>
                  <a:cubicBezTo>
                    <a:pt x="185" y="17246"/>
                    <a:pt x="176" y="17285"/>
                    <a:pt x="164" y="17285"/>
                  </a:cubicBezTo>
                  <a:cubicBezTo>
                    <a:pt x="149" y="17285"/>
                    <a:pt x="130" y="17218"/>
                    <a:pt x="114" y="17218"/>
                  </a:cubicBezTo>
                  <a:cubicBezTo>
                    <a:pt x="108" y="17218"/>
                    <a:pt x="103" y="17228"/>
                    <a:pt x="99" y="17255"/>
                  </a:cubicBezTo>
                  <a:cubicBezTo>
                    <a:pt x="181" y="18023"/>
                    <a:pt x="81" y="19036"/>
                    <a:pt x="83" y="19999"/>
                  </a:cubicBezTo>
                  <a:cubicBezTo>
                    <a:pt x="111" y="20097"/>
                    <a:pt x="122" y="20309"/>
                    <a:pt x="156" y="20309"/>
                  </a:cubicBezTo>
                  <a:cubicBezTo>
                    <a:pt x="162" y="20309"/>
                    <a:pt x="168" y="20304"/>
                    <a:pt x="175" y="20291"/>
                  </a:cubicBezTo>
                  <a:lnTo>
                    <a:pt x="175" y="20291"/>
                  </a:lnTo>
                  <a:cubicBezTo>
                    <a:pt x="35" y="21359"/>
                    <a:pt x="223" y="22821"/>
                    <a:pt x="120" y="23919"/>
                  </a:cubicBezTo>
                  <a:cubicBezTo>
                    <a:pt x="147" y="23861"/>
                    <a:pt x="169" y="23835"/>
                    <a:pt x="185" y="23835"/>
                  </a:cubicBezTo>
                  <a:cubicBezTo>
                    <a:pt x="277" y="23835"/>
                    <a:pt x="223" y="24623"/>
                    <a:pt x="258" y="24948"/>
                  </a:cubicBezTo>
                  <a:cubicBezTo>
                    <a:pt x="251" y="25097"/>
                    <a:pt x="227" y="25156"/>
                    <a:pt x="202" y="25156"/>
                  </a:cubicBezTo>
                  <a:cubicBezTo>
                    <a:pt x="191" y="25156"/>
                    <a:pt x="180" y="25144"/>
                    <a:pt x="170" y="25124"/>
                  </a:cubicBezTo>
                  <a:lnTo>
                    <a:pt x="170" y="25124"/>
                  </a:lnTo>
                  <a:cubicBezTo>
                    <a:pt x="191" y="25944"/>
                    <a:pt x="196" y="26371"/>
                    <a:pt x="146" y="27350"/>
                  </a:cubicBezTo>
                  <a:cubicBezTo>
                    <a:pt x="165" y="27802"/>
                    <a:pt x="262" y="27924"/>
                    <a:pt x="234" y="28469"/>
                  </a:cubicBezTo>
                  <a:cubicBezTo>
                    <a:pt x="111" y="28808"/>
                    <a:pt x="229" y="29605"/>
                    <a:pt x="184" y="30137"/>
                  </a:cubicBezTo>
                  <a:cubicBezTo>
                    <a:pt x="193" y="30126"/>
                    <a:pt x="202" y="30120"/>
                    <a:pt x="211" y="30120"/>
                  </a:cubicBezTo>
                  <a:cubicBezTo>
                    <a:pt x="304" y="30120"/>
                    <a:pt x="372" y="30728"/>
                    <a:pt x="330" y="31213"/>
                  </a:cubicBezTo>
                  <a:lnTo>
                    <a:pt x="180" y="31050"/>
                  </a:lnTo>
                  <a:lnTo>
                    <a:pt x="180" y="31050"/>
                  </a:lnTo>
                  <a:cubicBezTo>
                    <a:pt x="276" y="32746"/>
                    <a:pt x="106" y="35188"/>
                    <a:pt x="293" y="37174"/>
                  </a:cubicBezTo>
                  <a:lnTo>
                    <a:pt x="204" y="37322"/>
                  </a:lnTo>
                  <a:cubicBezTo>
                    <a:pt x="307" y="39371"/>
                    <a:pt x="199" y="41384"/>
                    <a:pt x="369" y="43356"/>
                  </a:cubicBezTo>
                  <a:cubicBezTo>
                    <a:pt x="321" y="43888"/>
                    <a:pt x="292" y="44738"/>
                    <a:pt x="292" y="45261"/>
                  </a:cubicBezTo>
                  <a:cubicBezTo>
                    <a:pt x="367" y="45980"/>
                    <a:pt x="359" y="46234"/>
                    <a:pt x="480" y="46724"/>
                  </a:cubicBezTo>
                  <a:cubicBezTo>
                    <a:pt x="487" y="46992"/>
                    <a:pt x="417" y="47156"/>
                    <a:pt x="386" y="47259"/>
                  </a:cubicBezTo>
                  <a:cubicBezTo>
                    <a:pt x="363" y="48161"/>
                    <a:pt x="240" y="49025"/>
                    <a:pt x="380" y="49749"/>
                  </a:cubicBezTo>
                  <a:lnTo>
                    <a:pt x="306" y="49777"/>
                  </a:lnTo>
                  <a:cubicBezTo>
                    <a:pt x="356" y="50248"/>
                    <a:pt x="414" y="50860"/>
                    <a:pt x="421" y="51454"/>
                  </a:cubicBezTo>
                  <a:lnTo>
                    <a:pt x="1266" y="51454"/>
                  </a:lnTo>
                  <a:cubicBezTo>
                    <a:pt x="1196" y="51261"/>
                    <a:pt x="1139" y="50890"/>
                    <a:pt x="1062" y="50890"/>
                  </a:cubicBezTo>
                  <a:cubicBezTo>
                    <a:pt x="1034" y="50890"/>
                    <a:pt x="1004" y="50936"/>
                    <a:pt x="970" y="51052"/>
                  </a:cubicBezTo>
                  <a:cubicBezTo>
                    <a:pt x="940" y="50854"/>
                    <a:pt x="902" y="50605"/>
                    <a:pt x="921" y="50400"/>
                  </a:cubicBezTo>
                  <a:lnTo>
                    <a:pt x="921" y="50400"/>
                  </a:lnTo>
                  <a:cubicBezTo>
                    <a:pt x="939" y="50436"/>
                    <a:pt x="954" y="50450"/>
                    <a:pt x="966" y="50450"/>
                  </a:cubicBezTo>
                  <a:cubicBezTo>
                    <a:pt x="1008" y="50450"/>
                    <a:pt x="1019" y="50284"/>
                    <a:pt x="1051" y="50284"/>
                  </a:cubicBezTo>
                  <a:cubicBezTo>
                    <a:pt x="1065" y="50284"/>
                    <a:pt x="1084" y="50319"/>
                    <a:pt x="1112" y="50421"/>
                  </a:cubicBezTo>
                  <a:lnTo>
                    <a:pt x="1113" y="50121"/>
                  </a:lnTo>
                  <a:lnTo>
                    <a:pt x="1244" y="50573"/>
                  </a:lnTo>
                  <a:cubicBezTo>
                    <a:pt x="1321" y="50241"/>
                    <a:pt x="1395" y="49688"/>
                    <a:pt x="1448" y="49510"/>
                  </a:cubicBezTo>
                  <a:cubicBezTo>
                    <a:pt x="1432" y="49368"/>
                    <a:pt x="1415" y="49334"/>
                    <a:pt x="1399" y="49334"/>
                  </a:cubicBezTo>
                  <a:cubicBezTo>
                    <a:pt x="1383" y="49334"/>
                    <a:pt x="1368" y="49366"/>
                    <a:pt x="1354" y="49366"/>
                  </a:cubicBezTo>
                  <a:cubicBezTo>
                    <a:pt x="1338" y="49366"/>
                    <a:pt x="1324" y="49324"/>
                    <a:pt x="1314" y="49143"/>
                  </a:cubicBezTo>
                  <a:lnTo>
                    <a:pt x="1314" y="49143"/>
                  </a:lnTo>
                  <a:cubicBezTo>
                    <a:pt x="1326" y="49179"/>
                    <a:pt x="1337" y="49194"/>
                    <a:pt x="1348" y="49194"/>
                  </a:cubicBezTo>
                  <a:cubicBezTo>
                    <a:pt x="1389" y="49194"/>
                    <a:pt x="1420" y="48962"/>
                    <a:pt x="1419" y="48786"/>
                  </a:cubicBezTo>
                  <a:lnTo>
                    <a:pt x="1419" y="48786"/>
                  </a:lnTo>
                  <a:cubicBezTo>
                    <a:pt x="1406" y="48923"/>
                    <a:pt x="1386" y="48977"/>
                    <a:pt x="1363" y="48977"/>
                  </a:cubicBezTo>
                  <a:cubicBezTo>
                    <a:pt x="1314" y="48977"/>
                    <a:pt x="1253" y="48707"/>
                    <a:pt x="1235" y="48511"/>
                  </a:cubicBezTo>
                  <a:cubicBezTo>
                    <a:pt x="1233" y="48105"/>
                    <a:pt x="1321" y="47773"/>
                    <a:pt x="1355" y="47773"/>
                  </a:cubicBezTo>
                  <a:cubicBezTo>
                    <a:pt x="1358" y="47773"/>
                    <a:pt x="1360" y="47776"/>
                    <a:pt x="1362" y="47781"/>
                  </a:cubicBezTo>
                  <a:lnTo>
                    <a:pt x="1438" y="48121"/>
                  </a:lnTo>
                  <a:cubicBezTo>
                    <a:pt x="1400" y="47914"/>
                    <a:pt x="1496" y="48030"/>
                    <a:pt x="1465" y="47734"/>
                  </a:cubicBezTo>
                  <a:cubicBezTo>
                    <a:pt x="1403" y="47640"/>
                    <a:pt x="1310" y="47435"/>
                    <a:pt x="1232" y="47325"/>
                  </a:cubicBezTo>
                  <a:cubicBezTo>
                    <a:pt x="1204" y="47045"/>
                    <a:pt x="1284" y="46845"/>
                    <a:pt x="1270" y="46746"/>
                  </a:cubicBezTo>
                  <a:lnTo>
                    <a:pt x="1270" y="46746"/>
                  </a:lnTo>
                  <a:lnTo>
                    <a:pt x="1337" y="47192"/>
                  </a:lnTo>
                  <a:cubicBezTo>
                    <a:pt x="1312" y="46605"/>
                    <a:pt x="1507" y="47067"/>
                    <a:pt x="1464" y="46463"/>
                  </a:cubicBezTo>
                  <a:lnTo>
                    <a:pt x="1378" y="46307"/>
                  </a:lnTo>
                  <a:cubicBezTo>
                    <a:pt x="1386" y="46233"/>
                    <a:pt x="1404" y="46183"/>
                    <a:pt x="1425" y="46183"/>
                  </a:cubicBezTo>
                  <a:cubicBezTo>
                    <a:pt x="1431" y="46183"/>
                    <a:pt x="1436" y="46186"/>
                    <a:pt x="1441" y="46193"/>
                  </a:cubicBezTo>
                  <a:cubicBezTo>
                    <a:pt x="1403" y="46062"/>
                    <a:pt x="1411" y="45790"/>
                    <a:pt x="1391" y="45660"/>
                  </a:cubicBezTo>
                  <a:lnTo>
                    <a:pt x="1448" y="45619"/>
                  </a:lnTo>
                  <a:cubicBezTo>
                    <a:pt x="1411" y="45369"/>
                    <a:pt x="1284" y="45053"/>
                    <a:pt x="1396" y="44748"/>
                  </a:cubicBezTo>
                  <a:lnTo>
                    <a:pt x="1396" y="44748"/>
                  </a:lnTo>
                  <a:cubicBezTo>
                    <a:pt x="1260" y="44988"/>
                    <a:pt x="1395" y="45053"/>
                    <a:pt x="1333" y="45483"/>
                  </a:cubicBezTo>
                  <a:cubicBezTo>
                    <a:pt x="1316" y="45526"/>
                    <a:pt x="1303" y="45545"/>
                    <a:pt x="1292" y="45545"/>
                  </a:cubicBezTo>
                  <a:cubicBezTo>
                    <a:pt x="1233" y="45545"/>
                    <a:pt x="1236" y="45042"/>
                    <a:pt x="1223" y="44960"/>
                  </a:cubicBezTo>
                  <a:lnTo>
                    <a:pt x="1223" y="44960"/>
                  </a:lnTo>
                  <a:cubicBezTo>
                    <a:pt x="1226" y="44961"/>
                    <a:pt x="1228" y="44961"/>
                    <a:pt x="1231" y="44961"/>
                  </a:cubicBezTo>
                  <a:cubicBezTo>
                    <a:pt x="1364" y="44961"/>
                    <a:pt x="1237" y="44306"/>
                    <a:pt x="1238" y="44008"/>
                  </a:cubicBezTo>
                  <a:cubicBezTo>
                    <a:pt x="1290" y="43832"/>
                    <a:pt x="1314" y="43677"/>
                    <a:pt x="1346" y="43569"/>
                  </a:cubicBezTo>
                  <a:lnTo>
                    <a:pt x="1248" y="43450"/>
                  </a:lnTo>
                  <a:cubicBezTo>
                    <a:pt x="1437" y="43337"/>
                    <a:pt x="1205" y="42845"/>
                    <a:pt x="1264" y="42499"/>
                  </a:cubicBezTo>
                  <a:lnTo>
                    <a:pt x="1264" y="42499"/>
                  </a:lnTo>
                  <a:cubicBezTo>
                    <a:pt x="1289" y="42575"/>
                    <a:pt x="1317" y="42613"/>
                    <a:pt x="1343" y="42613"/>
                  </a:cubicBezTo>
                  <a:cubicBezTo>
                    <a:pt x="1378" y="42613"/>
                    <a:pt x="1409" y="42546"/>
                    <a:pt x="1424" y="42408"/>
                  </a:cubicBezTo>
                  <a:lnTo>
                    <a:pt x="1424" y="42408"/>
                  </a:lnTo>
                  <a:cubicBezTo>
                    <a:pt x="1401" y="42461"/>
                    <a:pt x="1381" y="42483"/>
                    <a:pt x="1364" y="42483"/>
                  </a:cubicBezTo>
                  <a:cubicBezTo>
                    <a:pt x="1277" y="42483"/>
                    <a:pt x="1239" y="41966"/>
                    <a:pt x="1169" y="41966"/>
                  </a:cubicBezTo>
                  <a:cubicBezTo>
                    <a:pt x="1164" y="41966"/>
                    <a:pt x="1159" y="41968"/>
                    <a:pt x="1154" y="41974"/>
                  </a:cubicBezTo>
                  <a:cubicBezTo>
                    <a:pt x="1169" y="41789"/>
                    <a:pt x="1191" y="41728"/>
                    <a:pt x="1217" y="41728"/>
                  </a:cubicBezTo>
                  <a:cubicBezTo>
                    <a:pt x="1268" y="41728"/>
                    <a:pt x="1336" y="41964"/>
                    <a:pt x="1397" y="41964"/>
                  </a:cubicBezTo>
                  <a:cubicBezTo>
                    <a:pt x="1409" y="41964"/>
                    <a:pt x="1420" y="41955"/>
                    <a:pt x="1431" y="41935"/>
                  </a:cubicBezTo>
                  <a:cubicBezTo>
                    <a:pt x="1323" y="41629"/>
                    <a:pt x="1502" y="41248"/>
                    <a:pt x="1361" y="41046"/>
                  </a:cubicBezTo>
                  <a:lnTo>
                    <a:pt x="1361" y="41046"/>
                  </a:lnTo>
                  <a:cubicBezTo>
                    <a:pt x="1349" y="41177"/>
                    <a:pt x="1336" y="41225"/>
                    <a:pt x="1322" y="41225"/>
                  </a:cubicBezTo>
                  <a:cubicBezTo>
                    <a:pt x="1290" y="41225"/>
                    <a:pt x="1254" y="40949"/>
                    <a:pt x="1210" y="40883"/>
                  </a:cubicBezTo>
                  <a:cubicBezTo>
                    <a:pt x="1214" y="40695"/>
                    <a:pt x="1222" y="40643"/>
                    <a:pt x="1234" y="40643"/>
                  </a:cubicBezTo>
                  <a:cubicBezTo>
                    <a:pt x="1247" y="40643"/>
                    <a:pt x="1264" y="40716"/>
                    <a:pt x="1284" y="40716"/>
                  </a:cubicBezTo>
                  <a:cubicBezTo>
                    <a:pt x="1296" y="40716"/>
                    <a:pt x="1310" y="40685"/>
                    <a:pt x="1323" y="40580"/>
                  </a:cubicBezTo>
                  <a:cubicBezTo>
                    <a:pt x="1310" y="40423"/>
                    <a:pt x="1257" y="40234"/>
                    <a:pt x="1212" y="40234"/>
                  </a:cubicBezTo>
                  <a:cubicBezTo>
                    <a:pt x="1189" y="40234"/>
                    <a:pt x="1168" y="40281"/>
                    <a:pt x="1155" y="40402"/>
                  </a:cubicBezTo>
                  <a:cubicBezTo>
                    <a:pt x="1185" y="40076"/>
                    <a:pt x="1050" y="39706"/>
                    <a:pt x="1136" y="39339"/>
                  </a:cubicBezTo>
                  <a:cubicBezTo>
                    <a:pt x="1144" y="39327"/>
                    <a:pt x="1150" y="39321"/>
                    <a:pt x="1156" y="39321"/>
                  </a:cubicBezTo>
                  <a:cubicBezTo>
                    <a:pt x="1210" y="39321"/>
                    <a:pt x="1190" y="39847"/>
                    <a:pt x="1223" y="39847"/>
                  </a:cubicBezTo>
                  <a:cubicBezTo>
                    <a:pt x="1227" y="39847"/>
                    <a:pt x="1233" y="39836"/>
                    <a:pt x="1240" y="39812"/>
                  </a:cubicBezTo>
                  <a:cubicBezTo>
                    <a:pt x="1248" y="39034"/>
                    <a:pt x="1023" y="39422"/>
                    <a:pt x="994" y="38699"/>
                  </a:cubicBezTo>
                  <a:cubicBezTo>
                    <a:pt x="979" y="38791"/>
                    <a:pt x="956" y="38829"/>
                    <a:pt x="928" y="38829"/>
                  </a:cubicBezTo>
                  <a:cubicBezTo>
                    <a:pt x="863" y="38829"/>
                    <a:pt x="775" y="38608"/>
                    <a:pt x="738" y="38363"/>
                  </a:cubicBezTo>
                  <a:cubicBezTo>
                    <a:pt x="748" y="38148"/>
                    <a:pt x="757" y="38073"/>
                    <a:pt x="766" y="38073"/>
                  </a:cubicBezTo>
                  <a:cubicBezTo>
                    <a:pt x="787" y="38073"/>
                    <a:pt x="811" y="38459"/>
                    <a:pt x="866" y="38459"/>
                  </a:cubicBezTo>
                  <a:cubicBezTo>
                    <a:pt x="877" y="38459"/>
                    <a:pt x="889" y="38443"/>
                    <a:pt x="903" y="38406"/>
                  </a:cubicBezTo>
                  <a:lnTo>
                    <a:pt x="887" y="38087"/>
                  </a:lnTo>
                  <a:cubicBezTo>
                    <a:pt x="908" y="38024"/>
                    <a:pt x="929" y="37998"/>
                    <a:pt x="949" y="37998"/>
                  </a:cubicBezTo>
                  <a:cubicBezTo>
                    <a:pt x="1050" y="37998"/>
                    <a:pt x="1128" y="38689"/>
                    <a:pt x="1214" y="38689"/>
                  </a:cubicBezTo>
                  <a:cubicBezTo>
                    <a:pt x="1230" y="38689"/>
                    <a:pt x="1247" y="38665"/>
                    <a:pt x="1264" y="38608"/>
                  </a:cubicBezTo>
                  <a:lnTo>
                    <a:pt x="1211" y="38260"/>
                  </a:lnTo>
                  <a:lnTo>
                    <a:pt x="1211" y="38260"/>
                  </a:lnTo>
                  <a:cubicBezTo>
                    <a:pt x="1239" y="38311"/>
                    <a:pt x="1282" y="38374"/>
                    <a:pt x="1321" y="38374"/>
                  </a:cubicBezTo>
                  <a:cubicBezTo>
                    <a:pt x="1341" y="38374"/>
                    <a:pt x="1361" y="38356"/>
                    <a:pt x="1376" y="38306"/>
                  </a:cubicBezTo>
                  <a:cubicBezTo>
                    <a:pt x="1269" y="38217"/>
                    <a:pt x="1350" y="37496"/>
                    <a:pt x="1323" y="37433"/>
                  </a:cubicBezTo>
                  <a:cubicBezTo>
                    <a:pt x="1315" y="37427"/>
                    <a:pt x="1308" y="37424"/>
                    <a:pt x="1303" y="37424"/>
                  </a:cubicBezTo>
                  <a:cubicBezTo>
                    <a:pt x="1258" y="37424"/>
                    <a:pt x="1330" y="37664"/>
                    <a:pt x="1292" y="37664"/>
                  </a:cubicBezTo>
                  <a:cubicBezTo>
                    <a:pt x="1289" y="37664"/>
                    <a:pt x="1284" y="37662"/>
                    <a:pt x="1279" y="37658"/>
                  </a:cubicBezTo>
                  <a:cubicBezTo>
                    <a:pt x="1254" y="37289"/>
                    <a:pt x="1104" y="37126"/>
                    <a:pt x="1162" y="36558"/>
                  </a:cubicBezTo>
                  <a:lnTo>
                    <a:pt x="1162" y="36558"/>
                  </a:lnTo>
                  <a:cubicBezTo>
                    <a:pt x="1179" y="36645"/>
                    <a:pt x="1197" y="36674"/>
                    <a:pt x="1214" y="36674"/>
                  </a:cubicBezTo>
                  <a:cubicBezTo>
                    <a:pt x="1249" y="36674"/>
                    <a:pt x="1284" y="36543"/>
                    <a:pt x="1315" y="36543"/>
                  </a:cubicBezTo>
                  <a:cubicBezTo>
                    <a:pt x="1323" y="36543"/>
                    <a:pt x="1330" y="36550"/>
                    <a:pt x="1337" y="36567"/>
                  </a:cubicBezTo>
                  <a:cubicBezTo>
                    <a:pt x="1374" y="36291"/>
                    <a:pt x="1229" y="36481"/>
                    <a:pt x="1279" y="36085"/>
                  </a:cubicBezTo>
                  <a:lnTo>
                    <a:pt x="1279" y="36085"/>
                  </a:lnTo>
                  <a:lnTo>
                    <a:pt x="1334" y="36129"/>
                  </a:lnTo>
                  <a:cubicBezTo>
                    <a:pt x="1349" y="34653"/>
                    <a:pt x="1341" y="32811"/>
                    <a:pt x="1119" y="31541"/>
                  </a:cubicBezTo>
                  <a:cubicBezTo>
                    <a:pt x="1209" y="31308"/>
                    <a:pt x="1218" y="30832"/>
                    <a:pt x="1280" y="30095"/>
                  </a:cubicBezTo>
                  <a:lnTo>
                    <a:pt x="1280" y="30095"/>
                  </a:lnTo>
                  <a:cubicBezTo>
                    <a:pt x="1271" y="30197"/>
                    <a:pt x="1258" y="30237"/>
                    <a:pt x="1245" y="30237"/>
                  </a:cubicBezTo>
                  <a:cubicBezTo>
                    <a:pt x="1216" y="30237"/>
                    <a:pt x="1184" y="30051"/>
                    <a:pt x="1176" y="29925"/>
                  </a:cubicBezTo>
                  <a:lnTo>
                    <a:pt x="1280" y="29571"/>
                  </a:lnTo>
                  <a:cubicBezTo>
                    <a:pt x="1342" y="29140"/>
                    <a:pt x="1242" y="28578"/>
                    <a:pt x="1184" y="28180"/>
                  </a:cubicBezTo>
                  <a:cubicBezTo>
                    <a:pt x="1204" y="28110"/>
                    <a:pt x="1232" y="28088"/>
                    <a:pt x="1260" y="28068"/>
                  </a:cubicBezTo>
                  <a:cubicBezTo>
                    <a:pt x="1328" y="27686"/>
                    <a:pt x="1201" y="27670"/>
                    <a:pt x="1178" y="27523"/>
                  </a:cubicBezTo>
                  <a:lnTo>
                    <a:pt x="1252" y="27273"/>
                  </a:lnTo>
                  <a:lnTo>
                    <a:pt x="1181" y="27218"/>
                  </a:lnTo>
                  <a:cubicBezTo>
                    <a:pt x="1140" y="26852"/>
                    <a:pt x="1155" y="26372"/>
                    <a:pt x="1258" y="26372"/>
                  </a:cubicBezTo>
                  <a:cubicBezTo>
                    <a:pt x="1263" y="26372"/>
                    <a:pt x="1269" y="26373"/>
                    <a:pt x="1274" y="26376"/>
                  </a:cubicBezTo>
                  <a:cubicBezTo>
                    <a:pt x="1260" y="26276"/>
                    <a:pt x="1245" y="26177"/>
                    <a:pt x="1227" y="26177"/>
                  </a:cubicBezTo>
                  <a:cubicBezTo>
                    <a:pt x="1219" y="26177"/>
                    <a:pt x="1210" y="26197"/>
                    <a:pt x="1200" y="26245"/>
                  </a:cubicBezTo>
                  <a:cubicBezTo>
                    <a:pt x="1265" y="25846"/>
                    <a:pt x="1264" y="24824"/>
                    <a:pt x="1225" y="24146"/>
                  </a:cubicBezTo>
                  <a:lnTo>
                    <a:pt x="1225" y="24146"/>
                  </a:lnTo>
                  <a:cubicBezTo>
                    <a:pt x="1194" y="24473"/>
                    <a:pt x="1159" y="24445"/>
                    <a:pt x="1084" y="24473"/>
                  </a:cubicBezTo>
                  <a:cubicBezTo>
                    <a:pt x="959" y="24372"/>
                    <a:pt x="1108" y="24318"/>
                    <a:pt x="1035" y="24040"/>
                  </a:cubicBezTo>
                  <a:cubicBezTo>
                    <a:pt x="1065" y="24036"/>
                    <a:pt x="1097" y="23901"/>
                    <a:pt x="1124" y="23901"/>
                  </a:cubicBezTo>
                  <a:cubicBezTo>
                    <a:pt x="1139" y="23901"/>
                    <a:pt x="1152" y="23939"/>
                    <a:pt x="1164" y="24056"/>
                  </a:cubicBezTo>
                  <a:cubicBezTo>
                    <a:pt x="1324" y="23135"/>
                    <a:pt x="1195" y="21851"/>
                    <a:pt x="1228" y="20695"/>
                  </a:cubicBezTo>
                  <a:cubicBezTo>
                    <a:pt x="1208" y="20461"/>
                    <a:pt x="1188" y="20534"/>
                    <a:pt x="1155" y="20420"/>
                  </a:cubicBezTo>
                  <a:cubicBezTo>
                    <a:pt x="1281" y="19690"/>
                    <a:pt x="1148" y="18796"/>
                    <a:pt x="1203" y="18009"/>
                  </a:cubicBezTo>
                  <a:lnTo>
                    <a:pt x="1203" y="18009"/>
                  </a:lnTo>
                  <a:cubicBezTo>
                    <a:pt x="1192" y="18048"/>
                    <a:pt x="1176" y="18066"/>
                    <a:pt x="1158" y="18066"/>
                  </a:cubicBezTo>
                  <a:cubicBezTo>
                    <a:pt x="1093" y="18066"/>
                    <a:pt x="1003" y="17840"/>
                    <a:pt x="1001" y="17499"/>
                  </a:cubicBezTo>
                  <a:cubicBezTo>
                    <a:pt x="897" y="17021"/>
                    <a:pt x="1145" y="17307"/>
                    <a:pt x="1207" y="16875"/>
                  </a:cubicBezTo>
                  <a:cubicBezTo>
                    <a:pt x="1159" y="16662"/>
                    <a:pt x="1146" y="16258"/>
                    <a:pt x="1153" y="16088"/>
                  </a:cubicBezTo>
                  <a:lnTo>
                    <a:pt x="1153" y="16088"/>
                  </a:lnTo>
                  <a:lnTo>
                    <a:pt x="1170" y="16101"/>
                  </a:lnTo>
                  <a:cubicBezTo>
                    <a:pt x="1115" y="15839"/>
                    <a:pt x="1083" y="15423"/>
                    <a:pt x="1132" y="15110"/>
                  </a:cubicBezTo>
                  <a:lnTo>
                    <a:pt x="1132" y="15110"/>
                  </a:lnTo>
                  <a:lnTo>
                    <a:pt x="1138" y="15159"/>
                  </a:lnTo>
                  <a:cubicBezTo>
                    <a:pt x="1148" y="14903"/>
                    <a:pt x="1212" y="14607"/>
                    <a:pt x="1204" y="14339"/>
                  </a:cubicBezTo>
                  <a:cubicBezTo>
                    <a:pt x="1109" y="14218"/>
                    <a:pt x="1167" y="13565"/>
                    <a:pt x="1081" y="13407"/>
                  </a:cubicBezTo>
                  <a:cubicBezTo>
                    <a:pt x="1085" y="13394"/>
                    <a:pt x="1089" y="13393"/>
                    <a:pt x="1093" y="13393"/>
                  </a:cubicBezTo>
                  <a:cubicBezTo>
                    <a:pt x="1094" y="13393"/>
                    <a:pt x="1094" y="13393"/>
                    <a:pt x="1095" y="13393"/>
                  </a:cubicBezTo>
                  <a:cubicBezTo>
                    <a:pt x="1101" y="13393"/>
                    <a:pt x="1108" y="13392"/>
                    <a:pt x="1120" y="13352"/>
                  </a:cubicBezTo>
                  <a:lnTo>
                    <a:pt x="1038" y="13329"/>
                  </a:lnTo>
                  <a:lnTo>
                    <a:pt x="1084" y="12798"/>
                  </a:lnTo>
                  <a:cubicBezTo>
                    <a:pt x="1117" y="12913"/>
                    <a:pt x="1154" y="12941"/>
                    <a:pt x="1175" y="13090"/>
                  </a:cubicBezTo>
                  <a:cubicBezTo>
                    <a:pt x="1232" y="12523"/>
                    <a:pt x="1099" y="12899"/>
                    <a:pt x="1054" y="12599"/>
                  </a:cubicBezTo>
                  <a:cubicBezTo>
                    <a:pt x="995" y="12202"/>
                    <a:pt x="1077" y="12225"/>
                    <a:pt x="1112" y="12033"/>
                  </a:cubicBezTo>
                  <a:lnTo>
                    <a:pt x="1112" y="12033"/>
                  </a:lnTo>
                  <a:cubicBezTo>
                    <a:pt x="1153" y="12197"/>
                    <a:pt x="1092" y="12324"/>
                    <a:pt x="1108" y="12423"/>
                  </a:cubicBezTo>
                  <a:cubicBezTo>
                    <a:pt x="1120" y="12467"/>
                    <a:pt x="1129" y="12485"/>
                    <a:pt x="1135" y="12485"/>
                  </a:cubicBezTo>
                  <a:cubicBezTo>
                    <a:pt x="1161" y="12485"/>
                    <a:pt x="1142" y="12182"/>
                    <a:pt x="1181" y="12175"/>
                  </a:cubicBezTo>
                  <a:cubicBezTo>
                    <a:pt x="1184" y="12090"/>
                    <a:pt x="1084" y="12054"/>
                    <a:pt x="1102" y="11764"/>
                  </a:cubicBezTo>
                  <a:cubicBezTo>
                    <a:pt x="1112" y="11525"/>
                    <a:pt x="1089" y="10986"/>
                    <a:pt x="1162" y="10986"/>
                  </a:cubicBezTo>
                  <a:cubicBezTo>
                    <a:pt x="1167" y="10986"/>
                    <a:pt x="1171" y="10988"/>
                    <a:pt x="1176" y="10992"/>
                  </a:cubicBezTo>
                  <a:cubicBezTo>
                    <a:pt x="1129" y="10776"/>
                    <a:pt x="1138" y="10523"/>
                    <a:pt x="1097" y="10360"/>
                  </a:cubicBezTo>
                  <a:cubicBezTo>
                    <a:pt x="1082" y="10566"/>
                    <a:pt x="1059" y="10940"/>
                    <a:pt x="1002" y="10984"/>
                  </a:cubicBezTo>
                  <a:cubicBezTo>
                    <a:pt x="989" y="10798"/>
                    <a:pt x="966" y="10431"/>
                    <a:pt x="1005" y="10372"/>
                  </a:cubicBezTo>
                  <a:lnTo>
                    <a:pt x="1024" y="10496"/>
                  </a:lnTo>
                  <a:cubicBezTo>
                    <a:pt x="1011" y="10357"/>
                    <a:pt x="1021" y="10031"/>
                    <a:pt x="987" y="10031"/>
                  </a:cubicBezTo>
                  <a:cubicBezTo>
                    <a:pt x="979" y="10031"/>
                    <a:pt x="969" y="10048"/>
                    <a:pt x="956" y="10091"/>
                  </a:cubicBezTo>
                  <a:lnTo>
                    <a:pt x="1065" y="9724"/>
                  </a:lnTo>
                  <a:cubicBezTo>
                    <a:pt x="997" y="9580"/>
                    <a:pt x="1001" y="9189"/>
                    <a:pt x="984" y="8871"/>
                  </a:cubicBezTo>
                  <a:cubicBezTo>
                    <a:pt x="987" y="8871"/>
                    <a:pt x="989" y="8870"/>
                    <a:pt x="992" y="8870"/>
                  </a:cubicBezTo>
                  <a:cubicBezTo>
                    <a:pt x="1032" y="8870"/>
                    <a:pt x="1073" y="8914"/>
                    <a:pt x="1108" y="8914"/>
                  </a:cubicBezTo>
                  <a:cubicBezTo>
                    <a:pt x="1153" y="8914"/>
                    <a:pt x="1188" y="8843"/>
                    <a:pt x="1200" y="8519"/>
                  </a:cubicBezTo>
                  <a:lnTo>
                    <a:pt x="1108" y="8007"/>
                  </a:lnTo>
                  <a:cubicBezTo>
                    <a:pt x="1100" y="7785"/>
                    <a:pt x="1113" y="7698"/>
                    <a:pt x="1148" y="7698"/>
                  </a:cubicBezTo>
                  <a:cubicBezTo>
                    <a:pt x="1155" y="7698"/>
                    <a:pt x="1164" y="7702"/>
                    <a:pt x="1173" y="7709"/>
                  </a:cubicBezTo>
                  <a:cubicBezTo>
                    <a:pt x="1225" y="6788"/>
                    <a:pt x="921" y="6766"/>
                    <a:pt x="1002" y="6041"/>
                  </a:cubicBezTo>
                  <a:lnTo>
                    <a:pt x="1002" y="6041"/>
                  </a:lnTo>
                  <a:cubicBezTo>
                    <a:pt x="1036" y="6139"/>
                    <a:pt x="1061" y="6180"/>
                    <a:pt x="1079" y="6180"/>
                  </a:cubicBezTo>
                  <a:cubicBezTo>
                    <a:pt x="1119" y="6180"/>
                    <a:pt x="1130" y="5990"/>
                    <a:pt x="1151" y="5768"/>
                  </a:cubicBezTo>
                  <a:cubicBezTo>
                    <a:pt x="1132" y="5754"/>
                    <a:pt x="1096" y="5724"/>
                    <a:pt x="1092" y="5590"/>
                  </a:cubicBezTo>
                  <a:lnTo>
                    <a:pt x="1092" y="5590"/>
                  </a:lnTo>
                  <a:cubicBezTo>
                    <a:pt x="1043" y="5683"/>
                    <a:pt x="1168" y="5780"/>
                    <a:pt x="1094" y="6030"/>
                  </a:cubicBezTo>
                  <a:cubicBezTo>
                    <a:pt x="1088" y="6037"/>
                    <a:pt x="1083" y="6040"/>
                    <a:pt x="1078" y="6040"/>
                  </a:cubicBezTo>
                  <a:cubicBezTo>
                    <a:pt x="1031" y="6040"/>
                    <a:pt x="1048" y="5718"/>
                    <a:pt x="1027" y="5582"/>
                  </a:cubicBezTo>
                  <a:cubicBezTo>
                    <a:pt x="1263" y="4939"/>
                    <a:pt x="1085" y="3441"/>
                    <a:pt x="1196" y="2394"/>
                  </a:cubicBezTo>
                  <a:lnTo>
                    <a:pt x="1196" y="2394"/>
                  </a:lnTo>
                  <a:cubicBezTo>
                    <a:pt x="1188" y="2398"/>
                    <a:pt x="1181" y="2400"/>
                    <a:pt x="1174" y="2400"/>
                  </a:cubicBezTo>
                  <a:cubicBezTo>
                    <a:pt x="1076" y="2400"/>
                    <a:pt x="1155" y="1913"/>
                    <a:pt x="1110" y="1714"/>
                  </a:cubicBezTo>
                  <a:lnTo>
                    <a:pt x="1110" y="1714"/>
                  </a:lnTo>
                  <a:cubicBezTo>
                    <a:pt x="1116" y="1717"/>
                    <a:pt x="1122" y="1718"/>
                    <a:pt x="1127" y="1718"/>
                  </a:cubicBezTo>
                  <a:cubicBezTo>
                    <a:pt x="1231" y="1718"/>
                    <a:pt x="1089" y="1112"/>
                    <a:pt x="1168" y="840"/>
                  </a:cubicBezTo>
                  <a:lnTo>
                    <a:pt x="1168" y="840"/>
                  </a:lnTo>
                  <a:lnTo>
                    <a:pt x="1035" y="998"/>
                  </a:lnTo>
                  <a:cubicBezTo>
                    <a:pt x="1084"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10800000">
              <a:off x="8587083" y="-42325"/>
              <a:ext cx="62974" cy="2150134"/>
            </a:xfrm>
            <a:custGeom>
              <a:avLst/>
              <a:gdLst/>
              <a:ahLst/>
              <a:cxnLst/>
              <a:rect l="l" t="t" r="r" b="b"/>
              <a:pathLst>
                <a:path w="1507" h="51454" extrusionOk="0">
                  <a:moveTo>
                    <a:pt x="162" y="1"/>
                  </a:moveTo>
                  <a:cubicBezTo>
                    <a:pt x="143" y="600"/>
                    <a:pt x="99" y="1174"/>
                    <a:pt x="157" y="1562"/>
                  </a:cubicBezTo>
                  <a:cubicBezTo>
                    <a:pt x="150" y="1545"/>
                    <a:pt x="143" y="1538"/>
                    <a:pt x="137" y="1538"/>
                  </a:cubicBezTo>
                  <a:cubicBezTo>
                    <a:pt x="91" y="1538"/>
                    <a:pt x="101" y="1980"/>
                    <a:pt x="71" y="2150"/>
                  </a:cubicBezTo>
                  <a:cubicBezTo>
                    <a:pt x="278" y="2796"/>
                    <a:pt x="0" y="3886"/>
                    <a:pt x="138" y="4694"/>
                  </a:cubicBezTo>
                  <a:lnTo>
                    <a:pt x="101" y="4668"/>
                  </a:lnTo>
                  <a:lnTo>
                    <a:pt x="101" y="4668"/>
                  </a:lnTo>
                  <a:cubicBezTo>
                    <a:pt x="117" y="7084"/>
                    <a:pt x="70" y="9716"/>
                    <a:pt x="164" y="12237"/>
                  </a:cubicBezTo>
                  <a:cubicBezTo>
                    <a:pt x="187" y="13656"/>
                    <a:pt x="2" y="15255"/>
                    <a:pt x="94" y="16816"/>
                  </a:cubicBezTo>
                  <a:cubicBezTo>
                    <a:pt x="121" y="17101"/>
                    <a:pt x="166" y="16874"/>
                    <a:pt x="185" y="17106"/>
                  </a:cubicBezTo>
                  <a:cubicBezTo>
                    <a:pt x="183" y="17246"/>
                    <a:pt x="175" y="17285"/>
                    <a:pt x="163" y="17285"/>
                  </a:cubicBezTo>
                  <a:cubicBezTo>
                    <a:pt x="148" y="17285"/>
                    <a:pt x="128" y="17218"/>
                    <a:pt x="112" y="17218"/>
                  </a:cubicBezTo>
                  <a:cubicBezTo>
                    <a:pt x="106" y="17218"/>
                    <a:pt x="101" y="17228"/>
                    <a:pt x="97" y="17255"/>
                  </a:cubicBezTo>
                  <a:cubicBezTo>
                    <a:pt x="180" y="18023"/>
                    <a:pt x="79" y="19036"/>
                    <a:pt x="81" y="19999"/>
                  </a:cubicBezTo>
                  <a:cubicBezTo>
                    <a:pt x="111" y="20097"/>
                    <a:pt x="121" y="20309"/>
                    <a:pt x="155" y="20309"/>
                  </a:cubicBezTo>
                  <a:cubicBezTo>
                    <a:pt x="161" y="20309"/>
                    <a:pt x="167" y="20304"/>
                    <a:pt x="174" y="20291"/>
                  </a:cubicBezTo>
                  <a:lnTo>
                    <a:pt x="174" y="20291"/>
                  </a:lnTo>
                  <a:cubicBezTo>
                    <a:pt x="33" y="21359"/>
                    <a:pt x="222" y="22821"/>
                    <a:pt x="118" y="23919"/>
                  </a:cubicBezTo>
                  <a:cubicBezTo>
                    <a:pt x="146" y="23861"/>
                    <a:pt x="167" y="23835"/>
                    <a:pt x="183" y="23835"/>
                  </a:cubicBezTo>
                  <a:cubicBezTo>
                    <a:pt x="275" y="23835"/>
                    <a:pt x="221" y="24623"/>
                    <a:pt x="256" y="24948"/>
                  </a:cubicBezTo>
                  <a:cubicBezTo>
                    <a:pt x="250" y="25097"/>
                    <a:pt x="226" y="25156"/>
                    <a:pt x="201" y="25156"/>
                  </a:cubicBezTo>
                  <a:cubicBezTo>
                    <a:pt x="190" y="25156"/>
                    <a:pt x="178" y="25144"/>
                    <a:pt x="168" y="25124"/>
                  </a:cubicBezTo>
                  <a:lnTo>
                    <a:pt x="168" y="25124"/>
                  </a:lnTo>
                  <a:cubicBezTo>
                    <a:pt x="189" y="25944"/>
                    <a:pt x="194" y="26371"/>
                    <a:pt x="144" y="27350"/>
                  </a:cubicBezTo>
                  <a:cubicBezTo>
                    <a:pt x="164" y="27802"/>
                    <a:pt x="260" y="27924"/>
                    <a:pt x="232" y="28469"/>
                  </a:cubicBezTo>
                  <a:cubicBezTo>
                    <a:pt x="110" y="28808"/>
                    <a:pt x="228" y="29605"/>
                    <a:pt x="183" y="30137"/>
                  </a:cubicBezTo>
                  <a:cubicBezTo>
                    <a:pt x="192" y="30126"/>
                    <a:pt x="201" y="30120"/>
                    <a:pt x="210" y="30120"/>
                  </a:cubicBezTo>
                  <a:cubicBezTo>
                    <a:pt x="303" y="30120"/>
                    <a:pt x="371" y="30728"/>
                    <a:pt x="328" y="31213"/>
                  </a:cubicBezTo>
                  <a:lnTo>
                    <a:pt x="179" y="31050"/>
                  </a:lnTo>
                  <a:lnTo>
                    <a:pt x="179" y="31050"/>
                  </a:lnTo>
                  <a:cubicBezTo>
                    <a:pt x="275" y="32746"/>
                    <a:pt x="104" y="35188"/>
                    <a:pt x="292" y="37174"/>
                  </a:cubicBezTo>
                  <a:lnTo>
                    <a:pt x="204" y="37322"/>
                  </a:lnTo>
                  <a:cubicBezTo>
                    <a:pt x="305" y="39371"/>
                    <a:pt x="198" y="41384"/>
                    <a:pt x="367" y="43356"/>
                  </a:cubicBezTo>
                  <a:cubicBezTo>
                    <a:pt x="320" y="43888"/>
                    <a:pt x="291" y="44738"/>
                    <a:pt x="291" y="45261"/>
                  </a:cubicBezTo>
                  <a:cubicBezTo>
                    <a:pt x="366" y="45980"/>
                    <a:pt x="358" y="46234"/>
                    <a:pt x="478" y="46724"/>
                  </a:cubicBezTo>
                  <a:cubicBezTo>
                    <a:pt x="485" y="46992"/>
                    <a:pt x="415" y="47156"/>
                    <a:pt x="386" y="47259"/>
                  </a:cubicBezTo>
                  <a:cubicBezTo>
                    <a:pt x="362" y="48161"/>
                    <a:pt x="239" y="49025"/>
                    <a:pt x="379" y="49749"/>
                  </a:cubicBezTo>
                  <a:lnTo>
                    <a:pt x="304" y="49777"/>
                  </a:lnTo>
                  <a:cubicBezTo>
                    <a:pt x="356" y="50248"/>
                    <a:pt x="412" y="50860"/>
                    <a:pt x="419" y="51454"/>
                  </a:cubicBezTo>
                  <a:lnTo>
                    <a:pt x="1265" y="51454"/>
                  </a:lnTo>
                  <a:cubicBezTo>
                    <a:pt x="1194" y="51261"/>
                    <a:pt x="1138" y="50890"/>
                    <a:pt x="1060" y="50890"/>
                  </a:cubicBezTo>
                  <a:cubicBezTo>
                    <a:pt x="1032" y="50890"/>
                    <a:pt x="1002" y="50936"/>
                    <a:pt x="968" y="51052"/>
                  </a:cubicBezTo>
                  <a:cubicBezTo>
                    <a:pt x="939" y="50854"/>
                    <a:pt x="900" y="50605"/>
                    <a:pt x="919" y="50400"/>
                  </a:cubicBezTo>
                  <a:lnTo>
                    <a:pt x="919" y="50400"/>
                  </a:lnTo>
                  <a:cubicBezTo>
                    <a:pt x="937" y="50436"/>
                    <a:pt x="952" y="50450"/>
                    <a:pt x="964" y="50450"/>
                  </a:cubicBezTo>
                  <a:cubicBezTo>
                    <a:pt x="1006" y="50450"/>
                    <a:pt x="1018" y="50284"/>
                    <a:pt x="1050" y="50284"/>
                  </a:cubicBezTo>
                  <a:cubicBezTo>
                    <a:pt x="1064" y="50284"/>
                    <a:pt x="1083" y="50319"/>
                    <a:pt x="1111" y="50421"/>
                  </a:cubicBezTo>
                  <a:lnTo>
                    <a:pt x="1112" y="50121"/>
                  </a:lnTo>
                  <a:lnTo>
                    <a:pt x="1244" y="50573"/>
                  </a:lnTo>
                  <a:cubicBezTo>
                    <a:pt x="1320" y="50241"/>
                    <a:pt x="1394" y="49688"/>
                    <a:pt x="1447" y="49510"/>
                  </a:cubicBezTo>
                  <a:cubicBezTo>
                    <a:pt x="1431" y="49368"/>
                    <a:pt x="1414" y="49334"/>
                    <a:pt x="1398" y="49334"/>
                  </a:cubicBezTo>
                  <a:cubicBezTo>
                    <a:pt x="1382" y="49334"/>
                    <a:pt x="1366" y="49366"/>
                    <a:pt x="1353" y="49366"/>
                  </a:cubicBezTo>
                  <a:cubicBezTo>
                    <a:pt x="1337" y="49366"/>
                    <a:pt x="1323" y="49324"/>
                    <a:pt x="1313" y="49143"/>
                  </a:cubicBezTo>
                  <a:lnTo>
                    <a:pt x="1313" y="49143"/>
                  </a:lnTo>
                  <a:cubicBezTo>
                    <a:pt x="1325" y="49179"/>
                    <a:pt x="1336" y="49194"/>
                    <a:pt x="1347" y="49194"/>
                  </a:cubicBezTo>
                  <a:cubicBezTo>
                    <a:pt x="1388" y="49194"/>
                    <a:pt x="1419" y="48962"/>
                    <a:pt x="1418" y="48786"/>
                  </a:cubicBezTo>
                  <a:lnTo>
                    <a:pt x="1418" y="48786"/>
                  </a:lnTo>
                  <a:cubicBezTo>
                    <a:pt x="1405" y="48923"/>
                    <a:pt x="1385" y="48977"/>
                    <a:pt x="1362" y="48977"/>
                  </a:cubicBezTo>
                  <a:cubicBezTo>
                    <a:pt x="1312" y="48977"/>
                    <a:pt x="1252" y="48707"/>
                    <a:pt x="1233" y="48511"/>
                  </a:cubicBezTo>
                  <a:cubicBezTo>
                    <a:pt x="1231" y="48105"/>
                    <a:pt x="1320" y="47773"/>
                    <a:pt x="1354" y="47773"/>
                  </a:cubicBezTo>
                  <a:cubicBezTo>
                    <a:pt x="1357" y="47773"/>
                    <a:pt x="1360" y="47776"/>
                    <a:pt x="1362" y="47781"/>
                  </a:cubicBezTo>
                  <a:lnTo>
                    <a:pt x="1437" y="48121"/>
                  </a:lnTo>
                  <a:cubicBezTo>
                    <a:pt x="1400" y="47914"/>
                    <a:pt x="1495" y="48030"/>
                    <a:pt x="1464" y="47734"/>
                  </a:cubicBezTo>
                  <a:cubicBezTo>
                    <a:pt x="1403" y="47640"/>
                    <a:pt x="1309" y="47435"/>
                    <a:pt x="1230" y="47325"/>
                  </a:cubicBezTo>
                  <a:cubicBezTo>
                    <a:pt x="1203" y="47045"/>
                    <a:pt x="1283" y="46845"/>
                    <a:pt x="1269" y="46746"/>
                  </a:cubicBezTo>
                  <a:lnTo>
                    <a:pt x="1269" y="46746"/>
                  </a:lnTo>
                  <a:lnTo>
                    <a:pt x="1336" y="47192"/>
                  </a:lnTo>
                  <a:cubicBezTo>
                    <a:pt x="1311" y="46605"/>
                    <a:pt x="1507" y="47067"/>
                    <a:pt x="1463" y="46463"/>
                  </a:cubicBezTo>
                  <a:lnTo>
                    <a:pt x="1377" y="46307"/>
                  </a:lnTo>
                  <a:cubicBezTo>
                    <a:pt x="1384" y="46233"/>
                    <a:pt x="1403" y="46183"/>
                    <a:pt x="1424" y="46183"/>
                  </a:cubicBezTo>
                  <a:cubicBezTo>
                    <a:pt x="1429" y="46183"/>
                    <a:pt x="1435" y="46186"/>
                    <a:pt x="1441" y="46193"/>
                  </a:cubicBezTo>
                  <a:cubicBezTo>
                    <a:pt x="1403" y="46062"/>
                    <a:pt x="1409" y="45790"/>
                    <a:pt x="1389" y="45660"/>
                  </a:cubicBezTo>
                  <a:lnTo>
                    <a:pt x="1447" y="45619"/>
                  </a:lnTo>
                  <a:cubicBezTo>
                    <a:pt x="1409" y="45369"/>
                    <a:pt x="1283" y="45053"/>
                    <a:pt x="1396" y="44748"/>
                  </a:cubicBezTo>
                  <a:lnTo>
                    <a:pt x="1396" y="44748"/>
                  </a:lnTo>
                  <a:cubicBezTo>
                    <a:pt x="1258" y="44988"/>
                    <a:pt x="1395" y="45053"/>
                    <a:pt x="1332" y="45483"/>
                  </a:cubicBezTo>
                  <a:cubicBezTo>
                    <a:pt x="1316" y="45526"/>
                    <a:pt x="1302" y="45545"/>
                    <a:pt x="1291" y="45545"/>
                  </a:cubicBezTo>
                  <a:cubicBezTo>
                    <a:pt x="1232" y="45545"/>
                    <a:pt x="1234" y="45042"/>
                    <a:pt x="1222" y="44960"/>
                  </a:cubicBezTo>
                  <a:lnTo>
                    <a:pt x="1222" y="44960"/>
                  </a:lnTo>
                  <a:cubicBezTo>
                    <a:pt x="1225" y="44961"/>
                    <a:pt x="1228" y="44961"/>
                    <a:pt x="1230" y="44961"/>
                  </a:cubicBezTo>
                  <a:cubicBezTo>
                    <a:pt x="1363" y="44961"/>
                    <a:pt x="1235" y="44306"/>
                    <a:pt x="1236" y="44008"/>
                  </a:cubicBezTo>
                  <a:cubicBezTo>
                    <a:pt x="1290" y="43832"/>
                    <a:pt x="1313" y="43677"/>
                    <a:pt x="1344" y="43569"/>
                  </a:cubicBezTo>
                  <a:lnTo>
                    <a:pt x="1248" y="43450"/>
                  </a:lnTo>
                  <a:cubicBezTo>
                    <a:pt x="1436" y="43337"/>
                    <a:pt x="1204" y="42845"/>
                    <a:pt x="1262" y="42499"/>
                  </a:cubicBezTo>
                  <a:lnTo>
                    <a:pt x="1262" y="42499"/>
                  </a:lnTo>
                  <a:cubicBezTo>
                    <a:pt x="1287" y="42575"/>
                    <a:pt x="1315" y="42613"/>
                    <a:pt x="1342" y="42613"/>
                  </a:cubicBezTo>
                  <a:cubicBezTo>
                    <a:pt x="1376" y="42613"/>
                    <a:pt x="1408" y="42546"/>
                    <a:pt x="1423" y="42408"/>
                  </a:cubicBezTo>
                  <a:lnTo>
                    <a:pt x="1423" y="42408"/>
                  </a:lnTo>
                  <a:cubicBezTo>
                    <a:pt x="1400" y="42461"/>
                    <a:pt x="1380" y="42483"/>
                    <a:pt x="1362" y="42483"/>
                  </a:cubicBezTo>
                  <a:cubicBezTo>
                    <a:pt x="1275" y="42483"/>
                    <a:pt x="1238" y="41966"/>
                    <a:pt x="1167" y="41966"/>
                  </a:cubicBezTo>
                  <a:cubicBezTo>
                    <a:pt x="1162" y="41966"/>
                    <a:pt x="1157" y="41968"/>
                    <a:pt x="1152" y="41974"/>
                  </a:cubicBezTo>
                  <a:cubicBezTo>
                    <a:pt x="1167" y="41789"/>
                    <a:pt x="1189" y="41728"/>
                    <a:pt x="1215" y="41728"/>
                  </a:cubicBezTo>
                  <a:cubicBezTo>
                    <a:pt x="1267" y="41728"/>
                    <a:pt x="1334" y="41964"/>
                    <a:pt x="1396" y="41964"/>
                  </a:cubicBezTo>
                  <a:cubicBezTo>
                    <a:pt x="1408" y="41964"/>
                    <a:pt x="1419" y="41955"/>
                    <a:pt x="1431" y="41935"/>
                  </a:cubicBezTo>
                  <a:cubicBezTo>
                    <a:pt x="1322" y="41629"/>
                    <a:pt x="1500" y="41248"/>
                    <a:pt x="1361" y="41046"/>
                  </a:cubicBezTo>
                  <a:lnTo>
                    <a:pt x="1361" y="41046"/>
                  </a:lnTo>
                  <a:cubicBezTo>
                    <a:pt x="1348" y="41177"/>
                    <a:pt x="1335" y="41225"/>
                    <a:pt x="1321" y="41225"/>
                  </a:cubicBezTo>
                  <a:cubicBezTo>
                    <a:pt x="1289" y="41225"/>
                    <a:pt x="1253" y="40949"/>
                    <a:pt x="1210" y="40883"/>
                  </a:cubicBezTo>
                  <a:cubicBezTo>
                    <a:pt x="1213" y="40695"/>
                    <a:pt x="1221" y="40643"/>
                    <a:pt x="1232" y="40643"/>
                  </a:cubicBezTo>
                  <a:cubicBezTo>
                    <a:pt x="1246" y="40643"/>
                    <a:pt x="1263" y="40716"/>
                    <a:pt x="1282" y="40716"/>
                  </a:cubicBezTo>
                  <a:cubicBezTo>
                    <a:pt x="1295" y="40716"/>
                    <a:pt x="1308" y="40685"/>
                    <a:pt x="1322" y="40580"/>
                  </a:cubicBezTo>
                  <a:cubicBezTo>
                    <a:pt x="1309" y="40423"/>
                    <a:pt x="1256" y="40234"/>
                    <a:pt x="1210" y="40234"/>
                  </a:cubicBezTo>
                  <a:cubicBezTo>
                    <a:pt x="1187" y="40234"/>
                    <a:pt x="1166" y="40281"/>
                    <a:pt x="1153" y="40402"/>
                  </a:cubicBezTo>
                  <a:cubicBezTo>
                    <a:pt x="1184" y="40076"/>
                    <a:pt x="1049" y="39706"/>
                    <a:pt x="1136" y="39339"/>
                  </a:cubicBezTo>
                  <a:cubicBezTo>
                    <a:pt x="1143" y="39327"/>
                    <a:pt x="1149" y="39321"/>
                    <a:pt x="1155" y="39321"/>
                  </a:cubicBezTo>
                  <a:cubicBezTo>
                    <a:pt x="1209" y="39321"/>
                    <a:pt x="1188" y="39847"/>
                    <a:pt x="1221" y="39847"/>
                  </a:cubicBezTo>
                  <a:cubicBezTo>
                    <a:pt x="1225" y="39847"/>
                    <a:pt x="1231" y="39836"/>
                    <a:pt x="1238" y="39812"/>
                  </a:cubicBezTo>
                  <a:cubicBezTo>
                    <a:pt x="1248" y="39034"/>
                    <a:pt x="1022" y="39422"/>
                    <a:pt x="992" y="38699"/>
                  </a:cubicBezTo>
                  <a:cubicBezTo>
                    <a:pt x="978" y="38791"/>
                    <a:pt x="955" y="38829"/>
                    <a:pt x="927" y="38829"/>
                  </a:cubicBezTo>
                  <a:cubicBezTo>
                    <a:pt x="862" y="38829"/>
                    <a:pt x="774" y="38608"/>
                    <a:pt x="737" y="38363"/>
                  </a:cubicBezTo>
                  <a:cubicBezTo>
                    <a:pt x="747" y="38148"/>
                    <a:pt x="756" y="38073"/>
                    <a:pt x="765" y="38073"/>
                  </a:cubicBezTo>
                  <a:cubicBezTo>
                    <a:pt x="786" y="38073"/>
                    <a:pt x="810" y="38459"/>
                    <a:pt x="865" y="38459"/>
                  </a:cubicBezTo>
                  <a:cubicBezTo>
                    <a:pt x="875" y="38459"/>
                    <a:pt x="888" y="38443"/>
                    <a:pt x="901" y="38406"/>
                  </a:cubicBezTo>
                  <a:lnTo>
                    <a:pt x="885" y="38087"/>
                  </a:lnTo>
                  <a:cubicBezTo>
                    <a:pt x="907" y="38024"/>
                    <a:pt x="927" y="37998"/>
                    <a:pt x="947" y="37998"/>
                  </a:cubicBezTo>
                  <a:cubicBezTo>
                    <a:pt x="1048" y="37998"/>
                    <a:pt x="1127" y="38689"/>
                    <a:pt x="1213" y="38689"/>
                  </a:cubicBezTo>
                  <a:cubicBezTo>
                    <a:pt x="1229" y="38689"/>
                    <a:pt x="1245" y="38665"/>
                    <a:pt x="1262" y="38608"/>
                  </a:cubicBezTo>
                  <a:lnTo>
                    <a:pt x="1211" y="38260"/>
                  </a:lnTo>
                  <a:lnTo>
                    <a:pt x="1211" y="38260"/>
                  </a:lnTo>
                  <a:cubicBezTo>
                    <a:pt x="1239" y="38311"/>
                    <a:pt x="1281" y="38374"/>
                    <a:pt x="1319" y="38374"/>
                  </a:cubicBezTo>
                  <a:cubicBezTo>
                    <a:pt x="1340" y="38374"/>
                    <a:pt x="1359" y="38356"/>
                    <a:pt x="1374" y="38306"/>
                  </a:cubicBezTo>
                  <a:cubicBezTo>
                    <a:pt x="1267" y="38217"/>
                    <a:pt x="1348" y="37496"/>
                    <a:pt x="1323" y="37433"/>
                  </a:cubicBezTo>
                  <a:cubicBezTo>
                    <a:pt x="1314" y="37427"/>
                    <a:pt x="1308" y="37424"/>
                    <a:pt x="1303" y="37424"/>
                  </a:cubicBezTo>
                  <a:cubicBezTo>
                    <a:pt x="1257" y="37424"/>
                    <a:pt x="1328" y="37664"/>
                    <a:pt x="1291" y="37664"/>
                  </a:cubicBezTo>
                  <a:cubicBezTo>
                    <a:pt x="1288" y="37664"/>
                    <a:pt x="1284" y="37662"/>
                    <a:pt x="1278" y="37658"/>
                  </a:cubicBezTo>
                  <a:cubicBezTo>
                    <a:pt x="1254" y="37289"/>
                    <a:pt x="1104" y="37126"/>
                    <a:pt x="1161" y="36558"/>
                  </a:cubicBezTo>
                  <a:lnTo>
                    <a:pt x="1161" y="36558"/>
                  </a:lnTo>
                  <a:cubicBezTo>
                    <a:pt x="1178" y="36645"/>
                    <a:pt x="1195" y="36674"/>
                    <a:pt x="1212" y="36674"/>
                  </a:cubicBezTo>
                  <a:cubicBezTo>
                    <a:pt x="1248" y="36674"/>
                    <a:pt x="1282" y="36543"/>
                    <a:pt x="1314" y="36543"/>
                  </a:cubicBezTo>
                  <a:cubicBezTo>
                    <a:pt x="1321" y="36543"/>
                    <a:pt x="1328" y="36550"/>
                    <a:pt x="1335" y="36567"/>
                  </a:cubicBezTo>
                  <a:cubicBezTo>
                    <a:pt x="1372" y="36291"/>
                    <a:pt x="1228" y="36481"/>
                    <a:pt x="1278" y="36085"/>
                  </a:cubicBezTo>
                  <a:lnTo>
                    <a:pt x="1278" y="36085"/>
                  </a:lnTo>
                  <a:lnTo>
                    <a:pt x="1332" y="36129"/>
                  </a:lnTo>
                  <a:cubicBezTo>
                    <a:pt x="1348" y="34653"/>
                    <a:pt x="1340" y="32811"/>
                    <a:pt x="1118" y="31541"/>
                  </a:cubicBezTo>
                  <a:cubicBezTo>
                    <a:pt x="1209" y="31308"/>
                    <a:pt x="1217" y="30832"/>
                    <a:pt x="1279" y="30095"/>
                  </a:cubicBezTo>
                  <a:lnTo>
                    <a:pt x="1279" y="30095"/>
                  </a:lnTo>
                  <a:cubicBezTo>
                    <a:pt x="1270" y="30197"/>
                    <a:pt x="1257" y="30237"/>
                    <a:pt x="1244" y="30237"/>
                  </a:cubicBezTo>
                  <a:cubicBezTo>
                    <a:pt x="1215" y="30237"/>
                    <a:pt x="1183" y="30051"/>
                    <a:pt x="1175" y="29925"/>
                  </a:cubicBezTo>
                  <a:lnTo>
                    <a:pt x="1279" y="29571"/>
                  </a:lnTo>
                  <a:cubicBezTo>
                    <a:pt x="1341" y="29140"/>
                    <a:pt x="1240" y="28578"/>
                    <a:pt x="1182" y="28180"/>
                  </a:cubicBezTo>
                  <a:cubicBezTo>
                    <a:pt x="1202" y="28110"/>
                    <a:pt x="1231" y="28088"/>
                    <a:pt x="1259" y="28068"/>
                  </a:cubicBezTo>
                  <a:cubicBezTo>
                    <a:pt x="1328" y="27686"/>
                    <a:pt x="1199" y="27670"/>
                    <a:pt x="1177" y="27523"/>
                  </a:cubicBezTo>
                  <a:lnTo>
                    <a:pt x="1252" y="27273"/>
                  </a:lnTo>
                  <a:lnTo>
                    <a:pt x="1179" y="27218"/>
                  </a:lnTo>
                  <a:cubicBezTo>
                    <a:pt x="1139" y="26852"/>
                    <a:pt x="1154" y="26372"/>
                    <a:pt x="1258" y="26372"/>
                  </a:cubicBezTo>
                  <a:cubicBezTo>
                    <a:pt x="1263" y="26372"/>
                    <a:pt x="1268" y="26373"/>
                    <a:pt x="1273" y="26376"/>
                  </a:cubicBezTo>
                  <a:cubicBezTo>
                    <a:pt x="1259" y="26276"/>
                    <a:pt x="1244" y="26177"/>
                    <a:pt x="1226" y="26177"/>
                  </a:cubicBezTo>
                  <a:cubicBezTo>
                    <a:pt x="1218" y="26177"/>
                    <a:pt x="1208" y="26197"/>
                    <a:pt x="1198" y="26245"/>
                  </a:cubicBezTo>
                  <a:cubicBezTo>
                    <a:pt x="1263" y="25846"/>
                    <a:pt x="1262" y="24824"/>
                    <a:pt x="1223" y="24146"/>
                  </a:cubicBezTo>
                  <a:lnTo>
                    <a:pt x="1223" y="24146"/>
                  </a:lnTo>
                  <a:cubicBezTo>
                    <a:pt x="1193" y="24473"/>
                    <a:pt x="1157" y="24445"/>
                    <a:pt x="1083" y="24473"/>
                  </a:cubicBezTo>
                  <a:cubicBezTo>
                    <a:pt x="957" y="24372"/>
                    <a:pt x="1107" y="24318"/>
                    <a:pt x="1034" y="24040"/>
                  </a:cubicBezTo>
                  <a:cubicBezTo>
                    <a:pt x="1065" y="24036"/>
                    <a:pt x="1096" y="23901"/>
                    <a:pt x="1123" y="23901"/>
                  </a:cubicBezTo>
                  <a:cubicBezTo>
                    <a:pt x="1138" y="23901"/>
                    <a:pt x="1151" y="23939"/>
                    <a:pt x="1163" y="24056"/>
                  </a:cubicBezTo>
                  <a:cubicBezTo>
                    <a:pt x="1324" y="23135"/>
                    <a:pt x="1194" y="21851"/>
                    <a:pt x="1226" y="20695"/>
                  </a:cubicBezTo>
                  <a:cubicBezTo>
                    <a:pt x="1208" y="20461"/>
                    <a:pt x="1187" y="20534"/>
                    <a:pt x="1153" y="20420"/>
                  </a:cubicBezTo>
                  <a:cubicBezTo>
                    <a:pt x="1280" y="19690"/>
                    <a:pt x="1147" y="18796"/>
                    <a:pt x="1201" y="18009"/>
                  </a:cubicBezTo>
                  <a:lnTo>
                    <a:pt x="1201" y="18009"/>
                  </a:lnTo>
                  <a:cubicBezTo>
                    <a:pt x="1190" y="18048"/>
                    <a:pt x="1174" y="18066"/>
                    <a:pt x="1156" y="18066"/>
                  </a:cubicBezTo>
                  <a:cubicBezTo>
                    <a:pt x="1092" y="18066"/>
                    <a:pt x="1001" y="17840"/>
                    <a:pt x="999" y="17499"/>
                  </a:cubicBezTo>
                  <a:cubicBezTo>
                    <a:pt x="896" y="17021"/>
                    <a:pt x="1144" y="17307"/>
                    <a:pt x="1207" y="16875"/>
                  </a:cubicBezTo>
                  <a:cubicBezTo>
                    <a:pt x="1157" y="16662"/>
                    <a:pt x="1145" y="16258"/>
                    <a:pt x="1151" y="16088"/>
                  </a:cubicBezTo>
                  <a:lnTo>
                    <a:pt x="1151" y="16088"/>
                  </a:lnTo>
                  <a:lnTo>
                    <a:pt x="1170" y="16101"/>
                  </a:lnTo>
                  <a:cubicBezTo>
                    <a:pt x="1113" y="15839"/>
                    <a:pt x="1082" y="15423"/>
                    <a:pt x="1130" y="15110"/>
                  </a:cubicBezTo>
                  <a:lnTo>
                    <a:pt x="1130" y="15110"/>
                  </a:lnTo>
                  <a:lnTo>
                    <a:pt x="1137" y="15159"/>
                  </a:lnTo>
                  <a:cubicBezTo>
                    <a:pt x="1147" y="14903"/>
                    <a:pt x="1212" y="14607"/>
                    <a:pt x="1202" y="14339"/>
                  </a:cubicBezTo>
                  <a:cubicBezTo>
                    <a:pt x="1107" y="14218"/>
                    <a:pt x="1166" y="13565"/>
                    <a:pt x="1080" y="13407"/>
                  </a:cubicBezTo>
                  <a:cubicBezTo>
                    <a:pt x="1084" y="13394"/>
                    <a:pt x="1088" y="13393"/>
                    <a:pt x="1092" y="13393"/>
                  </a:cubicBezTo>
                  <a:cubicBezTo>
                    <a:pt x="1092" y="13393"/>
                    <a:pt x="1093" y="13393"/>
                    <a:pt x="1094" y="13393"/>
                  </a:cubicBezTo>
                  <a:cubicBezTo>
                    <a:pt x="1100" y="13393"/>
                    <a:pt x="1108" y="13392"/>
                    <a:pt x="1119" y="13352"/>
                  </a:cubicBezTo>
                  <a:lnTo>
                    <a:pt x="1037" y="13329"/>
                  </a:lnTo>
                  <a:lnTo>
                    <a:pt x="1083" y="12798"/>
                  </a:lnTo>
                  <a:cubicBezTo>
                    <a:pt x="1115" y="12913"/>
                    <a:pt x="1152" y="12941"/>
                    <a:pt x="1174" y="13090"/>
                  </a:cubicBezTo>
                  <a:cubicBezTo>
                    <a:pt x="1231" y="12523"/>
                    <a:pt x="1099" y="12899"/>
                    <a:pt x="1053" y="12599"/>
                  </a:cubicBezTo>
                  <a:cubicBezTo>
                    <a:pt x="994" y="12202"/>
                    <a:pt x="1076" y="12225"/>
                    <a:pt x="1110" y="12033"/>
                  </a:cubicBezTo>
                  <a:lnTo>
                    <a:pt x="1110" y="12033"/>
                  </a:lnTo>
                  <a:cubicBezTo>
                    <a:pt x="1151" y="12197"/>
                    <a:pt x="1090" y="12324"/>
                    <a:pt x="1106" y="12423"/>
                  </a:cubicBezTo>
                  <a:cubicBezTo>
                    <a:pt x="1119" y="12467"/>
                    <a:pt x="1127" y="12485"/>
                    <a:pt x="1134" y="12485"/>
                  </a:cubicBezTo>
                  <a:cubicBezTo>
                    <a:pt x="1159" y="12485"/>
                    <a:pt x="1141" y="12182"/>
                    <a:pt x="1179" y="12175"/>
                  </a:cubicBezTo>
                  <a:cubicBezTo>
                    <a:pt x="1183" y="12090"/>
                    <a:pt x="1082" y="12054"/>
                    <a:pt x="1102" y="11764"/>
                  </a:cubicBezTo>
                  <a:cubicBezTo>
                    <a:pt x="1110" y="11525"/>
                    <a:pt x="1087" y="10986"/>
                    <a:pt x="1160" y="10986"/>
                  </a:cubicBezTo>
                  <a:cubicBezTo>
                    <a:pt x="1165" y="10986"/>
                    <a:pt x="1170" y="10988"/>
                    <a:pt x="1175" y="10992"/>
                  </a:cubicBezTo>
                  <a:cubicBezTo>
                    <a:pt x="1127" y="10776"/>
                    <a:pt x="1138" y="10523"/>
                    <a:pt x="1097" y="10360"/>
                  </a:cubicBezTo>
                  <a:cubicBezTo>
                    <a:pt x="1080" y="10566"/>
                    <a:pt x="1058" y="10940"/>
                    <a:pt x="1000" y="10984"/>
                  </a:cubicBezTo>
                  <a:cubicBezTo>
                    <a:pt x="989" y="10798"/>
                    <a:pt x="965" y="10431"/>
                    <a:pt x="1004" y="10372"/>
                  </a:cubicBezTo>
                  <a:lnTo>
                    <a:pt x="1023" y="10496"/>
                  </a:lnTo>
                  <a:cubicBezTo>
                    <a:pt x="1010" y="10357"/>
                    <a:pt x="1021" y="10031"/>
                    <a:pt x="986" y="10031"/>
                  </a:cubicBezTo>
                  <a:cubicBezTo>
                    <a:pt x="978" y="10031"/>
                    <a:pt x="968" y="10048"/>
                    <a:pt x="954" y="10091"/>
                  </a:cubicBezTo>
                  <a:lnTo>
                    <a:pt x="1064" y="9724"/>
                  </a:lnTo>
                  <a:cubicBezTo>
                    <a:pt x="995" y="9580"/>
                    <a:pt x="999" y="9189"/>
                    <a:pt x="984" y="8871"/>
                  </a:cubicBezTo>
                  <a:cubicBezTo>
                    <a:pt x="986" y="8871"/>
                    <a:pt x="989" y="8870"/>
                    <a:pt x="991" y="8870"/>
                  </a:cubicBezTo>
                  <a:cubicBezTo>
                    <a:pt x="1031" y="8870"/>
                    <a:pt x="1072" y="8914"/>
                    <a:pt x="1107" y="8914"/>
                  </a:cubicBezTo>
                  <a:cubicBezTo>
                    <a:pt x="1151" y="8914"/>
                    <a:pt x="1187" y="8843"/>
                    <a:pt x="1198" y="8519"/>
                  </a:cubicBezTo>
                  <a:lnTo>
                    <a:pt x="1106" y="8007"/>
                  </a:lnTo>
                  <a:cubicBezTo>
                    <a:pt x="1099" y="7785"/>
                    <a:pt x="1112" y="7698"/>
                    <a:pt x="1147" y="7698"/>
                  </a:cubicBezTo>
                  <a:cubicBezTo>
                    <a:pt x="1154" y="7698"/>
                    <a:pt x="1162" y="7702"/>
                    <a:pt x="1172" y="7709"/>
                  </a:cubicBezTo>
                  <a:cubicBezTo>
                    <a:pt x="1224" y="6788"/>
                    <a:pt x="920" y="6766"/>
                    <a:pt x="1001" y="6041"/>
                  </a:cubicBezTo>
                  <a:lnTo>
                    <a:pt x="1001" y="6041"/>
                  </a:lnTo>
                  <a:cubicBezTo>
                    <a:pt x="1036" y="6139"/>
                    <a:pt x="1060" y="6180"/>
                    <a:pt x="1078" y="6180"/>
                  </a:cubicBezTo>
                  <a:cubicBezTo>
                    <a:pt x="1118" y="6180"/>
                    <a:pt x="1129" y="5990"/>
                    <a:pt x="1149" y="5768"/>
                  </a:cubicBezTo>
                  <a:cubicBezTo>
                    <a:pt x="1130" y="5754"/>
                    <a:pt x="1096" y="5724"/>
                    <a:pt x="1091" y="5590"/>
                  </a:cubicBezTo>
                  <a:lnTo>
                    <a:pt x="1091" y="5590"/>
                  </a:lnTo>
                  <a:cubicBezTo>
                    <a:pt x="1041" y="5683"/>
                    <a:pt x="1166" y="5780"/>
                    <a:pt x="1094" y="6030"/>
                  </a:cubicBezTo>
                  <a:cubicBezTo>
                    <a:pt x="1087" y="6037"/>
                    <a:pt x="1082" y="6040"/>
                    <a:pt x="1077" y="6040"/>
                  </a:cubicBezTo>
                  <a:cubicBezTo>
                    <a:pt x="1030" y="6040"/>
                    <a:pt x="1047" y="5718"/>
                    <a:pt x="1027" y="5582"/>
                  </a:cubicBezTo>
                  <a:cubicBezTo>
                    <a:pt x="1261" y="4939"/>
                    <a:pt x="1083" y="3441"/>
                    <a:pt x="1194" y="2394"/>
                  </a:cubicBezTo>
                  <a:lnTo>
                    <a:pt x="1194" y="2394"/>
                  </a:lnTo>
                  <a:cubicBezTo>
                    <a:pt x="1186" y="2398"/>
                    <a:pt x="1179" y="2400"/>
                    <a:pt x="1173" y="2400"/>
                  </a:cubicBezTo>
                  <a:cubicBezTo>
                    <a:pt x="1075" y="2400"/>
                    <a:pt x="1154" y="1913"/>
                    <a:pt x="1109" y="1714"/>
                  </a:cubicBezTo>
                  <a:lnTo>
                    <a:pt x="1109" y="1714"/>
                  </a:lnTo>
                  <a:cubicBezTo>
                    <a:pt x="1115" y="1717"/>
                    <a:pt x="1121" y="1718"/>
                    <a:pt x="1126" y="1718"/>
                  </a:cubicBezTo>
                  <a:cubicBezTo>
                    <a:pt x="1230" y="1718"/>
                    <a:pt x="1087" y="1112"/>
                    <a:pt x="1166" y="840"/>
                  </a:cubicBezTo>
                  <a:lnTo>
                    <a:pt x="1166" y="840"/>
                  </a:lnTo>
                  <a:lnTo>
                    <a:pt x="1033" y="998"/>
                  </a:lnTo>
                  <a:cubicBezTo>
                    <a:pt x="1082" y="588"/>
                    <a:pt x="985" y="276"/>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10800000">
              <a:off x="8362276" y="-42325"/>
              <a:ext cx="62974" cy="2150134"/>
            </a:xfrm>
            <a:custGeom>
              <a:avLst/>
              <a:gdLst/>
              <a:ahLst/>
              <a:cxnLst/>
              <a:rect l="l" t="t" r="r" b="b"/>
              <a:pathLst>
                <a:path w="1507" h="51454" extrusionOk="0">
                  <a:moveTo>
                    <a:pt x="163" y="1"/>
                  </a:moveTo>
                  <a:cubicBezTo>
                    <a:pt x="144" y="600"/>
                    <a:pt x="100" y="1174"/>
                    <a:pt x="159" y="1562"/>
                  </a:cubicBezTo>
                  <a:cubicBezTo>
                    <a:pt x="151" y="1545"/>
                    <a:pt x="144" y="1538"/>
                    <a:pt x="138" y="1538"/>
                  </a:cubicBezTo>
                  <a:cubicBezTo>
                    <a:pt x="91" y="1538"/>
                    <a:pt x="103" y="1980"/>
                    <a:pt x="72" y="2150"/>
                  </a:cubicBezTo>
                  <a:cubicBezTo>
                    <a:pt x="279" y="2796"/>
                    <a:pt x="1" y="3886"/>
                    <a:pt x="139" y="4694"/>
                  </a:cubicBezTo>
                  <a:lnTo>
                    <a:pt x="102" y="4668"/>
                  </a:lnTo>
                  <a:lnTo>
                    <a:pt x="102" y="4668"/>
                  </a:lnTo>
                  <a:cubicBezTo>
                    <a:pt x="119" y="7084"/>
                    <a:pt x="71" y="9716"/>
                    <a:pt x="165" y="12237"/>
                  </a:cubicBezTo>
                  <a:cubicBezTo>
                    <a:pt x="189" y="13656"/>
                    <a:pt x="4" y="15255"/>
                    <a:pt x="95" y="16816"/>
                  </a:cubicBezTo>
                  <a:cubicBezTo>
                    <a:pt x="122" y="17101"/>
                    <a:pt x="167" y="16874"/>
                    <a:pt x="187" y="17106"/>
                  </a:cubicBezTo>
                  <a:cubicBezTo>
                    <a:pt x="185" y="17246"/>
                    <a:pt x="176" y="17285"/>
                    <a:pt x="164" y="17285"/>
                  </a:cubicBezTo>
                  <a:cubicBezTo>
                    <a:pt x="149" y="17285"/>
                    <a:pt x="129" y="17218"/>
                    <a:pt x="114" y="17218"/>
                  </a:cubicBezTo>
                  <a:cubicBezTo>
                    <a:pt x="108" y="17218"/>
                    <a:pt x="102" y="17228"/>
                    <a:pt x="98" y="17255"/>
                  </a:cubicBezTo>
                  <a:cubicBezTo>
                    <a:pt x="181" y="18023"/>
                    <a:pt x="81" y="19036"/>
                    <a:pt x="83" y="19999"/>
                  </a:cubicBezTo>
                  <a:cubicBezTo>
                    <a:pt x="112" y="20097"/>
                    <a:pt x="122" y="20309"/>
                    <a:pt x="156" y="20309"/>
                  </a:cubicBezTo>
                  <a:cubicBezTo>
                    <a:pt x="161" y="20309"/>
                    <a:pt x="167" y="20304"/>
                    <a:pt x="174" y="20291"/>
                  </a:cubicBezTo>
                  <a:lnTo>
                    <a:pt x="174" y="20291"/>
                  </a:lnTo>
                  <a:cubicBezTo>
                    <a:pt x="34" y="21359"/>
                    <a:pt x="224" y="22821"/>
                    <a:pt x="120" y="23919"/>
                  </a:cubicBezTo>
                  <a:cubicBezTo>
                    <a:pt x="147" y="23861"/>
                    <a:pt x="168" y="23835"/>
                    <a:pt x="185" y="23835"/>
                  </a:cubicBezTo>
                  <a:cubicBezTo>
                    <a:pt x="276" y="23835"/>
                    <a:pt x="223" y="24623"/>
                    <a:pt x="257" y="24948"/>
                  </a:cubicBezTo>
                  <a:cubicBezTo>
                    <a:pt x="252" y="25097"/>
                    <a:pt x="228" y="25156"/>
                    <a:pt x="202" y="25156"/>
                  </a:cubicBezTo>
                  <a:cubicBezTo>
                    <a:pt x="191" y="25156"/>
                    <a:pt x="179" y="25144"/>
                    <a:pt x="169" y="25124"/>
                  </a:cubicBezTo>
                  <a:lnTo>
                    <a:pt x="169" y="25124"/>
                  </a:lnTo>
                  <a:cubicBezTo>
                    <a:pt x="191" y="25944"/>
                    <a:pt x="196" y="26371"/>
                    <a:pt x="145" y="27350"/>
                  </a:cubicBezTo>
                  <a:cubicBezTo>
                    <a:pt x="165" y="27802"/>
                    <a:pt x="262" y="27924"/>
                    <a:pt x="234" y="28469"/>
                  </a:cubicBezTo>
                  <a:cubicBezTo>
                    <a:pt x="110" y="28808"/>
                    <a:pt x="230" y="29605"/>
                    <a:pt x="184" y="30137"/>
                  </a:cubicBezTo>
                  <a:cubicBezTo>
                    <a:pt x="194" y="30126"/>
                    <a:pt x="203" y="30120"/>
                    <a:pt x="212" y="30120"/>
                  </a:cubicBezTo>
                  <a:cubicBezTo>
                    <a:pt x="304" y="30120"/>
                    <a:pt x="372" y="30728"/>
                    <a:pt x="329" y="31213"/>
                  </a:cubicBezTo>
                  <a:lnTo>
                    <a:pt x="180" y="31050"/>
                  </a:lnTo>
                  <a:lnTo>
                    <a:pt x="180" y="31050"/>
                  </a:lnTo>
                  <a:cubicBezTo>
                    <a:pt x="276" y="32746"/>
                    <a:pt x="105" y="35188"/>
                    <a:pt x="293" y="37174"/>
                  </a:cubicBezTo>
                  <a:lnTo>
                    <a:pt x="205" y="37322"/>
                  </a:lnTo>
                  <a:cubicBezTo>
                    <a:pt x="307" y="39371"/>
                    <a:pt x="199" y="41384"/>
                    <a:pt x="368" y="43356"/>
                  </a:cubicBezTo>
                  <a:cubicBezTo>
                    <a:pt x="321" y="43888"/>
                    <a:pt x="292" y="44738"/>
                    <a:pt x="292" y="45261"/>
                  </a:cubicBezTo>
                  <a:cubicBezTo>
                    <a:pt x="367" y="45980"/>
                    <a:pt x="359" y="46234"/>
                    <a:pt x="479" y="46724"/>
                  </a:cubicBezTo>
                  <a:cubicBezTo>
                    <a:pt x="487" y="46992"/>
                    <a:pt x="417" y="47156"/>
                    <a:pt x="387" y="47259"/>
                  </a:cubicBezTo>
                  <a:cubicBezTo>
                    <a:pt x="363" y="48161"/>
                    <a:pt x="240" y="49025"/>
                    <a:pt x="381" y="49749"/>
                  </a:cubicBezTo>
                  <a:lnTo>
                    <a:pt x="306" y="49777"/>
                  </a:lnTo>
                  <a:cubicBezTo>
                    <a:pt x="357" y="50248"/>
                    <a:pt x="414" y="50860"/>
                    <a:pt x="421" y="51454"/>
                  </a:cubicBezTo>
                  <a:lnTo>
                    <a:pt x="1266" y="51454"/>
                  </a:lnTo>
                  <a:cubicBezTo>
                    <a:pt x="1196" y="51261"/>
                    <a:pt x="1139" y="50890"/>
                    <a:pt x="1061" y="50890"/>
                  </a:cubicBezTo>
                  <a:cubicBezTo>
                    <a:pt x="1034" y="50890"/>
                    <a:pt x="1004" y="50936"/>
                    <a:pt x="969" y="51052"/>
                  </a:cubicBezTo>
                  <a:cubicBezTo>
                    <a:pt x="941" y="50854"/>
                    <a:pt x="902" y="50605"/>
                    <a:pt x="920" y="50400"/>
                  </a:cubicBezTo>
                  <a:lnTo>
                    <a:pt x="920" y="50400"/>
                  </a:lnTo>
                  <a:cubicBezTo>
                    <a:pt x="939" y="50436"/>
                    <a:pt x="953" y="50450"/>
                    <a:pt x="966" y="50450"/>
                  </a:cubicBezTo>
                  <a:cubicBezTo>
                    <a:pt x="1007" y="50450"/>
                    <a:pt x="1019" y="50284"/>
                    <a:pt x="1051" y="50284"/>
                  </a:cubicBezTo>
                  <a:cubicBezTo>
                    <a:pt x="1066" y="50284"/>
                    <a:pt x="1085" y="50319"/>
                    <a:pt x="1112" y="50421"/>
                  </a:cubicBezTo>
                  <a:lnTo>
                    <a:pt x="1113" y="50121"/>
                  </a:lnTo>
                  <a:lnTo>
                    <a:pt x="1244" y="50573"/>
                  </a:lnTo>
                  <a:cubicBezTo>
                    <a:pt x="1321" y="50241"/>
                    <a:pt x="1395" y="49688"/>
                    <a:pt x="1448" y="49510"/>
                  </a:cubicBezTo>
                  <a:cubicBezTo>
                    <a:pt x="1432" y="49368"/>
                    <a:pt x="1416" y="49334"/>
                    <a:pt x="1399" y="49334"/>
                  </a:cubicBezTo>
                  <a:cubicBezTo>
                    <a:pt x="1383" y="49334"/>
                    <a:pt x="1368" y="49366"/>
                    <a:pt x="1354" y="49366"/>
                  </a:cubicBezTo>
                  <a:cubicBezTo>
                    <a:pt x="1338" y="49366"/>
                    <a:pt x="1324" y="49324"/>
                    <a:pt x="1315" y="49143"/>
                  </a:cubicBezTo>
                  <a:lnTo>
                    <a:pt x="1315" y="49143"/>
                  </a:lnTo>
                  <a:cubicBezTo>
                    <a:pt x="1326" y="49179"/>
                    <a:pt x="1337" y="49194"/>
                    <a:pt x="1348" y="49194"/>
                  </a:cubicBezTo>
                  <a:cubicBezTo>
                    <a:pt x="1389" y="49194"/>
                    <a:pt x="1419" y="48962"/>
                    <a:pt x="1418" y="48786"/>
                  </a:cubicBezTo>
                  <a:lnTo>
                    <a:pt x="1418" y="48786"/>
                  </a:lnTo>
                  <a:cubicBezTo>
                    <a:pt x="1405" y="48923"/>
                    <a:pt x="1385" y="48977"/>
                    <a:pt x="1363" y="48977"/>
                  </a:cubicBezTo>
                  <a:cubicBezTo>
                    <a:pt x="1313" y="48977"/>
                    <a:pt x="1253" y="48707"/>
                    <a:pt x="1235" y="48511"/>
                  </a:cubicBezTo>
                  <a:cubicBezTo>
                    <a:pt x="1233" y="48105"/>
                    <a:pt x="1321" y="47773"/>
                    <a:pt x="1355" y="47773"/>
                  </a:cubicBezTo>
                  <a:cubicBezTo>
                    <a:pt x="1358" y="47773"/>
                    <a:pt x="1361" y="47776"/>
                    <a:pt x="1363" y="47781"/>
                  </a:cubicBezTo>
                  <a:lnTo>
                    <a:pt x="1438" y="48121"/>
                  </a:lnTo>
                  <a:cubicBezTo>
                    <a:pt x="1400" y="47914"/>
                    <a:pt x="1497" y="48030"/>
                    <a:pt x="1465" y="47734"/>
                  </a:cubicBezTo>
                  <a:cubicBezTo>
                    <a:pt x="1404" y="47640"/>
                    <a:pt x="1310" y="47435"/>
                    <a:pt x="1231" y="47325"/>
                  </a:cubicBezTo>
                  <a:cubicBezTo>
                    <a:pt x="1205" y="47045"/>
                    <a:pt x="1284" y="46845"/>
                    <a:pt x="1270" y="46746"/>
                  </a:cubicBezTo>
                  <a:lnTo>
                    <a:pt x="1270" y="46746"/>
                  </a:lnTo>
                  <a:lnTo>
                    <a:pt x="1337" y="47192"/>
                  </a:lnTo>
                  <a:cubicBezTo>
                    <a:pt x="1313" y="46605"/>
                    <a:pt x="1507" y="47067"/>
                    <a:pt x="1464" y="46463"/>
                  </a:cubicBezTo>
                  <a:lnTo>
                    <a:pt x="1378" y="46307"/>
                  </a:lnTo>
                  <a:cubicBezTo>
                    <a:pt x="1386" y="46233"/>
                    <a:pt x="1404" y="46183"/>
                    <a:pt x="1425" y="46183"/>
                  </a:cubicBezTo>
                  <a:cubicBezTo>
                    <a:pt x="1430" y="46183"/>
                    <a:pt x="1436" y="46186"/>
                    <a:pt x="1441" y="46193"/>
                  </a:cubicBezTo>
                  <a:cubicBezTo>
                    <a:pt x="1404" y="46062"/>
                    <a:pt x="1410" y="45790"/>
                    <a:pt x="1391" y="45660"/>
                  </a:cubicBezTo>
                  <a:lnTo>
                    <a:pt x="1448" y="45619"/>
                  </a:lnTo>
                  <a:cubicBezTo>
                    <a:pt x="1410" y="45369"/>
                    <a:pt x="1284" y="45053"/>
                    <a:pt x="1396" y="44748"/>
                  </a:cubicBezTo>
                  <a:lnTo>
                    <a:pt x="1396" y="44748"/>
                  </a:lnTo>
                  <a:cubicBezTo>
                    <a:pt x="1259" y="44988"/>
                    <a:pt x="1395" y="45053"/>
                    <a:pt x="1332" y="45483"/>
                  </a:cubicBezTo>
                  <a:cubicBezTo>
                    <a:pt x="1316" y="45526"/>
                    <a:pt x="1303" y="45545"/>
                    <a:pt x="1291" y="45545"/>
                  </a:cubicBezTo>
                  <a:cubicBezTo>
                    <a:pt x="1233" y="45545"/>
                    <a:pt x="1235" y="45042"/>
                    <a:pt x="1222" y="44960"/>
                  </a:cubicBezTo>
                  <a:lnTo>
                    <a:pt x="1222" y="44960"/>
                  </a:lnTo>
                  <a:cubicBezTo>
                    <a:pt x="1225" y="44961"/>
                    <a:pt x="1228" y="44961"/>
                    <a:pt x="1231" y="44961"/>
                  </a:cubicBezTo>
                  <a:cubicBezTo>
                    <a:pt x="1364" y="44961"/>
                    <a:pt x="1237" y="44306"/>
                    <a:pt x="1238" y="44008"/>
                  </a:cubicBezTo>
                  <a:cubicBezTo>
                    <a:pt x="1290" y="43832"/>
                    <a:pt x="1315" y="43677"/>
                    <a:pt x="1345" y="43569"/>
                  </a:cubicBezTo>
                  <a:lnTo>
                    <a:pt x="1249" y="43450"/>
                  </a:lnTo>
                  <a:cubicBezTo>
                    <a:pt x="1437" y="43337"/>
                    <a:pt x="1206" y="42845"/>
                    <a:pt x="1263" y="42499"/>
                  </a:cubicBezTo>
                  <a:lnTo>
                    <a:pt x="1263" y="42499"/>
                  </a:lnTo>
                  <a:cubicBezTo>
                    <a:pt x="1289" y="42575"/>
                    <a:pt x="1317" y="42613"/>
                    <a:pt x="1343" y="42613"/>
                  </a:cubicBezTo>
                  <a:cubicBezTo>
                    <a:pt x="1377" y="42613"/>
                    <a:pt x="1408" y="42546"/>
                    <a:pt x="1424" y="42408"/>
                  </a:cubicBezTo>
                  <a:lnTo>
                    <a:pt x="1424" y="42408"/>
                  </a:lnTo>
                  <a:cubicBezTo>
                    <a:pt x="1401" y="42461"/>
                    <a:pt x="1381" y="42483"/>
                    <a:pt x="1363" y="42483"/>
                  </a:cubicBezTo>
                  <a:cubicBezTo>
                    <a:pt x="1277" y="42483"/>
                    <a:pt x="1239" y="41966"/>
                    <a:pt x="1169" y="41966"/>
                  </a:cubicBezTo>
                  <a:cubicBezTo>
                    <a:pt x="1164" y="41966"/>
                    <a:pt x="1159" y="41968"/>
                    <a:pt x="1153" y="41974"/>
                  </a:cubicBezTo>
                  <a:cubicBezTo>
                    <a:pt x="1168" y="41789"/>
                    <a:pt x="1190" y="41728"/>
                    <a:pt x="1216" y="41728"/>
                  </a:cubicBezTo>
                  <a:cubicBezTo>
                    <a:pt x="1268" y="41728"/>
                    <a:pt x="1335" y="41964"/>
                    <a:pt x="1397" y="41964"/>
                  </a:cubicBezTo>
                  <a:cubicBezTo>
                    <a:pt x="1409" y="41964"/>
                    <a:pt x="1421" y="41955"/>
                    <a:pt x="1432" y="41935"/>
                  </a:cubicBezTo>
                  <a:cubicBezTo>
                    <a:pt x="1323" y="41629"/>
                    <a:pt x="1502" y="41248"/>
                    <a:pt x="1362" y="41046"/>
                  </a:cubicBezTo>
                  <a:lnTo>
                    <a:pt x="1362" y="41046"/>
                  </a:lnTo>
                  <a:cubicBezTo>
                    <a:pt x="1349" y="41177"/>
                    <a:pt x="1336" y="41225"/>
                    <a:pt x="1323" y="41225"/>
                  </a:cubicBezTo>
                  <a:cubicBezTo>
                    <a:pt x="1290" y="41225"/>
                    <a:pt x="1254" y="40949"/>
                    <a:pt x="1211" y="40883"/>
                  </a:cubicBezTo>
                  <a:cubicBezTo>
                    <a:pt x="1214" y="40695"/>
                    <a:pt x="1222" y="40643"/>
                    <a:pt x="1234" y="40643"/>
                  </a:cubicBezTo>
                  <a:cubicBezTo>
                    <a:pt x="1247" y="40643"/>
                    <a:pt x="1264" y="40716"/>
                    <a:pt x="1284" y="40716"/>
                  </a:cubicBezTo>
                  <a:cubicBezTo>
                    <a:pt x="1296" y="40716"/>
                    <a:pt x="1310" y="40685"/>
                    <a:pt x="1323" y="40580"/>
                  </a:cubicBezTo>
                  <a:cubicBezTo>
                    <a:pt x="1310" y="40423"/>
                    <a:pt x="1257" y="40234"/>
                    <a:pt x="1211" y="40234"/>
                  </a:cubicBezTo>
                  <a:cubicBezTo>
                    <a:pt x="1189" y="40234"/>
                    <a:pt x="1168" y="40281"/>
                    <a:pt x="1154" y="40402"/>
                  </a:cubicBezTo>
                  <a:cubicBezTo>
                    <a:pt x="1185" y="40076"/>
                    <a:pt x="1050" y="39706"/>
                    <a:pt x="1136" y="39339"/>
                  </a:cubicBezTo>
                  <a:cubicBezTo>
                    <a:pt x="1143" y="39327"/>
                    <a:pt x="1150" y="39321"/>
                    <a:pt x="1155" y="39321"/>
                  </a:cubicBezTo>
                  <a:cubicBezTo>
                    <a:pt x="1209" y="39321"/>
                    <a:pt x="1189" y="39847"/>
                    <a:pt x="1222" y="39847"/>
                  </a:cubicBezTo>
                  <a:cubicBezTo>
                    <a:pt x="1227" y="39847"/>
                    <a:pt x="1232" y="39836"/>
                    <a:pt x="1240" y="39812"/>
                  </a:cubicBezTo>
                  <a:cubicBezTo>
                    <a:pt x="1248" y="39034"/>
                    <a:pt x="1023" y="39422"/>
                    <a:pt x="993" y="38699"/>
                  </a:cubicBezTo>
                  <a:cubicBezTo>
                    <a:pt x="979" y="38791"/>
                    <a:pt x="956" y="38829"/>
                    <a:pt x="929" y="38829"/>
                  </a:cubicBezTo>
                  <a:cubicBezTo>
                    <a:pt x="863" y="38829"/>
                    <a:pt x="775" y="38608"/>
                    <a:pt x="737" y="38363"/>
                  </a:cubicBezTo>
                  <a:cubicBezTo>
                    <a:pt x="748" y="38148"/>
                    <a:pt x="756" y="38073"/>
                    <a:pt x="766" y="38073"/>
                  </a:cubicBezTo>
                  <a:cubicBezTo>
                    <a:pt x="787" y="38073"/>
                    <a:pt x="811" y="38459"/>
                    <a:pt x="866" y="38459"/>
                  </a:cubicBezTo>
                  <a:cubicBezTo>
                    <a:pt x="877" y="38459"/>
                    <a:pt x="889" y="38443"/>
                    <a:pt x="903" y="38406"/>
                  </a:cubicBezTo>
                  <a:lnTo>
                    <a:pt x="886" y="38087"/>
                  </a:lnTo>
                  <a:cubicBezTo>
                    <a:pt x="908" y="38024"/>
                    <a:pt x="929" y="37998"/>
                    <a:pt x="948" y="37998"/>
                  </a:cubicBezTo>
                  <a:cubicBezTo>
                    <a:pt x="1049" y="37998"/>
                    <a:pt x="1127" y="38689"/>
                    <a:pt x="1214" y="38689"/>
                  </a:cubicBezTo>
                  <a:cubicBezTo>
                    <a:pt x="1230" y="38689"/>
                    <a:pt x="1246" y="38665"/>
                    <a:pt x="1263" y="38608"/>
                  </a:cubicBezTo>
                  <a:lnTo>
                    <a:pt x="1212" y="38260"/>
                  </a:lnTo>
                  <a:lnTo>
                    <a:pt x="1212" y="38260"/>
                  </a:lnTo>
                  <a:cubicBezTo>
                    <a:pt x="1240" y="38311"/>
                    <a:pt x="1282" y="38374"/>
                    <a:pt x="1320" y="38374"/>
                  </a:cubicBezTo>
                  <a:cubicBezTo>
                    <a:pt x="1341" y="38374"/>
                    <a:pt x="1360" y="38356"/>
                    <a:pt x="1375" y="38306"/>
                  </a:cubicBezTo>
                  <a:cubicBezTo>
                    <a:pt x="1268" y="38217"/>
                    <a:pt x="1350" y="37496"/>
                    <a:pt x="1324" y="37433"/>
                  </a:cubicBezTo>
                  <a:cubicBezTo>
                    <a:pt x="1316" y="37427"/>
                    <a:pt x="1309" y="37424"/>
                    <a:pt x="1304" y="37424"/>
                  </a:cubicBezTo>
                  <a:cubicBezTo>
                    <a:pt x="1258" y="37424"/>
                    <a:pt x="1330" y="37664"/>
                    <a:pt x="1292" y="37664"/>
                  </a:cubicBezTo>
                  <a:cubicBezTo>
                    <a:pt x="1289" y="37664"/>
                    <a:pt x="1285" y="37662"/>
                    <a:pt x="1280" y="37658"/>
                  </a:cubicBezTo>
                  <a:cubicBezTo>
                    <a:pt x="1255" y="37289"/>
                    <a:pt x="1105" y="37126"/>
                    <a:pt x="1162" y="36558"/>
                  </a:cubicBezTo>
                  <a:lnTo>
                    <a:pt x="1162" y="36558"/>
                  </a:lnTo>
                  <a:cubicBezTo>
                    <a:pt x="1179" y="36645"/>
                    <a:pt x="1196" y="36674"/>
                    <a:pt x="1213" y="36674"/>
                  </a:cubicBezTo>
                  <a:cubicBezTo>
                    <a:pt x="1249" y="36674"/>
                    <a:pt x="1283" y="36543"/>
                    <a:pt x="1315" y="36543"/>
                  </a:cubicBezTo>
                  <a:cubicBezTo>
                    <a:pt x="1322" y="36543"/>
                    <a:pt x="1329" y="36550"/>
                    <a:pt x="1336" y="36567"/>
                  </a:cubicBezTo>
                  <a:cubicBezTo>
                    <a:pt x="1373" y="36291"/>
                    <a:pt x="1228" y="36481"/>
                    <a:pt x="1280" y="36085"/>
                  </a:cubicBezTo>
                  <a:lnTo>
                    <a:pt x="1280" y="36085"/>
                  </a:lnTo>
                  <a:lnTo>
                    <a:pt x="1333" y="36129"/>
                  </a:lnTo>
                  <a:cubicBezTo>
                    <a:pt x="1350" y="34653"/>
                    <a:pt x="1340" y="32811"/>
                    <a:pt x="1118" y="31541"/>
                  </a:cubicBezTo>
                  <a:cubicBezTo>
                    <a:pt x="1209" y="31308"/>
                    <a:pt x="1218" y="30832"/>
                    <a:pt x="1280" y="30095"/>
                  </a:cubicBezTo>
                  <a:lnTo>
                    <a:pt x="1280" y="30095"/>
                  </a:lnTo>
                  <a:cubicBezTo>
                    <a:pt x="1270" y="30197"/>
                    <a:pt x="1258" y="30237"/>
                    <a:pt x="1244" y="30237"/>
                  </a:cubicBezTo>
                  <a:cubicBezTo>
                    <a:pt x="1216" y="30237"/>
                    <a:pt x="1184" y="30051"/>
                    <a:pt x="1176" y="29925"/>
                  </a:cubicBezTo>
                  <a:lnTo>
                    <a:pt x="1280" y="29571"/>
                  </a:lnTo>
                  <a:cubicBezTo>
                    <a:pt x="1341" y="29140"/>
                    <a:pt x="1242" y="28578"/>
                    <a:pt x="1183" y="28180"/>
                  </a:cubicBezTo>
                  <a:cubicBezTo>
                    <a:pt x="1204" y="28110"/>
                    <a:pt x="1231" y="28088"/>
                    <a:pt x="1260" y="28068"/>
                  </a:cubicBezTo>
                  <a:cubicBezTo>
                    <a:pt x="1329" y="27686"/>
                    <a:pt x="1201" y="27670"/>
                    <a:pt x="1178" y="27523"/>
                  </a:cubicBezTo>
                  <a:lnTo>
                    <a:pt x="1252" y="27273"/>
                  </a:lnTo>
                  <a:lnTo>
                    <a:pt x="1180" y="27218"/>
                  </a:lnTo>
                  <a:cubicBezTo>
                    <a:pt x="1140" y="26852"/>
                    <a:pt x="1155" y="26372"/>
                    <a:pt x="1258" y="26372"/>
                  </a:cubicBezTo>
                  <a:cubicBezTo>
                    <a:pt x="1263" y="26372"/>
                    <a:pt x="1268" y="26373"/>
                    <a:pt x="1274" y="26376"/>
                  </a:cubicBezTo>
                  <a:cubicBezTo>
                    <a:pt x="1259" y="26276"/>
                    <a:pt x="1245" y="26177"/>
                    <a:pt x="1226" y="26177"/>
                  </a:cubicBezTo>
                  <a:cubicBezTo>
                    <a:pt x="1218" y="26177"/>
                    <a:pt x="1209" y="26197"/>
                    <a:pt x="1200" y="26245"/>
                  </a:cubicBezTo>
                  <a:cubicBezTo>
                    <a:pt x="1264" y="25846"/>
                    <a:pt x="1263" y="24824"/>
                    <a:pt x="1224" y="24146"/>
                  </a:cubicBezTo>
                  <a:lnTo>
                    <a:pt x="1224" y="24146"/>
                  </a:lnTo>
                  <a:cubicBezTo>
                    <a:pt x="1194" y="24473"/>
                    <a:pt x="1159" y="24445"/>
                    <a:pt x="1085" y="24473"/>
                  </a:cubicBezTo>
                  <a:cubicBezTo>
                    <a:pt x="958" y="24372"/>
                    <a:pt x="1108" y="24318"/>
                    <a:pt x="1034" y="24040"/>
                  </a:cubicBezTo>
                  <a:cubicBezTo>
                    <a:pt x="1065" y="24036"/>
                    <a:pt x="1096" y="23901"/>
                    <a:pt x="1124" y="23901"/>
                  </a:cubicBezTo>
                  <a:cubicBezTo>
                    <a:pt x="1138" y="23901"/>
                    <a:pt x="1152" y="23939"/>
                    <a:pt x="1164" y="24056"/>
                  </a:cubicBezTo>
                  <a:cubicBezTo>
                    <a:pt x="1324" y="23135"/>
                    <a:pt x="1195" y="21851"/>
                    <a:pt x="1227" y="20695"/>
                  </a:cubicBezTo>
                  <a:cubicBezTo>
                    <a:pt x="1208" y="20461"/>
                    <a:pt x="1187" y="20534"/>
                    <a:pt x="1154" y="20420"/>
                  </a:cubicBezTo>
                  <a:cubicBezTo>
                    <a:pt x="1281" y="19690"/>
                    <a:pt x="1147" y="18796"/>
                    <a:pt x="1203" y="18009"/>
                  </a:cubicBezTo>
                  <a:lnTo>
                    <a:pt x="1203" y="18009"/>
                  </a:lnTo>
                  <a:cubicBezTo>
                    <a:pt x="1191" y="18048"/>
                    <a:pt x="1175" y="18066"/>
                    <a:pt x="1157" y="18066"/>
                  </a:cubicBezTo>
                  <a:cubicBezTo>
                    <a:pt x="1093" y="18066"/>
                    <a:pt x="1003" y="17840"/>
                    <a:pt x="1000" y="17499"/>
                  </a:cubicBezTo>
                  <a:cubicBezTo>
                    <a:pt x="896" y="17021"/>
                    <a:pt x="1144" y="17307"/>
                    <a:pt x="1207" y="16875"/>
                  </a:cubicBezTo>
                  <a:cubicBezTo>
                    <a:pt x="1159" y="16662"/>
                    <a:pt x="1145" y="16258"/>
                    <a:pt x="1152" y="16088"/>
                  </a:cubicBezTo>
                  <a:lnTo>
                    <a:pt x="1152" y="16088"/>
                  </a:lnTo>
                  <a:lnTo>
                    <a:pt x="1171" y="16101"/>
                  </a:lnTo>
                  <a:cubicBezTo>
                    <a:pt x="1114" y="15839"/>
                    <a:pt x="1083" y="15423"/>
                    <a:pt x="1132" y="15110"/>
                  </a:cubicBezTo>
                  <a:lnTo>
                    <a:pt x="1132" y="15110"/>
                  </a:lnTo>
                  <a:lnTo>
                    <a:pt x="1138" y="15159"/>
                  </a:lnTo>
                  <a:cubicBezTo>
                    <a:pt x="1148" y="14903"/>
                    <a:pt x="1212" y="14607"/>
                    <a:pt x="1204" y="14339"/>
                  </a:cubicBezTo>
                  <a:cubicBezTo>
                    <a:pt x="1108" y="14218"/>
                    <a:pt x="1167" y="13565"/>
                    <a:pt x="1081" y="13407"/>
                  </a:cubicBezTo>
                  <a:cubicBezTo>
                    <a:pt x="1085" y="13394"/>
                    <a:pt x="1089" y="13393"/>
                    <a:pt x="1093" y="13393"/>
                  </a:cubicBezTo>
                  <a:cubicBezTo>
                    <a:pt x="1093" y="13393"/>
                    <a:pt x="1094" y="13393"/>
                    <a:pt x="1094" y="13393"/>
                  </a:cubicBezTo>
                  <a:cubicBezTo>
                    <a:pt x="1101" y="13393"/>
                    <a:pt x="1108" y="13392"/>
                    <a:pt x="1119" y="13352"/>
                  </a:cubicBezTo>
                  <a:lnTo>
                    <a:pt x="1038" y="13329"/>
                  </a:lnTo>
                  <a:lnTo>
                    <a:pt x="1085" y="12798"/>
                  </a:lnTo>
                  <a:cubicBezTo>
                    <a:pt x="1116" y="12913"/>
                    <a:pt x="1153" y="12941"/>
                    <a:pt x="1175" y="13090"/>
                  </a:cubicBezTo>
                  <a:cubicBezTo>
                    <a:pt x="1231" y="12523"/>
                    <a:pt x="1099" y="12899"/>
                    <a:pt x="1054" y="12599"/>
                  </a:cubicBezTo>
                  <a:cubicBezTo>
                    <a:pt x="995" y="12202"/>
                    <a:pt x="1076" y="12225"/>
                    <a:pt x="1111" y="12033"/>
                  </a:cubicBezTo>
                  <a:lnTo>
                    <a:pt x="1111" y="12033"/>
                  </a:lnTo>
                  <a:cubicBezTo>
                    <a:pt x="1152" y="12197"/>
                    <a:pt x="1092" y="12324"/>
                    <a:pt x="1107" y="12423"/>
                  </a:cubicBezTo>
                  <a:cubicBezTo>
                    <a:pt x="1120" y="12467"/>
                    <a:pt x="1129" y="12485"/>
                    <a:pt x="1135" y="12485"/>
                  </a:cubicBezTo>
                  <a:cubicBezTo>
                    <a:pt x="1161" y="12485"/>
                    <a:pt x="1142" y="12182"/>
                    <a:pt x="1180" y="12175"/>
                  </a:cubicBezTo>
                  <a:cubicBezTo>
                    <a:pt x="1183" y="12090"/>
                    <a:pt x="1083" y="12054"/>
                    <a:pt x="1103" y="11764"/>
                  </a:cubicBezTo>
                  <a:cubicBezTo>
                    <a:pt x="1112" y="11525"/>
                    <a:pt x="1088" y="10986"/>
                    <a:pt x="1162" y="10986"/>
                  </a:cubicBezTo>
                  <a:cubicBezTo>
                    <a:pt x="1166" y="10986"/>
                    <a:pt x="1171" y="10988"/>
                    <a:pt x="1176" y="10992"/>
                  </a:cubicBezTo>
                  <a:cubicBezTo>
                    <a:pt x="1129" y="10776"/>
                    <a:pt x="1138" y="10523"/>
                    <a:pt x="1098" y="10360"/>
                  </a:cubicBezTo>
                  <a:cubicBezTo>
                    <a:pt x="1081" y="10566"/>
                    <a:pt x="1059" y="10940"/>
                    <a:pt x="1001" y="10984"/>
                  </a:cubicBezTo>
                  <a:cubicBezTo>
                    <a:pt x="990" y="10798"/>
                    <a:pt x="966" y="10431"/>
                    <a:pt x="1004" y="10372"/>
                  </a:cubicBezTo>
                  <a:lnTo>
                    <a:pt x="1024" y="10496"/>
                  </a:lnTo>
                  <a:cubicBezTo>
                    <a:pt x="1011" y="10357"/>
                    <a:pt x="1021" y="10031"/>
                    <a:pt x="987" y="10031"/>
                  </a:cubicBezTo>
                  <a:cubicBezTo>
                    <a:pt x="979" y="10031"/>
                    <a:pt x="969" y="10048"/>
                    <a:pt x="955" y="10091"/>
                  </a:cubicBezTo>
                  <a:lnTo>
                    <a:pt x="1065" y="9724"/>
                  </a:lnTo>
                  <a:cubicBezTo>
                    <a:pt x="996" y="9580"/>
                    <a:pt x="1000" y="9189"/>
                    <a:pt x="985" y="8871"/>
                  </a:cubicBezTo>
                  <a:cubicBezTo>
                    <a:pt x="987" y="8871"/>
                    <a:pt x="990" y="8870"/>
                    <a:pt x="993" y="8870"/>
                  </a:cubicBezTo>
                  <a:cubicBezTo>
                    <a:pt x="1032" y="8870"/>
                    <a:pt x="1073" y="8914"/>
                    <a:pt x="1108" y="8914"/>
                  </a:cubicBezTo>
                  <a:cubicBezTo>
                    <a:pt x="1153" y="8914"/>
                    <a:pt x="1188" y="8843"/>
                    <a:pt x="1200" y="8519"/>
                  </a:cubicBezTo>
                  <a:lnTo>
                    <a:pt x="1107" y="8007"/>
                  </a:lnTo>
                  <a:cubicBezTo>
                    <a:pt x="1100" y="7785"/>
                    <a:pt x="1113" y="7698"/>
                    <a:pt x="1148" y="7698"/>
                  </a:cubicBezTo>
                  <a:cubicBezTo>
                    <a:pt x="1155" y="7698"/>
                    <a:pt x="1164" y="7702"/>
                    <a:pt x="1173" y="7709"/>
                  </a:cubicBezTo>
                  <a:cubicBezTo>
                    <a:pt x="1225" y="6788"/>
                    <a:pt x="921" y="6766"/>
                    <a:pt x="1001" y="6041"/>
                  </a:cubicBezTo>
                  <a:lnTo>
                    <a:pt x="1001" y="6041"/>
                  </a:lnTo>
                  <a:cubicBezTo>
                    <a:pt x="1036" y="6139"/>
                    <a:pt x="1060" y="6180"/>
                    <a:pt x="1079" y="6180"/>
                  </a:cubicBezTo>
                  <a:cubicBezTo>
                    <a:pt x="1119" y="6180"/>
                    <a:pt x="1130" y="5990"/>
                    <a:pt x="1150" y="5768"/>
                  </a:cubicBezTo>
                  <a:cubicBezTo>
                    <a:pt x="1132" y="5754"/>
                    <a:pt x="1097" y="5724"/>
                    <a:pt x="1092" y="5590"/>
                  </a:cubicBezTo>
                  <a:lnTo>
                    <a:pt x="1092" y="5590"/>
                  </a:lnTo>
                  <a:cubicBezTo>
                    <a:pt x="1042" y="5683"/>
                    <a:pt x="1168" y="5780"/>
                    <a:pt x="1095" y="6030"/>
                  </a:cubicBezTo>
                  <a:cubicBezTo>
                    <a:pt x="1089" y="6037"/>
                    <a:pt x="1083" y="6040"/>
                    <a:pt x="1079" y="6040"/>
                  </a:cubicBezTo>
                  <a:cubicBezTo>
                    <a:pt x="1032" y="6040"/>
                    <a:pt x="1049" y="5718"/>
                    <a:pt x="1028" y="5582"/>
                  </a:cubicBezTo>
                  <a:cubicBezTo>
                    <a:pt x="1262" y="4939"/>
                    <a:pt x="1085" y="3441"/>
                    <a:pt x="1195" y="2394"/>
                  </a:cubicBezTo>
                  <a:lnTo>
                    <a:pt x="1195" y="2394"/>
                  </a:lnTo>
                  <a:cubicBezTo>
                    <a:pt x="1188" y="2398"/>
                    <a:pt x="1180" y="2400"/>
                    <a:pt x="1174" y="2400"/>
                  </a:cubicBezTo>
                  <a:cubicBezTo>
                    <a:pt x="1076" y="2400"/>
                    <a:pt x="1155" y="1913"/>
                    <a:pt x="1109" y="1714"/>
                  </a:cubicBezTo>
                  <a:lnTo>
                    <a:pt x="1109" y="1714"/>
                  </a:lnTo>
                  <a:cubicBezTo>
                    <a:pt x="1116" y="1717"/>
                    <a:pt x="1121" y="1718"/>
                    <a:pt x="1126" y="1718"/>
                  </a:cubicBezTo>
                  <a:cubicBezTo>
                    <a:pt x="1231" y="1718"/>
                    <a:pt x="1088" y="1112"/>
                    <a:pt x="1168" y="840"/>
                  </a:cubicBezTo>
                  <a:lnTo>
                    <a:pt x="1168" y="840"/>
                  </a:lnTo>
                  <a:lnTo>
                    <a:pt x="1034" y="998"/>
                  </a:lnTo>
                  <a:cubicBezTo>
                    <a:pt x="1083" y="588"/>
                    <a:pt x="986"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10800000">
              <a:off x="8137468" y="-42325"/>
              <a:ext cx="62974" cy="2150134"/>
            </a:xfrm>
            <a:custGeom>
              <a:avLst/>
              <a:gdLst/>
              <a:ahLst/>
              <a:cxnLst/>
              <a:rect l="l" t="t" r="r" b="b"/>
              <a:pathLst>
                <a:path w="1507" h="51454" extrusionOk="0">
                  <a:moveTo>
                    <a:pt x="162" y="1"/>
                  </a:moveTo>
                  <a:cubicBezTo>
                    <a:pt x="143" y="600"/>
                    <a:pt x="99" y="1174"/>
                    <a:pt x="158" y="1562"/>
                  </a:cubicBezTo>
                  <a:cubicBezTo>
                    <a:pt x="150" y="1545"/>
                    <a:pt x="143" y="1538"/>
                    <a:pt x="137" y="1538"/>
                  </a:cubicBezTo>
                  <a:cubicBezTo>
                    <a:pt x="91" y="1538"/>
                    <a:pt x="102" y="1980"/>
                    <a:pt x="71" y="2150"/>
                  </a:cubicBezTo>
                  <a:cubicBezTo>
                    <a:pt x="279" y="2796"/>
                    <a:pt x="1" y="3886"/>
                    <a:pt x="138" y="4694"/>
                  </a:cubicBezTo>
                  <a:lnTo>
                    <a:pt x="102" y="4668"/>
                  </a:lnTo>
                  <a:lnTo>
                    <a:pt x="102" y="4668"/>
                  </a:lnTo>
                  <a:cubicBezTo>
                    <a:pt x="118" y="7084"/>
                    <a:pt x="70" y="9716"/>
                    <a:pt x="164" y="12237"/>
                  </a:cubicBezTo>
                  <a:cubicBezTo>
                    <a:pt x="189" y="13656"/>
                    <a:pt x="3" y="15255"/>
                    <a:pt x="94" y="16816"/>
                  </a:cubicBezTo>
                  <a:cubicBezTo>
                    <a:pt x="122" y="17101"/>
                    <a:pt x="167" y="16874"/>
                    <a:pt x="185" y="17106"/>
                  </a:cubicBezTo>
                  <a:cubicBezTo>
                    <a:pt x="184" y="17246"/>
                    <a:pt x="175" y="17285"/>
                    <a:pt x="164" y="17285"/>
                  </a:cubicBezTo>
                  <a:cubicBezTo>
                    <a:pt x="149" y="17285"/>
                    <a:pt x="129" y="17218"/>
                    <a:pt x="113" y="17218"/>
                  </a:cubicBezTo>
                  <a:cubicBezTo>
                    <a:pt x="107" y="17218"/>
                    <a:pt x="102" y="17228"/>
                    <a:pt x="97" y="17255"/>
                  </a:cubicBezTo>
                  <a:cubicBezTo>
                    <a:pt x="180" y="18023"/>
                    <a:pt x="81" y="19036"/>
                    <a:pt x="83" y="19999"/>
                  </a:cubicBezTo>
                  <a:cubicBezTo>
                    <a:pt x="111" y="20097"/>
                    <a:pt x="122" y="20309"/>
                    <a:pt x="156" y="20309"/>
                  </a:cubicBezTo>
                  <a:cubicBezTo>
                    <a:pt x="161" y="20309"/>
                    <a:pt x="167" y="20304"/>
                    <a:pt x="174" y="20291"/>
                  </a:cubicBezTo>
                  <a:lnTo>
                    <a:pt x="174" y="20291"/>
                  </a:lnTo>
                  <a:cubicBezTo>
                    <a:pt x="34" y="21359"/>
                    <a:pt x="222" y="22821"/>
                    <a:pt x="119" y="23919"/>
                  </a:cubicBezTo>
                  <a:cubicBezTo>
                    <a:pt x="146" y="23861"/>
                    <a:pt x="167" y="23835"/>
                    <a:pt x="184" y="23835"/>
                  </a:cubicBezTo>
                  <a:cubicBezTo>
                    <a:pt x="276" y="23835"/>
                    <a:pt x="223" y="24623"/>
                    <a:pt x="257" y="24948"/>
                  </a:cubicBezTo>
                  <a:cubicBezTo>
                    <a:pt x="251" y="25097"/>
                    <a:pt x="227" y="25156"/>
                    <a:pt x="202" y="25156"/>
                  </a:cubicBezTo>
                  <a:cubicBezTo>
                    <a:pt x="190" y="25156"/>
                    <a:pt x="179" y="25144"/>
                    <a:pt x="169" y="25124"/>
                  </a:cubicBezTo>
                  <a:lnTo>
                    <a:pt x="169" y="25124"/>
                  </a:lnTo>
                  <a:cubicBezTo>
                    <a:pt x="191" y="25944"/>
                    <a:pt x="196" y="26371"/>
                    <a:pt x="145" y="27350"/>
                  </a:cubicBezTo>
                  <a:cubicBezTo>
                    <a:pt x="164" y="27802"/>
                    <a:pt x="262" y="27924"/>
                    <a:pt x="234" y="28469"/>
                  </a:cubicBezTo>
                  <a:cubicBezTo>
                    <a:pt x="110" y="28808"/>
                    <a:pt x="229" y="29605"/>
                    <a:pt x="183" y="30137"/>
                  </a:cubicBezTo>
                  <a:cubicBezTo>
                    <a:pt x="193" y="30126"/>
                    <a:pt x="202" y="30120"/>
                    <a:pt x="211" y="30120"/>
                  </a:cubicBezTo>
                  <a:cubicBezTo>
                    <a:pt x="303" y="30120"/>
                    <a:pt x="372" y="30728"/>
                    <a:pt x="329" y="31213"/>
                  </a:cubicBezTo>
                  <a:lnTo>
                    <a:pt x="179" y="31050"/>
                  </a:lnTo>
                  <a:lnTo>
                    <a:pt x="179" y="31050"/>
                  </a:lnTo>
                  <a:cubicBezTo>
                    <a:pt x="275" y="32746"/>
                    <a:pt x="105" y="35188"/>
                    <a:pt x="292" y="37174"/>
                  </a:cubicBezTo>
                  <a:lnTo>
                    <a:pt x="204" y="37322"/>
                  </a:lnTo>
                  <a:cubicBezTo>
                    <a:pt x="307" y="39371"/>
                    <a:pt x="199" y="41384"/>
                    <a:pt x="368" y="43356"/>
                  </a:cubicBezTo>
                  <a:cubicBezTo>
                    <a:pt x="320" y="43888"/>
                    <a:pt x="291" y="44738"/>
                    <a:pt x="291" y="45261"/>
                  </a:cubicBezTo>
                  <a:cubicBezTo>
                    <a:pt x="366" y="45980"/>
                    <a:pt x="358" y="46234"/>
                    <a:pt x="479" y="46724"/>
                  </a:cubicBezTo>
                  <a:cubicBezTo>
                    <a:pt x="487" y="46992"/>
                    <a:pt x="417" y="47156"/>
                    <a:pt x="386" y="47259"/>
                  </a:cubicBezTo>
                  <a:cubicBezTo>
                    <a:pt x="362" y="48161"/>
                    <a:pt x="240" y="49025"/>
                    <a:pt x="380" y="49749"/>
                  </a:cubicBezTo>
                  <a:lnTo>
                    <a:pt x="306" y="49777"/>
                  </a:lnTo>
                  <a:cubicBezTo>
                    <a:pt x="356" y="50248"/>
                    <a:pt x="414" y="50860"/>
                    <a:pt x="421" y="51454"/>
                  </a:cubicBezTo>
                  <a:lnTo>
                    <a:pt x="1265" y="51454"/>
                  </a:lnTo>
                  <a:cubicBezTo>
                    <a:pt x="1195" y="51261"/>
                    <a:pt x="1139" y="50890"/>
                    <a:pt x="1061" y="50890"/>
                  </a:cubicBezTo>
                  <a:cubicBezTo>
                    <a:pt x="1034" y="50890"/>
                    <a:pt x="1004" y="50936"/>
                    <a:pt x="969" y="51052"/>
                  </a:cubicBezTo>
                  <a:cubicBezTo>
                    <a:pt x="940" y="50854"/>
                    <a:pt x="902" y="50605"/>
                    <a:pt x="919" y="50400"/>
                  </a:cubicBezTo>
                  <a:lnTo>
                    <a:pt x="919" y="50400"/>
                  </a:lnTo>
                  <a:cubicBezTo>
                    <a:pt x="938" y="50436"/>
                    <a:pt x="952" y="50450"/>
                    <a:pt x="964" y="50450"/>
                  </a:cubicBezTo>
                  <a:cubicBezTo>
                    <a:pt x="1006" y="50450"/>
                    <a:pt x="1018" y="50284"/>
                    <a:pt x="1050" y="50284"/>
                  </a:cubicBezTo>
                  <a:cubicBezTo>
                    <a:pt x="1065" y="50284"/>
                    <a:pt x="1083" y="50319"/>
                    <a:pt x="1111" y="50421"/>
                  </a:cubicBezTo>
                  <a:lnTo>
                    <a:pt x="1112" y="50121"/>
                  </a:lnTo>
                  <a:lnTo>
                    <a:pt x="1244" y="50573"/>
                  </a:lnTo>
                  <a:cubicBezTo>
                    <a:pt x="1320" y="50241"/>
                    <a:pt x="1395" y="49688"/>
                    <a:pt x="1447" y="49510"/>
                  </a:cubicBezTo>
                  <a:cubicBezTo>
                    <a:pt x="1431" y="49368"/>
                    <a:pt x="1415" y="49334"/>
                    <a:pt x="1398" y="49334"/>
                  </a:cubicBezTo>
                  <a:cubicBezTo>
                    <a:pt x="1382" y="49334"/>
                    <a:pt x="1367" y="49366"/>
                    <a:pt x="1353" y="49366"/>
                  </a:cubicBezTo>
                  <a:cubicBezTo>
                    <a:pt x="1337" y="49366"/>
                    <a:pt x="1323" y="49324"/>
                    <a:pt x="1314" y="49143"/>
                  </a:cubicBezTo>
                  <a:lnTo>
                    <a:pt x="1314" y="49143"/>
                  </a:lnTo>
                  <a:cubicBezTo>
                    <a:pt x="1325" y="49179"/>
                    <a:pt x="1337" y="49194"/>
                    <a:pt x="1347" y="49194"/>
                  </a:cubicBezTo>
                  <a:cubicBezTo>
                    <a:pt x="1389" y="49194"/>
                    <a:pt x="1419" y="48962"/>
                    <a:pt x="1418" y="48786"/>
                  </a:cubicBezTo>
                  <a:lnTo>
                    <a:pt x="1418" y="48786"/>
                  </a:lnTo>
                  <a:cubicBezTo>
                    <a:pt x="1405" y="48923"/>
                    <a:pt x="1385" y="48977"/>
                    <a:pt x="1363" y="48977"/>
                  </a:cubicBezTo>
                  <a:cubicBezTo>
                    <a:pt x="1313" y="48977"/>
                    <a:pt x="1253" y="48707"/>
                    <a:pt x="1235" y="48511"/>
                  </a:cubicBezTo>
                  <a:cubicBezTo>
                    <a:pt x="1232" y="48105"/>
                    <a:pt x="1320" y="47773"/>
                    <a:pt x="1354" y="47773"/>
                  </a:cubicBezTo>
                  <a:cubicBezTo>
                    <a:pt x="1357" y="47773"/>
                    <a:pt x="1360" y="47776"/>
                    <a:pt x="1362" y="47781"/>
                  </a:cubicBezTo>
                  <a:lnTo>
                    <a:pt x="1438" y="48121"/>
                  </a:lnTo>
                  <a:cubicBezTo>
                    <a:pt x="1400" y="47914"/>
                    <a:pt x="1495" y="48030"/>
                    <a:pt x="1465" y="47734"/>
                  </a:cubicBezTo>
                  <a:cubicBezTo>
                    <a:pt x="1403" y="47640"/>
                    <a:pt x="1310" y="47435"/>
                    <a:pt x="1230" y="47325"/>
                  </a:cubicBezTo>
                  <a:cubicBezTo>
                    <a:pt x="1204" y="47045"/>
                    <a:pt x="1284" y="46845"/>
                    <a:pt x="1269" y="46746"/>
                  </a:cubicBezTo>
                  <a:lnTo>
                    <a:pt x="1269" y="46746"/>
                  </a:lnTo>
                  <a:lnTo>
                    <a:pt x="1336" y="47192"/>
                  </a:lnTo>
                  <a:cubicBezTo>
                    <a:pt x="1312" y="46605"/>
                    <a:pt x="1507" y="47067"/>
                    <a:pt x="1464" y="46463"/>
                  </a:cubicBezTo>
                  <a:lnTo>
                    <a:pt x="1377" y="46307"/>
                  </a:lnTo>
                  <a:cubicBezTo>
                    <a:pt x="1385" y="46233"/>
                    <a:pt x="1404" y="46183"/>
                    <a:pt x="1425" y="46183"/>
                  </a:cubicBezTo>
                  <a:cubicBezTo>
                    <a:pt x="1430" y="46183"/>
                    <a:pt x="1436" y="46186"/>
                    <a:pt x="1441" y="46193"/>
                  </a:cubicBezTo>
                  <a:cubicBezTo>
                    <a:pt x="1403" y="46062"/>
                    <a:pt x="1410" y="45790"/>
                    <a:pt x="1391" y="45660"/>
                  </a:cubicBezTo>
                  <a:lnTo>
                    <a:pt x="1447" y="45619"/>
                  </a:lnTo>
                  <a:cubicBezTo>
                    <a:pt x="1410" y="45369"/>
                    <a:pt x="1284" y="45053"/>
                    <a:pt x="1396" y="44748"/>
                  </a:cubicBezTo>
                  <a:lnTo>
                    <a:pt x="1396" y="44748"/>
                  </a:lnTo>
                  <a:cubicBezTo>
                    <a:pt x="1259" y="44988"/>
                    <a:pt x="1395" y="45053"/>
                    <a:pt x="1332" y="45483"/>
                  </a:cubicBezTo>
                  <a:cubicBezTo>
                    <a:pt x="1316" y="45526"/>
                    <a:pt x="1302" y="45545"/>
                    <a:pt x="1291" y="45545"/>
                  </a:cubicBezTo>
                  <a:cubicBezTo>
                    <a:pt x="1232" y="45545"/>
                    <a:pt x="1235" y="45042"/>
                    <a:pt x="1222" y="44960"/>
                  </a:cubicBezTo>
                  <a:lnTo>
                    <a:pt x="1222" y="44960"/>
                  </a:lnTo>
                  <a:cubicBezTo>
                    <a:pt x="1225" y="44961"/>
                    <a:pt x="1228" y="44961"/>
                    <a:pt x="1231" y="44961"/>
                  </a:cubicBezTo>
                  <a:cubicBezTo>
                    <a:pt x="1364" y="44961"/>
                    <a:pt x="1237" y="44306"/>
                    <a:pt x="1238" y="44008"/>
                  </a:cubicBezTo>
                  <a:cubicBezTo>
                    <a:pt x="1290" y="43832"/>
                    <a:pt x="1314" y="43677"/>
                    <a:pt x="1345" y="43569"/>
                  </a:cubicBezTo>
                  <a:lnTo>
                    <a:pt x="1248" y="43450"/>
                  </a:lnTo>
                  <a:cubicBezTo>
                    <a:pt x="1437" y="43337"/>
                    <a:pt x="1205" y="42845"/>
                    <a:pt x="1263" y="42499"/>
                  </a:cubicBezTo>
                  <a:lnTo>
                    <a:pt x="1263" y="42499"/>
                  </a:lnTo>
                  <a:cubicBezTo>
                    <a:pt x="1288" y="42575"/>
                    <a:pt x="1316" y="42613"/>
                    <a:pt x="1342" y="42613"/>
                  </a:cubicBezTo>
                  <a:cubicBezTo>
                    <a:pt x="1377" y="42613"/>
                    <a:pt x="1408" y="42546"/>
                    <a:pt x="1424" y="42408"/>
                  </a:cubicBezTo>
                  <a:lnTo>
                    <a:pt x="1424" y="42408"/>
                  </a:lnTo>
                  <a:cubicBezTo>
                    <a:pt x="1401" y="42461"/>
                    <a:pt x="1381" y="42483"/>
                    <a:pt x="1363" y="42483"/>
                  </a:cubicBezTo>
                  <a:cubicBezTo>
                    <a:pt x="1276" y="42483"/>
                    <a:pt x="1238" y="41966"/>
                    <a:pt x="1168" y="41966"/>
                  </a:cubicBezTo>
                  <a:cubicBezTo>
                    <a:pt x="1164" y="41966"/>
                    <a:pt x="1159" y="41968"/>
                    <a:pt x="1153" y="41974"/>
                  </a:cubicBezTo>
                  <a:cubicBezTo>
                    <a:pt x="1168" y="41789"/>
                    <a:pt x="1190" y="41728"/>
                    <a:pt x="1216" y="41728"/>
                  </a:cubicBezTo>
                  <a:cubicBezTo>
                    <a:pt x="1268" y="41728"/>
                    <a:pt x="1335" y="41964"/>
                    <a:pt x="1396" y="41964"/>
                  </a:cubicBezTo>
                  <a:cubicBezTo>
                    <a:pt x="1408" y="41964"/>
                    <a:pt x="1420" y="41955"/>
                    <a:pt x="1431" y="41935"/>
                  </a:cubicBezTo>
                  <a:cubicBezTo>
                    <a:pt x="1322" y="41629"/>
                    <a:pt x="1502" y="41248"/>
                    <a:pt x="1361" y="41046"/>
                  </a:cubicBezTo>
                  <a:lnTo>
                    <a:pt x="1361" y="41046"/>
                  </a:lnTo>
                  <a:cubicBezTo>
                    <a:pt x="1348" y="41177"/>
                    <a:pt x="1335" y="41225"/>
                    <a:pt x="1322" y="41225"/>
                  </a:cubicBezTo>
                  <a:cubicBezTo>
                    <a:pt x="1289" y="41225"/>
                    <a:pt x="1253" y="40949"/>
                    <a:pt x="1210" y="40883"/>
                  </a:cubicBezTo>
                  <a:cubicBezTo>
                    <a:pt x="1214" y="40695"/>
                    <a:pt x="1222" y="40643"/>
                    <a:pt x="1233" y="40643"/>
                  </a:cubicBezTo>
                  <a:cubicBezTo>
                    <a:pt x="1246" y="40643"/>
                    <a:pt x="1264" y="40716"/>
                    <a:pt x="1283" y="40716"/>
                  </a:cubicBezTo>
                  <a:cubicBezTo>
                    <a:pt x="1295" y="40716"/>
                    <a:pt x="1309" y="40685"/>
                    <a:pt x="1322" y="40580"/>
                  </a:cubicBezTo>
                  <a:cubicBezTo>
                    <a:pt x="1309" y="40423"/>
                    <a:pt x="1257" y="40234"/>
                    <a:pt x="1211" y="40234"/>
                  </a:cubicBezTo>
                  <a:cubicBezTo>
                    <a:pt x="1189" y="40234"/>
                    <a:pt x="1168" y="40281"/>
                    <a:pt x="1154" y="40402"/>
                  </a:cubicBezTo>
                  <a:cubicBezTo>
                    <a:pt x="1184" y="40076"/>
                    <a:pt x="1050" y="39706"/>
                    <a:pt x="1136" y="39339"/>
                  </a:cubicBezTo>
                  <a:cubicBezTo>
                    <a:pt x="1143" y="39327"/>
                    <a:pt x="1150" y="39321"/>
                    <a:pt x="1155" y="39321"/>
                  </a:cubicBezTo>
                  <a:cubicBezTo>
                    <a:pt x="1209" y="39321"/>
                    <a:pt x="1189" y="39847"/>
                    <a:pt x="1222" y="39847"/>
                  </a:cubicBezTo>
                  <a:cubicBezTo>
                    <a:pt x="1227" y="39847"/>
                    <a:pt x="1232" y="39836"/>
                    <a:pt x="1240" y="39812"/>
                  </a:cubicBezTo>
                  <a:cubicBezTo>
                    <a:pt x="1248" y="39034"/>
                    <a:pt x="1023" y="39422"/>
                    <a:pt x="992" y="38699"/>
                  </a:cubicBezTo>
                  <a:cubicBezTo>
                    <a:pt x="978" y="38791"/>
                    <a:pt x="955" y="38829"/>
                    <a:pt x="928" y="38829"/>
                  </a:cubicBezTo>
                  <a:cubicBezTo>
                    <a:pt x="862" y="38829"/>
                    <a:pt x="774" y="38608"/>
                    <a:pt x="737" y="38363"/>
                  </a:cubicBezTo>
                  <a:cubicBezTo>
                    <a:pt x="748" y="38148"/>
                    <a:pt x="756" y="38073"/>
                    <a:pt x="766" y="38073"/>
                  </a:cubicBezTo>
                  <a:cubicBezTo>
                    <a:pt x="786" y="38073"/>
                    <a:pt x="810" y="38459"/>
                    <a:pt x="865" y="38459"/>
                  </a:cubicBezTo>
                  <a:cubicBezTo>
                    <a:pt x="876" y="38459"/>
                    <a:pt x="888" y="38443"/>
                    <a:pt x="902" y="38406"/>
                  </a:cubicBezTo>
                  <a:lnTo>
                    <a:pt x="886" y="38087"/>
                  </a:lnTo>
                  <a:cubicBezTo>
                    <a:pt x="908" y="38024"/>
                    <a:pt x="929" y="37998"/>
                    <a:pt x="948" y="37998"/>
                  </a:cubicBezTo>
                  <a:cubicBezTo>
                    <a:pt x="1049" y="37998"/>
                    <a:pt x="1127" y="38689"/>
                    <a:pt x="1214" y="38689"/>
                  </a:cubicBezTo>
                  <a:cubicBezTo>
                    <a:pt x="1230" y="38689"/>
                    <a:pt x="1246" y="38665"/>
                    <a:pt x="1263" y="38608"/>
                  </a:cubicBezTo>
                  <a:lnTo>
                    <a:pt x="1211" y="38260"/>
                  </a:lnTo>
                  <a:lnTo>
                    <a:pt x="1211" y="38260"/>
                  </a:lnTo>
                  <a:cubicBezTo>
                    <a:pt x="1239" y="38311"/>
                    <a:pt x="1282" y="38374"/>
                    <a:pt x="1320" y="38374"/>
                  </a:cubicBezTo>
                  <a:cubicBezTo>
                    <a:pt x="1341" y="38374"/>
                    <a:pt x="1360" y="38356"/>
                    <a:pt x="1375" y="38306"/>
                  </a:cubicBezTo>
                  <a:cubicBezTo>
                    <a:pt x="1268" y="38217"/>
                    <a:pt x="1349" y="37496"/>
                    <a:pt x="1323" y="37433"/>
                  </a:cubicBezTo>
                  <a:cubicBezTo>
                    <a:pt x="1315" y="37427"/>
                    <a:pt x="1308" y="37424"/>
                    <a:pt x="1303" y="37424"/>
                  </a:cubicBezTo>
                  <a:cubicBezTo>
                    <a:pt x="1257" y="37424"/>
                    <a:pt x="1329" y="37664"/>
                    <a:pt x="1291" y="37664"/>
                  </a:cubicBezTo>
                  <a:cubicBezTo>
                    <a:pt x="1288" y="37664"/>
                    <a:pt x="1284" y="37662"/>
                    <a:pt x="1279" y="37658"/>
                  </a:cubicBezTo>
                  <a:cubicBezTo>
                    <a:pt x="1254" y="37289"/>
                    <a:pt x="1104" y="37126"/>
                    <a:pt x="1162" y="36558"/>
                  </a:cubicBezTo>
                  <a:lnTo>
                    <a:pt x="1162" y="36558"/>
                  </a:lnTo>
                  <a:cubicBezTo>
                    <a:pt x="1179" y="36645"/>
                    <a:pt x="1196" y="36674"/>
                    <a:pt x="1213" y="36674"/>
                  </a:cubicBezTo>
                  <a:cubicBezTo>
                    <a:pt x="1249" y="36674"/>
                    <a:pt x="1283" y="36543"/>
                    <a:pt x="1315" y="36543"/>
                  </a:cubicBezTo>
                  <a:cubicBezTo>
                    <a:pt x="1322" y="36543"/>
                    <a:pt x="1329" y="36550"/>
                    <a:pt x="1336" y="36567"/>
                  </a:cubicBezTo>
                  <a:cubicBezTo>
                    <a:pt x="1372" y="36291"/>
                    <a:pt x="1228" y="36481"/>
                    <a:pt x="1279" y="36085"/>
                  </a:cubicBezTo>
                  <a:lnTo>
                    <a:pt x="1279" y="36085"/>
                  </a:lnTo>
                  <a:lnTo>
                    <a:pt x="1333" y="36129"/>
                  </a:lnTo>
                  <a:cubicBezTo>
                    <a:pt x="1349" y="34653"/>
                    <a:pt x="1340" y="32811"/>
                    <a:pt x="1118" y="31541"/>
                  </a:cubicBezTo>
                  <a:cubicBezTo>
                    <a:pt x="1209" y="31308"/>
                    <a:pt x="1217" y="30832"/>
                    <a:pt x="1280" y="30095"/>
                  </a:cubicBezTo>
                  <a:lnTo>
                    <a:pt x="1280" y="30095"/>
                  </a:lnTo>
                  <a:cubicBezTo>
                    <a:pt x="1270" y="30197"/>
                    <a:pt x="1258" y="30237"/>
                    <a:pt x="1244" y="30237"/>
                  </a:cubicBezTo>
                  <a:cubicBezTo>
                    <a:pt x="1215" y="30237"/>
                    <a:pt x="1183" y="30051"/>
                    <a:pt x="1175" y="29925"/>
                  </a:cubicBezTo>
                  <a:lnTo>
                    <a:pt x="1280" y="29571"/>
                  </a:lnTo>
                  <a:cubicBezTo>
                    <a:pt x="1341" y="29140"/>
                    <a:pt x="1241" y="28578"/>
                    <a:pt x="1183" y="28180"/>
                  </a:cubicBezTo>
                  <a:cubicBezTo>
                    <a:pt x="1204" y="28110"/>
                    <a:pt x="1231" y="28088"/>
                    <a:pt x="1259" y="28068"/>
                  </a:cubicBezTo>
                  <a:cubicBezTo>
                    <a:pt x="1328" y="27686"/>
                    <a:pt x="1201" y="27670"/>
                    <a:pt x="1177" y="27523"/>
                  </a:cubicBezTo>
                  <a:lnTo>
                    <a:pt x="1252" y="27273"/>
                  </a:lnTo>
                  <a:lnTo>
                    <a:pt x="1180" y="27218"/>
                  </a:lnTo>
                  <a:cubicBezTo>
                    <a:pt x="1140" y="26852"/>
                    <a:pt x="1155" y="26372"/>
                    <a:pt x="1258" y="26372"/>
                  </a:cubicBezTo>
                  <a:cubicBezTo>
                    <a:pt x="1263" y="26372"/>
                    <a:pt x="1268" y="26373"/>
                    <a:pt x="1274" y="26376"/>
                  </a:cubicBezTo>
                  <a:cubicBezTo>
                    <a:pt x="1259" y="26276"/>
                    <a:pt x="1245" y="26177"/>
                    <a:pt x="1226" y="26177"/>
                  </a:cubicBezTo>
                  <a:cubicBezTo>
                    <a:pt x="1218" y="26177"/>
                    <a:pt x="1209" y="26197"/>
                    <a:pt x="1200" y="26245"/>
                  </a:cubicBezTo>
                  <a:cubicBezTo>
                    <a:pt x="1263" y="25846"/>
                    <a:pt x="1262" y="24824"/>
                    <a:pt x="1224" y="24146"/>
                  </a:cubicBezTo>
                  <a:lnTo>
                    <a:pt x="1224" y="24146"/>
                  </a:lnTo>
                  <a:cubicBezTo>
                    <a:pt x="1193" y="24473"/>
                    <a:pt x="1158" y="24445"/>
                    <a:pt x="1083" y="24473"/>
                  </a:cubicBezTo>
                  <a:cubicBezTo>
                    <a:pt x="957" y="24372"/>
                    <a:pt x="1107" y="24318"/>
                    <a:pt x="1034" y="24040"/>
                  </a:cubicBezTo>
                  <a:cubicBezTo>
                    <a:pt x="1065" y="24036"/>
                    <a:pt x="1096" y="23901"/>
                    <a:pt x="1123" y="23901"/>
                  </a:cubicBezTo>
                  <a:cubicBezTo>
                    <a:pt x="1138" y="23901"/>
                    <a:pt x="1151" y="23939"/>
                    <a:pt x="1164" y="24056"/>
                  </a:cubicBezTo>
                  <a:cubicBezTo>
                    <a:pt x="1324" y="23135"/>
                    <a:pt x="1194" y="21851"/>
                    <a:pt x="1227" y="20695"/>
                  </a:cubicBezTo>
                  <a:cubicBezTo>
                    <a:pt x="1208" y="20461"/>
                    <a:pt x="1187" y="20534"/>
                    <a:pt x="1154" y="20420"/>
                  </a:cubicBezTo>
                  <a:cubicBezTo>
                    <a:pt x="1281" y="19690"/>
                    <a:pt x="1147" y="18796"/>
                    <a:pt x="1203" y="18009"/>
                  </a:cubicBezTo>
                  <a:lnTo>
                    <a:pt x="1203" y="18009"/>
                  </a:lnTo>
                  <a:cubicBezTo>
                    <a:pt x="1191" y="18048"/>
                    <a:pt x="1175" y="18066"/>
                    <a:pt x="1157" y="18066"/>
                  </a:cubicBezTo>
                  <a:cubicBezTo>
                    <a:pt x="1092" y="18066"/>
                    <a:pt x="1003" y="17840"/>
                    <a:pt x="1000" y="17499"/>
                  </a:cubicBezTo>
                  <a:cubicBezTo>
                    <a:pt x="896" y="17021"/>
                    <a:pt x="1144" y="17307"/>
                    <a:pt x="1207" y="16875"/>
                  </a:cubicBezTo>
                  <a:cubicBezTo>
                    <a:pt x="1158" y="16662"/>
                    <a:pt x="1145" y="16258"/>
                    <a:pt x="1151" y="16088"/>
                  </a:cubicBezTo>
                  <a:lnTo>
                    <a:pt x="1151" y="16088"/>
                  </a:lnTo>
                  <a:lnTo>
                    <a:pt x="1170" y="16101"/>
                  </a:lnTo>
                  <a:cubicBezTo>
                    <a:pt x="1114" y="15839"/>
                    <a:pt x="1082" y="15423"/>
                    <a:pt x="1131" y="15110"/>
                  </a:cubicBezTo>
                  <a:lnTo>
                    <a:pt x="1131" y="15110"/>
                  </a:lnTo>
                  <a:lnTo>
                    <a:pt x="1138" y="15159"/>
                  </a:lnTo>
                  <a:cubicBezTo>
                    <a:pt x="1147" y="14903"/>
                    <a:pt x="1212" y="14607"/>
                    <a:pt x="1204" y="14339"/>
                  </a:cubicBezTo>
                  <a:cubicBezTo>
                    <a:pt x="1107" y="14218"/>
                    <a:pt x="1167" y="13565"/>
                    <a:pt x="1080" y="13407"/>
                  </a:cubicBezTo>
                  <a:cubicBezTo>
                    <a:pt x="1085" y="13394"/>
                    <a:pt x="1088" y="13393"/>
                    <a:pt x="1093" y="13393"/>
                  </a:cubicBezTo>
                  <a:cubicBezTo>
                    <a:pt x="1093" y="13393"/>
                    <a:pt x="1094" y="13393"/>
                    <a:pt x="1094" y="13393"/>
                  </a:cubicBezTo>
                  <a:cubicBezTo>
                    <a:pt x="1100" y="13393"/>
                    <a:pt x="1108" y="13392"/>
                    <a:pt x="1119" y="13352"/>
                  </a:cubicBezTo>
                  <a:lnTo>
                    <a:pt x="1037" y="13329"/>
                  </a:lnTo>
                  <a:lnTo>
                    <a:pt x="1083" y="12798"/>
                  </a:lnTo>
                  <a:cubicBezTo>
                    <a:pt x="1116" y="12913"/>
                    <a:pt x="1152" y="12941"/>
                    <a:pt x="1174" y="13090"/>
                  </a:cubicBezTo>
                  <a:cubicBezTo>
                    <a:pt x="1231" y="12523"/>
                    <a:pt x="1099" y="12899"/>
                    <a:pt x="1054" y="12599"/>
                  </a:cubicBezTo>
                  <a:cubicBezTo>
                    <a:pt x="994" y="12202"/>
                    <a:pt x="1076" y="12225"/>
                    <a:pt x="1110" y="12033"/>
                  </a:cubicBezTo>
                  <a:lnTo>
                    <a:pt x="1110" y="12033"/>
                  </a:lnTo>
                  <a:cubicBezTo>
                    <a:pt x="1151" y="12197"/>
                    <a:pt x="1092" y="12324"/>
                    <a:pt x="1106" y="12423"/>
                  </a:cubicBezTo>
                  <a:cubicBezTo>
                    <a:pt x="1119" y="12467"/>
                    <a:pt x="1128" y="12485"/>
                    <a:pt x="1134" y="12485"/>
                  </a:cubicBezTo>
                  <a:cubicBezTo>
                    <a:pt x="1160" y="12485"/>
                    <a:pt x="1142" y="12182"/>
                    <a:pt x="1180" y="12175"/>
                  </a:cubicBezTo>
                  <a:cubicBezTo>
                    <a:pt x="1183" y="12090"/>
                    <a:pt x="1082" y="12054"/>
                    <a:pt x="1102" y="11764"/>
                  </a:cubicBezTo>
                  <a:cubicBezTo>
                    <a:pt x="1112" y="11525"/>
                    <a:pt x="1088" y="10986"/>
                    <a:pt x="1162" y="10986"/>
                  </a:cubicBezTo>
                  <a:cubicBezTo>
                    <a:pt x="1166" y="10986"/>
                    <a:pt x="1171" y="10988"/>
                    <a:pt x="1176" y="10992"/>
                  </a:cubicBezTo>
                  <a:cubicBezTo>
                    <a:pt x="1128" y="10776"/>
                    <a:pt x="1138" y="10523"/>
                    <a:pt x="1097" y="10360"/>
                  </a:cubicBezTo>
                  <a:cubicBezTo>
                    <a:pt x="1080" y="10566"/>
                    <a:pt x="1058" y="10940"/>
                    <a:pt x="1001" y="10984"/>
                  </a:cubicBezTo>
                  <a:cubicBezTo>
                    <a:pt x="989" y="10798"/>
                    <a:pt x="965" y="10431"/>
                    <a:pt x="1004" y="10372"/>
                  </a:cubicBezTo>
                  <a:lnTo>
                    <a:pt x="1024" y="10496"/>
                  </a:lnTo>
                  <a:cubicBezTo>
                    <a:pt x="1011" y="10357"/>
                    <a:pt x="1021" y="10031"/>
                    <a:pt x="987" y="10031"/>
                  </a:cubicBezTo>
                  <a:cubicBezTo>
                    <a:pt x="979" y="10031"/>
                    <a:pt x="969" y="10048"/>
                    <a:pt x="955" y="10091"/>
                  </a:cubicBezTo>
                  <a:lnTo>
                    <a:pt x="1065" y="9724"/>
                  </a:lnTo>
                  <a:cubicBezTo>
                    <a:pt x="996" y="9580"/>
                    <a:pt x="1000" y="9189"/>
                    <a:pt x="984" y="8871"/>
                  </a:cubicBezTo>
                  <a:cubicBezTo>
                    <a:pt x="986" y="8871"/>
                    <a:pt x="989" y="8870"/>
                    <a:pt x="992" y="8870"/>
                  </a:cubicBezTo>
                  <a:cubicBezTo>
                    <a:pt x="1031" y="8870"/>
                    <a:pt x="1072" y="8914"/>
                    <a:pt x="1107" y="8914"/>
                  </a:cubicBezTo>
                  <a:cubicBezTo>
                    <a:pt x="1152" y="8914"/>
                    <a:pt x="1188" y="8843"/>
                    <a:pt x="1200" y="8519"/>
                  </a:cubicBezTo>
                  <a:lnTo>
                    <a:pt x="1107" y="8007"/>
                  </a:lnTo>
                  <a:cubicBezTo>
                    <a:pt x="1099" y="7785"/>
                    <a:pt x="1112" y="7698"/>
                    <a:pt x="1147" y="7698"/>
                  </a:cubicBezTo>
                  <a:cubicBezTo>
                    <a:pt x="1155" y="7698"/>
                    <a:pt x="1163" y="7702"/>
                    <a:pt x="1173" y="7709"/>
                  </a:cubicBezTo>
                  <a:cubicBezTo>
                    <a:pt x="1224" y="6788"/>
                    <a:pt x="920" y="6766"/>
                    <a:pt x="1001" y="6041"/>
                  </a:cubicBezTo>
                  <a:lnTo>
                    <a:pt x="1001" y="6041"/>
                  </a:lnTo>
                  <a:cubicBezTo>
                    <a:pt x="1036" y="6139"/>
                    <a:pt x="1060" y="6180"/>
                    <a:pt x="1079" y="6180"/>
                  </a:cubicBezTo>
                  <a:cubicBezTo>
                    <a:pt x="1118" y="6180"/>
                    <a:pt x="1129" y="5990"/>
                    <a:pt x="1150" y="5768"/>
                  </a:cubicBezTo>
                  <a:cubicBezTo>
                    <a:pt x="1132" y="5754"/>
                    <a:pt x="1096" y="5724"/>
                    <a:pt x="1092" y="5590"/>
                  </a:cubicBezTo>
                  <a:lnTo>
                    <a:pt x="1092" y="5590"/>
                  </a:lnTo>
                  <a:cubicBezTo>
                    <a:pt x="1042" y="5683"/>
                    <a:pt x="1167" y="5780"/>
                    <a:pt x="1094" y="6030"/>
                  </a:cubicBezTo>
                  <a:cubicBezTo>
                    <a:pt x="1088" y="6037"/>
                    <a:pt x="1082" y="6040"/>
                    <a:pt x="1078" y="6040"/>
                  </a:cubicBezTo>
                  <a:cubicBezTo>
                    <a:pt x="1031" y="6040"/>
                    <a:pt x="1048" y="5718"/>
                    <a:pt x="1027" y="5582"/>
                  </a:cubicBezTo>
                  <a:cubicBezTo>
                    <a:pt x="1262" y="4939"/>
                    <a:pt x="1085" y="3441"/>
                    <a:pt x="1195" y="2394"/>
                  </a:cubicBezTo>
                  <a:lnTo>
                    <a:pt x="1195" y="2394"/>
                  </a:lnTo>
                  <a:cubicBezTo>
                    <a:pt x="1188" y="2398"/>
                    <a:pt x="1180" y="2400"/>
                    <a:pt x="1174" y="2400"/>
                  </a:cubicBezTo>
                  <a:cubicBezTo>
                    <a:pt x="1076" y="2400"/>
                    <a:pt x="1155" y="1913"/>
                    <a:pt x="1109" y="1714"/>
                  </a:cubicBezTo>
                  <a:lnTo>
                    <a:pt x="1109" y="1714"/>
                  </a:lnTo>
                  <a:cubicBezTo>
                    <a:pt x="1115" y="1717"/>
                    <a:pt x="1121" y="1718"/>
                    <a:pt x="1126" y="1718"/>
                  </a:cubicBezTo>
                  <a:cubicBezTo>
                    <a:pt x="1230" y="1718"/>
                    <a:pt x="1088" y="1112"/>
                    <a:pt x="1168" y="840"/>
                  </a:cubicBezTo>
                  <a:lnTo>
                    <a:pt x="1168" y="840"/>
                  </a:lnTo>
                  <a:lnTo>
                    <a:pt x="1034" y="998"/>
                  </a:lnTo>
                  <a:cubicBezTo>
                    <a:pt x="1083"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10800000">
              <a:off x="7912661" y="-42325"/>
              <a:ext cx="62974" cy="2150134"/>
            </a:xfrm>
            <a:custGeom>
              <a:avLst/>
              <a:gdLst/>
              <a:ahLst/>
              <a:cxnLst/>
              <a:rect l="l" t="t" r="r" b="b"/>
              <a:pathLst>
                <a:path w="1507" h="51454" extrusionOk="0">
                  <a:moveTo>
                    <a:pt x="161" y="1"/>
                  </a:moveTo>
                  <a:cubicBezTo>
                    <a:pt x="144" y="600"/>
                    <a:pt x="100" y="1174"/>
                    <a:pt x="157" y="1562"/>
                  </a:cubicBezTo>
                  <a:cubicBezTo>
                    <a:pt x="149" y="1545"/>
                    <a:pt x="142" y="1538"/>
                    <a:pt x="137" y="1538"/>
                  </a:cubicBezTo>
                  <a:cubicBezTo>
                    <a:pt x="91" y="1538"/>
                    <a:pt x="102" y="1980"/>
                    <a:pt x="71" y="2150"/>
                  </a:cubicBezTo>
                  <a:cubicBezTo>
                    <a:pt x="278" y="2796"/>
                    <a:pt x="0" y="3886"/>
                    <a:pt x="138" y="4694"/>
                  </a:cubicBezTo>
                  <a:lnTo>
                    <a:pt x="102" y="4668"/>
                  </a:lnTo>
                  <a:lnTo>
                    <a:pt x="102" y="4668"/>
                  </a:lnTo>
                  <a:cubicBezTo>
                    <a:pt x="117" y="7084"/>
                    <a:pt x="70" y="9716"/>
                    <a:pt x="164" y="12237"/>
                  </a:cubicBezTo>
                  <a:cubicBezTo>
                    <a:pt x="188" y="13656"/>
                    <a:pt x="2" y="15255"/>
                    <a:pt x="94" y="16816"/>
                  </a:cubicBezTo>
                  <a:cubicBezTo>
                    <a:pt x="121" y="17101"/>
                    <a:pt x="166" y="16874"/>
                    <a:pt x="186" y="17106"/>
                  </a:cubicBezTo>
                  <a:cubicBezTo>
                    <a:pt x="184" y="17246"/>
                    <a:pt x="175" y="17285"/>
                    <a:pt x="163" y="17285"/>
                  </a:cubicBezTo>
                  <a:cubicBezTo>
                    <a:pt x="148" y="17285"/>
                    <a:pt x="129" y="17218"/>
                    <a:pt x="113" y="17218"/>
                  </a:cubicBezTo>
                  <a:cubicBezTo>
                    <a:pt x="107" y="17218"/>
                    <a:pt x="102" y="17228"/>
                    <a:pt x="98" y="17255"/>
                  </a:cubicBezTo>
                  <a:cubicBezTo>
                    <a:pt x="180" y="18023"/>
                    <a:pt x="80" y="19036"/>
                    <a:pt x="82" y="19999"/>
                  </a:cubicBezTo>
                  <a:cubicBezTo>
                    <a:pt x="111" y="20097"/>
                    <a:pt x="121" y="20309"/>
                    <a:pt x="155" y="20309"/>
                  </a:cubicBezTo>
                  <a:cubicBezTo>
                    <a:pt x="161" y="20309"/>
                    <a:pt x="167" y="20304"/>
                    <a:pt x="174" y="20291"/>
                  </a:cubicBezTo>
                  <a:lnTo>
                    <a:pt x="174" y="20291"/>
                  </a:lnTo>
                  <a:cubicBezTo>
                    <a:pt x="34" y="21359"/>
                    <a:pt x="222" y="22821"/>
                    <a:pt x="119" y="23919"/>
                  </a:cubicBezTo>
                  <a:cubicBezTo>
                    <a:pt x="146" y="23861"/>
                    <a:pt x="168" y="23835"/>
                    <a:pt x="184" y="23835"/>
                  </a:cubicBezTo>
                  <a:cubicBezTo>
                    <a:pt x="276" y="23835"/>
                    <a:pt x="222" y="24623"/>
                    <a:pt x="257" y="24948"/>
                  </a:cubicBezTo>
                  <a:cubicBezTo>
                    <a:pt x="250" y="25097"/>
                    <a:pt x="226" y="25156"/>
                    <a:pt x="201" y="25156"/>
                  </a:cubicBezTo>
                  <a:cubicBezTo>
                    <a:pt x="190" y="25156"/>
                    <a:pt x="179" y="25144"/>
                    <a:pt x="169" y="25124"/>
                  </a:cubicBezTo>
                  <a:lnTo>
                    <a:pt x="169" y="25124"/>
                  </a:lnTo>
                  <a:cubicBezTo>
                    <a:pt x="190" y="25944"/>
                    <a:pt x="195" y="26371"/>
                    <a:pt x="145" y="27350"/>
                  </a:cubicBezTo>
                  <a:cubicBezTo>
                    <a:pt x="164" y="27802"/>
                    <a:pt x="261" y="27924"/>
                    <a:pt x="233" y="28469"/>
                  </a:cubicBezTo>
                  <a:cubicBezTo>
                    <a:pt x="110" y="28808"/>
                    <a:pt x="228" y="29605"/>
                    <a:pt x="183" y="30137"/>
                  </a:cubicBezTo>
                  <a:cubicBezTo>
                    <a:pt x="192" y="30126"/>
                    <a:pt x="201" y="30120"/>
                    <a:pt x="210" y="30120"/>
                  </a:cubicBezTo>
                  <a:cubicBezTo>
                    <a:pt x="303" y="30120"/>
                    <a:pt x="371" y="30728"/>
                    <a:pt x="329" y="31213"/>
                  </a:cubicBezTo>
                  <a:lnTo>
                    <a:pt x="179" y="31050"/>
                  </a:lnTo>
                  <a:lnTo>
                    <a:pt x="179" y="31050"/>
                  </a:lnTo>
                  <a:cubicBezTo>
                    <a:pt x="275" y="32746"/>
                    <a:pt x="105" y="35188"/>
                    <a:pt x="292" y="37174"/>
                  </a:cubicBezTo>
                  <a:lnTo>
                    <a:pt x="203" y="37322"/>
                  </a:lnTo>
                  <a:cubicBezTo>
                    <a:pt x="306" y="39371"/>
                    <a:pt x="198" y="41384"/>
                    <a:pt x="368" y="43356"/>
                  </a:cubicBezTo>
                  <a:cubicBezTo>
                    <a:pt x="320" y="43888"/>
                    <a:pt x="291" y="44738"/>
                    <a:pt x="291" y="45261"/>
                  </a:cubicBezTo>
                  <a:cubicBezTo>
                    <a:pt x="367" y="45980"/>
                    <a:pt x="358" y="46234"/>
                    <a:pt x="479" y="46724"/>
                  </a:cubicBezTo>
                  <a:cubicBezTo>
                    <a:pt x="486" y="46992"/>
                    <a:pt x="416" y="47156"/>
                    <a:pt x="385" y="47259"/>
                  </a:cubicBezTo>
                  <a:cubicBezTo>
                    <a:pt x="362" y="48161"/>
                    <a:pt x="239" y="49025"/>
                    <a:pt x="379" y="49749"/>
                  </a:cubicBezTo>
                  <a:lnTo>
                    <a:pt x="305" y="49777"/>
                  </a:lnTo>
                  <a:cubicBezTo>
                    <a:pt x="356" y="50248"/>
                    <a:pt x="413" y="50860"/>
                    <a:pt x="420" y="51454"/>
                  </a:cubicBezTo>
                  <a:lnTo>
                    <a:pt x="1265" y="51454"/>
                  </a:lnTo>
                  <a:cubicBezTo>
                    <a:pt x="1195" y="51261"/>
                    <a:pt x="1139" y="50890"/>
                    <a:pt x="1061" y="50890"/>
                  </a:cubicBezTo>
                  <a:cubicBezTo>
                    <a:pt x="1033" y="50890"/>
                    <a:pt x="1003" y="50936"/>
                    <a:pt x="969" y="51052"/>
                  </a:cubicBezTo>
                  <a:cubicBezTo>
                    <a:pt x="939" y="50854"/>
                    <a:pt x="901" y="50605"/>
                    <a:pt x="920" y="50400"/>
                  </a:cubicBezTo>
                  <a:lnTo>
                    <a:pt x="920" y="50400"/>
                  </a:lnTo>
                  <a:cubicBezTo>
                    <a:pt x="938" y="50436"/>
                    <a:pt x="953" y="50450"/>
                    <a:pt x="965" y="50450"/>
                  </a:cubicBezTo>
                  <a:cubicBezTo>
                    <a:pt x="1007" y="50450"/>
                    <a:pt x="1018" y="50284"/>
                    <a:pt x="1050" y="50284"/>
                  </a:cubicBezTo>
                  <a:cubicBezTo>
                    <a:pt x="1064" y="50284"/>
                    <a:pt x="1083" y="50319"/>
                    <a:pt x="1111" y="50421"/>
                  </a:cubicBezTo>
                  <a:lnTo>
                    <a:pt x="1112" y="50121"/>
                  </a:lnTo>
                  <a:lnTo>
                    <a:pt x="1243" y="50573"/>
                  </a:lnTo>
                  <a:cubicBezTo>
                    <a:pt x="1320" y="50241"/>
                    <a:pt x="1394" y="49688"/>
                    <a:pt x="1447" y="49510"/>
                  </a:cubicBezTo>
                  <a:cubicBezTo>
                    <a:pt x="1431" y="49368"/>
                    <a:pt x="1414" y="49334"/>
                    <a:pt x="1398" y="49334"/>
                  </a:cubicBezTo>
                  <a:cubicBezTo>
                    <a:pt x="1382" y="49334"/>
                    <a:pt x="1367" y="49366"/>
                    <a:pt x="1353" y="49366"/>
                  </a:cubicBezTo>
                  <a:cubicBezTo>
                    <a:pt x="1337" y="49366"/>
                    <a:pt x="1323" y="49324"/>
                    <a:pt x="1313" y="49143"/>
                  </a:cubicBezTo>
                  <a:lnTo>
                    <a:pt x="1313" y="49143"/>
                  </a:lnTo>
                  <a:cubicBezTo>
                    <a:pt x="1325" y="49179"/>
                    <a:pt x="1336" y="49194"/>
                    <a:pt x="1347" y="49194"/>
                  </a:cubicBezTo>
                  <a:cubicBezTo>
                    <a:pt x="1388" y="49194"/>
                    <a:pt x="1419" y="48962"/>
                    <a:pt x="1418" y="48786"/>
                  </a:cubicBezTo>
                  <a:lnTo>
                    <a:pt x="1418" y="48786"/>
                  </a:lnTo>
                  <a:cubicBezTo>
                    <a:pt x="1405" y="48923"/>
                    <a:pt x="1385" y="48977"/>
                    <a:pt x="1362" y="48977"/>
                  </a:cubicBezTo>
                  <a:cubicBezTo>
                    <a:pt x="1313" y="48977"/>
                    <a:pt x="1252" y="48707"/>
                    <a:pt x="1234" y="48511"/>
                  </a:cubicBezTo>
                  <a:cubicBezTo>
                    <a:pt x="1232" y="48105"/>
                    <a:pt x="1320" y="47773"/>
                    <a:pt x="1355" y="47773"/>
                  </a:cubicBezTo>
                  <a:cubicBezTo>
                    <a:pt x="1358" y="47773"/>
                    <a:pt x="1360" y="47776"/>
                    <a:pt x="1362" y="47781"/>
                  </a:cubicBezTo>
                  <a:lnTo>
                    <a:pt x="1437" y="48121"/>
                  </a:lnTo>
                  <a:cubicBezTo>
                    <a:pt x="1399" y="47914"/>
                    <a:pt x="1496" y="48030"/>
                    <a:pt x="1464" y="47734"/>
                  </a:cubicBezTo>
                  <a:cubicBezTo>
                    <a:pt x="1403" y="47640"/>
                    <a:pt x="1309" y="47435"/>
                    <a:pt x="1231" y="47325"/>
                  </a:cubicBezTo>
                  <a:cubicBezTo>
                    <a:pt x="1203" y="47045"/>
                    <a:pt x="1283" y="46845"/>
                    <a:pt x="1269" y="46746"/>
                  </a:cubicBezTo>
                  <a:lnTo>
                    <a:pt x="1269" y="46746"/>
                  </a:lnTo>
                  <a:lnTo>
                    <a:pt x="1336" y="47192"/>
                  </a:lnTo>
                  <a:cubicBezTo>
                    <a:pt x="1311" y="46605"/>
                    <a:pt x="1506" y="47067"/>
                    <a:pt x="1463" y="46463"/>
                  </a:cubicBezTo>
                  <a:lnTo>
                    <a:pt x="1377" y="46307"/>
                  </a:lnTo>
                  <a:cubicBezTo>
                    <a:pt x="1385" y="46233"/>
                    <a:pt x="1404" y="46183"/>
                    <a:pt x="1424" y="46183"/>
                  </a:cubicBezTo>
                  <a:cubicBezTo>
                    <a:pt x="1430" y="46183"/>
                    <a:pt x="1435" y="46186"/>
                    <a:pt x="1441" y="46193"/>
                  </a:cubicBezTo>
                  <a:cubicBezTo>
                    <a:pt x="1404" y="46062"/>
                    <a:pt x="1410" y="45790"/>
                    <a:pt x="1390" y="45660"/>
                  </a:cubicBezTo>
                  <a:lnTo>
                    <a:pt x="1448" y="45619"/>
                  </a:lnTo>
                  <a:cubicBezTo>
                    <a:pt x="1410" y="45369"/>
                    <a:pt x="1283" y="45053"/>
                    <a:pt x="1395" y="44748"/>
                  </a:cubicBezTo>
                  <a:lnTo>
                    <a:pt x="1395" y="44748"/>
                  </a:lnTo>
                  <a:cubicBezTo>
                    <a:pt x="1259" y="44988"/>
                    <a:pt x="1394" y="45053"/>
                    <a:pt x="1332" y="45483"/>
                  </a:cubicBezTo>
                  <a:cubicBezTo>
                    <a:pt x="1315" y="45526"/>
                    <a:pt x="1302" y="45545"/>
                    <a:pt x="1291" y="45545"/>
                  </a:cubicBezTo>
                  <a:cubicBezTo>
                    <a:pt x="1232" y="45545"/>
                    <a:pt x="1235" y="45042"/>
                    <a:pt x="1222" y="44960"/>
                  </a:cubicBezTo>
                  <a:lnTo>
                    <a:pt x="1222" y="44960"/>
                  </a:lnTo>
                  <a:cubicBezTo>
                    <a:pt x="1225" y="44961"/>
                    <a:pt x="1227" y="44961"/>
                    <a:pt x="1230" y="44961"/>
                  </a:cubicBezTo>
                  <a:cubicBezTo>
                    <a:pt x="1363" y="44961"/>
                    <a:pt x="1236" y="44306"/>
                    <a:pt x="1237" y="44008"/>
                  </a:cubicBezTo>
                  <a:cubicBezTo>
                    <a:pt x="1289" y="43832"/>
                    <a:pt x="1313" y="43677"/>
                    <a:pt x="1345" y="43569"/>
                  </a:cubicBezTo>
                  <a:lnTo>
                    <a:pt x="1247" y="43450"/>
                  </a:lnTo>
                  <a:cubicBezTo>
                    <a:pt x="1436" y="43337"/>
                    <a:pt x="1204" y="42845"/>
                    <a:pt x="1263" y="42499"/>
                  </a:cubicBezTo>
                  <a:lnTo>
                    <a:pt x="1263" y="42499"/>
                  </a:lnTo>
                  <a:cubicBezTo>
                    <a:pt x="1288" y="42575"/>
                    <a:pt x="1316" y="42613"/>
                    <a:pt x="1342" y="42613"/>
                  </a:cubicBezTo>
                  <a:cubicBezTo>
                    <a:pt x="1377" y="42613"/>
                    <a:pt x="1408" y="42546"/>
                    <a:pt x="1423" y="42408"/>
                  </a:cubicBezTo>
                  <a:lnTo>
                    <a:pt x="1423" y="42408"/>
                  </a:lnTo>
                  <a:cubicBezTo>
                    <a:pt x="1400" y="42461"/>
                    <a:pt x="1380" y="42483"/>
                    <a:pt x="1363" y="42483"/>
                  </a:cubicBezTo>
                  <a:cubicBezTo>
                    <a:pt x="1276" y="42483"/>
                    <a:pt x="1238" y="41966"/>
                    <a:pt x="1168" y="41966"/>
                  </a:cubicBezTo>
                  <a:cubicBezTo>
                    <a:pt x="1163" y="41966"/>
                    <a:pt x="1158" y="41968"/>
                    <a:pt x="1153" y="41974"/>
                  </a:cubicBezTo>
                  <a:cubicBezTo>
                    <a:pt x="1168" y="41789"/>
                    <a:pt x="1190" y="41728"/>
                    <a:pt x="1216" y="41728"/>
                  </a:cubicBezTo>
                  <a:cubicBezTo>
                    <a:pt x="1267" y="41728"/>
                    <a:pt x="1335" y="41964"/>
                    <a:pt x="1396" y="41964"/>
                  </a:cubicBezTo>
                  <a:cubicBezTo>
                    <a:pt x="1408" y="41964"/>
                    <a:pt x="1419" y="41955"/>
                    <a:pt x="1430" y="41935"/>
                  </a:cubicBezTo>
                  <a:cubicBezTo>
                    <a:pt x="1322" y="41629"/>
                    <a:pt x="1501" y="41248"/>
                    <a:pt x="1360" y="41046"/>
                  </a:cubicBezTo>
                  <a:lnTo>
                    <a:pt x="1360" y="41046"/>
                  </a:lnTo>
                  <a:cubicBezTo>
                    <a:pt x="1348" y="41177"/>
                    <a:pt x="1335" y="41225"/>
                    <a:pt x="1321" y="41225"/>
                  </a:cubicBezTo>
                  <a:cubicBezTo>
                    <a:pt x="1289" y="41225"/>
                    <a:pt x="1253" y="40949"/>
                    <a:pt x="1210" y="40883"/>
                  </a:cubicBezTo>
                  <a:cubicBezTo>
                    <a:pt x="1214" y="40695"/>
                    <a:pt x="1222" y="40643"/>
                    <a:pt x="1233" y="40643"/>
                  </a:cubicBezTo>
                  <a:cubicBezTo>
                    <a:pt x="1246" y="40643"/>
                    <a:pt x="1263" y="40716"/>
                    <a:pt x="1283" y="40716"/>
                  </a:cubicBezTo>
                  <a:cubicBezTo>
                    <a:pt x="1295" y="40716"/>
                    <a:pt x="1309" y="40685"/>
                    <a:pt x="1322" y="40580"/>
                  </a:cubicBezTo>
                  <a:cubicBezTo>
                    <a:pt x="1309" y="40423"/>
                    <a:pt x="1256" y="40234"/>
                    <a:pt x="1211" y="40234"/>
                  </a:cubicBezTo>
                  <a:cubicBezTo>
                    <a:pt x="1188" y="40234"/>
                    <a:pt x="1167" y="40281"/>
                    <a:pt x="1154" y="40402"/>
                  </a:cubicBezTo>
                  <a:cubicBezTo>
                    <a:pt x="1184" y="40076"/>
                    <a:pt x="1049" y="39706"/>
                    <a:pt x="1135" y="39339"/>
                  </a:cubicBezTo>
                  <a:cubicBezTo>
                    <a:pt x="1143" y="39327"/>
                    <a:pt x="1149" y="39321"/>
                    <a:pt x="1155" y="39321"/>
                  </a:cubicBezTo>
                  <a:cubicBezTo>
                    <a:pt x="1209" y="39321"/>
                    <a:pt x="1189" y="39847"/>
                    <a:pt x="1222" y="39847"/>
                  </a:cubicBezTo>
                  <a:cubicBezTo>
                    <a:pt x="1226" y="39847"/>
                    <a:pt x="1232" y="39836"/>
                    <a:pt x="1239" y="39812"/>
                  </a:cubicBezTo>
                  <a:cubicBezTo>
                    <a:pt x="1247" y="39034"/>
                    <a:pt x="1022" y="39422"/>
                    <a:pt x="993" y="38699"/>
                  </a:cubicBezTo>
                  <a:cubicBezTo>
                    <a:pt x="979" y="38791"/>
                    <a:pt x="955" y="38829"/>
                    <a:pt x="928" y="38829"/>
                  </a:cubicBezTo>
                  <a:cubicBezTo>
                    <a:pt x="863" y="38829"/>
                    <a:pt x="774" y="38608"/>
                    <a:pt x="737" y="38363"/>
                  </a:cubicBezTo>
                  <a:cubicBezTo>
                    <a:pt x="747" y="38148"/>
                    <a:pt x="756" y="38073"/>
                    <a:pt x="765" y="38073"/>
                  </a:cubicBezTo>
                  <a:cubicBezTo>
                    <a:pt x="786" y="38073"/>
                    <a:pt x="810" y="38459"/>
                    <a:pt x="865" y="38459"/>
                  </a:cubicBezTo>
                  <a:cubicBezTo>
                    <a:pt x="876" y="38459"/>
                    <a:pt x="888" y="38443"/>
                    <a:pt x="902" y="38406"/>
                  </a:cubicBezTo>
                  <a:lnTo>
                    <a:pt x="886" y="38087"/>
                  </a:lnTo>
                  <a:cubicBezTo>
                    <a:pt x="907" y="38024"/>
                    <a:pt x="928" y="37998"/>
                    <a:pt x="948" y="37998"/>
                  </a:cubicBezTo>
                  <a:cubicBezTo>
                    <a:pt x="1049" y="37998"/>
                    <a:pt x="1127" y="38689"/>
                    <a:pt x="1213" y="38689"/>
                  </a:cubicBezTo>
                  <a:cubicBezTo>
                    <a:pt x="1229" y="38689"/>
                    <a:pt x="1246" y="38665"/>
                    <a:pt x="1263" y="38608"/>
                  </a:cubicBezTo>
                  <a:lnTo>
                    <a:pt x="1211" y="38260"/>
                  </a:lnTo>
                  <a:lnTo>
                    <a:pt x="1211" y="38260"/>
                  </a:lnTo>
                  <a:cubicBezTo>
                    <a:pt x="1239" y="38311"/>
                    <a:pt x="1281" y="38374"/>
                    <a:pt x="1320" y="38374"/>
                  </a:cubicBezTo>
                  <a:cubicBezTo>
                    <a:pt x="1340" y="38374"/>
                    <a:pt x="1360" y="38356"/>
                    <a:pt x="1375" y="38306"/>
                  </a:cubicBezTo>
                  <a:cubicBezTo>
                    <a:pt x="1268" y="38217"/>
                    <a:pt x="1349" y="37496"/>
                    <a:pt x="1322" y="37433"/>
                  </a:cubicBezTo>
                  <a:cubicBezTo>
                    <a:pt x="1314" y="37427"/>
                    <a:pt x="1307" y="37424"/>
                    <a:pt x="1302" y="37424"/>
                  </a:cubicBezTo>
                  <a:cubicBezTo>
                    <a:pt x="1257" y="37424"/>
                    <a:pt x="1329" y="37664"/>
                    <a:pt x="1291" y="37664"/>
                  </a:cubicBezTo>
                  <a:cubicBezTo>
                    <a:pt x="1288" y="37664"/>
                    <a:pt x="1283" y="37662"/>
                    <a:pt x="1278" y="37658"/>
                  </a:cubicBezTo>
                  <a:cubicBezTo>
                    <a:pt x="1254" y="37289"/>
                    <a:pt x="1104" y="37126"/>
                    <a:pt x="1161" y="36558"/>
                  </a:cubicBezTo>
                  <a:lnTo>
                    <a:pt x="1161" y="36558"/>
                  </a:lnTo>
                  <a:cubicBezTo>
                    <a:pt x="1178" y="36645"/>
                    <a:pt x="1196" y="36674"/>
                    <a:pt x="1213" y="36674"/>
                  </a:cubicBezTo>
                  <a:cubicBezTo>
                    <a:pt x="1248" y="36674"/>
                    <a:pt x="1283" y="36543"/>
                    <a:pt x="1314" y="36543"/>
                  </a:cubicBezTo>
                  <a:cubicBezTo>
                    <a:pt x="1322" y="36543"/>
                    <a:pt x="1329" y="36550"/>
                    <a:pt x="1336" y="36567"/>
                  </a:cubicBezTo>
                  <a:cubicBezTo>
                    <a:pt x="1373" y="36291"/>
                    <a:pt x="1228" y="36481"/>
                    <a:pt x="1278" y="36085"/>
                  </a:cubicBezTo>
                  <a:lnTo>
                    <a:pt x="1278" y="36085"/>
                  </a:lnTo>
                  <a:lnTo>
                    <a:pt x="1333" y="36129"/>
                  </a:lnTo>
                  <a:cubicBezTo>
                    <a:pt x="1348" y="34653"/>
                    <a:pt x="1340" y="32811"/>
                    <a:pt x="1118" y="31541"/>
                  </a:cubicBezTo>
                  <a:cubicBezTo>
                    <a:pt x="1208" y="31308"/>
                    <a:pt x="1217" y="30832"/>
                    <a:pt x="1279" y="30095"/>
                  </a:cubicBezTo>
                  <a:lnTo>
                    <a:pt x="1279" y="30095"/>
                  </a:lnTo>
                  <a:cubicBezTo>
                    <a:pt x="1270" y="30197"/>
                    <a:pt x="1257" y="30237"/>
                    <a:pt x="1244" y="30237"/>
                  </a:cubicBezTo>
                  <a:cubicBezTo>
                    <a:pt x="1215" y="30237"/>
                    <a:pt x="1183" y="30051"/>
                    <a:pt x="1175" y="29925"/>
                  </a:cubicBezTo>
                  <a:lnTo>
                    <a:pt x="1279" y="29571"/>
                  </a:lnTo>
                  <a:cubicBezTo>
                    <a:pt x="1341" y="29140"/>
                    <a:pt x="1241" y="28578"/>
                    <a:pt x="1183" y="28180"/>
                  </a:cubicBezTo>
                  <a:cubicBezTo>
                    <a:pt x="1203" y="28110"/>
                    <a:pt x="1231" y="28088"/>
                    <a:pt x="1259" y="28068"/>
                  </a:cubicBezTo>
                  <a:cubicBezTo>
                    <a:pt x="1328" y="27686"/>
                    <a:pt x="1200" y="27670"/>
                    <a:pt x="1177" y="27523"/>
                  </a:cubicBezTo>
                  <a:lnTo>
                    <a:pt x="1251" y="27273"/>
                  </a:lnTo>
                  <a:lnTo>
                    <a:pt x="1180" y="27218"/>
                  </a:lnTo>
                  <a:cubicBezTo>
                    <a:pt x="1139" y="26852"/>
                    <a:pt x="1154" y="26372"/>
                    <a:pt x="1257" y="26372"/>
                  </a:cubicBezTo>
                  <a:cubicBezTo>
                    <a:pt x="1262" y="26372"/>
                    <a:pt x="1268" y="26373"/>
                    <a:pt x="1273" y="26376"/>
                  </a:cubicBezTo>
                  <a:cubicBezTo>
                    <a:pt x="1259" y="26276"/>
                    <a:pt x="1244" y="26177"/>
                    <a:pt x="1226" y="26177"/>
                  </a:cubicBezTo>
                  <a:cubicBezTo>
                    <a:pt x="1218" y="26177"/>
                    <a:pt x="1209" y="26197"/>
                    <a:pt x="1199" y="26245"/>
                  </a:cubicBezTo>
                  <a:cubicBezTo>
                    <a:pt x="1263" y="25846"/>
                    <a:pt x="1263" y="24824"/>
                    <a:pt x="1224" y="24146"/>
                  </a:cubicBezTo>
                  <a:lnTo>
                    <a:pt x="1224" y="24146"/>
                  </a:lnTo>
                  <a:cubicBezTo>
                    <a:pt x="1193" y="24473"/>
                    <a:pt x="1158" y="24445"/>
                    <a:pt x="1083" y="24473"/>
                  </a:cubicBezTo>
                  <a:cubicBezTo>
                    <a:pt x="958" y="24372"/>
                    <a:pt x="1107" y="24318"/>
                    <a:pt x="1034" y="24040"/>
                  </a:cubicBezTo>
                  <a:cubicBezTo>
                    <a:pt x="1064" y="24036"/>
                    <a:pt x="1096" y="23901"/>
                    <a:pt x="1123" y="23901"/>
                  </a:cubicBezTo>
                  <a:cubicBezTo>
                    <a:pt x="1138" y="23901"/>
                    <a:pt x="1151" y="23939"/>
                    <a:pt x="1163" y="24056"/>
                  </a:cubicBezTo>
                  <a:cubicBezTo>
                    <a:pt x="1323" y="23135"/>
                    <a:pt x="1194" y="21851"/>
                    <a:pt x="1227" y="20695"/>
                  </a:cubicBezTo>
                  <a:cubicBezTo>
                    <a:pt x="1207" y="20461"/>
                    <a:pt x="1187" y="20534"/>
                    <a:pt x="1154" y="20420"/>
                  </a:cubicBezTo>
                  <a:cubicBezTo>
                    <a:pt x="1280" y="19690"/>
                    <a:pt x="1147" y="18796"/>
                    <a:pt x="1202" y="18009"/>
                  </a:cubicBezTo>
                  <a:lnTo>
                    <a:pt x="1202" y="18009"/>
                  </a:lnTo>
                  <a:cubicBezTo>
                    <a:pt x="1191" y="18048"/>
                    <a:pt x="1175" y="18066"/>
                    <a:pt x="1157" y="18066"/>
                  </a:cubicBezTo>
                  <a:cubicBezTo>
                    <a:pt x="1092" y="18066"/>
                    <a:pt x="1002" y="17840"/>
                    <a:pt x="1000" y="17499"/>
                  </a:cubicBezTo>
                  <a:cubicBezTo>
                    <a:pt x="896" y="17021"/>
                    <a:pt x="1144" y="17307"/>
                    <a:pt x="1206" y="16875"/>
                  </a:cubicBezTo>
                  <a:cubicBezTo>
                    <a:pt x="1158" y="16662"/>
                    <a:pt x="1145" y="16258"/>
                    <a:pt x="1152" y="16088"/>
                  </a:cubicBezTo>
                  <a:lnTo>
                    <a:pt x="1152" y="16088"/>
                  </a:lnTo>
                  <a:lnTo>
                    <a:pt x="1169" y="16101"/>
                  </a:lnTo>
                  <a:cubicBezTo>
                    <a:pt x="1114" y="15839"/>
                    <a:pt x="1082" y="15423"/>
                    <a:pt x="1131" y="15110"/>
                  </a:cubicBezTo>
                  <a:lnTo>
                    <a:pt x="1131" y="15110"/>
                  </a:lnTo>
                  <a:lnTo>
                    <a:pt x="1137" y="15159"/>
                  </a:lnTo>
                  <a:cubicBezTo>
                    <a:pt x="1147" y="14903"/>
                    <a:pt x="1211" y="14607"/>
                    <a:pt x="1203" y="14339"/>
                  </a:cubicBezTo>
                  <a:cubicBezTo>
                    <a:pt x="1107" y="14218"/>
                    <a:pt x="1166" y="13565"/>
                    <a:pt x="1080" y="13407"/>
                  </a:cubicBezTo>
                  <a:cubicBezTo>
                    <a:pt x="1084" y="13394"/>
                    <a:pt x="1088" y="13393"/>
                    <a:pt x="1092" y="13393"/>
                  </a:cubicBezTo>
                  <a:cubicBezTo>
                    <a:pt x="1093" y="13393"/>
                    <a:pt x="1093" y="13393"/>
                    <a:pt x="1094" y="13393"/>
                  </a:cubicBezTo>
                  <a:cubicBezTo>
                    <a:pt x="1100" y="13393"/>
                    <a:pt x="1107" y="13392"/>
                    <a:pt x="1119" y="13352"/>
                  </a:cubicBezTo>
                  <a:lnTo>
                    <a:pt x="1037" y="13329"/>
                  </a:lnTo>
                  <a:lnTo>
                    <a:pt x="1083" y="12798"/>
                  </a:lnTo>
                  <a:cubicBezTo>
                    <a:pt x="1116" y="12913"/>
                    <a:pt x="1153" y="12941"/>
                    <a:pt x="1173" y="13090"/>
                  </a:cubicBezTo>
                  <a:cubicBezTo>
                    <a:pt x="1231" y="12523"/>
                    <a:pt x="1098" y="12899"/>
                    <a:pt x="1053" y="12599"/>
                  </a:cubicBezTo>
                  <a:cubicBezTo>
                    <a:pt x="994" y="12202"/>
                    <a:pt x="1076" y="12225"/>
                    <a:pt x="1111" y="12033"/>
                  </a:cubicBezTo>
                  <a:lnTo>
                    <a:pt x="1111" y="12033"/>
                  </a:lnTo>
                  <a:cubicBezTo>
                    <a:pt x="1151" y="12197"/>
                    <a:pt x="1091" y="12324"/>
                    <a:pt x="1106" y="12423"/>
                  </a:cubicBezTo>
                  <a:cubicBezTo>
                    <a:pt x="1118" y="12467"/>
                    <a:pt x="1127" y="12485"/>
                    <a:pt x="1134" y="12485"/>
                  </a:cubicBezTo>
                  <a:cubicBezTo>
                    <a:pt x="1159" y="12485"/>
                    <a:pt x="1142" y="12182"/>
                    <a:pt x="1180" y="12175"/>
                  </a:cubicBezTo>
                  <a:cubicBezTo>
                    <a:pt x="1183" y="12090"/>
                    <a:pt x="1082" y="12054"/>
                    <a:pt x="1101" y="11764"/>
                  </a:cubicBezTo>
                  <a:cubicBezTo>
                    <a:pt x="1111" y="11525"/>
                    <a:pt x="1088" y="10986"/>
                    <a:pt x="1161" y="10986"/>
                  </a:cubicBezTo>
                  <a:cubicBezTo>
                    <a:pt x="1166" y="10986"/>
                    <a:pt x="1170" y="10988"/>
                    <a:pt x="1175" y="10992"/>
                  </a:cubicBezTo>
                  <a:cubicBezTo>
                    <a:pt x="1128" y="10776"/>
                    <a:pt x="1137" y="10523"/>
                    <a:pt x="1096" y="10360"/>
                  </a:cubicBezTo>
                  <a:cubicBezTo>
                    <a:pt x="1081" y="10566"/>
                    <a:pt x="1057" y="10940"/>
                    <a:pt x="1001" y="10984"/>
                  </a:cubicBezTo>
                  <a:cubicBezTo>
                    <a:pt x="988" y="10798"/>
                    <a:pt x="965" y="10431"/>
                    <a:pt x="1004" y="10372"/>
                  </a:cubicBezTo>
                  <a:lnTo>
                    <a:pt x="1023" y="10496"/>
                  </a:lnTo>
                  <a:cubicBezTo>
                    <a:pt x="1010" y="10357"/>
                    <a:pt x="1020" y="10031"/>
                    <a:pt x="986" y="10031"/>
                  </a:cubicBezTo>
                  <a:cubicBezTo>
                    <a:pt x="978" y="10031"/>
                    <a:pt x="968" y="10048"/>
                    <a:pt x="955" y="10091"/>
                  </a:cubicBezTo>
                  <a:lnTo>
                    <a:pt x="1064" y="9724"/>
                  </a:lnTo>
                  <a:cubicBezTo>
                    <a:pt x="996" y="9580"/>
                    <a:pt x="1000" y="9189"/>
                    <a:pt x="983" y="8871"/>
                  </a:cubicBezTo>
                  <a:cubicBezTo>
                    <a:pt x="986" y="8871"/>
                    <a:pt x="989" y="8870"/>
                    <a:pt x="991" y="8870"/>
                  </a:cubicBezTo>
                  <a:cubicBezTo>
                    <a:pt x="1031" y="8870"/>
                    <a:pt x="1072" y="8914"/>
                    <a:pt x="1107" y="8914"/>
                  </a:cubicBezTo>
                  <a:cubicBezTo>
                    <a:pt x="1152" y="8914"/>
                    <a:pt x="1187" y="8843"/>
                    <a:pt x="1199" y="8519"/>
                  </a:cubicBezTo>
                  <a:lnTo>
                    <a:pt x="1107" y="8007"/>
                  </a:lnTo>
                  <a:cubicBezTo>
                    <a:pt x="1099" y="7785"/>
                    <a:pt x="1112" y="7698"/>
                    <a:pt x="1147" y="7698"/>
                  </a:cubicBezTo>
                  <a:cubicBezTo>
                    <a:pt x="1154" y="7698"/>
                    <a:pt x="1163" y="7702"/>
                    <a:pt x="1172" y="7709"/>
                  </a:cubicBezTo>
                  <a:cubicBezTo>
                    <a:pt x="1224" y="6788"/>
                    <a:pt x="920" y="6766"/>
                    <a:pt x="1001" y="6041"/>
                  </a:cubicBezTo>
                  <a:lnTo>
                    <a:pt x="1001" y="6041"/>
                  </a:lnTo>
                  <a:cubicBezTo>
                    <a:pt x="1035" y="6139"/>
                    <a:pt x="1060" y="6180"/>
                    <a:pt x="1078" y="6180"/>
                  </a:cubicBezTo>
                  <a:cubicBezTo>
                    <a:pt x="1118" y="6180"/>
                    <a:pt x="1129" y="5990"/>
                    <a:pt x="1150" y="5768"/>
                  </a:cubicBezTo>
                  <a:cubicBezTo>
                    <a:pt x="1131" y="5754"/>
                    <a:pt x="1095" y="5724"/>
                    <a:pt x="1091" y="5590"/>
                  </a:cubicBezTo>
                  <a:lnTo>
                    <a:pt x="1091" y="5590"/>
                  </a:lnTo>
                  <a:cubicBezTo>
                    <a:pt x="1042" y="5683"/>
                    <a:pt x="1167" y="5780"/>
                    <a:pt x="1093" y="6030"/>
                  </a:cubicBezTo>
                  <a:cubicBezTo>
                    <a:pt x="1087" y="6037"/>
                    <a:pt x="1082" y="6040"/>
                    <a:pt x="1077" y="6040"/>
                  </a:cubicBezTo>
                  <a:cubicBezTo>
                    <a:pt x="1030" y="6040"/>
                    <a:pt x="1047" y="5718"/>
                    <a:pt x="1026" y="5582"/>
                  </a:cubicBezTo>
                  <a:cubicBezTo>
                    <a:pt x="1262" y="4939"/>
                    <a:pt x="1084" y="3441"/>
                    <a:pt x="1195" y="2394"/>
                  </a:cubicBezTo>
                  <a:lnTo>
                    <a:pt x="1195" y="2394"/>
                  </a:lnTo>
                  <a:cubicBezTo>
                    <a:pt x="1187" y="2398"/>
                    <a:pt x="1180" y="2400"/>
                    <a:pt x="1173" y="2400"/>
                  </a:cubicBezTo>
                  <a:cubicBezTo>
                    <a:pt x="1075" y="2400"/>
                    <a:pt x="1154" y="1913"/>
                    <a:pt x="1109" y="1714"/>
                  </a:cubicBezTo>
                  <a:lnTo>
                    <a:pt x="1109" y="1714"/>
                  </a:lnTo>
                  <a:cubicBezTo>
                    <a:pt x="1115" y="1717"/>
                    <a:pt x="1121" y="1718"/>
                    <a:pt x="1126" y="1718"/>
                  </a:cubicBezTo>
                  <a:cubicBezTo>
                    <a:pt x="1230" y="1718"/>
                    <a:pt x="1088" y="1112"/>
                    <a:pt x="1167" y="840"/>
                  </a:cubicBezTo>
                  <a:lnTo>
                    <a:pt x="1167" y="840"/>
                  </a:lnTo>
                  <a:lnTo>
                    <a:pt x="1034" y="998"/>
                  </a:lnTo>
                  <a:cubicBezTo>
                    <a:pt x="1083" y="588"/>
                    <a:pt x="984" y="276"/>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10800000">
              <a:off x="7687854" y="-42325"/>
              <a:ext cx="62974" cy="2150134"/>
            </a:xfrm>
            <a:custGeom>
              <a:avLst/>
              <a:gdLst/>
              <a:ahLst/>
              <a:cxnLst/>
              <a:rect l="l" t="t" r="r" b="b"/>
              <a:pathLst>
                <a:path w="1507" h="51454" extrusionOk="0">
                  <a:moveTo>
                    <a:pt x="162" y="1"/>
                  </a:moveTo>
                  <a:cubicBezTo>
                    <a:pt x="143" y="600"/>
                    <a:pt x="99" y="1174"/>
                    <a:pt x="158" y="1562"/>
                  </a:cubicBezTo>
                  <a:cubicBezTo>
                    <a:pt x="150" y="1545"/>
                    <a:pt x="143" y="1538"/>
                    <a:pt x="137" y="1538"/>
                  </a:cubicBezTo>
                  <a:cubicBezTo>
                    <a:pt x="91" y="1538"/>
                    <a:pt x="102" y="1980"/>
                    <a:pt x="71" y="2150"/>
                  </a:cubicBezTo>
                  <a:cubicBezTo>
                    <a:pt x="279" y="2796"/>
                    <a:pt x="0" y="3886"/>
                    <a:pt x="138" y="4694"/>
                  </a:cubicBezTo>
                  <a:lnTo>
                    <a:pt x="102" y="4668"/>
                  </a:lnTo>
                  <a:lnTo>
                    <a:pt x="102" y="4668"/>
                  </a:lnTo>
                  <a:cubicBezTo>
                    <a:pt x="117" y="7084"/>
                    <a:pt x="70" y="9716"/>
                    <a:pt x="164" y="12237"/>
                  </a:cubicBezTo>
                  <a:cubicBezTo>
                    <a:pt x="188" y="13656"/>
                    <a:pt x="2" y="15255"/>
                    <a:pt x="94" y="16816"/>
                  </a:cubicBezTo>
                  <a:cubicBezTo>
                    <a:pt x="122" y="17101"/>
                    <a:pt x="167" y="16874"/>
                    <a:pt x="185" y="17106"/>
                  </a:cubicBezTo>
                  <a:cubicBezTo>
                    <a:pt x="183" y="17246"/>
                    <a:pt x="175" y="17285"/>
                    <a:pt x="163" y="17285"/>
                  </a:cubicBezTo>
                  <a:cubicBezTo>
                    <a:pt x="148" y="17285"/>
                    <a:pt x="129" y="17218"/>
                    <a:pt x="113" y="17218"/>
                  </a:cubicBezTo>
                  <a:cubicBezTo>
                    <a:pt x="107" y="17218"/>
                    <a:pt x="101" y="17228"/>
                    <a:pt x="97" y="17255"/>
                  </a:cubicBezTo>
                  <a:cubicBezTo>
                    <a:pt x="180" y="18023"/>
                    <a:pt x="80" y="19036"/>
                    <a:pt x="83" y="19999"/>
                  </a:cubicBezTo>
                  <a:cubicBezTo>
                    <a:pt x="111" y="20097"/>
                    <a:pt x="122" y="20309"/>
                    <a:pt x="155" y="20309"/>
                  </a:cubicBezTo>
                  <a:cubicBezTo>
                    <a:pt x="161" y="20309"/>
                    <a:pt x="167" y="20304"/>
                    <a:pt x="174" y="20291"/>
                  </a:cubicBezTo>
                  <a:lnTo>
                    <a:pt x="174" y="20291"/>
                  </a:lnTo>
                  <a:cubicBezTo>
                    <a:pt x="34" y="21359"/>
                    <a:pt x="222" y="22821"/>
                    <a:pt x="118" y="23919"/>
                  </a:cubicBezTo>
                  <a:cubicBezTo>
                    <a:pt x="146" y="23861"/>
                    <a:pt x="167" y="23835"/>
                    <a:pt x="184" y="23835"/>
                  </a:cubicBezTo>
                  <a:cubicBezTo>
                    <a:pt x="276" y="23835"/>
                    <a:pt x="222" y="24623"/>
                    <a:pt x="257" y="24948"/>
                  </a:cubicBezTo>
                  <a:cubicBezTo>
                    <a:pt x="251" y="25097"/>
                    <a:pt x="227" y="25156"/>
                    <a:pt x="201" y="25156"/>
                  </a:cubicBezTo>
                  <a:cubicBezTo>
                    <a:pt x="190" y="25156"/>
                    <a:pt x="179" y="25144"/>
                    <a:pt x="169" y="25124"/>
                  </a:cubicBezTo>
                  <a:lnTo>
                    <a:pt x="169" y="25124"/>
                  </a:lnTo>
                  <a:cubicBezTo>
                    <a:pt x="190" y="25944"/>
                    <a:pt x="196" y="26371"/>
                    <a:pt x="145" y="27350"/>
                  </a:cubicBezTo>
                  <a:cubicBezTo>
                    <a:pt x="164" y="27802"/>
                    <a:pt x="261" y="27924"/>
                    <a:pt x="234" y="28469"/>
                  </a:cubicBezTo>
                  <a:cubicBezTo>
                    <a:pt x="110" y="28808"/>
                    <a:pt x="228" y="29605"/>
                    <a:pt x="183" y="30137"/>
                  </a:cubicBezTo>
                  <a:cubicBezTo>
                    <a:pt x="192" y="30126"/>
                    <a:pt x="202" y="30120"/>
                    <a:pt x="210" y="30120"/>
                  </a:cubicBezTo>
                  <a:cubicBezTo>
                    <a:pt x="303" y="30120"/>
                    <a:pt x="371" y="30728"/>
                    <a:pt x="329" y="31213"/>
                  </a:cubicBezTo>
                  <a:lnTo>
                    <a:pt x="179" y="31050"/>
                  </a:lnTo>
                  <a:lnTo>
                    <a:pt x="179" y="31050"/>
                  </a:lnTo>
                  <a:cubicBezTo>
                    <a:pt x="275" y="32746"/>
                    <a:pt x="105" y="35188"/>
                    <a:pt x="292" y="37174"/>
                  </a:cubicBezTo>
                  <a:lnTo>
                    <a:pt x="204" y="37322"/>
                  </a:lnTo>
                  <a:cubicBezTo>
                    <a:pt x="307" y="39371"/>
                    <a:pt x="199" y="41384"/>
                    <a:pt x="368" y="43356"/>
                  </a:cubicBezTo>
                  <a:cubicBezTo>
                    <a:pt x="320" y="43888"/>
                    <a:pt x="291" y="44738"/>
                    <a:pt x="291" y="45261"/>
                  </a:cubicBezTo>
                  <a:cubicBezTo>
                    <a:pt x="366" y="45980"/>
                    <a:pt x="358" y="46234"/>
                    <a:pt x="479" y="46724"/>
                  </a:cubicBezTo>
                  <a:cubicBezTo>
                    <a:pt x="486" y="46992"/>
                    <a:pt x="416" y="47156"/>
                    <a:pt x="386" y="47259"/>
                  </a:cubicBezTo>
                  <a:cubicBezTo>
                    <a:pt x="362" y="48161"/>
                    <a:pt x="240" y="49025"/>
                    <a:pt x="379" y="49749"/>
                  </a:cubicBezTo>
                  <a:lnTo>
                    <a:pt x="305" y="49777"/>
                  </a:lnTo>
                  <a:cubicBezTo>
                    <a:pt x="356" y="50248"/>
                    <a:pt x="413" y="50860"/>
                    <a:pt x="421" y="51454"/>
                  </a:cubicBezTo>
                  <a:lnTo>
                    <a:pt x="1265" y="51454"/>
                  </a:lnTo>
                  <a:cubicBezTo>
                    <a:pt x="1195" y="51261"/>
                    <a:pt x="1139" y="50890"/>
                    <a:pt x="1061" y="50890"/>
                  </a:cubicBezTo>
                  <a:cubicBezTo>
                    <a:pt x="1034" y="50890"/>
                    <a:pt x="1003" y="50936"/>
                    <a:pt x="969" y="51052"/>
                  </a:cubicBezTo>
                  <a:cubicBezTo>
                    <a:pt x="939" y="50854"/>
                    <a:pt x="901" y="50605"/>
                    <a:pt x="919" y="50400"/>
                  </a:cubicBezTo>
                  <a:lnTo>
                    <a:pt x="919" y="50400"/>
                  </a:lnTo>
                  <a:cubicBezTo>
                    <a:pt x="937" y="50436"/>
                    <a:pt x="952" y="50450"/>
                    <a:pt x="964" y="50450"/>
                  </a:cubicBezTo>
                  <a:cubicBezTo>
                    <a:pt x="1006" y="50450"/>
                    <a:pt x="1018" y="50284"/>
                    <a:pt x="1050" y="50284"/>
                  </a:cubicBezTo>
                  <a:cubicBezTo>
                    <a:pt x="1064" y="50284"/>
                    <a:pt x="1083" y="50319"/>
                    <a:pt x="1111" y="50421"/>
                  </a:cubicBezTo>
                  <a:lnTo>
                    <a:pt x="1112" y="50121"/>
                  </a:lnTo>
                  <a:lnTo>
                    <a:pt x="1244" y="50573"/>
                  </a:lnTo>
                  <a:cubicBezTo>
                    <a:pt x="1321" y="50241"/>
                    <a:pt x="1395" y="49688"/>
                    <a:pt x="1447" y="49510"/>
                  </a:cubicBezTo>
                  <a:cubicBezTo>
                    <a:pt x="1431" y="49368"/>
                    <a:pt x="1414" y="49334"/>
                    <a:pt x="1398" y="49334"/>
                  </a:cubicBezTo>
                  <a:cubicBezTo>
                    <a:pt x="1382" y="49334"/>
                    <a:pt x="1367" y="49366"/>
                    <a:pt x="1353" y="49366"/>
                  </a:cubicBezTo>
                  <a:cubicBezTo>
                    <a:pt x="1337" y="49366"/>
                    <a:pt x="1323" y="49324"/>
                    <a:pt x="1313" y="49143"/>
                  </a:cubicBezTo>
                  <a:lnTo>
                    <a:pt x="1313" y="49143"/>
                  </a:lnTo>
                  <a:cubicBezTo>
                    <a:pt x="1325" y="49179"/>
                    <a:pt x="1337" y="49194"/>
                    <a:pt x="1347" y="49194"/>
                  </a:cubicBezTo>
                  <a:cubicBezTo>
                    <a:pt x="1389" y="49194"/>
                    <a:pt x="1419" y="48962"/>
                    <a:pt x="1418" y="48786"/>
                  </a:cubicBezTo>
                  <a:lnTo>
                    <a:pt x="1418" y="48786"/>
                  </a:lnTo>
                  <a:cubicBezTo>
                    <a:pt x="1405" y="48923"/>
                    <a:pt x="1385" y="48977"/>
                    <a:pt x="1363" y="48977"/>
                  </a:cubicBezTo>
                  <a:cubicBezTo>
                    <a:pt x="1313" y="48977"/>
                    <a:pt x="1253" y="48707"/>
                    <a:pt x="1234" y="48511"/>
                  </a:cubicBezTo>
                  <a:cubicBezTo>
                    <a:pt x="1232" y="48105"/>
                    <a:pt x="1320" y="47773"/>
                    <a:pt x="1354" y="47773"/>
                  </a:cubicBezTo>
                  <a:cubicBezTo>
                    <a:pt x="1357" y="47773"/>
                    <a:pt x="1360" y="47776"/>
                    <a:pt x="1362" y="47781"/>
                  </a:cubicBezTo>
                  <a:lnTo>
                    <a:pt x="1438" y="48121"/>
                  </a:lnTo>
                  <a:cubicBezTo>
                    <a:pt x="1400" y="47914"/>
                    <a:pt x="1495" y="48030"/>
                    <a:pt x="1464" y="47734"/>
                  </a:cubicBezTo>
                  <a:cubicBezTo>
                    <a:pt x="1403" y="47640"/>
                    <a:pt x="1309" y="47435"/>
                    <a:pt x="1231" y="47325"/>
                  </a:cubicBezTo>
                  <a:cubicBezTo>
                    <a:pt x="1203" y="47045"/>
                    <a:pt x="1284" y="46845"/>
                    <a:pt x="1269" y="46746"/>
                  </a:cubicBezTo>
                  <a:lnTo>
                    <a:pt x="1269" y="46746"/>
                  </a:lnTo>
                  <a:lnTo>
                    <a:pt x="1336" y="47192"/>
                  </a:lnTo>
                  <a:cubicBezTo>
                    <a:pt x="1311" y="46605"/>
                    <a:pt x="1507" y="47067"/>
                    <a:pt x="1463" y="46463"/>
                  </a:cubicBezTo>
                  <a:lnTo>
                    <a:pt x="1377" y="46307"/>
                  </a:lnTo>
                  <a:cubicBezTo>
                    <a:pt x="1385" y="46233"/>
                    <a:pt x="1404" y="46183"/>
                    <a:pt x="1425" y="46183"/>
                  </a:cubicBezTo>
                  <a:cubicBezTo>
                    <a:pt x="1430" y="46183"/>
                    <a:pt x="1435" y="46186"/>
                    <a:pt x="1441" y="46193"/>
                  </a:cubicBezTo>
                  <a:cubicBezTo>
                    <a:pt x="1403" y="46062"/>
                    <a:pt x="1410" y="45790"/>
                    <a:pt x="1390" y="45660"/>
                  </a:cubicBezTo>
                  <a:lnTo>
                    <a:pt x="1447" y="45619"/>
                  </a:lnTo>
                  <a:cubicBezTo>
                    <a:pt x="1410" y="45369"/>
                    <a:pt x="1284" y="45053"/>
                    <a:pt x="1396" y="44748"/>
                  </a:cubicBezTo>
                  <a:lnTo>
                    <a:pt x="1396" y="44748"/>
                  </a:lnTo>
                  <a:cubicBezTo>
                    <a:pt x="1259" y="44988"/>
                    <a:pt x="1395" y="45053"/>
                    <a:pt x="1332" y="45483"/>
                  </a:cubicBezTo>
                  <a:cubicBezTo>
                    <a:pt x="1316" y="45526"/>
                    <a:pt x="1302" y="45545"/>
                    <a:pt x="1291" y="45545"/>
                  </a:cubicBezTo>
                  <a:cubicBezTo>
                    <a:pt x="1233" y="45545"/>
                    <a:pt x="1235" y="45042"/>
                    <a:pt x="1222" y="44960"/>
                  </a:cubicBezTo>
                  <a:lnTo>
                    <a:pt x="1222" y="44960"/>
                  </a:lnTo>
                  <a:cubicBezTo>
                    <a:pt x="1225" y="44961"/>
                    <a:pt x="1228" y="44961"/>
                    <a:pt x="1230" y="44961"/>
                  </a:cubicBezTo>
                  <a:cubicBezTo>
                    <a:pt x="1364" y="44961"/>
                    <a:pt x="1236" y="44306"/>
                    <a:pt x="1237" y="44008"/>
                  </a:cubicBezTo>
                  <a:cubicBezTo>
                    <a:pt x="1290" y="43832"/>
                    <a:pt x="1313" y="43677"/>
                    <a:pt x="1345" y="43569"/>
                  </a:cubicBezTo>
                  <a:lnTo>
                    <a:pt x="1248" y="43450"/>
                  </a:lnTo>
                  <a:cubicBezTo>
                    <a:pt x="1437" y="43337"/>
                    <a:pt x="1205" y="42845"/>
                    <a:pt x="1263" y="42499"/>
                  </a:cubicBezTo>
                  <a:lnTo>
                    <a:pt x="1263" y="42499"/>
                  </a:lnTo>
                  <a:cubicBezTo>
                    <a:pt x="1288" y="42575"/>
                    <a:pt x="1317" y="42613"/>
                    <a:pt x="1343" y="42613"/>
                  </a:cubicBezTo>
                  <a:cubicBezTo>
                    <a:pt x="1377" y="42613"/>
                    <a:pt x="1408" y="42546"/>
                    <a:pt x="1423" y="42408"/>
                  </a:cubicBezTo>
                  <a:lnTo>
                    <a:pt x="1423" y="42408"/>
                  </a:lnTo>
                  <a:cubicBezTo>
                    <a:pt x="1401" y="42461"/>
                    <a:pt x="1381" y="42483"/>
                    <a:pt x="1363" y="42483"/>
                  </a:cubicBezTo>
                  <a:cubicBezTo>
                    <a:pt x="1276" y="42483"/>
                    <a:pt x="1238" y="41966"/>
                    <a:pt x="1168" y="41966"/>
                  </a:cubicBezTo>
                  <a:cubicBezTo>
                    <a:pt x="1163" y="41966"/>
                    <a:pt x="1158" y="41968"/>
                    <a:pt x="1153" y="41974"/>
                  </a:cubicBezTo>
                  <a:cubicBezTo>
                    <a:pt x="1168" y="41789"/>
                    <a:pt x="1190" y="41728"/>
                    <a:pt x="1216" y="41728"/>
                  </a:cubicBezTo>
                  <a:cubicBezTo>
                    <a:pt x="1267" y="41728"/>
                    <a:pt x="1335" y="41964"/>
                    <a:pt x="1396" y="41964"/>
                  </a:cubicBezTo>
                  <a:cubicBezTo>
                    <a:pt x="1408" y="41964"/>
                    <a:pt x="1419" y="41955"/>
                    <a:pt x="1431" y="41935"/>
                  </a:cubicBezTo>
                  <a:cubicBezTo>
                    <a:pt x="1323" y="41629"/>
                    <a:pt x="1501" y="41248"/>
                    <a:pt x="1361" y="41046"/>
                  </a:cubicBezTo>
                  <a:lnTo>
                    <a:pt x="1361" y="41046"/>
                  </a:lnTo>
                  <a:cubicBezTo>
                    <a:pt x="1348" y="41177"/>
                    <a:pt x="1335" y="41225"/>
                    <a:pt x="1321" y="41225"/>
                  </a:cubicBezTo>
                  <a:cubicBezTo>
                    <a:pt x="1289" y="41225"/>
                    <a:pt x="1253" y="40949"/>
                    <a:pt x="1210" y="40883"/>
                  </a:cubicBezTo>
                  <a:cubicBezTo>
                    <a:pt x="1213" y="40695"/>
                    <a:pt x="1222" y="40643"/>
                    <a:pt x="1233" y="40643"/>
                  </a:cubicBezTo>
                  <a:cubicBezTo>
                    <a:pt x="1246" y="40643"/>
                    <a:pt x="1264" y="40716"/>
                    <a:pt x="1283" y="40716"/>
                  </a:cubicBezTo>
                  <a:cubicBezTo>
                    <a:pt x="1296" y="40716"/>
                    <a:pt x="1309" y="40685"/>
                    <a:pt x="1323" y="40580"/>
                  </a:cubicBezTo>
                  <a:cubicBezTo>
                    <a:pt x="1310" y="40423"/>
                    <a:pt x="1257" y="40234"/>
                    <a:pt x="1211" y="40234"/>
                  </a:cubicBezTo>
                  <a:cubicBezTo>
                    <a:pt x="1188" y="40234"/>
                    <a:pt x="1167" y="40281"/>
                    <a:pt x="1154" y="40402"/>
                  </a:cubicBezTo>
                  <a:cubicBezTo>
                    <a:pt x="1184" y="40076"/>
                    <a:pt x="1049" y="39706"/>
                    <a:pt x="1136" y="39339"/>
                  </a:cubicBezTo>
                  <a:cubicBezTo>
                    <a:pt x="1143" y="39327"/>
                    <a:pt x="1149" y="39321"/>
                    <a:pt x="1155" y="39321"/>
                  </a:cubicBezTo>
                  <a:cubicBezTo>
                    <a:pt x="1209" y="39321"/>
                    <a:pt x="1189" y="39847"/>
                    <a:pt x="1222" y="39847"/>
                  </a:cubicBezTo>
                  <a:cubicBezTo>
                    <a:pt x="1227" y="39847"/>
                    <a:pt x="1232" y="39836"/>
                    <a:pt x="1239" y="39812"/>
                  </a:cubicBezTo>
                  <a:cubicBezTo>
                    <a:pt x="1248" y="39034"/>
                    <a:pt x="1023" y="39422"/>
                    <a:pt x="993" y="38699"/>
                  </a:cubicBezTo>
                  <a:cubicBezTo>
                    <a:pt x="979" y="38791"/>
                    <a:pt x="955" y="38829"/>
                    <a:pt x="928" y="38829"/>
                  </a:cubicBezTo>
                  <a:cubicBezTo>
                    <a:pt x="862" y="38829"/>
                    <a:pt x="774" y="38608"/>
                    <a:pt x="737" y="38363"/>
                  </a:cubicBezTo>
                  <a:cubicBezTo>
                    <a:pt x="747" y="38148"/>
                    <a:pt x="756" y="38073"/>
                    <a:pt x="765" y="38073"/>
                  </a:cubicBezTo>
                  <a:cubicBezTo>
                    <a:pt x="786" y="38073"/>
                    <a:pt x="810" y="38459"/>
                    <a:pt x="865" y="38459"/>
                  </a:cubicBezTo>
                  <a:cubicBezTo>
                    <a:pt x="876" y="38459"/>
                    <a:pt x="889" y="38443"/>
                    <a:pt x="902" y="38406"/>
                  </a:cubicBezTo>
                  <a:lnTo>
                    <a:pt x="886" y="38087"/>
                  </a:lnTo>
                  <a:cubicBezTo>
                    <a:pt x="908" y="38024"/>
                    <a:pt x="928" y="37998"/>
                    <a:pt x="948" y="37998"/>
                  </a:cubicBezTo>
                  <a:cubicBezTo>
                    <a:pt x="1049" y="37998"/>
                    <a:pt x="1127" y="38689"/>
                    <a:pt x="1213" y="38689"/>
                  </a:cubicBezTo>
                  <a:cubicBezTo>
                    <a:pt x="1230" y="38689"/>
                    <a:pt x="1246" y="38665"/>
                    <a:pt x="1263" y="38608"/>
                  </a:cubicBezTo>
                  <a:lnTo>
                    <a:pt x="1211" y="38260"/>
                  </a:lnTo>
                  <a:lnTo>
                    <a:pt x="1211" y="38260"/>
                  </a:lnTo>
                  <a:cubicBezTo>
                    <a:pt x="1239" y="38311"/>
                    <a:pt x="1282" y="38374"/>
                    <a:pt x="1320" y="38374"/>
                  </a:cubicBezTo>
                  <a:cubicBezTo>
                    <a:pt x="1341" y="38374"/>
                    <a:pt x="1360" y="38356"/>
                    <a:pt x="1375" y="38306"/>
                  </a:cubicBezTo>
                  <a:cubicBezTo>
                    <a:pt x="1268" y="38217"/>
                    <a:pt x="1349" y="37496"/>
                    <a:pt x="1323" y="37433"/>
                  </a:cubicBezTo>
                  <a:cubicBezTo>
                    <a:pt x="1314" y="37427"/>
                    <a:pt x="1308" y="37424"/>
                    <a:pt x="1303" y="37424"/>
                  </a:cubicBezTo>
                  <a:cubicBezTo>
                    <a:pt x="1257" y="37424"/>
                    <a:pt x="1328" y="37664"/>
                    <a:pt x="1291" y="37664"/>
                  </a:cubicBezTo>
                  <a:cubicBezTo>
                    <a:pt x="1288" y="37664"/>
                    <a:pt x="1284" y="37662"/>
                    <a:pt x="1278" y="37658"/>
                  </a:cubicBezTo>
                  <a:cubicBezTo>
                    <a:pt x="1254" y="37289"/>
                    <a:pt x="1104" y="37126"/>
                    <a:pt x="1161" y="36558"/>
                  </a:cubicBezTo>
                  <a:lnTo>
                    <a:pt x="1161" y="36558"/>
                  </a:lnTo>
                  <a:cubicBezTo>
                    <a:pt x="1179" y="36645"/>
                    <a:pt x="1196" y="36674"/>
                    <a:pt x="1213" y="36674"/>
                  </a:cubicBezTo>
                  <a:cubicBezTo>
                    <a:pt x="1248" y="36674"/>
                    <a:pt x="1282" y="36543"/>
                    <a:pt x="1314" y="36543"/>
                  </a:cubicBezTo>
                  <a:cubicBezTo>
                    <a:pt x="1322" y="36543"/>
                    <a:pt x="1329" y="36550"/>
                    <a:pt x="1336" y="36567"/>
                  </a:cubicBezTo>
                  <a:cubicBezTo>
                    <a:pt x="1373" y="36291"/>
                    <a:pt x="1228" y="36481"/>
                    <a:pt x="1278" y="36085"/>
                  </a:cubicBezTo>
                  <a:lnTo>
                    <a:pt x="1278" y="36085"/>
                  </a:lnTo>
                  <a:lnTo>
                    <a:pt x="1333" y="36129"/>
                  </a:lnTo>
                  <a:cubicBezTo>
                    <a:pt x="1348" y="34653"/>
                    <a:pt x="1340" y="32811"/>
                    <a:pt x="1118" y="31541"/>
                  </a:cubicBezTo>
                  <a:cubicBezTo>
                    <a:pt x="1209" y="31308"/>
                    <a:pt x="1217" y="30832"/>
                    <a:pt x="1280" y="30095"/>
                  </a:cubicBezTo>
                  <a:lnTo>
                    <a:pt x="1280" y="30095"/>
                  </a:lnTo>
                  <a:cubicBezTo>
                    <a:pt x="1270" y="30197"/>
                    <a:pt x="1257" y="30237"/>
                    <a:pt x="1244" y="30237"/>
                  </a:cubicBezTo>
                  <a:cubicBezTo>
                    <a:pt x="1215" y="30237"/>
                    <a:pt x="1183" y="30051"/>
                    <a:pt x="1175" y="29925"/>
                  </a:cubicBezTo>
                  <a:lnTo>
                    <a:pt x="1280" y="29571"/>
                  </a:lnTo>
                  <a:cubicBezTo>
                    <a:pt x="1341" y="29140"/>
                    <a:pt x="1240" y="28578"/>
                    <a:pt x="1183" y="28180"/>
                  </a:cubicBezTo>
                  <a:cubicBezTo>
                    <a:pt x="1203" y="28110"/>
                    <a:pt x="1231" y="28088"/>
                    <a:pt x="1259" y="28068"/>
                  </a:cubicBezTo>
                  <a:cubicBezTo>
                    <a:pt x="1328" y="27686"/>
                    <a:pt x="1200" y="27670"/>
                    <a:pt x="1178" y="27523"/>
                  </a:cubicBezTo>
                  <a:lnTo>
                    <a:pt x="1252" y="27273"/>
                  </a:lnTo>
                  <a:lnTo>
                    <a:pt x="1180" y="27218"/>
                  </a:lnTo>
                  <a:cubicBezTo>
                    <a:pt x="1140" y="26852"/>
                    <a:pt x="1155" y="26372"/>
                    <a:pt x="1258" y="26372"/>
                  </a:cubicBezTo>
                  <a:cubicBezTo>
                    <a:pt x="1263" y="26372"/>
                    <a:pt x="1268" y="26373"/>
                    <a:pt x="1273" y="26376"/>
                  </a:cubicBezTo>
                  <a:cubicBezTo>
                    <a:pt x="1259" y="26276"/>
                    <a:pt x="1244" y="26177"/>
                    <a:pt x="1226" y="26177"/>
                  </a:cubicBezTo>
                  <a:cubicBezTo>
                    <a:pt x="1218" y="26177"/>
                    <a:pt x="1209" y="26197"/>
                    <a:pt x="1199" y="26245"/>
                  </a:cubicBezTo>
                  <a:cubicBezTo>
                    <a:pt x="1263" y="25846"/>
                    <a:pt x="1262" y="24824"/>
                    <a:pt x="1224" y="24146"/>
                  </a:cubicBezTo>
                  <a:lnTo>
                    <a:pt x="1224" y="24146"/>
                  </a:lnTo>
                  <a:cubicBezTo>
                    <a:pt x="1193" y="24473"/>
                    <a:pt x="1158" y="24445"/>
                    <a:pt x="1083" y="24473"/>
                  </a:cubicBezTo>
                  <a:cubicBezTo>
                    <a:pt x="958" y="24372"/>
                    <a:pt x="1107" y="24318"/>
                    <a:pt x="1034" y="24040"/>
                  </a:cubicBezTo>
                  <a:cubicBezTo>
                    <a:pt x="1065" y="24036"/>
                    <a:pt x="1096" y="23901"/>
                    <a:pt x="1123" y="23901"/>
                  </a:cubicBezTo>
                  <a:cubicBezTo>
                    <a:pt x="1138" y="23901"/>
                    <a:pt x="1151" y="23939"/>
                    <a:pt x="1163" y="24056"/>
                  </a:cubicBezTo>
                  <a:cubicBezTo>
                    <a:pt x="1324" y="23135"/>
                    <a:pt x="1194" y="21851"/>
                    <a:pt x="1227" y="20695"/>
                  </a:cubicBezTo>
                  <a:cubicBezTo>
                    <a:pt x="1208" y="20461"/>
                    <a:pt x="1187" y="20534"/>
                    <a:pt x="1154" y="20420"/>
                  </a:cubicBezTo>
                  <a:cubicBezTo>
                    <a:pt x="1281" y="19690"/>
                    <a:pt x="1147" y="18796"/>
                    <a:pt x="1202" y="18009"/>
                  </a:cubicBezTo>
                  <a:lnTo>
                    <a:pt x="1202" y="18009"/>
                  </a:lnTo>
                  <a:cubicBezTo>
                    <a:pt x="1191" y="18048"/>
                    <a:pt x="1175" y="18066"/>
                    <a:pt x="1156" y="18066"/>
                  </a:cubicBezTo>
                  <a:cubicBezTo>
                    <a:pt x="1092" y="18066"/>
                    <a:pt x="1002" y="17840"/>
                    <a:pt x="1000" y="17499"/>
                  </a:cubicBezTo>
                  <a:cubicBezTo>
                    <a:pt x="896" y="17021"/>
                    <a:pt x="1144" y="17307"/>
                    <a:pt x="1207" y="16875"/>
                  </a:cubicBezTo>
                  <a:cubicBezTo>
                    <a:pt x="1158" y="16662"/>
                    <a:pt x="1145" y="16258"/>
                    <a:pt x="1151" y="16088"/>
                  </a:cubicBezTo>
                  <a:lnTo>
                    <a:pt x="1151" y="16088"/>
                  </a:lnTo>
                  <a:lnTo>
                    <a:pt x="1170" y="16101"/>
                  </a:lnTo>
                  <a:cubicBezTo>
                    <a:pt x="1114" y="15839"/>
                    <a:pt x="1082" y="15423"/>
                    <a:pt x="1132" y="15110"/>
                  </a:cubicBezTo>
                  <a:lnTo>
                    <a:pt x="1132" y="15110"/>
                  </a:lnTo>
                  <a:lnTo>
                    <a:pt x="1138" y="15159"/>
                  </a:lnTo>
                  <a:cubicBezTo>
                    <a:pt x="1147" y="14903"/>
                    <a:pt x="1212" y="14607"/>
                    <a:pt x="1203" y="14339"/>
                  </a:cubicBezTo>
                  <a:cubicBezTo>
                    <a:pt x="1107" y="14218"/>
                    <a:pt x="1166" y="13565"/>
                    <a:pt x="1080" y="13407"/>
                  </a:cubicBezTo>
                  <a:cubicBezTo>
                    <a:pt x="1085" y="13394"/>
                    <a:pt x="1088" y="13393"/>
                    <a:pt x="1092" y="13393"/>
                  </a:cubicBezTo>
                  <a:cubicBezTo>
                    <a:pt x="1093" y="13393"/>
                    <a:pt x="1093" y="13393"/>
                    <a:pt x="1094" y="13393"/>
                  </a:cubicBezTo>
                  <a:cubicBezTo>
                    <a:pt x="1100" y="13393"/>
                    <a:pt x="1108" y="13392"/>
                    <a:pt x="1119" y="13352"/>
                  </a:cubicBezTo>
                  <a:lnTo>
                    <a:pt x="1037" y="13329"/>
                  </a:lnTo>
                  <a:lnTo>
                    <a:pt x="1083" y="12798"/>
                  </a:lnTo>
                  <a:cubicBezTo>
                    <a:pt x="1116" y="12913"/>
                    <a:pt x="1152" y="12941"/>
                    <a:pt x="1174" y="13090"/>
                  </a:cubicBezTo>
                  <a:cubicBezTo>
                    <a:pt x="1231" y="12523"/>
                    <a:pt x="1099" y="12899"/>
                    <a:pt x="1053" y="12599"/>
                  </a:cubicBezTo>
                  <a:cubicBezTo>
                    <a:pt x="994" y="12202"/>
                    <a:pt x="1076" y="12225"/>
                    <a:pt x="1110" y="12033"/>
                  </a:cubicBezTo>
                  <a:lnTo>
                    <a:pt x="1110" y="12033"/>
                  </a:lnTo>
                  <a:cubicBezTo>
                    <a:pt x="1151" y="12197"/>
                    <a:pt x="1091" y="12324"/>
                    <a:pt x="1106" y="12423"/>
                  </a:cubicBezTo>
                  <a:cubicBezTo>
                    <a:pt x="1119" y="12467"/>
                    <a:pt x="1128" y="12485"/>
                    <a:pt x="1134" y="12485"/>
                  </a:cubicBezTo>
                  <a:cubicBezTo>
                    <a:pt x="1160" y="12485"/>
                    <a:pt x="1142" y="12182"/>
                    <a:pt x="1180" y="12175"/>
                  </a:cubicBezTo>
                  <a:cubicBezTo>
                    <a:pt x="1183" y="12090"/>
                    <a:pt x="1082" y="12054"/>
                    <a:pt x="1102" y="11764"/>
                  </a:cubicBezTo>
                  <a:cubicBezTo>
                    <a:pt x="1111" y="11525"/>
                    <a:pt x="1087" y="10986"/>
                    <a:pt x="1161" y="10986"/>
                  </a:cubicBezTo>
                  <a:cubicBezTo>
                    <a:pt x="1166" y="10986"/>
                    <a:pt x="1171" y="10988"/>
                    <a:pt x="1176" y="10992"/>
                  </a:cubicBezTo>
                  <a:cubicBezTo>
                    <a:pt x="1127" y="10776"/>
                    <a:pt x="1138" y="10523"/>
                    <a:pt x="1097" y="10360"/>
                  </a:cubicBezTo>
                  <a:cubicBezTo>
                    <a:pt x="1080" y="10566"/>
                    <a:pt x="1058" y="10940"/>
                    <a:pt x="1001" y="10984"/>
                  </a:cubicBezTo>
                  <a:cubicBezTo>
                    <a:pt x="989" y="10798"/>
                    <a:pt x="965" y="10431"/>
                    <a:pt x="1004" y="10372"/>
                  </a:cubicBezTo>
                  <a:lnTo>
                    <a:pt x="1024" y="10496"/>
                  </a:lnTo>
                  <a:cubicBezTo>
                    <a:pt x="1010" y="10357"/>
                    <a:pt x="1021" y="10031"/>
                    <a:pt x="987" y="10031"/>
                  </a:cubicBezTo>
                  <a:cubicBezTo>
                    <a:pt x="979" y="10031"/>
                    <a:pt x="968" y="10048"/>
                    <a:pt x="955" y="10091"/>
                  </a:cubicBezTo>
                  <a:lnTo>
                    <a:pt x="1065" y="9724"/>
                  </a:lnTo>
                  <a:cubicBezTo>
                    <a:pt x="996" y="9580"/>
                    <a:pt x="1000" y="9189"/>
                    <a:pt x="984" y="8871"/>
                  </a:cubicBezTo>
                  <a:cubicBezTo>
                    <a:pt x="986" y="8871"/>
                    <a:pt x="989" y="8870"/>
                    <a:pt x="991" y="8870"/>
                  </a:cubicBezTo>
                  <a:cubicBezTo>
                    <a:pt x="1031" y="8870"/>
                    <a:pt x="1072" y="8914"/>
                    <a:pt x="1107" y="8914"/>
                  </a:cubicBezTo>
                  <a:cubicBezTo>
                    <a:pt x="1152" y="8914"/>
                    <a:pt x="1188" y="8843"/>
                    <a:pt x="1199" y="8519"/>
                  </a:cubicBezTo>
                  <a:lnTo>
                    <a:pt x="1107" y="8007"/>
                  </a:lnTo>
                  <a:cubicBezTo>
                    <a:pt x="1099" y="7785"/>
                    <a:pt x="1112" y="7698"/>
                    <a:pt x="1147" y="7698"/>
                  </a:cubicBezTo>
                  <a:cubicBezTo>
                    <a:pt x="1155" y="7698"/>
                    <a:pt x="1163" y="7702"/>
                    <a:pt x="1173" y="7709"/>
                  </a:cubicBezTo>
                  <a:cubicBezTo>
                    <a:pt x="1224" y="6788"/>
                    <a:pt x="920" y="6766"/>
                    <a:pt x="1001" y="6041"/>
                  </a:cubicBezTo>
                  <a:lnTo>
                    <a:pt x="1001" y="6041"/>
                  </a:lnTo>
                  <a:cubicBezTo>
                    <a:pt x="1036" y="6139"/>
                    <a:pt x="1060" y="6180"/>
                    <a:pt x="1078" y="6180"/>
                  </a:cubicBezTo>
                  <a:cubicBezTo>
                    <a:pt x="1118" y="6180"/>
                    <a:pt x="1129" y="5990"/>
                    <a:pt x="1150" y="5768"/>
                  </a:cubicBezTo>
                  <a:cubicBezTo>
                    <a:pt x="1132" y="5754"/>
                    <a:pt x="1096" y="5724"/>
                    <a:pt x="1091" y="5590"/>
                  </a:cubicBezTo>
                  <a:lnTo>
                    <a:pt x="1091" y="5590"/>
                  </a:lnTo>
                  <a:cubicBezTo>
                    <a:pt x="1042" y="5683"/>
                    <a:pt x="1166" y="5780"/>
                    <a:pt x="1094" y="6030"/>
                  </a:cubicBezTo>
                  <a:cubicBezTo>
                    <a:pt x="1087" y="6037"/>
                    <a:pt x="1082" y="6040"/>
                    <a:pt x="1077" y="6040"/>
                  </a:cubicBezTo>
                  <a:cubicBezTo>
                    <a:pt x="1031" y="6040"/>
                    <a:pt x="1047" y="5718"/>
                    <a:pt x="1027" y="5582"/>
                  </a:cubicBezTo>
                  <a:cubicBezTo>
                    <a:pt x="1262" y="4939"/>
                    <a:pt x="1084" y="3441"/>
                    <a:pt x="1195" y="2394"/>
                  </a:cubicBezTo>
                  <a:lnTo>
                    <a:pt x="1195" y="2394"/>
                  </a:lnTo>
                  <a:cubicBezTo>
                    <a:pt x="1187" y="2398"/>
                    <a:pt x="1180" y="2400"/>
                    <a:pt x="1174" y="2400"/>
                  </a:cubicBezTo>
                  <a:cubicBezTo>
                    <a:pt x="1076" y="2400"/>
                    <a:pt x="1154" y="1913"/>
                    <a:pt x="1109" y="1714"/>
                  </a:cubicBezTo>
                  <a:lnTo>
                    <a:pt x="1109" y="1714"/>
                  </a:lnTo>
                  <a:cubicBezTo>
                    <a:pt x="1115" y="1717"/>
                    <a:pt x="1121" y="1718"/>
                    <a:pt x="1126" y="1718"/>
                  </a:cubicBezTo>
                  <a:cubicBezTo>
                    <a:pt x="1230" y="1718"/>
                    <a:pt x="1088" y="1112"/>
                    <a:pt x="1168" y="840"/>
                  </a:cubicBezTo>
                  <a:lnTo>
                    <a:pt x="1168" y="840"/>
                  </a:lnTo>
                  <a:lnTo>
                    <a:pt x="1034" y="998"/>
                  </a:lnTo>
                  <a:cubicBezTo>
                    <a:pt x="1083"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10800000">
              <a:off x="7463005" y="-42325"/>
              <a:ext cx="63016" cy="2150134"/>
            </a:xfrm>
            <a:custGeom>
              <a:avLst/>
              <a:gdLst/>
              <a:ahLst/>
              <a:cxnLst/>
              <a:rect l="l" t="t" r="r" b="b"/>
              <a:pathLst>
                <a:path w="1508" h="51454" extrusionOk="0">
                  <a:moveTo>
                    <a:pt x="162" y="1"/>
                  </a:moveTo>
                  <a:cubicBezTo>
                    <a:pt x="144" y="600"/>
                    <a:pt x="100" y="1174"/>
                    <a:pt x="158" y="1562"/>
                  </a:cubicBezTo>
                  <a:cubicBezTo>
                    <a:pt x="150" y="1545"/>
                    <a:pt x="143" y="1538"/>
                    <a:pt x="137" y="1538"/>
                  </a:cubicBezTo>
                  <a:cubicBezTo>
                    <a:pt x="92" y="1538"/>
                    <a:pt x="103" y="1980"/>
                    <a:pt x="72" y="2150"/>
                  </a:cubicBezTo>
                  <a:cubicBezTo>
                    <a:pt x="279" y="2796"/>
                    <a:pt x="1" y="3886"/>
                    <a:pt x="139" y="4694"/>
                  </a:cubicBezTo>
                  <a:lnTo>
                    <a:pt x="103" y="4668"/>
                  </a:lnTo>
                  <a:lnTo>
                    <a:pt x="103" y="4668"/>
                  </a:lnTo>
                  <a:cubicBezTo>
                    <a:pt x="118" y="7084"/>
                    <a:pt x="71" y="9716"/>
                    <a:pt x="164" y="12237"/>
                  </a:cubicBezTo>
                  <a:cubicBezTo>
                    <a:pt x="189" y="13656"/>
                    <a:pt x="3" y="15255"/>
                    <a:pt x="94" y="16816"/>
                  </a:cubicBezTo>
                  <a:cubicBezTo>
                    <a:pt x="122" y="17101"/>
                    <a:pt x="167" y="16874"/>
                    <a:pt x="186" y="17106"/>
                  </a:cubicBezTo>
                  <a:cubicBezTo>
                    <a:pt x="184" y="17246"/>
                    <a:pt x="175" y="17285"/>
                    <a:pt x="164" y="17285"/>
                  </a:cubicBezTo>
                  <a:cubicBezTo>
                    <a:pt x="149" y="17285"/>
                    <a:pt x="129" y="17218"/>
                    <a:pt x="113" y="17218"/>
                  </a:cubicBezTo>
                  <a:cubicBezTo>
                    <a:pt x="107" y="17218"/>
                    <a:pt x="102" y="17228"/>
                    <a:pt x="98" y="17255"/>
                  </a:cubicBezTo>
                  <a:cubicBezTo>
                    <a:pt x="181" y="18023"/>
                    <a:pt x="81" y="19036"/>
                    <a:pt x="83" y="19999"/>
                  </a:cubicBezTo>
                  <a:cubicBezTo>
                    <a:pt x="111" y="20097"/>
                    <a:pt x="122" y="20309"/>
                    <a:pt x="156" y="20309"/>
                  </a:cubicBezTo>
                  <a:cubicBezTo>
                    <a:pt x="162" y="20309"/>
                    <a:pt x="168" y="20304"/>
                    <a:pt x="175" y="20291"/>
                  </a:cubicBezTo>
                  <a:lnTo>
                    <a:pt x="175" y="20291"/>
                  </a:lnTo>
                  <a:cubicBezTo>
                    <a:pt x="35" y="21359"/>
                    <a:pt x="223" y="22821"/>
                    <a:pt x="119" y="23919"/>
                  </a:cubicBezTo>
                  <a:cubicBezTo>
                    <a:pt x="147" y="23861"/>
                    <a:pt x="168" y="23835"/>
                    <a:pt x="184" y="23835"/>
                  </a:cubicBezTo>
                  <a:cubicBezTo>
                    <a:pt x="277" y="23835"/>
                    <a:pt x="223" y="24623"/>
                    <a:pt x="258" y="24948"/>
                  </a:cubicBezTo>
                  <a:cubicBezTo>
                    <a:pt x="251" y="25097"/>
                    <a:pt x="227" y="25156"/>
                    <a:pt x="202" y="25156"/>
                  </a:cubicBezTo>
                  <a:cubicBezTo>
                    <a:pt x="191" y="25156"/>
                    <a:pt x="180" y="25144"/>
                    <a:pt x="169" y="25124"/>
                  </a:cubicBezTo>
                  <a:lnTo>
                    <a:pt x="169" y="25124"/>
                  </a:lnTo>
                  <a:cubicBezTo>
                    <a:pt x="191" y="25944"/>
                    <a:pt x="196" y="26371"/>
                    <a:pt x="146" y="27350"/>
                  </a:cubicBezTo>
                  <a:cubicBezTo>
                    <a:pt x="164" y="27802"/>
                    <a:pt x="262" y="27924"/>
                    <a:pt x="234" y="28469"/>
                  </a:cubicBezTo>
                  <a:cubicBezTo>
                    <a:pt x="111" y="28808"/>
                    <a:pt x="229" y="29605"/>
                    <a:pt x="184" y="30137"/>
                  </a:cubicBezTo>
                  <a:cubicBezTo>
                    <a:pt x="193" y="30126"/>
                    <a:pt x="202" y="30120"/>
                    <a:pt x="211" y="30120"/>
                  </a:cubicBezTo>
                  <a:cubicBezTo>
                    <a:pt x="304" y="30120"/>
                    <a:pt x="372" y="30728"/>
                    <a:pt x="330" y="31213"/>
                  </a:cubicBezTo>
                  <a:lnTo>
                    <a:pt x="180" y="31050"/>
                  </a:lnTo>
                  <a:lnTo>
                    <a:pt x="180" y="31050"/>
                  </a:lnTo>
                  <a:cubicBezTo>
                    <a:pt x="275" y="32746"/>
                    <a:pt x="106" y="35188"/>
                    <a:pt x="293" y="37174"/>
                  </a:cubicBezTo>
                  <a:lnTo>
                    <a:pt x="204" y="37322"/>
                  </a:lnTo>
                  <a:cubicBezTo>
                    <a:pt x="307" y="39371"/>
                    <a:pt x="199" y="41384"/>
                    <a:pt x="369" y="43356"/>
                  </a:cubicBezTo>
                  <a:cubicBezTo>
                    <a:pt x="320" y="43888"/>
                    <a:pt x="292" y="44738"/>
                    <a:pt x="292" y="45261"/>
                  </a:cubicBezTo>
                  <a:cubicBezTo>
                    <a:pt x="367" y="45980"/>
                    <a:pt x="358" y="46234"/>
                    <a:pt x="480" y="46724"/>
                  </a:cubicBezTo>
                  <a:cubicBezTo>
                    <a:pt x="487" y="46992"/>
                    <a:pt x="417" y="47156"/>
                    <a:pt x="386" y="47259"/>
                  </a:cubicBezTo>
                  <a:cubicBezTo>
                    <a:pt x="363" y="48161"/>
                    <a:pt x="240" y="49025"/>
                    <a:pt x="380" y="49749"/>
                  </a:cubicBezTo>
                  <a:lnTo>
                    <a:pt x="306" y="49777"/>
                  </a:lnTo>
                  <a:cubicBezTo>
                    <a:pt x="356" y="50248"/>
                    <a:pt x="414" y="50860"/>
                    <a:pt x="421" y="51454"/>
                  </a:cubicBezTo>
                  <a:lnTo>
                    <a:pt x="1266" y="51454"/>
                  </a:lnTo>
                  <a:cubicBezTo>
                    <a:pt x="1196" y="51261"/>
                    <a:pt x="1139" y="50890"/>
                    <a:pt x="1062" y="50890"/>
                  </a:cubicBezTo>
                  <a:cubicBezTo>
                    <a:pt x="1034" y="50890"/>
                    <a:pt x="1004" y="50936"/>
                    <a:pt x="970" y="51052"/>
                  </a:cubicBezTo>
                  <a:cubicBezTo>
                    <a:pt x="940" y="50854"/>
                    <a:pt x="902" y="50605"/>
                    <a:pt x="919" y="50400"/>
                  </a:cubicBezTo>
                  <a:lnTo>
                    <a:pt x="919" y="50400"/>
                  </a:lnTo>
                  <a:cubicBezTo>
                    <a:pt x="938" y="50436"/>
                    <a:pt x="953" y="50450"/>
                    <a:pt x="965" y="50450"/>
                  </a:cubicBezTo>
                  <a:cubicBezTo>
                    <a:pt x="1007" y="50450"/>
                    <a:pt x="1019" y="50284"/>
                    <a:pt x="1050" y="50284"/>
                  </a:cubicBezTo>
                  <a:cubicBezTo>
                    <a:pt x="1065" y="50284"/>
                    <a:pt x="1084" y="50319"/>
                    <a:pt x="1112" y="50421"/>
                  </a:cubicBezTo>
                  <a:lnTo>
                    <a:pt x="1113" y="50121"/>
                  </a:lnTo>
                  <a:lnTo>
                    <a:pt x="1244" y="50573"/>
                  </a:lnTo>
                  <a:cubicBezTo>
                    <a:pt x="1320" y="50241"/>
                    <a:pt x="1395" y="49688"/>
                    <a:pt x="1448" y="49510"/>
                  </a:cubicBezTo>
                  <a:cubicBezTo>
                    <a:pt x="1432" y="49368"/>
                    <a:pt x="1415" y="49334"/>
                    <a:pt x="1398" y="49334"/>
                  </a:cubicBezTo>
                  <a:cubicBezTo>
                    <a:pt x="1383" y="49334"/>
                    <a:pt x="1367" y="49366"/>
                    <a:pt x="1353" y="49366"/>
                  </a:cubicBezTo>
                  <a:cubicBezTo>
                    <a:pt x="1337" y="49366"/>
                    <a:pt x="1324" y="49324"/>
                    <a:pt x="1314" y="49143"/>
                  </a:cubicBezTo>
                  <a:lnTo>
                    <a:pt x="1314" y="49143"/>
                  </a:lnTo>
                  <a:cubicBezTo>
                    <a:pt x="1326" y="49179"/>
                    <a:pt x="1337" y="49194"/>
                    <a:pt x="1348" y="49194"/>
                  </a:cubicBezTo>
                  <a:cubicBezTo>
                    <a:pt x="1389" y="49194"/>
                    <a:pt x="1420" y="48962"/>
                    <a:pt x="1419" y="48786"/>
                  </a:cubicBezTo>
                  <a:lnTo>
                    <a:pt x="1419" y="48786"/>
                  </a:lnTo>
                  <a:cubicBezTo>
                    <a:pt x="1406" y="48923"/>
                    <a:pt x="1385" y="48977"/>
                    <a:pt x="1363" y="48977"/>
                  </a:cubicBezTo>
                  <a:cubicBezTo>
                    <a:pt x="1314" y="48977"/>
                    <a:pt x="1253" y="48707"/>
                    <a:pt x="1235" y="48511"/>
                  </a:cubicBezTo>
                  <a:cubicBezTo>
                    <a:pt x="1232" y="48105"/>
                    <a:pt x="1321" y="47773"/>
                    <a:pt x="1355" y="47773"/>
                  </a:cubicBezTo>
                  <a:cubicBezTo>
                    <a:pt x="1358" y="47773"/>
                    <a:pt x="1360" y="47776"/>
                    <a:pt x="1362" y="47781"/>
                  </a:cubicBezTo>
                  <a:lnTo>
                    <a:pt x="1438" y="48121"/>
                  </a:lnTo>
                  <a:cubicBezTo>
                    <a:pt x="1400" y="47914"/>
                    <a:pt x="1496" y="48030"/>
                    <a:pt x="1465" y="47734"/>
                  </a:cubicBezTo>
                  <a:cubicBezTo>
                    <a:pt x="1403" y="47640"/>
                    <a:pt x="1310" y="47435"/>
                    <a:pt x="1231" y="47325"/>
                  </a:cubicBezTo>
                  <a:cubicBezTo>
                    <a:pt x="1204" y="47045"/>
                    <a:pt x="1284" y="46845"/>
                    <a:pt x="1270" y="46746"/>
                  </a:cubicBezTo>
                  <a:lnTo>
                    <a:pt x="1270" y="46746"/>
                  </a:lnTo>
                  <a:lnTo>
                    <a:pt x="1337" y="47192"/>
                  </a:lnTo>
                  <a:cubicBezTo>
                    <a:pt x="1312" y="46605"/>
                    <a:pt x="1507" y="47067"/>
                    <a:pt x="1464" y="46463"/>
                  </a:cubicBezTo>
                  <a:lnTo>
                    <a:pt x="1378" y="46307"/>
                  </a:lnTo>
                  <a:cubicBezTo>
                    <a:pt x="1386" y="46233"/>
                    <a:pt x="1404" y="46183"/>
                    <a:pt x="1425" y="46183"/>
                  </a:cubicBezTo>
                  <a:cubicBezTo>
                    <a:pt x="1430" y="46183"/>
                    <a:pt x="1436" y="46186"/>
                    <a:pt x="1441" y="46193"/>
                  </a:cubicBezTo>
                  <a:cubicBezTo>
                    <a:pt x="1403" y="46062"/>
                    <a:pt x="1411" y="45790"/>
                    <a:pt x="1391" y="45660"/>
                  </a:cubicBezTo>
                  <a:lnTo>
                    <a:pt x="1448" y="45619"/>
                  </a:lnTo>
                  <a:cubicBezTo>
                    <a:pt x="1410" y="45369"/>
                    <a:pt x="1284" y="45053"/>
                    <a:pt x="1396" y="44748"/>
                  </a:cubicBezTo>
                  <a:lnTo>
                    <a:pt x="1396" y="44748"/>
                  </a:lnTo>
                  <a:cubicBezTo>
                    <a:pt x="1260" y="44988"/>
                    <a:pt x="1395" y="45053"/>
                    <a:pt x="1333" y="45483"/>
                  </a:cubicBezTo>
                  <a:cubicBezTo>
                    <a:pt x="1316" y="45526"/>
                    <a:pt x="1303" y="45545"/>
                    <a:pt x="1291" y="45545"/>
                  </a:cubicBezTo>
                  <a:cubicBezTo>
                    <a:pt x="1233" y="45545"/>
                    <a:pt x="1236" y="45042"/>
                    <a:pt x="1223" y="44960"/>
                  </a:cubicBezTo>
                  <a:lnTo>
                    <a:pt x="1223" y="44960"/>
                  </a:lnTo>
                  <a:cubicBezTo>
                    <a:pt x="1226" y="44961"/>
                    <a:pt x="1228" y="44961"/>
                    <a:pt x="1231" y="44961"/>
                  </a:cubicBezTo>
                  <a:cubicBezTo>
                    <a:pt x="1364" y="44961"/>
                    <a:pt x="1237" y="44306"/>
                    <a:pt x="1238" y="44008"/>
                  </a:cubicBezTo>
                  <a:cubicBezTo>
                    <a:pt x="1290" y="43832"/>
                    <a:pt x="1314" y="43677"/>
                    <a:pt x="1345" y="43569"/>
                  </a:cubicBezTo>
                  <a:lnTo>
                    <a:pt x="1248" y="43450"/>
                  </a:lnTo>
                  <a:cubicBezTo>
                    <a:pt x="1437" y="43337"/>
                    <a:pt x="1205" y="42845"/>
                    <a:pt x="1264" y="42499"/>
                  </a:cubicBezTo>
                  <a:lnTo>
                    <a:pt x="1264" y="42499"/>
                  </a:lnTo>
                  <a:cubicBezTo>
                    <a:pt x="1288" y="42575"/>
                    <a:pt x="1317" y="42613"/>
                    <a:pt x="1343" y="42613"/>
                  </a:cubicBezTo>
                  <a:cubicBezTo>
                    <a:pt x="1378" y="42613"/>
                    <a:pt x="1409" y="42546"/>
                    <a:pt x="1424" y="42408"/>
                  </a:cubicBezTo>
                  <a:lnTo>
                    <a:pt x="1424" y="42408"/>
                  </a:lnTo>
                  <a:cubicBezTo>
                    <a:pt x="1401" y="42461"/>
                    <a:pt x="1381" y="42483"/>
                    <a:pt x="1363" y="42483"/>
                  </a:cubicBezTo>
                  <a:cubicBezTo>
                    <a:pt x="1277" y="42483"/>
                    <a:pt x="1239" y="41966"/>
                    <a:pt x="1169" y="41966"/>
                  </a:cubicBezTo>
                  <a:cubicBezTo>
                    <a:pt x="1164" y="41966"/>
                    <a:pt x="1159" y="41968"/>
                    <a:pt x="1154" y="41974"/>
                  </a:cubicBezTo>
                  <a:cubicBezTo>
                    <a:pt x="1169" y="41789"/>
                    <a:pt x="1190" y="41728"/>
                    <a:pt x="1217" y="41728"/>
                  </a:cubicBezTo>
                  <a:cubicBezTo>
                    <a:pt x="1268" y="41728"/>
                    <a:pt x="1336" y="41964"/>
                    <a:pt x="1397" y="41964"/>
                  </a:cubicBezTo>
                  <a:cubicBezTo>
                    <a:pt x="1409" y="41964"/>
                    <a:pt x="1420" y="41955"/>
                    <a:pt x="1431" y="41935"/>
                  </a:cubicBezTo>
                  <a:cubicBezTo>
                    <a:pt x="1322" y="41629"/>
                    <a:pt x="1501" y="41248"/>
                    <a:pt x="1361" y="41046"/>
                  </a:cubicBezTo>
                  <a:lnTo>
                    <a:pt x="1361" y="41046"/>
                  </a:lnTo>
                  <a:cubicBezTo>
                    <a:pt x="1349" y="41177"/>
                    <a:pt x="1336" y="41225"/>
                    <a:pt x="1322" y="41225"/>
                  </a:cubicBezTo>
                  <a:cubicBezTo>
                    <a:pt x="1290" y="41225"/>
                    <a:pt x="1254" y="40949"/>
                    <a:pt x="1210" y="40883"/>
                  </a:cubicBezTo>
                  <a:cubicBezTo>
                    <a:pt x="1214" y="40695"/>
                    <a:pt x="1222" y="40643"/>
                    <a:pt x="1233" y="40643"/>
                  </a:cubicBezTo>
                  <a:cubicBezTo>
                    <a:pt x="1247" y="40643"/>
                    <a:pt x="1264" y="40716"/>
                    <a:pt x="1283" y="40716"/>
                  </a:cubicBezTo>
                  <a:cubicBezTo>
                    <a:pt x="1296" y="40716"/>
                    <a:pt x="1309" y="40685"/>
                    <a:pt x="1322" y="40580"/>
                  </a:cubicBezTo>
                  <a:cubicBezTo>
                    <a:pt x="1309" y="40423"/>
                    <a:pt x="1256" y="40234"/>
                    <a:pt x="1211" y="40234"/>
                  </a:cubicBezTo>
                  <a:cubicBezTo>
                    <a:pt x="1188" y="40234"/>
                    <a:pt x="1168" y="40281"/>
                    <a:pt x="1155" y="40402"/>
                  </a:cubicBezTo>
                  <a:cubicBezTo>
                    <a:pt x="1185" y="40076"/>
                    <a:pt x="1050" y="39706"/>
                    <a:pt x="1136" y="39339"/>
                  </a:cubicBezTo>
                  <a:cubicBezTo>
                    <a:pt x="1144" y="39327"/>
                    <a:pt x="1150" y="39321"/>
                    <a:pt x="1156" y="39321"/>
                  </a:cubicBezTo>
                  <a:cubicBezTo>
                    <a:pt x="1210" y="39321"/>
                    <a:pt x="1190" y="39847"/>
                    <a:pt x="1222" y="39847"/>
                  </a:cubicBezTo>
                  <a:cubicBezTo>
                    <a:pt x="1227" y="39847"/>
                    <a:pt x="1233" y="39836"/>
                    <a:pt x="1240" y="39812"/>
                  </a:cubicBezTo>
                  <a:cubicBezTo>
                    <a:pt x="1248" y="39034"/>
                    <a:pt x="1023" y="39422"/>
                    <a:pt x="992" y="38699"/>
                  </a:cubicBezTo>
                  <a:cubicBezTo>
                    <a:pt x="979" y="38791"/>
                    <a:pt x="955" y="38829"/>
                    <a:pt x="928" y="38829"/>
                  </a:cubicBezTo>
                  <a:cubicBezTo>
                    <a:pt x="863" y="38829"/>
                    <a:pt x="775" y="38608"/>
                    <a:pt x="738" y="38363"/>
                  </a:cubicBezTo>
                  <a:cubicBezTo>
                    <a:pt x="748" y="38148"/>
                    <a:pt x="757" y="38073"/>
                    <a:pt x="766" y="38073"/>
                  </a:cubicBezTo>
                  <a:cubicBezTo>
                    <a:pt x="787" y="38073"/>
                    <a:pt x="810" y="38459"/>
                    <a:pt x="865" y="38459"/>
                  </a:cubicBezTo>
                  <a:cubicBezTo>
                    <a:pt x="876" y="38459"/>
                    <a:pt x="888" y="38443"/>
                    <a:pt x="902" y="38406"/>
                  </a:cubicBezTo>
                  <a:lnTo>
                    <a:pt x="887" y="38087"/>
                  </a:lnTo>
                  <a:cubicBezTo>
                    <a:pt x="908" y="38024"/>
                    <a:pt x="929" y="37998"/>
                    <a:pt x="949" y="37998"/>
                  </a:cubicBezTo>
                  <a:cubicBezTo>
                    <a:pt x="1050" y="37998"/>
                    <a:pt x="1128" y="38689"/>
                    <a:pt x="1214" y="38689"/>
                  </a:cubicBezTo>
                  <a:cubicBezTo>
                    <a:pt x="1230" y="38689"/>
                    <a:pt x="1247" y="38665"/>
                    <a:pt x="1264" y="38608"/>
                  </a:cubicBezTo>
                  <a:lnTo>
                    <a:pt x="1211" y="38260"/>
                  </a:lnTo>
                  <a:lnTo>
                    <a:pt x="1211" y="38260"/>
                  </a:lnTo>
                  <a:cubicBezTo>
                    <a:pt x="1239" y="38311"/>
                    <a:pt x="1282" y="38374"/>
                    <a:pt x="1321" y="38374"/>
                  </a:cubicBezTo>
                  <a:cubicBezTo>
                    <a:pt x="1341" y="38374"/>
                    <a:pt x="1361" y="38356"/>
                    <a:pt x="1376" y="38306"/>
                  </a:cubicBezTo>
                  <a:cubicBezTo>
                    <a:pt x="1269" y="38217"/>
                    <a:pt x="1349" y="37496"/>
                    <a:pt x="1323" y="37433"/>
                  </a:cubicBezTo>
                  <a:cubicBezTo>
                    <a:pt x="1315" y="37427"/>
                    <a:pt x="1308" y="37424"/>
                    <a:pt x="1303" y="37424"/>
                  </a:cubicBezTo>
                  <a:cubicBezTo>
                    <a:pt x="1258" y="37424"/>
                    <a:pt x="1329" y="37664"/>
                    <a:pt x="1292" y="37664"/>
                  </a:cubicBezTo>
                  <a:cubicBezTo>
                    <a:pt x="1288" y="37664"/>
                    <a:pt x="1284" y="37662"/>
                    <a:pt x="1279" y="37658"/>
                  </a:cubicBezTo>
                  <a:cubicBezTo>
                    <a:pt x="1254" y="37289"/>
                    <a:pt x="1104" y="37126"/>
                    <a:pt x="1162" y="36558"/>
                  </a:cubicBezTo>
                  <a:lnTo>
                    <a:pt x="1162" y="36558"/>
                  </a:lnTo>
                  <a:cubicBezTo>
                    <a:pt x="1179" y="36645"/>
                    <a:pt x="1197" y="36674"/>
                    <a:pt x="1213" y="36674"/>
                  </a:cubicBezTo>
                  <a:cubicBezTo>
                    <a:pt x="1249" y="36674"/>
                    <a:pt x="1283" y="36543"/>
                    <a:pt x="1315" y="36543"/>
                  </a:cubicBezTo>
                  <a:cubicBezTo>
                    <a:pt x="1322" y="36543"/>
                    <a:pt x="1330" y="36550"/>
                    <a:pt x="1337" y="36567"/>
                  </a:cubicBezTo>
                  <a:cubicBezTo>
                    <a:pt x="1373" y="36291"/>
                    <a:pt x="1229" y="36481"/>
                    <a:pt x="1279" y="36085"/>
                  </a:cubicBezTo>
                  <a:lnTo>
                    <a:pt x="1279" y="36085"/>
                  </a:lnTo>
                  <a:lnTo>
                    <a:pt x="1333" y="36129"/>
                  </a:lnTo>
                  <a:cubicBezTo>
                    <a:pt x="1349" y="34653"/>
                    <a:pt x="1341" y="32811"/>
                    <a:pt x="1119" y="31541"/>
                  </a:cubicBezTo>
                  <a:cubicBezTo>
                    <a:pt x="1209" y="31308"/>
                    <a:pt x="1217" y="30832"/>
                    <a:pt x="1280" y="30095"/>
                  </a:cubicBezTo>
                  <a:lnTo>
                    <a:pt x="1280" y="30095"/>
                  </a:lnTo>
                  <a:cubicBezTo>
                    <a:pt x="1271" y="30197"/>
                    <a:pt x="1258" y="30237"/>
                    <a:pt x="1245" y="30237"/>
                  </a:cubicBezTo>
                  <a:cubicBezTo>
                    <a:pt x="1216" y="30237"/>
                    <a:pt x="1184" y="30051"/>
                    <a:pt x="1175" y="29925"/>
                  </a:cubicBezTo>
                  <a:lnTo>
                    <a:pt x="1280" y="29571"/>
                  </a:lnTo>
                  <a:cubicBezTo>
                    <a:pt x="1342" y="29140"/>
                    <a:pt x="1241" y="28578"/>
                    <a:pt x="1184" y="28180"/>
                  </a:cubicBezTo>
                  <a:cubicBezTo>
                    <a:pt x="1204" y="28110"/>
                    <a:pt x="1232" y="28088"/>
                    <a:pt x="1260" y="28068"/>
                  </a:cubicBezTo>
                  <a:cubicBezTo>
                    <a:pt x="1328" y="27686"/>
                    <a:pt x="1200" y="27670"/>
                    <a:pt x="1177" y="27523"/>
                  </a:cubicBezTo>
                  <a:lnTo>
                    <a:pt x="1252" y="27273"/>
                  </a:lnTo>
                  <a:lnTo>
                    <a:pt x="1179" y="27218"/>
                  </a:lnTo>
                  <a:cubicBezTo>
                    <a:pt x="1140" y="26852"/>
                    <a:pt x="1155" y="26372"/>
                    <a:pt x="1258" y="26372"/>
                  </a:cubicBezTo>
                  <a:cubicBezTo>
                    <a:pt x="1263" y="26372"/>
                    <a:pt x="1269" y="26373"/>
                    <a:pt x="1274" y="26376"/>
                  </a:cubicBezTo>
                  <a:cubicBezTo>
                    <a:pt x="1260" y="26276"/>
                    <a:pt x="1245" y="26177"/>
                    <a:pt x="1227" y="26177"/>
                  </a:cubicBezTo>
                  <a:cubicBezTo>
                    <a:pt x="1218" y="26177"/>
                    <a:pt x="1209" y="26197"/>
                    <a:pt x="1199" y="26245"/>
                  </a:cubicBezTo>
                  <a:cubicBezTo>
                    <a:pt x="1264" y="25846"/>
                    <a:pt x="1263" y="24824"/>
                    <a:pt x="1224" y="24146"/>
                  </a:cubicBezTo>
                  <a:lnTo>
                    <a:pt x="1224" y="24146"/>
                  </a:lnTo>
                  <a:cubicBezTo>
                    <a:pt x="1194" y="24473"/>
                    <a:pt x="1158" y="24445"/>
                    <a:pt x="1084" y="24473"/>
                  </a:cubicBezTo>
                  <a:cubicBezTo>
                    <a:pt x="957" y="24372"/>
                    <a:pt x="1108" y="24318"/>
                    <a:pt x="1035" y="24040"/>
                  </a:cubicBezTo>
                  <a:cubicBezTo>
                    <a:pt x="1065" y="24036"/>
                    <a:pt x="1096" y="23901"/>
                    <a:pt x="1124" y="23901"/>
                  </a:cubicBezTo>
                  <a:cubicBezTo>
                    <a:pt x="1138" y="23901"/>
                    <a:pt x="1152" y="23939"/>
                    <a:pt x="1164" y="24056"/>
                  </a:cubicBezTo>
                  <a:cubicBezTo>
                    <a:pt x="1324" y="23135"/>
                    <a:pt x="1195" y="21851"/>
                    <a:pt x="1228" y="20695"/>
                  </a:cubicBezTo>
                  <a:cubicBezTo>
                    <a:pt x="1208" y="20461"/>
                    <a:pt x="1188" y="20534"/>
                    <a:pt x="1154" y="20420"/>
                  </a:cubicBezTo>
                  <a:cubicBezTo>
                    <a:pt x="1281" y="19690"/>
                    <a:pt x="1148" y="18796"/>
                    <a:pt x="1202" y="18009"/>
                  </a:cubicBezTo>
                  <a:lnTo>
                    <a:pt x="1202" y="18009"/>
                  </a:lnTo>
                  <a:cubicBezTo>
                    <a:pt x="1191" y="18048"/>
                    <a:pt x="1175" y="18066"/>
                    <a:pt x="1156" y="18066"/>
                  </a:cubicBezTo>
                  <a:cubicBezTo>
                    <a:pt x="1092" y="18066"/>
                    <a:pt x="1002" y="17840"/>
                    <a:pt x="1000" y="17499"/>
                  </a:cubicBezTo>
                  <a:cubicBezTo>
                    <a:pt x="897" y="17021"/>
                    <a:pt x="1144" y="17307"/>
                    <a:pt x="1207" y="16875"/>
                  </a:cubicBezTo>
                  <a:cubicBezTo>
                    <a:pt x="1158" y="16662"/>
                    <a:pt x="1146" y="16258"/>
                    <a:pt x="1152" y="16088"/>
                  </a:cubicBezTo>
                  <a:lnTo>
                    <a:pt x="1152" y="16088"/>
                  </a:lnTo>
                  <a:lnTo>
                    <a:pt x="1170" y="16101"/>
                  </a:lnTo>
                  <a:cubicBezTo>
                    <a:pt x="1115" y="15839"/>
                    <a:pt x="1083" y="15423"/>
                    <a:pt x="1131" y="15110"/>
                  </a:cubicBezTo>
                  <a:lnTo>
                    <a:pt x="1131" y="15110"/>
                  </a:lnTo>
                  <a:lnTo>
                    <a:pt x="1138" y="15159"/>
                  </a:lnTo>
                  <a:cubicBezTo>
                    <a:pt x="1148" y="14903"/>
                    <a:pt x="1212" y="14607"/>
                    <a:pt x="1204" y="14339"/>
                  </a:cubicBezTo>
                  <a:cubicBezTo>
                    <a:pt x="1108" y="14218"/>
                    <a:pt x="1167" y="13565"/>
                    <a:pt x="1081" y="13407"/>
                  </a:cubicBezTo>
                  <a:cubicBezTo>
                    <a:pt x="1085" y="13394"/>
                    <a:pt x="1089" y="13393"/>
                    <a:pt x="1093" y="13393"/>
                  </a:cubicBezTo>
                  <a:cubicBezTo>
                    <a:pt x="1094" y="13393"/>
                    <a:pt x="1094" y="13393"/>
                    <a:pt x="1095" y="13393"/>
                  </a:cubicBezTo>
                  <a:cubicBezTo>
                    <a:pt x="1101" y="13393"/>
                    <a:pt x="1108" y="13392"/>
                    <a:pt x="1120" y="13352"/>
                  </a:cubicBezTo>
                  <a:lnTo>
                    <a:pt x="1038" y="13329"/>
                  </a:lnTo>
                  <a:lnTo>
                    <a:pt x="1084" y="12798"/>
                  </a:lnTo>
                  <a:cubicBezTo>
                    <a:pt x="1117" y="12913"/>
                    <a:pt x="1153" y="12941"/>
                    <a:pt x="1174" y="13090"/>
                  </a:cubicBezTo>
                  <a:cubicBezTo>
                    <a:pt x="1232" y="12523"/>
                    <a:pt x="1099" y="12899"/>
                    <a:pt x="1054" y="12599"/>
                  </a:cubicBezTo>
                  <a:cubicBezTo>
                    <a:pt x="994" y="12202"/>
                    <a:pt x="1077" y="12225"/>
                    <a:pt x="1111" y="12033"/>
                  </a:cubicBezTo>
                  <a:lnTo>
                    <a:pt x="1111" y="12033"/>
                  </a:lnTo>
                  <a:cubicBezTo>
                    <a:pt x="1152" y="12197"/>
                    <a:pt x="1092" y="12324"/>
                    <a:pt x="1106" y="12423"/>
                  </a:cubicBezTo>
                  <a:cubicBezTo>
                    <a:pt x="1119" y="12467"/>
                    <a:pt x="1128" y="12485"/>
                    <a:pt x="1134" y="12485"/>
                  </a:cubicBezTo>
                  <a:cubicBezTo>
                    <a:pt x="1160" y="12485"/>
                    <a:pt x="1142" y="12182"/>
                    <a:pt x="1180" y="12175"/>
                  </a:cubicBezTo>
                  <a:cubicBezTo>
                    <a:pt x="1184" y="12090"/>
                    <a:pt x="1083" y="12054"/>
                    <a:pt x="1102" y="11764"/>
                  </a:cubicBezTo>
                  <a:cubicBezTo>
                    <a:pt x="1112" y="11525"/>
                    <a:pt x="1088" y="10986"/>
                    <a:pt x="1162" y="10986"/>
                  </a:cubicBezTo>
                  <a:cubicBezTo>
                    <a:pt x="1166" y="10986"/>
                    <a:pt x="1171" y="10988"/>
                    <a:pt x="1176" y="10992"/>
                  </a:cubicBezTo>
                  <a:cubicBezTo>
                    <a:pt x="1128" y="10776"/>
                    <a:pt x="1138" y="10523"/>
                    <a:pt x="1097" y="10360"/>
                  </a:cubicBezTo>
                  <a:cubicBezTo>
                    <a:pt x="1081" y="10566"/>
                    <a:pt x="1058" y="10940"/>
                    <a:pt x="1002" y="10984"/>
                  </a:cubicBezTo>
                  <a:cubicBezTo>
                    <a:pt x="989" y="10798"/>
                    <a:pt x="966" y="10431"/>
                    <a:pt x="1005" y="10372"/>
                  </a:cubicBezTo>
                  <a:lnTo>
                    <a:pt x="1024" y="10496"/>
                  </a:lnTo>
                  <a:cubicBezTo>
                    <a:pt x="1011" y="10357"/>
                    <a:pt x="1021" y="10031"/>
                    <a:pt x="987" y="10031"/>
                  </a:cubicBezTo>
                  <a:cubicBezTo>
                    <a:pt x="979" y="10031"/>
                    <a:pt x="969" y="10048"/>
                    <a:pt x="955" y="10091"/>
                  </a:cubicBezTo>
                  <a:lnTo>
                    <a:pt x="1065" y="9724"/>
                  </a:lnTo>
                  <a:cubicBezTo>
                    <a:pt x="997" y="9580"/>
                    <a:pt x="1001" y="9189"/>
                    <a:pt x="984" y="8871"/>
                  </a:cubicBezTo>
                  <a:cubicBezTo>
                    <a:pt x="987" y="8871"/>
                    <a:pt x="989" y="8870"/>
                    <a:pt x="992" y="8870"/>
                  </a:cubicBezTo>
                  <a:cubicBezTo>
                    <a:pt x="1032" y="8870"/>
                    <a:pt x="1073" y="8914"/>
                    <a:pt x="1108" y="8914"/>
                  </a:cubicBezTo>
                  <a:cubicBezTo>
                    <a:pt x="1153" y="8914"/>
                    <a:pt x="1188" y="8843"/>
                    <a:pt x="1200" y="8519"/>
                  </a:cubicBezTo>
                  <a:lnTo>
                    <a:pt x="1108" y="8007"/>
                  </a:lnTo>
                  <a:cubicBezTo>
                    <a:pt x="1100" y="7785"/>
                    <a:pt x="1113" y="7698"/>
                    <a:pt x="1148" y="7698"/>
                  </a:cubicBezTo>
                  <a:cubicBezTo>
                    <a:pt x="1155" y="7698"/>
                    <a:pt x="1164" y="7702"/>
                    <a:pt x="1173" y="7709"/>
                  </a:cubicBezTo>
                  <a:cubicBezTo>
                    <a:pt x="1225" y="6788"/>
                    <a:pt x="921" y="6766"/>
                    <a:pt x="1002" y="6041"/>
                  </a:cubicBezTo>
                  <a:lnTo>
                    <a:pt x="1002" y="6041"/>
                  </a:lnTo>
                  <a:cubicBezTo>
                    <a:pt x="1036" y="6139"/>
                    <a:pt x="1061" y="6180"/>
                    <a:pt x="1079" y="6180"/>
                  </a:cubicBezTo>
                  <a:cubicBezTo>
                    <a:pt x="1119" y="6180"/>
                    <a:pt x="1130" y="5990"/>
                    <a:pt x="1151" y="5768"/>
                  </a:cubicBezTo>
                  <a:cubicBezTo>
                    <a:pt x="1132" y="5754"/>
                    <a:pt x="1096" y="5724"/>
                    <a:pt x="1092" y="5590"/>
                  </a:cubicBezTo>
                  <a:lnTo>
                    <a:pt x="1092" y="5590"/>
                  </a:lnTo>
                  <a:cubicBezTo>
                    <a:pt x="1043" y="5683"/>
                    <a:pt x="1167" y="5780"/>
                    <a:pt x="1094" y="6030"/>
                  </a:cubicBezTo>
                  <a:cubicBezTo>
                    <a:pt x="1088" y="6037"/>
                    <a:pt x="1083" y="6040"/>
                    <a:pt x="1078" y="6040"/>
                  </a:cubicBezTo>
                  <a:cubicBezTo>
                    <a:pt x="1031" y="6040"/>
                    <a:pt x="1048" y="5718"/>
                    <a:pt x="1027" y="5582"/>
                  </a:cubicBezTo>
                  <a:cubicBezTo>
                    <a:pt x="1263" y="4939"/>
                    <a:pt x="1085" y="3441"/>
                    <a:pt x="1196" y="2394"/>
                  </a:cubicBezTo>
                  <a:lnTo>
                    <a:pt x="1196" y="2394"/>
                  </a:lnTo>
                  <a:cubicBezTo>
                    <a:pt x="1188" y="2398"/>
                    <a:pt x="1181" y="2400"/>
                    <a:pt x="1174" y="2400"/>
                  </a:cubicBezTo>
                  <a:cubicBezTo>
                    <a:pt x="1076" y="2400"/>
                    <a:pt x="1155" y="1913"/>
                    <a:pt x="1110" y="1714"/>
                  </a:cubicBezTo>
                  <a:lnTo>
                    <a:pt x="1110" y="1714"/>
                  </a:lnTo>
                  <a:cubicBezTo>
                    <a:pt x="1116" y="1717"/>
                    <a:pt x="1122" y="1718"/>
                    <a:pt x="1127" y="1718"/>
                  </a:cubicBezTo>
                  <a:cubicBezTo>
                    <a:pt x="1231" y="1718"/>
                    <a:pt x="1089" y="1112"/>
                    <a:pt x="1168" y="840"/>
                  </a:cubicBezTo>
                  <a:lnTo>
                    <a:pt x="1168" y="840"/>
                  </a:lnTo>
                  <a:lnTo>
                    <a:pt x="1035" y="998"/>
                  </a:lnTo>
                  <a:cubicBezTo>
                    <a:pt x="1084"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10800000">
              <a:off x="7238198" y="-42325"/>
              <a:ext cx="62974" cy="2150134"/>
            </a:xfrm>
            <a:custGeom>
              <a:avLst/>
              <a:gdLst/>
              <a:ahLst/>
              <a:cxnLst/>
              <a:rect l="l" t="t" r="r" b="b"/>
              <a:pathLst>
                <a:path w="1507" h="51454" extrusionOk="0">
                  <a:moveTo>
                    <a:pt x="162" y="1"/>
                  </a:moveTo>
                  <a:cubicBezTo>
                    <a:pt x="143" y="600"/>
                    <a:pt x="99" y="1174"/>
                    <a:pt x="157" y="1562"/>
                  </a:cubicBezTo>
                  <a:cubicBezTo>
                    <a:pt x="149" y="1545"/>
                    <a:pt x="143" y="1538"/>
                    <a:pt x="137" y="1538"/>
                  </a:cubicBezTo>
                  <a:cubicBezTo>
                    <a:pt x="91" y="1538"/>
                    <a:pt x="101" y="1980"/>
                    <a:pt x="71" y="2150"/>
                  </a:cubicBezTo>
                  <a:cubicBezTo>
                    <a:pt x="278" y="2796"/>
                    <a:pt x="0" y="3886"/>
                    <a:pt x="138" y="4694"/>
                  </a:cubicBezTo>
                  <a:lnTo>
                    <a:pt x="101" y="4668"/>
                  </a:lnTo>
                  <a:lnTo>
                    <a:pt x="101" y="4668"/>
                  </a:lnTo>
                  <a:cubicBezTo>
                    <a:pt x="117" y="7084"/>
                    <a:pt x="70" y="9716"/>
                    <a:pt x="164" y="12237"/>
                  </a:cubicBezTo>
                  <a:cubicBezTo>
                    <a:pt x="187" y="13656"/>
                    <a:pt x="2" y="15255"/>
                    <a:pt x="94" y="16816"/>
                  </a:cubicBezTo>
                  <a:cubicBezTo>
                    <a:pt x="120" y="17101"/>
                    <a:pt x="166" y="16874"/>
                    <a:pt x="185" y="17106"/>
                  </a:cubicBezTo>
                  <a:cubicBezTo>
                    <a:pt x="183" y="17246"/>
                    <a:pt x="175" y="17285"/>
                    <a:pt x="163" y="17285"/>
                  </a:cubicBezTo>
                  <a:cubicBezTo>
                    <a:pt x="148" y="17285"/>
                    <a:pt x="128" y="17218"/>
                    <a:pt x="112" y="17218"/>
                  </a:cubicBezTo>
                  <a:cubicBezTo>
                    <a:pt x="106" y="17218"/>
                    <a:pt x="101" y="17228"/>
                    <a:pt x="97" y="17255"/>
                  </a:cubicBezTo>
                  <a:cubicBezTo>
                    <a:pt x="180" y="18023"/>
                    <a:pt x="79" y="19036"/>
                    <a:pt x="81" y="19999"/>
                  </a:cubicBezTo>
                  <a:cubicBezTo>
                    <a:pt x="111" y="20097"/>
                    <a:pt x="121" y="20309"/>
                    <a:pt x="155" y="20309"/>
                  </a:cubicBezTo>
                  <a:cubicBezTo>
                    <a:pt x="161" y="20309"/>
                    <a:pt x="167" y="20304"/>
                    <a:pt x="174" y="20291"/>
                  </a:cubicBezTo>
                  <a:lnTo>
                    <a:pt x="174" y="20291"/>
                  </a:lnTo>
                  <a:cubicBezTo>
                    <a:pt x="33" y="21359"/>
                    <a:pt x="222" y="22821"/>
                    <a:pt x="118" y="23919"/>
                  </a:cubicBezTo>
                  <a:cubicBezTo>
                    <a:pt x="146" y="23861"/>
                    <a:pt x="167" y="23835"/>
                    <a:pt x="183" y="23835"/>
                  </a:cubicBezTo>
                  <a:cubicBezTo>
                    <a:pt x="275" y="23835"/>
                    <a:pt x="221" y="24623"/>
                    <a:pt x="256" y="24948"/>
                  </a:cubicBezTo>
                  <a:cubicBezTo>
                    <a:pt x="250" y="25097"/>
                    <a:pt x="226" y="25156"/>
                    <a:pt x="201" y="25156"/>
                  </a:cubicBezTo>
                  <a:cubicBezTo>
                    <a:pt x="190" y="25156"/>
                    <a:pt x="178" y="25144"/>
                    <a:pt x="168" y="25124"/>
                  </a:cubicBezTo>
                  <a:lnTo>
                    <a:pt x="168" y="25124"/>
                  </a:lnTo>
                  <a:cubicBezTo>
                    <a:pt x="189" y="25944"/>
                    <a:pt x="194" y="26371"/>
                    <a:pt x="144" y="27350"/>
                  </a:cubicBezTo>
                  <a:cubicBezTo>
                    <a:pt x="164" y="27802"/>
                    <a:pt x="260" y="27924"/>
                    <a:pt x="232" y="28469"/>
                  </a:cubicBezTo>
                  <a:cubicBezTo>
                    <a:pt x="110" y="28808"/>
                    <a:pt x="228" y="29605"/>
                    <a:pt x="183" y="30137"/>
                  </a:cubicBezTo>
                  <a:cubicBezTo>
                    <a:pt x="192" y="30126"/>
                    <a:pt x="201" y="30120"/>
                    <a:pt x="210" y="30120"/>
                  </a:cubicBezTo>
                  <a:cubicBezTo>
                    <a:pt x="303" y="30120"/>
                    <a:pt x="371" y="30728"/>
                    <a:pt x="328" y="31213"/>
                  </a:cubicBezTo>
                  <a:lnTo>
                    <a:pt x="179" y="31050"/>
                  </a:lnTo>
                  <a:lnTo>
                    <a:pt x="179" y="31050"/>
                  </a:lnTo>
                  <a:cubicBezTo>
                    <a:pt x="275" y="32746"/>
                    <a:pt x="104" y="35188"/>
                    <a:pt x="292" y="37174"/>
                  </a:cubicBezTo>
                  <a:lnTo>
                    <a:pt x="204" y="37322"/>
                  </a:lnTo>
                  <a:cubicBezTo>
                    <a:pt x="305" y="39371"/>
                    <a:pt x="199" y="41384"/>
                    <a:pt x="367" y="43356"/>
                  </a:cubicBezTo>
                  <a:cubicBezTo>
                    <a:pt x="320" y="43888"/>
                    <a:pt x="291" y="44738"/>
                    <a:pt x="291" y="45261"/>
                  </a:cubicBezTo>
                  <a:cubicBezTo>
                    <a:pt x="366" y="45980"/>
                    <a:pt x="358" y="46234"/>
                    <a:pt x="478" y="46724"/>
                  </a:cubicBezTo>
                  <a:cubicBezTo>
                    <a:pt x="485" y="46992"/>
                    <a:pt x="415" y="47156"/>
                    <a:pt x="386" y="47259"/>
                  </a:cubicBezTo>
                  <a:cubicBezTo>
                    <a:pt x="362" y="48161"/>
                    <a:pt x="239" y="49025"/>
                    <a:pt x="379" y="49749"/>
                  </a:cubicBezTo>
                  <a:lnTo>
                    <a:pt x="304" y="49777"/>
                  </a:lnTo>
                  <a:cubicBezTo>
                    <a:pt x="356" y="50248"/>
                    <a:pt x="412" y="50860"/>
                    <a:pt x="420" y="51454"/>
                  </a:cubicBezTo>
                  <a:lnTo>
                    <a:pt x="1265" y="51454"/>
                  </a:lnTo>
                  <a:cubicBezTo>
                    <a:pt x="1194" y="51261"/>
                    <a:pt x="1138" y="50890"/>
                    <a:pt x="1060" y="50890"/>
                  </a:cubicBezTo>
                  <a:cubicBezTo>
                    <a:pt x="1032" y="50890"/>
                    <a:pt x="1002" y="50936"/>
                    <a:pt x="968" y="51052"/>
                  </a:cubicBezTo>
                  <a:cubicBezTo>
                    <a:pt x="939" y="50854"/>
                    <a:pt x="900" y="50605"/>
                    <a:pt x="919" y="50400"/>
                  </a:cubicBezTo>
                  <a:lnTo>
                    <a:pt x="919" y="50400"/>
                  </a:lnTo>
                  <a:cubicBezTo>
                    <a:pt x="937" y="50436"/>
                    <a:pt x="952" y="50450"/>
                    <a:pt x="964" y="50450"/>
                  </a:cubicBezTo>
                  <a:cubicBezTo>
                    <a:pt x="1006" y="50450"/>
                    <a:pt x="1018" y="50284"/>
                    <a:pt x="1050" y="50284"/>
                  </a:cubicBezTo>
                  <a:cubicBezTo>
                    <a:pt x="1064" y="50284"/>
                    <a:pt x="1083" y="50319"/>
                    <a:pt x="1111" y="50421"/>
                  </a:cubicBezTo>
                  <a:lnTo>
                    <a:pt x="1112" y="50121"/>
                  </a:lnTo>
                  <a:lnTo>
                    <a:pt x="1243" y="50573"/>
                  </a:lnTo>
                  <a:cubicBezTo>
                    <a:pt x="1319" y="50241"/>
                    <a:pt x="1394" y="49688"/>
                    <a:pt x="1447" y="49510"/>
                  </a:cubicBezTo>
                  <a:cubicBezTo>
                    <a:pt x="1431" y="49368"/>
                    <a:pt x="1414" y="49334"/>
                    <a:pt x="1398" y="49334"/>
                  </a:cubicBezTo>
                  <a:cubicBezTo>
                    <a:pt x="1382" y="49334"/>
                    <a:pt x="1366" y="49366"/>
                    <a:pt x="1353" y="49366"/>
                  </a:cubicBezTo>
                  <a:cubicBezTo>
                    <a:pt x="1337" y="49366"/>
                    <a:pt x="1323" y="49324"/>
                    <a:pt x="1313" y="49143"/>
                  </a:cubicBezTo>
                  <a:lnTo>
                    <a:pt x="1313" y="49143"/>
                  </a:lnTo>
                  <a:cubicBezTo>
                    <a:pt x="1325" y="49179"/>
                    <a:pt x="1336" y="49194"/>
                    <a:pt x="1347" y="49194"/>
                  </a:cubicBezTo>
                  <a:cubicBezTo>
                    <a:pt x="1389" y="49194"/>
                    <a:pt x="1419" y="48962"/>
                    <a:pt x="1418" y="48786"/>
                  </a:cubicBezTo>
                  <a:lnTo>
                    <a:pt x="1418" y="48786"/>
                  </a:lnTo>
                  <a:cubicBezTo>
                    <a:pt x="1405" y="48923"/>
                    <a:pt x="1385" y="48977"/>
                    <a:pt x="1363" y="48977"/>
                  </a:cubicBezTo>
                  <a:cubicBezTo>
                    <a:pt x="1313" y="48977"/>
                    <a:pt x="1252" y="48707"/>
                    <a:pt x="1233" y="48511"/>
                  </a:cubicBezTo>
                  <a:cubicBezTo>
                    <a:pt x="1231" y="48105"/>
                    <a:pt x="1320" y="47773"/>
                    <a:pt x="1354" y="47773"/>
                  </a:cubicBezTo>
                  <a:cubicBezTo>
                    <a:pt x="1357" y="47773"/>
                    <a:pt x="1360" y="47776"/>
                    <a:pt x="1362" y="47781"/>
                  </a:cubicBezTo>
                  <a:lnTo>
                    <a:pt x="1437" y="48121"/>
                  </a:lnTo>
                  <a:cubicBezTo>
                    <a:pt x="1400" y="47914"/>
                    <a:pt x="1495" y="48030"/>
                    <a:pt x="1464" y="47734"/>
                  </a:cubicBezTo>
                  <a:cubicBezTo>
                    <a:pt x="1403" y="47640"/>
                    <a:pt x="1309" y="47435"/>
                    <a:pt x="1230" y="47325"/>
                  </a:cubicBezTo>
                  <a:cubicBezTo>
                    <a:pt x="1203" y="47045"/>
                    <a:pt x="1284" y="46845"/>
                    <a:pt x="1269" y="46746"/>
                  </a:cubicBezTo>
                  <a:lnTo>
                    <a:pt x="1269" y="46746"/>
                  </a:lnTo>
                  <a:lnTo>
                    <a:pt x="1336" y="47192"/>
                  </a:lnTo>
                  <a:cubicBezTo>
                    <a:pt x="1311" y="46605"/>
                    <a:pt x="1506" y="47067"/>
                    <a:pt x="1463" y="46463"/>
                  </a:cubicBezTo>
                  <a:lnTo>
                    <a:pt x="1377" y="46307"/>
                  </a:lnTo>
                  <a:cubicBezTo>
                    <a:pt x="1384" y="46233"/>
                    <a:pt x="1403" y="46183"/>
                    <a:pt x="1424" y="46183"/>
                  </a:cubicBezTo>
                  <a:cubicBezTo>
                    <a:pt x="1429" y="46183"/>
                    <a:pt x="1435" y="46186"/>
                    <a:pt x="1441" y="46193"/>
                  </a:cubicBezTo>
                  <a:cubicBezTo>
                    <a:pt x="1403" y="46062"/>
                    <a:pt x="1409" y="45790"/>
                    <a:pt x="1389" y="45660"/>
                  </a:cubicBezTo>
                  <a:lnTo>
                    <a:pt x="1447" y="45619"/>
                  </a:lnTo>
                  <a:cubicBezTo>
                    <a:pt x="1409" y="45369"/>
                    <a:pt x="1284" y="45053"/>
                    <a:pt x="1396" y="44748"/>
                  </a:cubicBezTo>
                  <a:lnTo>
                    <a:pt x="1396" y="44748"/>
                  </a:lnTo>
                  <a:cubicBezTo>
                    <a:pt x="1259" y="44988"/>
                    <a:pt x="1394" y="45053"/>
                    <a:pt x="1332" y="45483"/>
                  </a:cubicBezTo>
                  <a:cubicBezTo>
                    <a:pt x="1316" y="45526"/>
                    <a:pt x="1302" y="45545"/>
                    <a:pt x="1291" y="45545"/>
                  </a:cubicBezTo>
                  <a:cubicBezTo>
                    <a:pt x="1232" y="45545"/>
                    <a:pt x="1234" y="45042"/>
                    <a:pt x="1222" y="44960"/>
                  </a:cubicBezTo>
                  <a:lnTo>
                    <a:pt x="1222" y="44960"/>
                  </a:lnTo>
                  <a:cubicBezTo>
                    <a:pt x="1225" y="44961"/>
                    <a:pt x="1228" y="44961"/>
                    <a:pt x="1230" y="44961"/>
                  </a:cubicBezTo>
                  <a:cubicBezTo>
                    <a:pt x="1363" y="44961"/>
                    <a:pt x="1235" y="44306"/>
                    <a:pt x="1236" y="44008"/>
                  </a:cubicBezTo>
                  <a:cubicBezTo>
                    <a:pt x="1290" y="43832"/>
                    <a:pt x="1313" y="43677"/>
                    <a:pt x="1344" y="43569"/>
                  </a:cubicBezTo>
                  <a:lnTo>
                    <a:pt x="1248" y="43450"/>
                  </a:lnTo>
                  <a:cubicBezTo>
                    <a:pt x="1436" y="43337"/>
                    <a:pt x="1204" y="42845"/>
                    <a:pt x="1263" y="42499"/>
                  </a:cubicBezTo>
                  <a:lnTo>
                    <a:pt x="1263" y="42499"/>
                  </a:lnTo>
                  <a:cubicBezTo>
                    <a:pt x="1288" y="42575"/>
                    <a:pt x="1316" y="42613"/>
                    <a:pt x="1342" y="42613"/>
                  </a:cubicBezTo>
                  <a:cubicBezTo>
                    <a:pt x="1377" y="42613"/>
                    <a:pt x="1408" y="42546"/>
                    <a:pt x="1423" y="42408"/>
                  </a:cubicBezTo>
                  <a:lnTo>
                    <a:pt x="1423" y="42408"/>
                  </a:lnTo>
                  <a:cubicBezTo>
                    <a:pt x="1400" y="42461"/>
                    <a:pt x="1380" y="42483"/>
                    <a:pt x="1362" y="42483"/>
                  </a:cubicBezTo>
                  <a:cubicBezTo>
                    <a:pt x="1275" y="42483"/>
                    <a:pt x="1238" y="41966"/>
                    <a:pt x="1168" y="41966"/>
                  </a:cubicBezTo>
                  <a:cubicBezTo>
                    <a:pt x="1163" y="41966"/>
                    <a:pt x="1158" y="41968"/>
                    <a:pt x="1153" y="41974"/>
                  </a:cubicBezTo>
                  <a:cubicBezTo>
                    <a:pt x="1168" y="41789"/>
                    <a:pt x="1190" y="41728"/>
                    <a:pt x="1216" y="41728"/>
                  </a:cubicBezTo>
                  <a:cubicBezTo>
                    <a:pt x="1267" y="41728"/>
                    <a:pt x="1335" y="41964"/>
                    <a:pt x="1396" y="41964"/>
                  </a:cubicBezTo>
                  <a:cubicBezTo>
                    <a:pt x="1408" y="41964"/>
                    <a:pt x="1419" y="41955"/>
                    <a:pt x="1430" y="41935"/>
                  </a:cubicBezTo>
                  <a:cubicBezTo>
                    <a:pt x="1322" y="41629"/>
                    <a:pt x="1500" y="41248"/>
                    <a:pt x="1361" y="41046"/>
                  </a:cubicBezTo>
                  <a:lnTo>
                    <a:pt x="1361" y="41046"/>
                  </a:lnTo>
                  <a:cubicBezTo>
                    <a:pt x="1348" y="41177"/>
                    <a:pt x="1335" y="41225"/>
                    <a:pt x="1321" y="41225"/>
                  </a:cubicBezTo>
                  <a:cubicBezTo>
                    <a:pt x="1289" y="41225"/>
                    <a:pt x="1253" y="40949"/>
                    <a:pt x="1210" y="40883"/>
                  </a:cubicBezTo>
                  <a:cubicBezTo>
                    <a:pt x="1213" y="40695"/>
                    <a:pt x="1222" y="40643"/>
                    <a:pt x="1233" y="40643"/>
                  </a:cubicBezTo>
                  <a:cubicBezTo>
                    <a:pt x="1246" y="40643"/>
                    <a:pt x="1263" y="40716"/>
                    <a:pt x="1282" y="40716"/>
                  </a:cubicBezTo>
                  <a:cubicBezTo>
                    <a:pt x="1295" y="40716"/>
                    <a:pt x="1308" y="40685"/>
                    <a:pt x="1322" y="40580"/>
                  </a:cubicBezTo>
                  <a:cubicBezTo>
                    <a:pt x="1308" y="40423"/>
                    <a:pt x="1256" y="40234"/>
                    <a:pt x="1210" y="40234"/>
                  </a:cubicBezTo>
                  <a:cubicBezTo>
                    <a:pt x="1188" y="40234"/>
                    <a:pt x="1167" y="40281"/>
                    <a:pt x="1154" y="40402"/>
                  </a:cubicBezTo>
                  <a:cubicBezTo>
                    <a:pt x="1184" y="40076"/>
                    <a:pt x="1049" y="39706"/>
                    <a:pt x="1136" y="39339"/>
                  </a:cubicBezTo>
                  <a:cubicBezTo>
                    <a:pt x="1143" y="39327"/>
                    <a:pt x="1149" y="39321"/>
                    <a:pt x="1155" y="39321"/>
                  </a:cubicBezTo>
                  <a:cubicBezTo>
                    <a:pt x="1209" y="39321"/>
                    <a:pt x="1188" y="39847"/>
                    <a:pt x="1221" y="39847"/>
                  </a:cubicBezTo>
                  <a:cubicBezTo>
                    <a:pt x="1225" y="39847"/>
                    <a:pt x="1231" y="39836"/>
                    <a:pt x="1238" y="39812"/>
                  </a:cubicBezTo>
                  <a:cubicBezTo>
                    <a:pt x="1248" y="39034"/>
                    <a:pt x="1023" y="39422"/>
                    <a:pt x="992" y="38699"/>
                  </a:cubicBezTo>
                  <a:cubicBezTo>
                    <a:pt x="978" y="38791"/>
                    <a:pt x="955" y="38829"/>
                    <a:pt x="927" y="38829"/>
                  </a:cubicBezTo>
                  <a:cubicBezTo>
                    <a:pt x="862" y="38829"/>
                    <a:pt x="774" y="38608"/>
                    <a:pt x="737" y="38363"/>
                  </a:cubicBezTo>
                  <a:cubicBezTo>
                    <a:pt x="747" y="38148"/>
                    <a:pt x="756" y="38073"/>
                    <a:pt x="765" y="38073"/>
                  </a:cubicBezTo>
                  <a:cubicBezTo>
                    <a:pt x="786" y="38073"/>
                    <a:pt x="810" y="38459"/>
                    <a:pt x="864" y="38459"/>
                  </a:cubicBezTo>
                  <a:cubicBezTo>
                    <a:pt x="875" y="38459"/>
                    <a:pt x="888" y="38443"/>
                    <a:pt x="901" y="38406"/>
                  </a:cubicBezTo>
                  <a:lnTo>
                    <a:pt x="885" y="38087"/>
                  </a:lnTo>
                  <a:cubicBezTo>
                    <a:pt x="907" y="38024"/>
                    <a:pt x="927" y="37998"/>
                    <a:pt x="947" y="37998"/>
                  </a:cubicBezTo>
                  <a:cubicBezTo>
                    <a:pt x="1048" y="37998"/>
                    <a:pt x="1127" y="38689"/>
                    <a:pt x="1213" y="38689"/>
                  </a:cubicBezTo>
                  <a:cubicBezTo>
                    <a:pt x="1229" y="38689"/>
                    <a:pt x="1245" y="38665"/>
                    <a:pt x="1262" y="38608"/>
                  </a:cubicBezTo>
                  <a:lnTo>
                    <a:pt x="1211" y="38260"/>
                  </a:lnTo>
                  <a:lnTo>
                    <a:pt x="1211" y="38260"/>
                  </a:lnTo>
                  <a:cubicBezTo>
                    <a:pt x="1238" y="38311"/>
                    <a:pt x="1282" y="38374"/>
                    <a:pt x="1320" y="38374"/>
                  </a:cubicBezTo>
                  <a:cubicBezTo>
                    <a:pt x="1340" y="38374"/>
                    <a:pt x="1359" y="38356"/>
                    <a:pt x="1374" y="38306"/>
                  </a:cubicBezTo>
                  <a:cubicBezTo>
                    <a:pt x="1267" y="38217"/>
                    <a:pt x="1348" y="37496"/>
                    <a:pt x="1323" y="37433"/>
                  </a:cubicBezTo>
                  <a:cubicBezTo>
                    <a:pt x="1314" y="37427"/>
                    <a:pt x="1308" y="37424"/>
                    <a:pt x="1303" y="37424"/>
                  </a:cubicBezTo>
                  <a:cubicBezTo>
                    <a:pt x="1257" y="37424"/>
                    <a:pt x="1328" y="37664"/>
                    <a:pt x="1291" y="37664"/>
                  </a:cubicBezTo>
                  <a:cubicBezTo>
                    <a:pt x="1288" y="37664"/>
                    <a:pt x="1284" y="37662"/>
                    <a:pt x="1278" y="37658"/>
                  </a:cubicBezTo>
                  <a:cubicBezTo>
                    <a:pt x="1254" y="37289"/>
                    <a:pt x="1104" y="37126"/>
                    <a:pt x="1161" y="36558"/>
                  </a:cubicBezTo>
                  <a:lnTo>
                    <a:pt x="1161" y="36558"/>
                  </a:lnTo>
                  <a:cubicBezTo>
                    <a:pt x="1178" y="36645"/>
                    <a:pt x="1195" y="36674"/>
                    <a:pt x="1212" y="36674"/>
                  </a:cubicBezTo>
                  <a:cubicBezTo>
                    <a:pt x="1248" y="36674"/>
                    <a:pt x="1282" y="36543"/>
                    <a:pt x="1314" y="36543"/>
                  </a:cubicBezTo>
                  <a:cubicBezTo>
                    <a:pt x="1322" y="36543"/>
                    <a:pt x="1329" y="36550"/>
                    <a:pt x="1336" y="36567"/>
                  </a:cubicBezTo>
                  <a:cubicBezTo>
                    <a:pt x="1372" y="36291"/>
                    <a:pt x="1228" y="36481"/>
                    <a:pt x="1278" y="36085"/>
                  </a:cubicBezTo>
                  <a:lnTo>
                    <a:pt x="1278" y="36085"/>
                  </a:lnTo>
                  <a:lnTo>
                    <a:pt x="1332" y="36129"/>
                  </a:lnTo>
                  <a:cubicBezTo>
                    <a:pt x="1348" y="34653"/>
                    <a:pt x="1340" y="32811"/>
                    <a:pt x="1118" y="31541"/>
                  </a:cubicBezTo>
                  <a:cubicBezTo>
                    <a:pt x="1209" y="31308"/>
                    <a:pt x="1217" y="30832"/>
                    <a:pt x="1279" y="30095"/>
                  </a:cubicBezTo>
                  <a:lnTo>
                    <a:pt x="1279" y="30095"/>
                  </a:lnTo>
                  <a:cubicBezTo>
                    <a:pt x="1270" y="30197"/>
                    <a:pt x="1257" y="30237"/>
                    <a:pt x="1244" y="30237"/>
                  </a:cubicBezTo>
                  <a:cubicBezTo>
                    <a:pt x="1215" y="30237"/>
                    <a:pt x="1183" y="30051"/>
                    <a:pt x="1175" y="29925"/>
                  </a:cubicBezTo>
                  <a:lnTo>
                    <a:pt x="1279" y="29571"/>
                  </a:lnTo>
                  <a:cubicBezTo>
                    <a:pt x="1341" y="29140"/>
                    <a:pt x="1240" y="28578"/>
                    <a:pt x="1182" y="28180"/>
                  </a:cubicBezTo>
                  <a:cubicBezTo>
                    <a:pt x="1202" y="28110"/>
                    <a:pt x="1231" y="28088"/>
                    <a:pt x="1259" y="28068"/>
                  </a:cubicBezTo>
                  <a:cubicBezTo>
                    <a:pt x="1328" y="27686"/>
                    <a:pt x="1199" y="27670"/>
                    <a:pt x="1177" y="27523"/>
                  </a:cubicBezTo>
                  <a:lnTo>
                    <a:pt x="1252" y="27273"/>
                  </a:lnTo>
                  <a:lnTo>
                    <a:pt x="1179" y="27218"/>
                  </a:lnTo>
                  <a:cubicBezTo>
                    <a:pt x="1139" y="26852"/>
                    <a:pt x="1153" y="26372"/>
                    <a:pt x="1257" y="26372"/>
                  </a:cubicBezTo>
                  <a:cubicBezTo>
                    <a:pt x="1262" y="26372"/>
                    <a:pt x="1268" y="26373"/>
                    <a:pt x="1273" y="26376"/>
                  </a:cubicBezTo>
                  <a:cubicBezTo>
                    <a:pt x="1259" y="26276"/>
                    <a:pt x="1244" y="26177"/>
                    <a:pt x="1226" y="26177"/>
                  </a:cubicBezTo>
                  <a:cubicBezTo>
                    <a:pt x="1217" y="26177"/>
                    <a:pt x="1208" y="26197"/>
                    <a:pt x="1198" y="26245"/>
                  </a:cubicBezTo>
                  <a:cubicBezTo>
                    <a:pt x="1263" y="25846"/>
                    <a:pt x="1262" y="24824"/>
                    <a:pt x="1223" y="24146"/>
                  </a:cubicBezTo>
                  <a:lnTo>
                    <a:pt x="1223" y="24146"/>
                  </a:lnTo>
                  <a:cubicBezTo>
                    <a:pt x="1193" y="24473"/>
                    <a:pt x="1157" y="24445"/>
                    <a:pt x="1083" y="24473"/>
                  </a:cubicBezTo>
                  <a:cubicBezTo>
                    <a:pt x="957" y="24372"/>
                    <a:pt x="1107" y="24318"/>
                    <a:pt x="1034" y="24040"/>
                  </a:cubicBezTo>
                  <a:cubicBezTo>
                    <a:pt x="1065" y="24036"/>
                    <a:pt x="1096" y="23901"/>
                    <a:pt x="1123" y="23901"/>
                  </a:cubicBezTo>
                  <a:cubicBezTo>
                    <a:pt x="1138" y="23901"/>
                    <a:pt x="1151" y="23939"/>
                    <a:pt x="1163" y="24056"/>
                  </a:cubicBezTo>
                  <a:cubicBezTo>
                    <a:pt x="1324" y="23135"/>
                    <a:pt x="1194" y="21851"/>
                    <a:pt x="1226" y="20695"/>
                  </a:cubicBezTo>
                  <a:cubicBezTo>
                    <a:pt x="1207" y="20461"/>
                    <a:pt x="1187" y="20534"/>
                    <a:pt x="1153" y="20420"/>
                  </a:cubicBezTo>
                  <a:cubicBezTo>
                    <a:pt x="1280" y="19690"/>
                    <a:pt x="1147" y="18796"/>
                    <a:pt x="1201" y="18009"/>
                  </a:cubicBezTo>
                  <a:lnTo>
                    <a:pt x="1201" y="18009"/>
                  </a:lnTo>
                  <a:cubicBezTo>
                    <a:pt x="1190" y="18048"/>
                    <a:pt x="1174" y="18066"/>
                    <a:pt x="1156" y="18066"/>
                  </a:cubicBezTo>
                  <a:cubicBezTo>
                    <a:pt x="1092" y="18066"/>
                    <a:pt x="1001" y="17840"/>
                    <a:pt x="999" y="17499"/>
                  </a:cubicBezTo>
                  <a:cubicBezTo>
                    <a:pt x="896" y="17021"/>
                    <a:pt x="1144" y="17307"/>
                    <a:pt x="1206" y="16875"/>
                  </a:cubicBezTo>
                  <a:cubicBezTo>
                    <a:pt x="1157" y="16662"/>
                    <a:pt x="1145" y="16258"/>
                    <a:pt x="1151" y="16088"/>
                  </a:cubicBezTo>
                  <a:lnTo>
                    <a:pt x="1151" y="16088"/>
                  </a:lnTo>
                  <a:lnTo>
                    <a:pt x="1169" y="16101"/>
                  </a:lnTo>
                  <a:cubicBezTo>
                    <a:pt x="1113" y="15839"/>
                    <a:pt x="1082" y="15423"/>
                    <a:pt x="1130" y="15110"/>
                  </a:cubicBezTo>
                  <a:lnTo>
                    <a:pt x="1130" y="15110"/>
                  </a:lnTo>
                  <a:lnTo>
                    <a:pt x="1137" y="15159"/>
                  </a:lnTo>
                  <a:cubicBezTo>
                    <a:pt x="1147" y="14903"/>
                    <a:pt x="1212" y="14607"/>
                    <a:pt x="1202" y="14339"/>
                  </a:cubicBezTo>
                  <a:cubicBezTo>
                    <a:pt x="1107" y="14218"/>
                    <a:pt x="1166" y="13565"/>
                    <a:pt x="1080" y="13407"/>
                  </a:cubicBezTo>
                  <a:cubicBezTo>
                    <a:pt x="1084" y="13394"/>
                    <a:pt x="1088" y="13393"/>
                    <a:pt x="1092" y="13393"/>
                  </a:cubicBezTo>
                  <a:cubicBezTo>
                    <a:pt x="1092" y="13393"/>
                    <a:pt x="1093" y="13393"/>
                    <a:pt x="1093" y="13393"/>
                  </a:cubicBezTo>
                  <a:cubicBezTo>
                    <a:pt x="1100" y="13393"/>
                    <a:pt x="1107" y="13392"/>
                    <a:pt x="1118" y="13352"/>
                  </a:cubicBezTo>
                  <a:lnTo>
                    <a:pt x="1037" y="13329"/>
                  </a:lnTo>
                  <a:lnTo>
                    <a:pt x="1083" y="12798"/>
                  </a:lnTo>
                  <a:cubicBezTo>
                    <a:pt x="1115" y="12913"/>
                    <a:pt x="1152" y="12941"/>
                    <a:pt x="1174" y="13090"/>
                  </a:cubicBezTo>
                  <a:cubicBezTo>
                    <a:pt x="1231" y="12523"/>
                    <a:pt x="1099" y="12899"/>
                    <a:pt x="1053" y="12599"/>
                  </a:cubicBezTo>
                  <a:cubicBezTo>
                    <a:pt x="994" y="12202"/>
                    <a:pt x="1076" y="12225"/>
                    <a:pt x="1110" y="12033"/>
                  </a:cubicBezTo>
                  <a:lnTo>
                    <a:pt x="1110" y="12033"/>
                  </a:lnTo>
                  <a:cubicBezTo>
                    <a:pt x="1151" y="12197"/>
                    <a:pt x="1090" y="12324"/>
                    <a:pt x="1106" y="12423"/>
                  </a:cubicBezTo>
                  <a:cubicBezTo>
                    <a:pt x="1119" y="12467"/>
                    <a:pt x="1127" y="12485"/>
                    <a:pt x="1134" y="12485"/>
                  </a:cubicBezTo>
                  <a:cubicBezTo>
                    <a:pt x="1159" y="12485"/>
                    <a:pt x="1141" y="12182"/>
                    <a:pt x="1179" y="12175"/>
                  </a:cubicBezTo>
                  <a:cubicBezTo>
                    <a:pt x="1183" y="12090"/>
                    <a:pt x="1082" y="12054"/>
                    <a:pt x="1102" y="11764"/>
                  </a:cubicBezTo>
                  <a:cubicBezTo>
                    <a:pt x="1110" y="11525"/>
                    <a:pt x="1087" y="10986"/>
                    <a:pt x="1160" y="10986"/>
                  </a:cubicBezTo>
                  <a:cubicBezTo>
                    <a:pt x="1165" y="10986"/>
                    <a:pt x="1169" y="10988"/>
                    <a:pt x="1175" y="10992"/>
                  </a:cubicBezTo>
                  <a:cubicBezTo>
                    <a:pt x="1127" y="10776"/>
                    <a:pt x="1138" y="10523"/>
                    <a:pt x="1097" y="10360"/>
                  </a:cubicBezTo>
                  <a:cubicBezTo>
                    <a:pt x="1080" y="10566"/>
                    <a:pt x="1057" y="10940"/>
                    <a:pt x="1000" y="10984"/>
                  </a:cubicBezTo>
                  <a:cubicBezTo>
                    <a:pt x="989" y="10798"/>
                    <a:pt x="965" y="10431"/>
                    <a:pt x="1004" y="10372"/>
                  </a:cubicBezTo>
                  <a:lnTo>
                    <a:pt x="1023" y="10496"/>
                  </a:lnTo>
                  <a:cubicBezTo>
                    <a:pt x="1010" y="10357"/>
                    <a:pt x="1021" y="10031"/>
                    <a:pt x="986" y="10031"/>
                  </a:cubicBezTo>
                  <a:cubicBezTo>
                    <a:pt x="978" y="10031"/>
                    <a:pt x="968" y="10048"/>
                    <a:pt x="954" y="10091"/>
                  </a:cubicBezTo>
                  <a:lnTo>
                    <a:pt x="1064" y="9724"/>
                  </a:lnTo>
                  <a:cubicBezTo>
                    <a:pt x="995" y="9580"/>
                    <a:pt x="999" y="9189"/>
                    <a:pt x="983" y="8871"/>
                  </a:cubicBezTo>
                  <a:cubicBezTo>
                    <a:pt x="986" y="8871"/>
                    <a:pt x="989" y="8870"/>
                    <a:pt x="991" y="8870"/>
                  </a:cubicBezTo>
                  <a:cubicBezTo>
                    <a:pt x="1031" y="8870"/>
                    <a:pt x="1072" y="8914"/>
                    <a:pt x="1107" y="8914"/>
                  </a:cubicBezTo>
                  <a:cubicBezTo>
                    <a:pt x="1151" y="8914"/>
                    <a:pt x="1186" y="8843"/>
                    <a:pt x="1198" y="8519"/>
                  </a:cubicBezTo>
                  <a:lnTo>
                    <a:pt x="1106" y="8007"/>
                  </a:lnTo>
                  <a:cubicBezTo>
                    <a:pt x="1099" y="7785"/>
                    <a:pt x="1112" y="7698"/>
                    <a:pt x="1146" y="7698"/>
                  </a:cubicBezTo>
                  <a:cubicBezTo>
                    <a:pt x="1154" y="7698"/>
                    <a:pt x="1162" y="7702"/>
                    <a:pt x="1172" y="7709"/>
                  </a:cubicBezTo>
                  <a:cubicBezTo>
                    <a:pt x="1224" y="6788"/>
                    <a:pt x="920" y="6766"/>
                    <a:pt x="1001" y="6041"/>
                  </a:cubicBezTo>
                  <a:lnTo>
                    <a:pt x="1001" y="6041"/>
                  </a:lnTo>
                  <a:cubicBezTo>
                    <a:pt x="1035" y="6139"/>
                    <a:pt x="1060" y="6180"/>
                    <a:pt x="1078" y="6180"/>
                  </a:cubicBezTo>
                  <a:cubicBezTo>
                    <a:pt x="1118" y="6180"/>
                    <a:pt x="1129" y="5990"/>
                    <a:pt x="1149" y="5768"/>
                  </a:cubicBezTo>
                  <a:cubicBezTo>
                    <a:pt x="1130" y="5754"/>
                    <a:pt x="1095" y="5724"/>
                    <a:pt x="1091" y="5590"/>
                  </a:cubicBezTo>
                  <a:lnTo>
                    <a:pt x="1091" y="5590"/>
                  </a:lnTo>
                  <a:cubicBezTo>
                    <a:pt x="1041" y="5683"/>
                    <a:pt x="1166" y="5780"/>
                    <a:pt x="1093" y="6030"/>
                  </a:cubicBezTo>
                  <a:cubicBezTo>
                    <a:pt x="1087" y="6037"/>
                    <a:pt x="1082" y="6040"/>
                    <a:pt x="1077" y="6040"/>
                  </a:cubicBezTo>
                  <a:cubicBezTo>
                    <a:pt x="1030" y="6040"/>
                    <a:pt x="1047" y="5718"/>
                    <a:pt x="1027" y="5582"/>
                  </a:cubicBezTo>
                  <a:cubicBezTo>
                    <a:pt x="1261" y="4939"/>
                    <a:pt x="1083" y="3441"/>
                    <a:pt x="1194" y="2394"/>
                  </a:cubicBezTo>
                  <a:lnTo>
                    <a:pt x="1194" y="2394"/>
                  </a:lnTo>
                  <a:cubicBezTo>
                    <a:pt x="1186" y="2398"/>
                    <a:pt x="1179" y="2400"/>
                    <a:pt x="1173" y="2400"/>
                  </a:cubicBezTo>
                  <a:cubicBezTo>
                    <a:pt x="1075" y="2400"/>
                    <a:pt x="1154" y="1913"/>
                    <a:pt x="1109" y="1714"/>
                  </a:cubicBezTo>
                  <a:lnTo>
                    <a:pt x="1109" y="1714"/>
                  </a:lnTo>
                  <a:cubicBezTo>
                    <a:pt x="1115" y="1717"/>
                    <a:pt x="1121" y="1718"/>
                    <a:pt x="1126" y="1718"/>
                  </a:cubicBezTo>
                  <a:cubicBezTo>
                    <a:pt x="1230" y="1718"/>
                    <a:pt x="1087" y="1112"/>
                    <a:pt x="1166" y="840"/>
                  </a:cubicBezTo>
                  <a:lnTo>
                    <a:pt x="1166" y="840"/>
                  </a:lnTo>
                  <a:lnTo>
                    <a:pt x="1033" y="998"/>
                  </a:lnTo>
                  <a:cubicBezTo>
                    <a:pt x="1082" y="588"/>
                    <a:pt x="985" y="276"/>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10800000">
              <a:off x="7013391" y="-42325"/>
              <a:ext cx="62974" cy="2150134"/>
            </a:xfrm>
            <a:custGeom>
              <a:avLst/>
              <a:gdLst/>
              <a:ahLst/>
              <a:cxnLst/>
              <a:rect l="l" t="t" r="r" b="b"/>
              <a:pathLst>
                <a:path w="1507" h="51454" extrusionOk="0">
                  <a:moveTo>
                    <a:pt x="163" y="1"/>
                  </a:moveTo>
                  <a:cubicBezTo>
                    <a:pt x="144" y="600"/>
                    <a:pt x="100" y="1174"/>
                    <a:pt x="158" y="1562"/>
                  </a:cubicBezTo>
                  <a:cubicBezTo>
                    <a:pt x="150" y="1545"/>
                    <a:pt x="143" y="1538"/>
                    <a:pt x="137" y="1538"/>
                  </a:cubicBezTo>
                  <a:cubicBezTo>
                    <a:pt x="91" y="1538"/>
                    <a:pt x="102" y="1980"/>
                    <a:pt x="72" y="2150"/>
                  </a:cubicBezTo>
                  <a:cubicBezTo>
                    <a:pt x="279" y="2796"/>
                    <a:pt x="0" y="3886"/>
                    <a:pt x="139" y="4694"/>
                  </a:cubicBezTo>
                  <a:lnTo>
                    <a:pt x="102" y="4668"/>
                  </a:lnTo>
                  <a:lnTo>
                    <a:pt x="102" y="4668"/>
                  </a:lnTo>
                  <a:cubicBezTo>
                    <a:pt x="119" y="7084"/>
                    <a:pt x="71" y="9716"/>
                    <a:pt x="165" y="12237"/>
                  </a:cubicBezTo>
                  <a:cubicBezTo>
                    <a:pt x="189" y="13656"/>
                    <a:pt x="4" y="15255"/>
                    <a:pt x="95" y="16816"/>
                  </a:cubicBezTo>
                  <a:cubicBezTo>
                    <a:pt x="122" y="17101"/>
                    <a:pt x="167" y="16874"/>
                    <a:pt x="186" y="17106"/>
                  </a:cubicBezTo>
                  <a:cubicBezTo>
                    <a:pt x="185" y="17246"/>
                    <a:pt x="176" y="17285"/>
                    <a:pt x="164" y="17285"/>
                  </a:cubicBezTo>
                  <a:cubicBezTo>
                    <a:pt x="149" y="17285"/>
                    <a:pt x="129" y="17218"/>
                    <a:pt x="114" y="17218"/>
                  </a:cubicBezTo>
                  <a:cubicBezTo>
                    <a:pt x="108" y="17218"/>
                    <a:pt x="102" y="17228"/>
                    <a:pt x="98" y="17255"/>
                  </a:cubicBezTo>
                  <a:cubicBezTo>
                    <a:pt x="181" y="18023"/>
                    <a:pt x="81" y="19036"/>
                    <a:pt x="83" y="19999"/>
                  </a:cubicBezTo>
                  <a:cubicBezTo>
                    <a:pt x="112" y="20097"/>
                    <a:pt x="122" y="20309"/>
                    <a:pt x="156" y="20309"/>
                  </a:cubicBezTo>
                  <a:cubicBezTo>
                    <a:pt x="161" y="20309"/>
                    <a:pt x="167" y="20304"/>
                    <a:pt x="174" y="20291"/>
                  </a:cubicBezTo>
                  <a:lnTo>
                    <a:pt x="174" y="20291"/>
                  </a:lnTo>
                  <a:cubicBezTo>
                    <a:pt x="34" y="21359"/>
                    <a:pt x="222" y="22821"/>
                    <a:pt x="120" y="23919"/>
                  </a:cubicBezTo>
                  <a:cubicBezTo>
                    <a:pt x="147" y="23861"/>
                    <a:pt x="168" y="23835"/>
                    <a:pt x="185" y="23835"/>
                  </a:cubicBezTo>
                  <a:cubicBezTo>
                    <a:pt x="276" y="23835"/>
                    <a:pt x="223" y="24623"/>
                    <a:pt x="257" y="24948"/>
                  </a:cubicBezTo>
                  <a:cubicBezTo>
                    <a:pt x="252" y="25097"/>
                    <a:pt x="228" y="25156"/>
                    <a:pt x="202" y="25156"/>
                  </a:cubicBezTo>
                  <a:cubicBezTo>
                    <a:pt x="191" y="25156"/>
                    <a:pt x="179" y="25144"/>
                    <a:pt x="169" y="25124"/>
                  </a:cubicBezTo>
                  <a:lnTo>
                    <a:pt x="169" y="25124"/>
                  </a:lnTo>
                  <a:cubicBezTo>
                    <a:pt x="191" y="25944"/>
                    <a:pt x="196" y="26371"/>
                    <a:pt x="145" y="27350"/>
                  </a:cubicBezTo>
                  <a:cubicBezTo>
                    <a:pt x="165" y="27802"/>
                    <a:pt x="261" y="27924"/>
                    <a:pt x="234" y="28469"/>
                  </a:cubicBezTo>
                  <a:cubicBezTo>
                    <a:pt x="110" y="28808"/>
                    <a:pt x="230" y="29605"/>
                    <a:pt x="184" y="30137"/>
                  </a:cubicBezTo>
                  <a:cubicBezTo>
                    <a:pt x="194" y="30126"/>
                    <a:pt x="203" y="30120"/>
                    <a:pt x="211" y="30120"/>
                  </a:cubicBezTo>
                  <a:cubicBezTo>
                    <a:pt x="303" y="30120"/>
                    <a:pt x="371" y="30728"/>
                    <a:pt x="329" y="31213"/>
                  </a:cubicBezTo>
                  <a:lnTo>
                    <a:pt x="179" y="31050"/>
                  </a:lnTo>
                  <a:lnTo>
                    <a:pt x="179" y="31050"/>
                  </a:lnTo>
                  <a:cubicBezTo>
                    <a:pt x="276" y="32746"/>
                    <a:pt x="105" y="35188"/>
                    <a:pt x="293" y="37174"/>
                  </a:cubicBezTo>
                  <a:lnTo>
                    <a:pt x="205" y="37322"/>
                  </a:lnTo>
                  <a:cubicBezTo>
                    <a:pt x="307" y="39371"/>
                    <a:pt x="199" y="41384"/>
                    <a:pt x="368" y="43356"/>
                  </a:cubicBezTo>
                  <a:cubicBezTo>
                    <a:pt x="321" y="43888"/>
                    <a:pt x="291" y="44738"/>
                    <a:pt x="291" y="45261"/>
                  </a:cubicBezTo>
                  <a:cubicBezTo>
                    <a:pt x="367" y="45980"/>
                    <a:pt x="359" y="46234"/>
                    <a:pt x="479" y="46724"/>
                  </a:cubicBezTo>
                  <a:cubicBezTo>
                    <a:pt x="486" y="46992"/>
                    <a:pt x="417" y="47156"/>
                    <a:pt x="387" y="47259"/>
                  </a:cubicBezTo>
                  <a:cubicBezTo>
                    <a:pt x="363" y="48161"/>
                    <a:pt x="240" y="49025"/>
                    <a:pt x="380" y="49749"/>
                  </a:cubicBezTo>
                  <a:lnTo>
                    <a:pt x="306" y="49777"/>
                  </a:lnTo>
                  <a:cubicBezTo>
                    <a:pt x="356" y="50248"/>
                    <a:pt x="414" y="50860"/>
                    <a:pt x="421" y="51454"/>
                  </a:cubicBezTo>
                  <a:lnTo>
                    <a:pt x="1265" y="51454"/>
                  </a:lnTo>
                  <a:cubicBezTo>
                    <a:pt x="1195" y="51261"/>
                    <a:pt x="1139" y="50890"/>
                    <a:pt x="1061" y="50890"/>
                  </a:cubicBezTo>
                  <a:cubicBezTo>
                    <a:pt x="1034" y="50890"/>
                    <a:pt x="1004" y="50936"/>
                    <a:pt x="969" y="51052"/>
                  </a:cubicBezTo>
                  <a:cubicBezTo>
                    <a:pt x="941" y="50854"/>
                    <a:pt x="902" y="50605"/>
                    <a:pt x="920" y="50400"/>
                  </a:cubicBezTo>
                  <a:lnTo>
                    <a:pt x="920" y="50400"/>
                  </a:lnTo>
                  <a:cubicBezTo>
                    <a:pt x="939" y="50436"/>
                    <a:pt x="953" y="50450"/>
                    <a:pt x="965" y="50450"/>
                  </a:cubicBezTo>
                  <a:cubicBezTo>
                    <a:pt x="1007" y="50450"/>
                    <a:pt x="1019" y="50284"/>
                    <a:pt x="1051" y="50284"/>
                  </a:cubicBezTo>
                  <a:cubicBezTo>
                    <a:pt x="1065" y="50284"/>
                    <a:pt x="1084" y="50319"/>
                    <a:pt x="1111" y="50421"/>
                  </a:cubicBezTo>
                  <a:lnTo>
                    <a:pt x="1112" y="50121"/>
                  </a:lnTo>
                  <a:lnTo>
                    <a:pt x="1244" y="50573"/>
                  </a:lnTo>
                  <a:cubicBezTo>
                    <a:pt x="1321" y="50241"/>
                    <a:pt x="1395" y="49688"/>
                    <a:pt x="1448" y="49510"/>
                  </a:cubicBezTo>
                  <a:cubicBezTo>
                    <a:pt x="1432" y="49368"/>
                    <a:pt x="1415" y="49334"/>
                    <a:pt x="1399" y="49334"/>
                  </a:cubicBezTo>
                  <a:cubicBezTo>
                    <a:pt x="1383" y="49334"/>
                    <a:pt x="1367" y="49366"/>
                    <a:pt x="1354" y="49366"/>
                  </a:cubicBezTo>
                  <a:cubicBezTo>
                    <a:pt x="1338" y="49366"/>
                    <a:pt x="1324" y="49324"/>
                    <a:pt x="1315" y="49143"/>
                  </a:cubicBezTo>
                  <a:lnTo>
                    <a:pt x="1315" y="49143"/>
                  </a:lnTo>
                  <a:cubicBezTo>
                    <a:pt x="1326" y="49179"/>
                    <a:pt x="1337" y="49194"/>
                    <a:pt x="1348" y="49194"/>
                  </a:cubicBezTo>
                  <a:cubicBezTo>
                    <a:pt x="1389" y="49194"/>
                    <a:pt x="1419" y="48962"/>
                    <a:pt x="1418" y="48786"/>
                  </a:cubicBezTo>
                  <a:lnTo>
                    <a:pt x="1418" y="48786"/>
                  </a:lnTo>
                  <a:cubicBezTo>
                    <a:pt x="1405" y="48923"/>
                    <a:pt x="1385" y="48977"/>
                    <a:pt x="1363" y="48977"/>
                  </a:cubicBezTo>
                  <a:cubicBezTo>
                    <a:pt x="1313" y="48977"/>
                    <a:pt x="1253" y="48707"/>
                    <a:pt x="1234" y="48511"/>
                  </a:cubicBezTo>
                  <a:cubicBezTo>
                    <a:pt x="1233" y="48105"/>
                    <a:pt x="1321" y="47773"/>
                    <a:pt x="1355" y="47773"/>
                  </a:cubicBezTo>
                  <a:cubicBezTo>
                    <a:pt x="1358" y="47773"/>
                    <a:pt x="1361" y="47776"/>
                    <a:pt x="1363" y="47781"/>
                  </a:cubicBezTo>
                  <a:lnTo>
                    <a:pt x="1438" y="48121"/>
                  </a:lnTo>
                  <a:cubicBezTo>
                    <a:pt x="1400" y="47914"/>
                    <a:pt x="1496" y="48030"/>
                    <a:pt x="1465" y="47734"/>
                  </a:cubicBezTo>
                  <a:cubicBezTo>
                    <a:pt x="1404" y="47640"/>
                    <a:pt x="1309" y="47435"/>
                    <a:pt x="1231" y="47325"/>
                  </a:cubicBezTo>
                  <a:cubicBezTo>
                    <a:pt x="1205" y="47045"/>
                    <a:pt x="1284" y="46845"/>
                    <a:pt x="1270" y="46746"/>
                  </a:cubicBezTo>
                  <a:lnTo>
                    <a:pt x="1270" y="46746"/>
                  </a:lnTo>
                  <a:lnTo>
                    <a:pt x="1337" y="47192"/>
                  </a:lnTo>
                  <a:cubicBezTo>
                    <a:pt x="1312" y="46605"/>
                    <a:pt x="1507" y="47067"/>
                    <a:pt x="1464" y="46463"/>
                  </a:cubicBezTo>
                  <a:lnTo>
                    <a:pt x="1377" y="46307"/>
                  </a:lnTo>
                  <a:cubicBezTo>
                    <a:pt x="1385" y="46233"/>
                    <a:pt x="1404" y="46183"/>
                    <a:pt x="1425" y="46183"/>
                  </a:cubicBezTo>
                  <a:cubicBezTo>
                    <a:pt x="1430" y="46183"/>
                    <a:pt x="1435" y="46186"/>
                    <a:pt x="1441" y="46193"/>
                  </a:cubicBezTo>
                  <a:cubicBezTo>
                    <a:pt x="1404" y="46062"/>
                    <a:pt x="1410" y="45790"/>
                    <a:pt x="1391" y="45660"/>
                  </a:cubicBezTo>
                  <a:lnTo>
                    <a:pt x="1448" y="45619"/>
                  </a:lnTo>
                  <a:cubicBezTo>
                    <a:pt x="1410" y="45369"/>
                    <a:pt x="1284" y="45053"/>
                    <a:pt x="1396" y="44748"/>
                  </a:cubicBezTo>
                  <a:lnTo>
                    <a:pt x="1396" y="44748"/>
                  </a:lnTo>
                  <a:cubicBezTo>
                    <a:pt x="1259" y="44988"/>
                    <a:pt x="1395" y="45053"/>
                    <a:pt x="1332" y="45483"/>
                  </a:cubicBezTo>
                  <a:cubicBezTo>
                    <a:pt x="1316" y="45526"/>
                    <a:pt x="1303" y="45545"/>
                    <a:pt x="1291" y="45545"/>
                  </a:cubicBezTo>
                  <a:cubicBezTo>
                    <a:pt x="1233" y="45545"/>
                    <a:pt x="1235" y="45042"/>
                    <a:pt x="1222" y="44960"/>
                  </a:cubicBezTo>
                  <a:lnTo>
                    <a:pt x="1222" y="44960"/>
                  </a:lnTo>
                  <a:cubicBezTo>
                    <a:pt x="1225" y="44961"/>
                    <a:pt x="1228" y="44961"/>
                    <a:pt x="1231" y="44961"/>
                  </a:cubicBezTo>
                  <a:cubicBezTo>
                    <a:pt x="1364" y="44961"/>
                    <a:pt x="1237" y="44306"/>
                    <a:pt x="1238" y="44008"/>
                  </a:cubicBezTo>
                  <a:cubicBezTo>
                    <a:pt x="1290" y="43832"/>
                    <a:pt x="1315" y="43677"/>
                    <a:pt x="1345" y="43569"/>
                  </a:cubicBezTo>
                  <a:lnTo>
                    <a:pt x="1249" y="43450"/>
                  </a:lnTo>
                  <a:cubicBezTo>
                    <a:pt x="1437" y="43337"/>
                    <a:pt x="1206" y="42845"/>
                    <a:pt x="1263" y="42499"/>
                  </a:cubicBezTo>
                  <a:lnTo>
                    <a:pt x="1263" y="42499"/>
                  </a:lnTo>
                  <a:cubicBezTo>
                    <a:pt x="1288" y="42575"/>
                    <a:pt x="1317" y="42613"/>
                    <a:pt x="1343" y="42613"/>
                  </a:cubicBezTo>
                  <a:cubicBezTo>
                    <a:pt x="1377" y="42613"/>
                    <a:pt x="1408" y="42546"/>
                    <a:pt x="1424" y="42408"/>
                  </a:cubicBezTo>
                  <a:lnTo>
                    <a:pt x="1424" y="42408"/>
                  </a:lnTo>
                  <a:cubicBezTo>
                    <a:pt x="1401" y="42461"/>
                    <a:pt x="1381" y="42483"/>
                    <a:pt x="1363" y="42483"/>
                  </a:cubicBezTo>
                  <a:cubicBezTo>
                    <a:pt x="1276" y="42483"/>
                    <a:pt x="1239" y="41966"/>
                    <a:pt x="1168" y="41966"/>
                  </a:cubicBezTo>
                  <a:cubicBezTo>
                    <a:pt x="1164" y="41966"/>
                    <a:pt x="1159" y="41968"/>
                    <a:pt x="1153" y="41974"/>
                  </a:cubicBezTo>
                  <a:cubicBezTo>
                    <a:pt x="1168" y="41789"/>
                    <a:pt x="1190" y="41728"/>
                    <a:pt x="1216" y="41728"/>
                  </a:cubicBezTo>
                  <a:cubicBezTo>
                    <a:pt x="1268" y="41728"/>
                    <a:pt x="1335" y="41964"/>
                    <a:pt x="1397" y="41964"/>
                  </a:cubicBezTo>
                  <a:cubicBezTo>
                    <a:pt x="1409" y="41964"/>
                    <a:pt x="1421" y="41955"/>
                    <a:pt x="1432" y="41935"/>
                  </a:cubicBezTo>
                  <a:cubicBezTo>
                    <a:pt x="1323" y="41629"/>
                    <a:pt x="1502" y="41248"/>
                    <a:pt x="1362" y="41046"/>
                  </a:cubicBezTo>
                  <a:lnTo>
                    <a:pt x="1362" y="41046"/>
                  </a:lnTo>
                  <a:cubicBezTo>
                    <a:pt x="1349" y="41177"/>
                    <a:pt x="1336" y="41225"/>
                    <a:pt x="1322" y="41225"/>
                  </a:cubicBezTo>
                  <a:cubicBezTo>
                    <a:pt x="1290" y="41225"/>
                    <a:pt x="1254" y="40949"/>
                    <a:pt x="1211" y="40883"/>
                  </a:cubicBezTo>
                  <a:cubicBezTo>
                    <a:pt x="1214" y="40695"/>
                    <a:pt x="1222" y="40643"/>
                    <a:pt x="1234" y="40643"/>
                  </a:cubicBezTo>
                  <a:cubicBezTo>
                    <a:pt x="1247" y="40643"/>
                    <a:pt x="1264" y="40716"/>
                    <a:pt x="1284" y="40716"/>
                  </a:cubicBezTo>
                  <a:cubicBezTo>
                    <a:pt x="1296" y="40716"/>
                    <a:pt x="1310" y="40685"/>
                    <a:pt x="1323" y="40580"/>
                  </a:cubicBezTo>
                  <a:cubicBezTo>
                    <a:pt x="1310" y="40423"/>
                    <a:pt x="1257" y="40234"/>
                    <a:pt x="1211" y="40234"/>
                  </a:cubicBezTo>
                  <a:cubicBezTo>
                    <a:pt x="1189" y="40234"/>
                    <a:pt x="1168" y="40281"/>
                    <a:pt x="1154" y="40402"/>
                  </a:cubicBezTo>
                  <a:cubicBezTo>
                    <a:pt x="1185" y="40076"/>
                    <a:pt x="1050" y="39706"/>
                    <a:pt x="1136" y="39339"/>
                  </a:cubicBezTo>
                  <a:cubicBezTo>
                    <a:pt x="1143" y="39327"/>
                    <a:pt x="1150" y="39321"/>
                    <a:pt x="1155" y="39321"/>
                  </a:cubicBezTo>
                  <a:cubicBezTo>
                    <a:pt x="1209" y="39321"/>
                    <a:pt x="1189" y="39847"/>
                    <a:pt x="1222" y="39847"/>
                  </a:cubicBezTo>
                  <a:cubicBezTo>
                    <a:pt x="1227" y="39847"/>
                    <a:pt x="1232" y="39836"/>
                    <a:pt x="1240" y="39812"/>
                  </a:cubicBezTo>
                  <a:cubicBezTo>
                    <a:pt x="1248" y="39034"/>
                    <a:pt x="1023" y="39422"/>
                    <a:pt x="993" y="38699"/>
                  </a:cubicBezTo>
                  <a:cubicBezTo>
                    <a:pt x="979" y="38791"/>
                    <a:pt x="956" y="38829"/>
                    <a:pt x="929" y="38829"/>
                  </a:cubicBezTo>
                  <a:cubicBezTo>
                    <a:pt x="863" y="38829"/>
                    <a:pt x="775" y="38608"/>
                    <a:pt x="737" y="38363"/>
                  </a:cubicBezTo>
                  <a:cubicBezTo>
                    <a:pt x="748" y="38148"/>
                    <a:pt x="756" y="38073"/>
                    <a:pt x="766" y="38073"/>
                  </a:cubicBezTo>
                  <a:cubicBezTo>
                    <a:pt x="787" y="38073"/>
                    <a:pt x="811" y="38459"/>
                    <a:pt x="866" y="38459"/>
                  </a:cubicBezTo>
                  <a:cubicBezTo>
                    <a:pt x="877" y="38459"/>
                    <a:pt x="889" y="38443"/>
                    <a:pt x="903" y="38406"/>
                  </a:cubicBezTo>
                  <a:lnTo>
                    <a:pt x="886" y="38087"/>
                  </a:lnTo>
                  <a:cubicBezTo>
                    <a:pt x="908" y="38024"/>
                    <a:pt x="928" y="37998"/>
                    <a:pt x="948" y="37998"/>
                  </a:cubicBezTo>
                  <a:cubicBezTo>
                    <a:pt x="1049" y="37998"/>
                    <a:pt x="1127" y="38689"/>
                    <a:pt x="1214" y="38689"/>
                  </a:cubicBezTo>
                  <a:cubicBezTo>
                    <a:pt x="1230" y="38689"/>
                    <a:pt x="1246" y="38665"/>
                    <a:pt x="1263" y="38608"/>
                  </a:cubicBezTo>
                  <a:lnTo>
                    <a:pt x="1212" y="38260"/>
                  </a:lnTo>
                  <a:lnTo>
                    <a:pt x="1212" y="38260"/>
                  </a:lnTo>
                  <a:cubicBezTo>
                    <a:pt x="1240" y="38311"/>
                    <a:pt x="1282" y="38374"/>
                    <a:pt x="1320" y="38374"/>
                  </a:cubicBezTo>
                  <a:cubicBezTo>
                    <a:pt x="1341" y="38374"/>
                    <a:pt x="1360" y="38356"/>
                    <a:pt x="1375" y="38306"/>
                  </a:cubicBezTo>
                  <a:cubicBezTo>
                    <a:pt x="1268" y="38217"/>
                    <a:pt x="1350" y="37496"/>
                    <a:pt x="1324" y="37433"/>
                  </a:cubicBezTo>
                  <a:cubicBezTo>
                    <a:pt x="1316" y="37427"/>
                    <a:pt x="1309" y="37424"/>
                    <a:pt x="1304" y="37424"/>
                  </a:cubicBezTo>
                  <a:cubicBezTo>
                    <a:pt x="1258" y="37424"/>
                    <a:pt x="1330" y="37664"/>
                    <a:pt x="1292" y="37664"/>
                  </a:cubicBezTo>
                  <a:cubicBezTo>
                    <a:pt x="1289" y="37664"/>
                    <a:pt x="1285" y="37662"/>
                    <a:pt x="1280" y="37658"/>
                  </a:cubicBezTo>
                  <a:cubicBezTo>
                    <a:pt x="1255" y="37289"/>
                    <a:pt x="1105" y="37126"/>
                    <a:pt x="1162" y="36558"/>
                  </a:cubicBezTo>
                  <a:lnTo>
                    <a:pt x="1162" y="36558"/>
                  </a:lnTo>
                  <a:cubicBezTo>
                    <a:pt x="1179" y="36645"/>
                    <a:pt x="1196" y="36674"/>
                    <a:pt x="1213" y="36674"/>
                  </a:cubicBezTo>
                  <a:cubicBezTo>
                    <a:pt x="1249" y="36674"/>
                    <a:pt x="1283" y="36543"/>
                    <a:pt x="1315" y="36543"/>
                  </a:cubicBezTo>
                  <a:cubicBezTo>
                    <a:pt x="1322" y="36543"/>
                    <a:pt x="1329" y="36550"/>
                    <a:pt x="1336" y="36567"/>
                  </a:cubicBezTo>
                  <a:cubicBezTo>
                    <a:pt x="1373" y="36291"/>
                    <a:pt x="1228" y="36481"/>
                    <a:pt x="1280" y="36085"/>
                  </a:cubicBezTo>
                  <a:lnTo>
                    <a:pt x="1280" y="36085"/>
                  </a:lnTo>
                  <a:lnTo>
                    <a:pt x="1333" y="36129"/>
                  </a:lnTo>
                  <a:cubicBezTo>
                    <a:pt x="1350" y="34653"/>
                    <a:pt x="1340" y="32811"/>
                    <a:pt x="1118" y="31541"/>
                  </a:cubicBezTo>
                  <a:cubicBezTo>
                    <a:pt x="1209" y="31308"/>
                    <a:pt x="1218" y="30832"/>
                    <a:pt x="1280" y="30095"/>
                  </a:cubicBezTo>
                  <a:lnTo>
                    <a:pt x="1280" y="30095"/>
                  </a:lnTo>
                  <a:cubicBezTo>
                    <a:pt x="1270" y="30197"/>
                    <a:pt x="1258" y="30237"/>
                    <a:pt x="1244" y="30237"/>
                  </a:cubicBezTo>
                  <a:cubicBezTo>
                    <a:pt x="1215" y="30237"/>
                    <a:pt x="1184" y="30051"/>
                    <a:pt x="1176" y="29925"/>
                  </a:cubicBezTo>
                  <a:lnTo>
                    <a:pt x="1280" y="29571"/>
                  </a:lnTo>
                  <a:cubicBezTo>
                    <a:pt x="1341" y="29140"/>
                    <a:pt x="1242" y="28578"/>
                    <a:pt x="1183" y="28180"/>
                  </a:cubicBezTo>
                  <a:cubicBezTo>
                    <a:pt x="1204" y="28110"/>
                    <a:pt x="1231" y="28088"/>
                    <a:pt x="1260" y="28068"/>
                  </a:cubicBezTo>
                  <a:cubicBezTo>
                    <a:pt x="1329" y="27686"/>
                    <a:pt x="1201" y="27670"/>
                    <a:pt x="1178" y="27523"/>
                  </a:cubicBezTo>
                  <a:lnTo>
                    <a:pt x="1252" y="27273"/>
                  </a:lnTo>
                  <a:lnTo>
                    <a:pt x="1180" y="27218"/>
                  </a:lnTo>
                  <a:cubicBezTo>
                    <a:pt x="1140" y="26852"/>
                    <a:pt x="1155" y="26372"/>
                    <a:pt x="1258" y="26372"/>
                  </a:cubicBezTo>
                  <a:cubicBezTo>
                    <a:pt x="1263" y="26372"/>
                    <a:pt x="1268" y="26373"/>
                    <a:pt x="1274" y="26376"/>
                  </a:cubicBezTo>
                  <a:cubicBezTo>
                    <a:pt x="1259" y="26276"/>
                    <a:pt x="1245" y="26177"/>
                    <a:pt x="1226" y="26177"/>
                  </a:cubicBezTo>
                  <a:cubicBezTo>
                    <a:pt x="1218" y="26177"/>
                    <a:pt x="1209" y="26197"/>
                    <a:pt x="1200" y="26245"/>
                  </a:cubicBezTo>
                  <a:cubicBezTo>
                    <a:pt x="1264" y="25846"/>
                    <a:pt x="1263" y="24824"/>
                    <a:pt x="1224" y="24146"/>
                  </a:cubicBezTo>
                  <a:lnTo>
                    <a:pt x="1224" y="24146"/>
                  </a:lnTo>
                  <a:cubicBezTo>
                    <a:pt x="1194" y="24473"/>
                    <a:pt x="1158" y="24445"/>
                    <a:pt x="1084" y="24473"/>
                  </a:cubicBezTo>
                  <a:cubicBezTo>
                    <a:pt x="958" y="24372"/>
                    <a:pt x="1108" y="24318"/>
                    <a:pt x="1034" y="24040"/>
                  </a:cubicBezTo>
                  <a:cubicBezTo>
                    <a:pt x="1065" y="24036"/>
                    <a:pt x="1096" y="23901"/>
                    <a:pt x="1124" y="23901"/>
                  </a:cubicBezTo>
                  <a:cubicBezTo>
                    <a:pt x="1138" y="23901"/>
                    <a:pt x="1152" y="23939"/>
                    <a:pt x="1164" y="24056"/>
                  </a:cubicBezTo>
                  <a:cubicBezTo>
                    <a:pt x="1324" y="23135"/>
                    <a:pt x="1195" y="21851"/>
                    <a:pt x="1227" y="20695"/>
                  </a:cubicBezTo>
                  <a:cubicBezTo>
                    <a:pt x="1208" y="20461"/>
                    <a:pt x="1187" y="20534"/>
                    <a:pt x="1154" y="20420"/>
                  </a:cubicBezTo>
                  <a:cubicBezTo>
                    <a:pt x="1281" y="19690"/>
                    <a:pt x="1147" y="18796"/>
                    <a:pt x="1203" y="18009"/>
                  </a:cubicBezTo>
                  <a:lnTo>
                    <a:pt x="1203" y="18009"/>
                  </a:lnTo>
                  <a:cubicBezTo>
                    <a:pt x="1191" y="18048"/>
                    <a:pt x="1175" y="18066"/>
                    <a:pt x="1157" y="18066"/>
                  </a:cubicBezTo>
                  <a:cubicBezTo>
                    <a:pt x="1093" y="18066"/>
                    <a:pt x="1003" y="17840"/>
                    <a:pt x="1000" y="17499"/>
                  </a:cubicBezTo>
                  <a:cubicBezTo>
                    <a:pt x="896" y="17021"/>
                    <a:pt x="1144" y="17307"/>
                    <a:pt x="1207" y="16875"/>
                  </a:cubicBezTo>
                  <a:cubicBezTo>
                    <a:pt x="1158" y="16662"/>
                    <a:pt x="1145" y="16258"/>
                    <a:pt x="1152" y="16088"/>
                  </a:cubicBezTo>
                  <a:lnTo>
                    <a:pt x="1152" y="16088"/>
                  </a:lnTo>
                  <a:lnTo>
                    <a:pt x="1171" y="16101"/>
                  </a:lnTo>
                  <a:cubicBezTo>
                    <a:pt x="1114" y="15839"/>
                    <a:pt x="1083" y="15423"/>
                    <a:pt x="1132" y="15110"/>
                  </a:cubicBezTo>
                  <a:lnTo>
                    <a:pt x="1132" y="15110"/>
                  </a:lnTo>
                  <a:lnTo>
                    <a:pt x="1138" y="15159"/>
                  </a:lnTo>
                  <a:cubicBezTo>
                    <a:pt x="1148" y="14903"/>
                    <a:pt x="1212" y="14607"/>
                    <a:pt x="1204" y="14339"/>
                  </a:cubicBezTo>
                  <a:cubicBezTo>
                    <a:pt x="1108" y="14218"/>
                    <a:pt x="1167" y="13565"/>
                    <a:pt x="1081" y="13407"/>
                  </a:cubicBezTo>
                  <a:cubicBezTo>
                    <a:pt x="1085" y="13394"/>
                    <a:pt x="1089" y="13393"/>
                    <a:pt x="1093" y="13393"/>
                  </a:cubicBezTo>
                  <a:cubicBezTo>
                    <a:pt x="1093" y="13393"/>
                    <a:pt x="1094" y="13393"/>
                    <a:pt x="1094" y="13393"/>
                  </a:cubicBezTo>
                  <a:cubicBezTo>
                    <a:pt x="1100" y="13393"/>
                    <a:pt x="1108" y="13392"/>
                    <a:pt x="1119" y="13352"/>
                  </a:cubicBezTo>
                  <a:lnTo>
                    <a:pt x="1038" y="13329"/>
                  </a:lnTo>
                  <a:lnTo>
                    <a:pt x="1084" y="12798"/>
                  </a:lnTo>
                  <a:cubicBezTo>
                    <a:pt x="1116" y="12913"/>
                    <a:pt x="1153" y="12941"/>
                    <a:pt x="1175" y="13090"/>
                  </a:cubicBezTo>
                  <a:cubicBezTo>
                    <a:pt x="1231" y="12523"/>
                    <a:pt x="1099" y="12899"/>
                    <a:pt x="1054" y="12599"/>
                  </a:cubicBezTo>
                  <a:cubicBezTo>
                    <a:pt x="995" y="12202"/>
                    <a:pt x="1076" y="12225"/>
                    <a:pt x="1111" y="12033"/>
                  </a:cubicBezTo>
                  <a:lnTo>
                    <a:pt x="1111" y="12033"/>
                  </a:lnTo>
                  <a:cubicBezTo>
                    <a:pt x="1152" y="12197"/>
                    <a:pt x="1092" y="12324"/>
                    <a:pt x="1107" y="12423"/>
                  </a:cubicBezTo>
                  <a:cubicBezTo>
                    <a:pt x="1120" y="12467"/>
                    <a:pt x="1129" y="12485"/>
                    <a:pt x="1135" y="12485"/>
                  </a:cubicBezTo>
                  <a:cubicBezTo>
                    <a:pt x="1160" y="12485"/>
                    <a:pt x="1142" y="12182"/>
                    <a:pt x="1180" y="12175"/>
                  </a:cubicBezTo>
                  <a:cubicBezTo>
                    <a:pt x="1183" y="12090"/>
                    <a:pt x="1083" y="12054"/>
                    <a:pt x="1103" y="11764"/>
                  </a:cubicBezTo>
                  <a:cubicBezTo>
                    <a:pt x="1112" y="11525"/>
                    <a:pt x="1088" y="10986"/>
                    <a:pt x="1162" y="10986"/>
                  </a:cubicBezTo>
                  <a:cubicBezTo>
                    <a:pt x="1166" y="10986"/>
                    <a:pt x="1171" y="10988"/>
                    <a:pt x="1176" y="10992"/>
                  </a:cubicBezTo>
                  <a:cubicBezTo>
                    <a:pt x="1129" y="10776"/>
                    <a:pt x="1138" y="10523"/>
                    <a:pt x="1098" y="10360"/>
                  </a:cubicBezTo>
                  <a:cubicBezTo>
                    <a:pt x="1081" y="10566"/>
                    <a:pt x="1059" y="10940"/>
                    <a:pt x="1001" y="10984"/>
                  </a:cubicBezTo>
                  <a:cubicBezTo>
                    <a:pt x="990" y="10798"/>
                    <a:pt x="966" y="10431"/>
                    <a:pt x="1004" y="10372"/>
                  </a:cubicBezTo>
                  <a:lnTo>
                    <a:pt x="1024" y="10496"/>
                  </a:lnTo>
                  <a:cubicBezTo>
                    <a:pt x="1011" y="10357"/>
                    <a:pt x="1021" y="10031"/>
                    <a:pt x="987" y="10031"/>
                  </a:cubicBezTo>
                  <a:cubicBezTo>
                    <a:pt x="979" y="10031"/>
                    <a:pt x="969" y="10048"/>
                    <a:pt x="955" y="10091"/>
                  </a:cubicBezTo>
                  <a:lnTo>
                    <a:pt x="1065" y="9724"/>
                  </a:lnTo>
                  <a:cubicBezTo>
                    <a:pt x="996" y="9580"/>
                    <a:pt x="1000" y="9189"/>
                    <a:pt x="984" y="8871"/>
                  </a:cubicBezTo>
                  <a:cubicBezTo>
                    <a:pt x="986" y="8871"/>
                    <a:pt x="989" y="8870"/>
                    <a:pt x="992" y="8870"/>
                  </a:cubicBezTo>
                  <a:cubicBezTo>
                    <a:pt x="1032" y="8870"/>
                    <a:pt x="1073" y="8914"/>
                    <a:pt x="1108" y="8914"/>
                  </a:cubicBezTo>
                  <a:cubicBezTo>
                    <a:pt x="1153" y="8914"/>
                    <a:pt x="1188" y="8843"/>
                    <a:pt x="1200" y="8519"/>
                  </a:cubicBezTo>
                  <a:lnTo>
                    <a:pt x="1107" y="8007"/>
                  </a:lnTo>
                  <a:cubicBezTo>
                    <a:pt x="1100" y="7785"/>
                    <a:pt x="1113" y="7698"/>
                    <a:pt x="1148" y="7698"/>
                  </a:cubicBezTo>
                  <a:cubicBezTo>
                    <a:pt x="1155" y="7698"/>
                    <a:pt x="1163" y="7702"/>
                    <a:pt x="1173" y="7709"/>
                  </a:cubicBezTo>
                  <a:cubicBezTo>
                    <a:pt x="1224" y="6788"/>
                    <a:pt x="921" y="6766"/>
                    <a:pt x="1001" y="6041"/>
                  </a:cubicBezTo>
                  <a:lnTo>
                    <a:pt x="1001" y="6041"/>
                  </a:lnTo>
                  <a:cubicBezTo>
                    <a:pt x="1036" y="6139"/>
                    <a:pt x="1060" y="6180"/>
                    <a:pt x="1079" y="6180"/>
                  </a:cubicBezTo>
                  <a:cubicBezTo>
                    <a:pt x="1119" y="6180"/>
                    <a:pt x="1130" y="5990"/>
                    <a:pt x="1150" y="5768"/>
                  </a:cubicBezTo>
                  <a:cubicBezTo>
                    <a:pt x="1132" y="5754"/>
                    <a:pt x="1097" y="5724"/>
                    <a:pt x="1092" y="5590"/>
                  </a:cubicBezTo>
                  <a:lnTo>
                    <a:pt x="1092" y="5590"/>
                  </a:lnTo>
                  <a:cubicBezTo>
                    <a:pt x="1042" y="5683"/>
                    <a:pt x="1168" y="5780"/>
                    <a:pt x="1095" y="6030"/>
                  </a:cubicBezTo>
                  <a:cubicBezTo>
                    <a:pt x="1089" y="6037"/>
                    <a:pt x="1083" y="6040"/>
                    <a:pt x="1079" y="6040"/>
                  </a:cubicBezTo>
                  <a:cubicBezTo>
                    <a:pt x="1032" y="6040"/>
                    <a:pt x="1048" y="5718"/>
                    <a:pt x="1028" y="5582"/>
                  </a:cubicBezTo>
                  <a:cubicBezTo>
                    <a:pt x="1262" y="4939"/>
                    <a:pt x="1084" y="3441"/>
                    <a:pt x="1195" y="2394"/>
                  </a:cubicBezTo>
                  <a:lnTo>
                    <a:pt x="1195" y="2394"/>
                  </a:lnTo>
                  <a:cubicBezTo>
                    <a:pt x="1187" y="2398"/>
                    <a:pt x="1180" y="2400"/>
                    <a:pt x="1174" y="2400"/>
                  </a:cubicBezTo>
                  <a:cubicBezTo>
                    <a:pt x="1076" y="2400"/>
                    <a:pt x="1155" y="1913"/>
                    <a:pt x="1109" y="1714"/>
                  </a:cubicBezTo>
                  <a:lnTo>
                    <a:pt x="1109" y="1714"/>
                  </a:lnTo>
                  <a:cubicBezTo>
                    <a:pt x="1115" y="1717"/>
                    <a:pt x="1121" y="1718"/>
                    <a:pt x="1126" y="1718"/>
                  </a:cubicBezTo>
                  <a:cubicBezTo>
                    <a:pt x="1230" y="1718"/>
                    <a:pt x="1088" y="1112"/>
                    <a:pt x="1168" y="840"/>
                  </a:cubicBezTo>
                  <a:lnTo>
                    <a:pt x="1168" y="840"/>
                  </a:lnTo>
                  <a:lnTo>
                    <a:pt x="1034" y="998"/>
                  </a:lnTo>
                  <a:cubicBezTo>
                    <a:pt x="1083" y="588"/>
                    <a:pt x="986"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10800000">
              <a:off x="6788584" y="-42325"/>
              <a:ext cx="62974" cy="2150134"/>
            </a:xfrm>
            <a:custGeom>
              <a:avLst/>
              <a:gdLst/>
              <a:ahLst/>
              <a:cxnLst/>
              <a:rect l="l" t="t" r="r" b="b"/>
              <a:pathLst>
                <a:path w="1507" h="51454" extrusionOk="0">
                  <a:moveTo>
                    <a:pt x="162" y="1"/>
                  </a:moveTo>
                  <a:cubicBezTo>
                    <a:pt x="144" y="600"/>
                    <a:pt x="100" y="1174"/>
                    <a:pt x="158" y="1562"/>
                  </a:cubicBezTo>
                  <a:cubicBezTo>
                    <a:pt x="150" y="1545"/>
                    <a:pt x="143" y="1538"/>
                    <a:pt x="137" y="1538"/>
                  </a:cubicBezTo>
                  <a:cubicBezTo>
                    <a:pt x="91" y="1538"/>
                    <a:pt x="102" y="1980"/>
                    <a:pt x="72" y="2150"/>
                  </a:cubicBezTo>
                  <a:cubicBezTo>
                    <a:pt x="278" y="2796"/>
                    <a:pt x="0" y="3886"/>
                    <a:pt x="139" y="4694"/>
                  </a:cubicBezTo>
                  <a:lnTo>
                    <a:pt x="102" y="4668"/>
                  </a:lnTo>
                  <a:lnTo>
                    <a:pt x="102" y="4668"/>
                  </a:lnTo>
                  <a:cubicBezTo>
                    <a:pt x="118" y="7084"/>
                    <a:pt x="71" y="9716"/>
                    <a:pt x="164" y="12237"/>
                  </a:cubicBezTo>
                  <a:cubicBezTo>
                    <a:pt x="188" y="13656"/>
                    <a:pt x="3" y="15255"/>
                    <a:pt x="95" y="16816"/>
                  </a:cubicBezTo>
                  <a:cubicBezTo>
                    <a:pt x="121" y="17101"/>
                    <a:pt x="167" y="16874"/>
                    <a:pt x="186" y="17106"/>
                  </a:cubicBezTo>
                  <a:cubicBezTo>
                    <a:pt x="184" y="17246"/>
                    <a:pt x="175" y="17285"/>
                    <a:pt x="164" y="17285"/>
                  </a:cubicBezTo>
                  <a:cubicBezTo>
                    <a:pt x="149" y="17285"/>
                    <a:pt x="129" y="17218"/>
                    <a:pt x="113" y="17218"/>
                  </a:cubicBezTo>
                  <a:cubicBezTo>
                    <a:pt x="107" y="17218"/>
                    <a:pt x="102" y="17228"/>
                    <a:pt x="98" y="17255"/>
                  </a:cubicBezTo>
                  <a:cubicBezTo>
                    <a:pt x="181" y="18023"/>
                    <a:pt x="80" y="19036"/>
                    <a:pt x="82" y="19999"/>
                  </a:cubicBezTo>
                  <a:cubicBezTo>
                    <a:pt x="111" y="20097"/>
                    <a:pt x="122" y="20309"/>
                    <a:pt x="155" y="20309"/>
                  </a:cubicBezTo>
                  <a:cubicBezTo>
                    <a:pt x="161" y="20309"/>
                    <a:pt x="167" y="20304"/>
                    <a:pt x="174" y="20291"/>
                  </a:cubicBezTo>
                  <a:lnTo>
                    <a:pt x="174" y="20291"/>
                  </a:lnTo>
                  <a:cubicBezTo>
                    <a:pt x="34" y="21359"/>
                    <a:pt x="223" y="22821"/>
                    <a:pt x="119" y="23919"/>
                  </a:cubicBezTo>
                  <a:cubicBezTo>
                    <a:pt x="147" y="23861"/>
                    <a:pt x="168" y="23835"/>
                    <a:pt x="184" y="23835"/>
                  </a:cubicBezTo>
                  <a:cubicBezTo>
                    <a:pt x="276" y="23835"/>
                    <a:pt x="222" y="24623"/>
                    <a:pt x="257" y="24948"/>
                  </a:cubicBezTo>
                  <a:cubicBezTo>
                    <a:pt x="251" y="25097"/>
                    <a:pt x="227" y="25156"/>
                    <a:pt x="202" y="25156"/>
                  </a:cubicBezTo>
                  <a:cubicBezTo>
                    <a:pt x="190" y="25156"/>
                    <a:pt x="179" y="25144"/>
                    <a:pt x="169" y="25124"/>
                  </a:cubicBezTo>
                  <a:lnTo>
                    <a:pt x="169" y="25124"/>
                  </a:lnTo>
                  <a:cubicBezTo>
                    <a:pt x="190" y="25944"/>
                    <a:pt x="195" y="26371"/>
                    <a:pt x="145" y="27350"/>
                  </a:cubicBezTo>
                  <a:cubicBezTo>
                    <a:pt x="164" y="27802"/>
                    <a:pt x="261" y="27924"/>
                    <a:pt x="233" y="28469"/>
                  </a:cubicBezTo>
                  <a:cubicBezTo>
                    <a:pt x="110" y="28808"/>
                    <a:pt x="229" y="29605"/>
                    <a:pt x="184" y="30137"/>
                  </a:cubicBezTo>
                  <a:cubicBezTo>
                    <a:pt x="193" y="30126"/>
                    <a:pt x="202" y="30120"/>
                    <a:pt x="211" y="30120"/>
                  </a:cubicBezTo>
                  <a:cubicBezTo>
                    <a:pt x="303" y="30120"/>
                    <a:pt x="371" y="30728"/>
                    <a:pt x="329" y="31213"/>
                  </a:cubicBezTo>
                  <a:lnTo>
                    <a:pt x="179" y="31050"/>
                  </a:lnTo>
                  <a:lnTo>
                    <a:pt x="179" y="31050"/>
                  </a:lnTo>
                  <a:cubicBezTo>
                    <a:pt x="275" y="32746"/>
                    <a:pt x="105" y="35188"/>
                    <a:pt x="293" y="37174"/>
                  </a:cubicBezTo>
                  <a:lnTo>
                    <a:pt x="205" y="37322"/>
                  </a:lnTo>
                  <a:cubicBezTo>
                    <a:pt x="306" y="39371"/>
                    <a:pt x="198" y="41384"/>
                    <a:pt x="368" y="43356"/>
                  </a:cubicBezTo>
                  <a:cubicBezTo>
                    <a:pt x="321" y="43888"/>
                    <a:pt x="291" y="44738"/>
                    <a:pt x="291" y="45261"/>
                  </a:cubicBezTo>
                  <a:cubicBezTo>
                    <a:pt x="367" y="45980"/>
                    <a:pt x="359" y="46234"/>
                    <a:pt x="479" y="46724"/>
                  </a:cubicBezTo>
                  <a:cubicBezTo>
                    <a:pt x="486" y="46992"/>
                    <a:pt x="416" y="47156"/>
                    <a:pt x="386" y="47259"/>
                  </a:cubicBezTo>
                  <a:cubicBezTo>
                    <a:pt x="363" y="48161"/>
                    <a:pt x="239" y="49025"/>
                    <a:pt x="379" y="49749"/>
                  </a:cubicBezTo>
                  <a:lnTo>
                    <a:pt x="305" y="49777"/>
                  </a:lnTo>
                  <a:cubicBezTo>
                    <a:pt x="356" y="50248"/>
                    <a:pt x="413" y="50860"/>
                    <a:pt x="420" y="51454"/>
                  </a:cubicBezTo>
                  <a:lnTo>
                    <a:pt x="1265" y="51454"/>
                  </a:lnTo>
                  <a:cubicBezTo>
                    <a:pt x="1195" y="51261"/>
                    <a:pt x="1139" y="50890"/>
                    <a:pt x="1061" y="50890"/>
                  </a:cubicBezTo>
                  <a:cubicBezTo>
                    <a:pt x="1033" y="50890"/>
                    <a:pt x="1003" y="50936"/>
                    <a:pt x="969" y="51052"/>
                  </a:cubicBezTo>
                  <a:cubicBezTo>
                    <a:pt x="940" y="50854"/>
                    <a:pt x="901" y="50605"/>
                    <a:pt x="920" y="50400"/>
                  </a:cubicBezTo>
                  <a:lnTo>
                    <a:pt x="920" y="50400"/>
                  </a:lnTo>
                  <a:cubicBezTo>
                    <a:pt x="938" y="50436"/>
                    <a:pt x="953" y="50450"/>
                    <a:pt x="965" y="50450"/>
                  </a:cubicBezTo>
                  <a:cubicBezTo>
                    <a:pt x="1007" y="50450"/>
                    <a:pt x="1019" y="50284"/>
                    <a:pt x="1050" y="50284"/>
                  </a:cubicBezTo>
                  <a:cubicBezTo>
                    <a:pt x="1065" y="50284"/>
                    <a:pt x="1083" y="50319"/>
                    <a:pt x="1111" y="50421"/>
                  </a:cubicBezTo>
                  <a:lnTo>
                    <a:pt x="1112" y="50121"/>
                  </a:lnTo>
                  <a:lnTo>
                    <a:pt x="1243" y="50573"/>
                  </a:lnTo>
                  <a:cubicBezTo>
                    <a:pt x="1320" y="50241"/>
                    <a:pt x="1394" y="49688"/>
                    <a:pt x="1448" y="49510"/>
                  </a:cubicBezTo>
                  <a:cubicBezTo>
                    <a:pt x="1432" y="49368"/>
                    <a:pt x="1415" y="49334"/>
                    <a:pt x="1398" y="49334"/>
                  </a:cubicBezTo>
                  <a:cubicBezTo>
                    <a:pt x="1382" y="49334"/>
                    <a:pt x="1367" y="49366"/>
                    <a:pt x="1353" y="49366"/>
                  </a:cubicBezTo>
                  <a:cubicBezTo>
                    <a:pt x="1337" y="49366"/>
                    <a:pt x="1324" y="49324"/>
                    <a:pt x="1314" y="49143"/>
                  </a:cubicBezTo>
                  <a:lnTo>
                    <a:pt x="1314" y="49143"/>
                  </a:lnTo>
                  <a:cubicBezTo>
                    <a:pt x="1326" y="49179"/>
                    <a:pt x="1337" y="49194"/>
                    <a:pt x="1348" y="49194"/>
                  </a:cubicBezTo>
                  <a:cubicBezTo>
                    <a:pt x="1388" y="49194"/>
                    <a:pt x="1419" y="48962"/>
                    <a:pt x="1418" y="48786"/>
                  </a:cubicBezTo>
                  <a:lnTo>
                    <a:pt x="1418" y="48786"/>
                  </a:lnTo>
                  <a:cubicBezTo>
                    <a:pt x="1405" y="48923"/>
                    <a:pt x="1385" y="48977"/>
                    <a:pt x="1362" y="48977"/>
                  </a:cubicBezTo>
                  <a:cubicBezTo>
                    <a:pt x="1313" y="48977"/>
                    <a:pt x="1253" y="48707"/>
                    <a:pt x="1234" y="48511"/>
                  </a:cubicBezTo>
                  <a:cubicBezTo>
                    <a:pt x="1232" y="48105"/>
                    <a:pt x="1321" y="47773"/>
                    <a:pt x="1355" y="47773"/>
                  </a:cubicBezTo>
                  <a:cubicBezTo>
                    <a:pt x="1358" y="47773"/>
                    <a:pt x="1360" y="47776"/>
                    <a:pt x="1362" y="47781"/>
                  </a:cubicBezTo>
                  <a:lnTo>
                    <a:pt x="1437" y="48121"/>
                  </a:lnTo>
                  <a:cubicBezTo>
                    <a:pt x="1399" y="47914"/>
                    <a:pt x="1496" y="48030"/>
                    <a:pt x="1464" y="47734"/>
                  </a:cubicBezTo>
                  <a:cubicBezTo>
                    <a:pt x="1404" y="47640"/>
                    <a:pt x="1309" y="47435"/>
                    <a:pt x="1231" y="47325"/>
                  </a:cubicBezTo>
                  <a:cubicBezTo>
                    <a:pt x="1204" y="47045"/>
                    <a:pt x="1283" y="46845"/>
                    <a:pt x="1270" y="46746"/>
                  </a:cubicBezTo>
                  <a:lnTo>
                    <a:pt x="1270" y="46746"/>
                  </a:lnTo>
                  <a:lnTo>
                    <a:pt x="1337" y="47192"/>
                  </a:lnTo>
                  <a:cubicBezTo>
                    <a:pt x="1311" y="46605"/>
                    <a:pt x="1506" y="47067"/>
                    <a:pt x="1463" y="46463"/>
                  </a:cubicBezTo>
                  <a:lnTo>
                    <a:pt x="1377" y="46307"/>
                  </a:lnTo>
                  <a:cubicBezTo>
                    <a:pt x="1385" y="46233"/>
                    <a:pt x="1404" y="46183"/>
                    <a:pt x="1424" y="46183"/>
                  </a:cubicBezTo>
                  <a:cubicBezTo>
                    <a:pt x="1430" y="46183"/>
                    <a:pt x="1435" y="46186"/>
                    <a:pt x="1441" y="46193"/>
                  </a:cubicBezTo>
                  <a:cubicBezTo>
                    <a:pt x="1404" y="46062"/>
                    <a:pt x="1410" y="45790"/>
                    <a:pt x="1390" y="45660"/>
                  </a:cubicBezTo>
                  <a:lnTo>
                    <a:pt x="1448" y="45619"/>
                  </a:lnTo>
                  <a:cubicBezTo>
                    <a:pt x="1410" y="45369"/>
                    <a:pt x="1283" y="45053"/>
                    <a:pt x="1395" y="44748"/>
                  </a:cubicBezTo>
                  <a:lnTo>
                    <a:pt x="1395" y="44748"/>
                  </a:lnTo>
                  <a:cubicBezTo>
                    <a:pt x="1259" y="44988"/>
                    <a:pt x="1394" y="45053"/>
                    <a:pt x="1332" y="45483"/>
                  </a:cubicBezTo>
                  <a:cubicBezTo>
                    <a:pt x="1316" y="45526"/>
                    <a:pt x="1302" y="45545"/>
                    <a:pt x="1291" y="45545"/>
                  </a:cubicBezTo>
                  <a:cubicBezTo>
                    <a:pt x="1232" y="45545"/>
                    <a:pt x="1235" y="45042"/>
                    <a:pt x="1222" y="44960"/>
                  </a:cubicBezTo>
                  <a:lnTo>
                    <a:pt x="1222" y="44960"/>
                  </a:lnTo>
                  <a:cubicBezTo>
                    <a:pt x="1225" y="44961"/>
                    <a:pt x="1227" y="44961"/>
                    <a:pt x="1230" y="44961"/>
                  </a:cubicBezTo>
                  <a:cubicBezTo>
                    <a:pt x="1363" y="44961"/>
                    <a:pt x="1236" y="44306"/>
                    <a:pt x="1237" y="44008"/>
                  </a:cubicBezTo>
                  <a:cubicBezTo>
                    <a:pt x="1290" y="43832"/>
                    <a:pt x="1314" y="43677"/>
                    <a:pt x="1345" y="43569"/>
                  </a:cubicBezTo>
                  <a:lnTo>
                    <a:pt x="1248" y="43450"/>
                  </a:lnTo>
                  <a:cubicBezTo>
                    <a:pt x="1436" y="43337"/>
                    <a:pt x="1205" y="42845"/>
                    <a:pt x="1263" y="42499"/>
                  </a:cubicBezTo>
                  <a:lnTo>
                    <a:pt x="1263" y="42499"/>
                  </a:lnTo>
                  <a:cubicBezTo>
                    <a:pt x="1288" y="42575"/>
                    <a:pt x="1316" y="42613"/>
                    <a:pt x="1342" y="42613"/>
                  </a:cubicBezTo>
                  <a:cubicBezTo>
                    <a:pt x="1377" y="42613"/>
                    <a:pt x="1408" y="42546"/>
                    <a:pt x="1423" y="42408"/>
                  </a:cubicBezTo>
                  <a:lnTo>
                    <a:pt x="1423" y="42408"/>
                  </a:lnTo>
                  <a:cubicBezTo>
                    <a:pt x="1400" y="42461"/>
                    <a:pt x="1380" y="42483"/>
                    <a:pt x="1363" y="42483"/>
                  </a:cubicBezTo>
                  <a:cubicBezTo>
                    <a:pt x="1276" y="42483"/>
                    <a:pt x="1239" y="41966"/>
                    <a:pt x="1168" y="41966"/>
                  </a:cubicBezTo>
                  <a:cubicBezTo>
                    <a:pt x="1163" y="41966"/>
                    <a:pt x="1158" y="41968"/>
                    <a:pt x="1153" y="41974"/>
                  </a:cubicBezTo>
                  <a:cubicBezTo>
                    <a:pt x="1168" y="41789"/>
                    <a:pt x="1190" y="41728"/>
                    <a:pt x="1216" y="41728"/>
                  </a:cubicBezTo>
                  <a:cubicBezTo>
                    <a:pt x="1267" y="41728"/>
                    <a:pt x="1335" y="41964"/>
                    <a:pt x="1397" y="41964"/>
                  </a:cubicBezTo>
                  <a:cubicBezTo>
                    <a:pt x="1408" y="41964"/>
                    <a:pt x="1420" y="41955"/>
                    <a:pt x="1431" y="41935"/>
                  </a:cubicBezTo>
                  <a:cubicBezTo>
                    <a:pt x="1322" y="41629"/>
                    <a:pt x="1501" y="41248"/>
                    <a:pt x="1361" y="41046"/>
                  </a:cubicBezTo>
                  <a:lnTo>
                    <a:pt x="1361" y="41046"/>
                  </a:lnTo>
                  <a:cubicBezTo>
                    <a:pt x="1349" y="41177"/>
                    <a:pt x="1336" y="41225"/>
                    <a:pt x="1322" y="41225"/>
                  </a:cubicBezTo>
                  <a:cubicBezTo>
                    <a:pt x="1289" y="41225"/>
                    <a:pt x="1253" y="40949"/>
                    <a:pt x="1210" y="40883"/>
                  </a:cubicBezTo>
                  <a:cubicBezTo>
                    <a:pt x="1214" y="40695"/>
                    <a:pt x="1222" y="40643"/>
                    <a:pt x="1233" y="40643"/>
                  </a:cubicBezTo>
                  <a:cubicBezTo>
                    <a:pt x="1246" y="40643"/>
                    <a:pt x="1264" y="40716"/>
                    <a:pt x="1283" y="40716"/>
                  </a:cubicBezTo>
                  <a:cubicBezTo>
                    <a:pt x="1296" y="40716"/>
                    <a:pt x="1309" y="40685"/>
                    <a:pt x="1322" y="40580"/>
                  </a:cubicBezTo>
                  <a:cubicBezTo>
                    <a:pt x="1309" y="40423"/>
                    <a:pt x="1256" y="40234"/>
                    <a:pt x="1211" y="40234"/>
                  </a:cubicBezTo>
                  <a:cubicBezTo>
                    <a:pt x="1188" y="40234"/>
                    <a:pt x="1167" y="40281"/>
                    <a:pt x="1154" y="40402"/>
                  </a:cubicBezTo>
                  <a:cubicBezTo>
                    <a:pt x="1185" y="40076"/>
                    <a:pt x="1049" y="39706"/>
                    <a:pt x="1135" y="39339"/>
                  </a:cubicBezTo>
                  <a:cubicBezTo>
                    <a:pt x="1143" y="39327"/>
                    <a:pt x="1149" y="39321"/>
                    <a:pt x="1155" y="39321"/>
                  </a:cubicBezTo>
                  <a:cubicBezTo>
                    <a:pt x="1209" y="39321"/>
                    <a:pt x="1189" y="39847"/>
                    <a:pt x="1222" y="39847"/>
                  </a:cubicBezTo>
                  <a:cubicBezTo>
                    <a:pt x="1226" y="39847"/>
                    <a:pt x="1232" y="39836"/>
                    <a:pt x="1239" y="39812"/>
                  </a:cubicBezTo>
                  <a:cubicBezTo>
                    <a:pt x="1247" y="39034"/>
                    <a:pt x="1022" y="39422"/>
                    <a:pt x="993" y="38699"/>
                  </a:cubicBezTo>
                  <a:cubicBezTo>
                    <a:pt x="979" y="38791"/>
                    <a:pt x="955" y="38829"/>
                    <a:pt x="928" y="38829"/>
                  </a:cubicBezTo>
                  <a:cubicBezTo>
                    <a:pt x="863" y="38829"/>
                    <a:pt x="774" y="38608"/>
                    <a:pt x="737" y="38363"/>
                  </a:cubicBezTo>
                  <a:cubicBezTo>
                    <a:pt x="747" y="38148"/>
                    <a:pt x="756" y="38073"/>
                    <a:pt x="765" y="38073"/>
                  </a:cubicBezTo>
                  <a:cubicBezTo>
                    <a:pt x="786" y="38073"/>
                    <a:pt x="810" y="38459"/>
                    <a:pt x="865" y="38459"/>
                  </a:cubicBezTo>
                  <a:cubicBezTo>
                    <a:pt x="876" y="38459"/>
                    <a:pt x="888" y="38443"/>
                    <a:pt x="902" y="38406"/>
                  </a:cubicBezTo>
                  <a:lnTo>
                    <a:pt x="886" y="38087"/>
                  </a:lnTo>
                  <a:cubicBezTo>
                    <a:pt x="907" y="38024"/>
                    <a:pt x="928" y="37998"/>
                    <a:pt x="948" y="37998"/>
                  </a:cubicBezTo>
                  <a:cubicBezTo>
                    <a:pt x="1049" y="37998"/>
                    <a:pt x="1127" y="38689"/>
                    <a:pt x="1213" y="38689"/>
                  </a:cubicBezTo>
                  <a:cubicBezTo>
                    <a:pt x="1229" y="38689"/>
                    <a:pt x="1246" y="38665"/>
                    <a:pt x="1263" y="38608"/>
                  </a:cubicBezTo>
                  <a:lnTo>
                    <a:pt x="1211" y="38260"/>
                  </a:lnTo>
                  <a:lnTo>
                    <a:pt x="1211" y="38260"/>
                  </a:lnTo>
                  <a:cubicBezTo>
                    <a:pt x="1239" y="38311"/>
                    <a:pt x="1282" y="38374"/>
                    <a:pt x="1320" y="38374"/>
                  </a:cubicBezTo>
                  <a:cubicBezTo>
                    <a:pt x="1341" y="38374"/>
                    <a:pt x="1360" y="38356"/>
                    <a:pt x="1375" y="38306"/>
                  </a:cubicBezTo>
                  <a:cubicBezTo>
                    <a:pt x="1268" y="38217"/>
                    <a:pt x="1349" y="37496"/>
                    <a:pt x="1323" y="37433"/>
                  </a:cubicBezTo>
                  <a:cubicBezTo>
                    <a:pt x="1315" y="37427"/>
                    <a:pt x="1309" y="37424"/>
                    <a:pt x="1303" y="37424"/>
                  </a:cubicBezTo>
                  <a:cubicBezTo>
                    <a:pt x="1258" y="37424"/>
                    <a:pt x="1329" y="37664"/>
                    <a:pt x="1292" y="37664"/>
                  </a:cubicBezTo>
                  <a:cubicBezTo>
                    <a:pt x="1289" y="37664"/>
                    <a:pt x="1284" y="37662"/>
                    <a:pt x="1279" y="37658"/>
                  </a:cubicBezTo>
                  <a:cubicBezTo>
                    <a:pt x="1255" y="37289"/>
                    <a:pt x="1105" y="37126"/>
                    <a:pt x="1161" y="36558"/>
                  </a:cubicBezTo>
                  <a:lnTo>
                    <a:pt x="1161" y="36558"/>
                  </a:lnTo>
                  <a:cubicBezTo>
                    <a:pt x="1178" y="36645"/>
                    <a:pt x="1196" y="36674"/>
                    <a:pt x="1213" y="36674"/>
                  </a:cubicBezTo>
                  <a:cubicBezTo>
                    <a:pt x="1248" y="36674"/>
                    <a:pt x="1283" y="36543"/>
                    <a:pt x="1314" y="36543"/>
                  </a:cubicBezTo>
                  <a:cubicBezTo>
                    <a:pt x="1322" y="36543"/>
                    <a:pt x="1329" y="36550"/>
                    <a:pt x="1336" y="36567"/>
                  </a:cubicBezTo>
                  <a:cubicBezTo>
                    <a:pt x="1373" y="36291"/>
                    <a:pt x="1228" y="36481"/>
                    <a:pt x="1279" y="36085"/>
                  </a:cubicBezTo>
                  <a:lnTo>
                    <a:pt x="1279" y="36085"/>
                  </a:lnTo>
                  <a:lnTo>
                    <a:pt x="1333" y="36129"/>
                  </a:lnTo>
                  <a:cubicBezTo>
                    <a:pt x="1349" y="34653"/>
                    <a:pt x="1340" y="32811"/>
                    <a:pt x="1118" y="31541"/>
                  </a:cubicBezTo>
                  <a:cubicBezTo>
                    <a:pt x="1208" y="31308"/>
                    <a:pt x="1218" y="30832"/>
                    <a:pt x="1280" y="30095"/>
                  </a:cubicBezTo>
                  <a:lnTo>
                    <a:pt x="1280" y="30095"/>
                  </a:lnTo>
                  <a:cubicBezTo>
                    <a:pt x="1271" y="30197"/>
                    <a:pt x="1258" y="30237"/>
                    <a:pt x="1244" y="30237"/>
                  </a:cubicBezTo>
                  <a:cubicBezTo>
                    <a:pt x="1215" y="30237"/>
                    <a:pt x="1183" y="30051"/>
                    <a:pt x="1175" y="29925"/>
                  </a:cubicBezTo>
                  <a:lnTo>
                    <a:pt x="1280" y="29571"/>
                  </a:lnTo>
                  <a:cubicBezTo>
                    <a:pt x="1341" y="29140"/>
                    <a:pt x="1241" y="28578"/>
                    <a:pt x="1183" y="28180"/>
                  </a:cubicBezTo>
                  <a:cubicBezTo>
                    <a:pt x="1203" y="28110"/>
                    <a:pt x="1231" y="28088"/>
                    <a:pt x="1260" y="28068"/>
                  </a:cubicBezTo>
                  <a:cubicBezTo>
                    <a:pt x="1329" y="27686"/>
                    <a:pt x="1200" y="27670"/>
                    <a:pt x="1178" y="27523"/>
                  </a:cubicBezTo>
                  <a:lnTo>
                    <a:pt x="1251" y="27273"/>
                  </a:lnTo>
                  <a:lnTo>
                    <a:pt x="1180" y="27218"/>
                  </a:lnTo>
                  <a:cubicBezTo>
                    <a:pt x="1139" y="26852"/>
                    <a:pt x="1154" y="26372"/>
                    <a:pt x="1257" y="26372"/>
                  </a:cubicBezTo>
                  <a:cubicBezTo>
                    <a:pt x="1262" y="26372"/>
                    <a:pt x="1268" y="26373"/>
                    <a:pt x="1273" y="26376"/>
                  </a:cubicBezTo>
                  <a:cubicBezTo>
                    <a:pt x="1259" y="26276"/>
                    <a:pt x="1244" y="26177"/>
                    <a:pt x="1226" y="26177"/>
                  </a:cubicBezTo>
                  <a:cubicBezTo>
                    <a:pt x="1218" y="26177"/>
                    <a:pt x="1209" y="26197"/>
                    <a:pt x="1199" y="26245"/>
                  </a:cubicBezTo>
                  <a:cubicBezTo>
                    <a:pt x="1264" y="25846"/>
                    <a:pt x="1263" y="24824"/>
                    <a:pt x="1224" y="24146"/>
                  </a:cubicBezTo>
                  <a:lnTo>
                    <a:pt x="1224" y="24146"/>
                  </a:lnTo>
                  <a:cubicBezTo>
                    <a:pt x="1194" y="24473"/>
                    <a:pt x="1158" y="24445"/>
                    <a:pt x="1084" y="24473"/>
                  </a:cubicBezTo>
                  <a:cubicBezTo>
                    <a:pt x="958" y="24372"/>
                    <a:pt x="1108" y="24318"/>
                    <a:pt x="1034" y="24040"/>
                  </a:cubicBezTo>
                  <a:cubicBezTo>
                    <a:pt x="1065" y="24036"/>
                    <a:pt x="1096" y="23901"/>
                    <a:pt x="1123" y="23901"/>
                  </a:cubicBezTo>
                  <a:cubicBezTo>
                    <a:pt x="1138" y="23901"/>
                    <a:pt x="1151" y="23939"/>
                    <a:pt x="1163" y="24056"/>
                  </a:cubicBezTo>
                  <a:cubicBezTo>
                    <a:pt x="1324" y="23135"/>
                    <a:pt x="1195" y="21851"/>
                    <a:pt x="1227" y="20695"/>
                  </a:cubicBezTo>
                  <a:cubicBezTo>
                    <a:pt x="1207" y="20461"/>
                    <a:pt x="1187" y="20534"/>
                    <a:pt x="1154" y="20420"/>
                  </a:cubicBezTo>
                  <a:cubicBezTo>
                    <a:pt x="1281" y="19690"/>
                    <a:pt x="1148" y="18796"/>
                    <a:pt x="1202" y="18009"/>
                  </a:cubicBezTo>
                  <a:lnTo>
                    <a:pt x="1202" y="18009"/>
                  </a:lnTo>
                  <a:cubicBezTo>
                    <a:pt x="1191" y="18048"/>
                    <a:pt x="1175" y="18066"/>
                    <a:pt x="1157" y="18066"/>
                  </a:cubicBezTo>
                  <a:cubicBezTo>
                    <a:pt x="1093" y="18066"/>
                    <a:pt x="1002" y="17840"/>
                    <a:pt x="1000" y="17499"/>
                  </a:cubicBezTo>
                  <a:cubicBezTo>
                    <a:pt x="896" y="17021"/>
                    <a:pt x="1144" y="17307"/>
                    <a:pt x="1206" y="16875"/>
                  </a:cubicBezTo>
                  <a:cubicBezTo>
                    <a:pt x="1158" y="16662"/>
                    <a:pt x="1146" y="16258"/>
                    <a:pt x="1152" y="16088"/>
                  </a:cubicBezTo>
                  <a:lnTo>
                    <a:pt x="1152" y="16088"/>
                  </a:lnTo>
                  <a:lnTo>
                    <a:pt x="1170" y="16101"/>
                  </a:lnTo>
                  <a:cubicBezTo>
                    <a:pt x="1114" y="15839"/>
                    <a:pt x="1083" y="15423"/>
                    <a:pt x="1131" y="15110"/>
                  </a:cubicBezTo>
                  <a:lnTo>
                    <a:pt x="1131" y="15110"/>
                  </a:lnTo>
                  <a:lnTo>
                    <a:pt x="1137" y="15159"/>
                  </a:lnTo>
                  <a:cubicBezTo>
                    <a:pt x="1148" y="14903"/>
                    <a:pt x="1212" y="14607"/>
                    <a:pt x="1203" y="14339"/>
                  </a:cubicBezTo>
                  <a:cubicBezTo>
                    <a:pt x="1108" y="14218"/>
                    <a:pt x="1166" y="13565"/>
                    <a:pt x="1081" y="13407"/>
                  </a:cubicBezTo>
                  <a:cubicBezTo>
                    <a:pt x="1085" y="13394"/>
                    <a:pt x="1088" y="13393"/>
                    <a:pt x="1092" y="13393"/>
                  </a:cubicBezTo>
                  <a:cubicBezTo>
                    <a:pt x="1093" y="13393"/>
                    <a:pt x="1093" y="13393"/>
                    <a:pt x="1094" y="13393"/>
                  </a:cubicBezTo>
                  <a:cubicBezTo>
                    <a:pt x="1100" y="13393"/>
                    <a:pt x="1107" y="13392"/>
                    <a:pt x="1119" y="13352"/>
                  </a:cubicBezTo>
                  <a:lnTo>
                    <a:pt x="1038" y="13329"/>
                  </a:lnTo>
                  <a:lnTo>
                    <a:pt x="1084" y="12798"/>
                  </a:lnTo>
                  <a:cubicBezTo>
                    <a:pt x="1116" y="12913"/>
                    <a:pt x="1153" y="12941"/>
                    <a:pt x="1174" y="13090"/>
                  </a:cubicBezTo>
                  <a:cubicBezTo>
                    <a:pt x="1231" y="12523"/>
                    <a:pt x="1098" y="12899"/>
                    <a:pt x="1053" y="12599"/>
                  </a:cubicBezTo>
                  <a:cubicBezTo>
                    <a:pt x="995" y="12202"/>
                    <a:pt x="1076" y="12225"/>
                    <a:pt x="1111" y="12033"/>
                  </a:cubicBezTo>
                  <a:lnTo>
                    <a:pt x="1111" y="12033"/>
                  </a:lnTo>
                  <a:cubicBezTo>
                    <a:pt x="1152" y="12197"/>
                    <a:pt x="1091" y="12324"/>
                    <a:pt x="1107" y="12423"/>
                  </a:cubicBezTo>
                  <a:cubicBezTo>
                    <a:pt x="1119" y="12467"/>
                    <a:pt x="1128" y="12485"/>
                    <a:pt x="1134" y="12485"/>
                  </a:cubicBezTo>
                  <a:cubicBezTo>
                    <a:pt x="1160" y="12485"/>
                    <a:pt x="1142" y="12182"/>
                    <a:pt x="1180" y="12175"/>
                  </a:cubicBezTo>
                  <a:cubicBezTo>
                    <a:pt x="1183" y="12090"/>
                    <a:pt x="1083" y="12054"/>
                    <a:pt x="1103" y="11764"/>
                  </a:cubicBezTo>
                  <a:cubicBezTo>
                    <a:pt x="1111" y="11525"/>
                    <a:pt x="1088" y="10986"/>
                    <a:pt x="1161" y="10986"/>
                  </a:cubicBezTo>
                  <a:cubicBezTo>
                    <a:pt x="1166" y="10986"/>
                    <a:pt x="1170" y="10988"/>
                    <a:pt x="1175" y="10992"/>
                  </a:cubicBezTo>
                  <a:cubicBezTo>
                    <a:pt x="1128" y="10776"/>
                    <a:pt x="1137" y="10523"/>
                    <a:pt x="1097" y="10360"/>
                  </a:cubicBezTo>
                  <a:cubicBezTo>
                    <a:pt x="1081" y="10566"/>
                    <a:pt x="1058" y="10940"/>
                    <a:pt x="1001" y="10984"/>
                  </a:cubicBezTo>
                  <a:cubicBezTo>
                    <a:pt x="989" y="10798"/>
                    <a:pt x="966" y="10431"/>
                    <a:pt x="1004" y="10372"/>
                  </a:cubicBezTo>
                  <a:lnTo>
                    <a:pt x="1023" y="10496"/>
                  </a:lnTo>
                  <a:cubicBezTo>
                    <a:pt x="1010" y="10357"/>
                    <a:pt x="1020" y="10031"/>
                    <a:pt x="986" y="10031"/>
                  </a:cubicBezTo>
                  <a:cubicBezTo>
                    <a:pt x="979" y="10031"/>
                    <a:pt x="968" y="10048"/>
                    <a:pt x="955" y="10091"/>
                  </a:cubicBezTo>
                  <a:lnTo>
                    <a:pt x="1064" y="9724"/>
                  </a:lnTo>
                  <a:cubicBezTo>
                    <a:pt x="996" y="9580"/>
                    <a:pt x="1000" y="9189"/>
                    <a:pt x="983" y="8871"/>
                  </a:cubicBezTo>
                  <a:cubicBezTo>
                    <a:pt x="986" y="8871"/>
                    <a:pt x="989" y="8870"/>
                    <a:pt x="991" y="8870"/>
                  </a:cubicBezTo>
                  <a:cubicBezTo>
                    <a:pt x="1031" y="8870"/>
                    <a:pt x="1072" y="8914"/>
                    <a:pt x="1107" y="8914"/>
                  </a:cubicBezTo>
                  <a:cubicBezTo>
                    <a:pt x="1152" y="8914"/>
                    <a:pt x="1187" y="8843"/>
                    <a:pt x="1199" y="8519"/>
                  </a:cubicBezTo>
                  <a:lnTo>
                    <a:pt x="1107" y="8007"/>
                  </a:lnTo>
                  <a:cubicBezTo>
                    <a:pt x="1100" y="7785"/>
                    <a:pt x="1113" y="7698"/>
                    <a:pt x="1147" y="7698"/>
                  </a:cubicBezTo>
                  <a:cubicBezTo>
                    <a:pt x="1155" y="7698"/>
                    <a:pt x="1163" y="7702"/>
                    <a:pt x="1172" y="7709"/>
                  </a:cubicBezTo>
                  <a:cubicBezTo>
                    <a:pt x="1224" y="6788"/>
                    <a:pt x="921" y="6766"/>
                    <a:pt x="1001" y="6041"/>
                  </a:cubicBezTo>
                  <a:lnTo>
                    <a:pt x="1001" y="6041"/>
                  </a:lnTo>
                  <a:cubicBezTo>
                    <a:pt x="1035" y="6139"/>
                    <a:pt x="1060" y="6180"/>
                    <a:pt x="1078" y="6180"/>
                  </a:cubicBezTo>
                  <a:cubicBezTo>
                    <a:pt x="1118" y="6180"/>
                    <a:pt x="1129" y="5990"/>
                    <a:pt x="1150" y="5768"/>
                  </a:cubicBezTo>
                  <a:cubicBezTo>
                    <a:pt x="1131" y="5754"/>
                    <a:pt x="1096" y="5724"/>
                    <a:pt x="1091" y="5590"/>
                  </a:cubicBezTo>
                  <a:lnTo>
                    <a:pt x="1091" y="5590"/>
                  </a:lnTo>
                  <a:cubicBezTo>
                    <a:pt x="1042" y="5683"/>
                    <a:pt x="1167" y="5780"/>
                    <a:pt x="1094" y="6030"/>
                  </a:cubicBezTo>
                  <a:cubicBezTo>
                    <a:pt x="1088" y="6037"/>
                    <a:pt x="1083" y="6040"/>
                    <a:pt x="1078" y="6040"/>
                  </a:cubicBezTo>
                  <a:cubicBezTo>
                    <a:pt x="1031" y="6040"/>
                    <a:pt x="1048" y="5718"/>
                    <a:pt x="1028" y="5582"/>
                  </a:cubicBezTo>
                  <a:cubicBezTo>
                    <a:pt x="1262" y="4939"/>
                    <a:pt x="1084" y="3441"/>
                    <a:pt x="1195" y="2394"/>
                  </a:cubicBezTo>
                  <a:lnTo>
                    <a:pt x="1195" y="2394"/>
                  </a:lnTo>
                  <a:cubicBezTo>
                    <a:pt x="1187" y="2398"/>
                    <a:pt x="1180" y="2400"/>
                    <a:pt x="1174" y="2400"/>
                  </a:cubicBezTo>
                  <a:cubicBezTo>
                    <a:pt x="1075" y="2400"/>
                    <a:pt x="1155" y="1913"/>
                    <a:pt x="1109" y="1714"/>
                  </a:cubicBezTo>
                  <a:lnTo>
                    <a:pt x="1109" y="1714"/>
                  </a:lnTo>
                  <a:cubicBezTo>
                    <a:pt x="1115" y="1717"/>
                    <a:pt x="1121" y="1718"/>
                    <a:pt x="1126" y="1718"/>
                  </a:cubicBezTo>
                  <a:cubicBezTo>
                    <a:pt x="1230" y="1718"/>
                    <a:pt x="1088" y="1112"/>
                    <a:pt x="1167" y="840"/>
                  </a:cubicBezTo>
                  <a:lnTo>
                    <a:pt x="1167" y="840"/>
                  </a:lnTo>
                  <a:lnTo>
                    <a:pt x="1034" y="998"/>
                  </a:lnTo>
                  <a:cubicBezTo>
                    <a:pt x="1083" y="588"/>
                    <a:pt x="985" y="276"/>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a:off x="6563819" y="-42325"/>
              <a:ext cx="62932" cy="2150134"/>
            </a:xfrm>
            <a:custGeom>
              <a:avLst/>
              <a:gdLst/>
              <a:ahLst/>
              <a:cxnLst/>
              <a:rect l="l" t="t" r="r" b="b"/>
              <a:pathLst>
                <a:path w="1506" h="51454" extrusionOk="0">
                  <a:moveTo>
                    <a:pt x="162" y="1"/>
                  </a:moveTo>
                  <a:cubicBezTo>
                    <a:pt x="143" y="600"/>
                    <a:pt x="99" y="1174"/>
                    <a:pt x="158" y="1562"/>
                  </a:cubicBezTo>
                  <a:cubicBezTo>
                    <a:pt x="150" y="1545"/>
                    <a:pt x="143" y="1538"/>
                    <a:pt x="137" y="1538"/>
                  </a:cubicBezTo>
                  <a:cubicBezTo>
                    <a:pt x="91" y="1538"/>
                    <a:pt x="102" y="1980"/>
                    <a:pt x="71" y="2150"/>
                  </a:cubicBezTo>
                  <a:cubicBezTo>
                    <a:pt x="278" y="2796"/>
                    <a:pt x="1" y="3886"/>
                    <a:pt x="138" y="4694"/>
                  </a:cubicBezTo>
                  <a:lnTo>
                    <a:pt x="101" y="4668"/>
                  </a:lnTo>
                  <a:lnTo>
                    <a:pt x="101" y="4668"/>
                  </a:lnTo>
                  <a:cubicBezTo>
                    <a:pt x="118" y="7084"/>
                    <a:pt x="70" y="9716"/>
                    <a:pt x="164" y="12237"/>
                  </a:cubicBezTo>
                  <a:cubicBezTo>
                    <a:pt x="188" y="13656"/>
                    <a:pt x="3" y="15255"/>
                    <a:pt x="94" y="16816"/>
                  </a:cubicBezTo>
                  <a:cubicBezTo>
                    <a:pt x="121" y="17101"/>
                    <a:pt x="166" y="16874"/>
                    <a:pt x="186" y="17106"/>
                  </a:cubicBezTo>
                  <a:cubicBezTo>
                    <a:pt x="184" y="17246"/>
                    <a:pt x="175" y="17285"/>
                    <a:pt x="163" y="17285"/>
                  </a:cubicBezTo>
                  <a:cubicBezTo>
                    <a:pt x="148" y="17285"/>
                    <a:pt x="128" y="17218"/>
                    <a:pt x="113" y="17218"/>
                  </a:cubicBezTo>
                  <a:cubicBezTo>
                    <a:pt x="107" y="17218"/>
                    <a:pt x="101" y="17228"/>
                    <a:pt x="97" y="17255"/>
                  </a:cubicBezTo>
                  <a:cubicBezTo>
                    <a:pt x="180" y="18023"/>
                    <a:pt x="80" y="19036"/>
                    <a:pt x="82" y="19999"/>
                  </a:cubicBezTo>
                  <a:cubicBezTo>
                    <a:pt x="111" y="20097"/>
                    <a:pt x="121" y="20309"/>
                    <a:pt x="155" y="20309"/>
                  </a:cubicBezTo>
                  <a:cubicBezTo>
                    <a:pt x="161" y="20309"/>
                    <a:pt x="167" y="20304"/>
                    <a:pt x="174" y="20291"/>
                  </a:cubicBezTo>
                  <a:lnTo>
                    <a:pt x="174" y="20291"/>
                  </a:lnTo>
                  <a:cubicBezTo>
                    <a:pt x="33" y="21359"/>
                    <a:pt x="223" y="22821"/>
                    <a:pt x="119" y="23919"/>
                  </a:cubicBezTo>
                  <a:cubicBezTo>
                    <a:pt x="146" y="23861"/>
                    <a:pt x="167" y="23835"/>
                    <a:pt x="184" y="23835"/>
                  </a:cubicBezTo>
                  <a:cubicBezTo>
                    <a:pt x="276" y="23835"/>
                    <a:pt x="222" y="24623"/>
                    <a:pt x="256" y="24948"/>
                  </a:cubicBezTo>
                  <a:cubicBezTo>
                    <a:pt x="251" y="25097"/>
                    <a:pt x="227" y="25156"/>
                    <a:pt x="201" y="25156"/>
                  </a:cubicBezTo>
                  <a:cubicBezTo>
                    <a:pt x="190" y="25156"/>
                    <a:pt x="178" y="25144"/>
                    <a:pt x="168" y="25124"/>
                  </a:cubicBezTo>
                  <a:lnTo>
                    <a:pt x="168" y="25124"/>
                  </a:lnTo>
                  <a:cubicBezTo>
                    <a:pt x="190" y="25944"/>
                    <a:pt x="195" y="26371"/>
                    <a:pt x="144" y="27350"/>
                  </a:cubicBezTo>
                  <a:cubicBezTo>
                    <a:pt x="164" y="27802"/>
                    <a:pt x="261" y="27924"/>
                    <a:pt x="233" y="28469"/>
                  </a:cubicBezTo>
                  <a:cubicBezTo>
                    <a:pt x="111" y="28808"/>
                    <a:pt x="229" y="29605"/>
                    <a:pt x="183" y="30137"/>
                  </a:cubicBezTo>
                  <a:cubicBezTo>
                    <a:pt x="193" y="30126"/>
                    <a:pt x="202" y="30120"/>
                    <a:pt x="211" y="30120"/>
                  </a:cubicBezTo>
                  <a:cubicBezTo>
                    <a:pt x="303" y="30120"/>
                    <a:pt x="371" y="30728"/>
                    <a:pt x="328" y="31213"/>
                  </a:cubicBezTo>
                  <a:lnTo>
                    <a:pt x="179" y="31050"/>
                  </a:lnTo>
                  <a:lnTo>
                    <a:pt x="179" y="31050"/>
                  </a:lnTo>
                  <a:cubicBezTo>
                    <a:pt x="275" y="32746"/>
                    <a:pt x="104" y="35188"/>
                    <a:pt x="292" y="37174"/>
                  </a:cubicBezTo>
                  <a:lnTo>
                    <a:pt x="204" y="37322"/>
                  </a:lnTo>
                  <a:cubicBezTo>
                    <a:pt x="307" y="39371"/>
                    <a:pt x="199" y="41384"/>
                    <a:pt x="367" y="43356"/>
                  </a:cubicBezTo>
                  <a:cubicBezTo>
                    <a:pt x="320" y="43888"/>
                    <a:pt x="291" y="44738"/>
                    <a:pt x="291" y="45261"/>
                  </a:cubicBezTo>
                  <a:cubicBezTo>
                    <a:pt x="366" y="45980"/>
                    <a:pt x="358" y="46234"/>
                    <a:pt x="478" y="46724"/>
                  </a:cubicBezTo>
                  <a:cubicBezTo>
                    <a:pt x="487" y="46992"/>
                    <a:pt x="416" y="47156"/>
                    <a:pt x="386" y="47259"/>
                  </a:cubicBezTo>
                  <a:cubicBezTo>
                    <a:pt x="362" y="48161"/>
                    <a:pt x="239" y="49025"/>
                    <a:pt x="380" y="49749"/>
                  </a:cubicBezTo>
                  <a:lnTo>
                    <a:pt x="305" y="49777"/>
                  </a:lnTo>
                  <a:cubicBezTo>
                    <a:pt x="356" y="50248"/>
                    <a:pt x="413" y="50860"/>
                    <a:pt x="421" y="51454"/>
                  </a:cubicBezTo>
                  <a:lnTo>
                    <a:pt x="1265" y="51454"/>
                  </a:lnTo>
                  <a:cubicBezTo>
                    <a:pt x="1195" y="51261"/>
                    <a:pt x="1138" y="50890"/>
                    <a:pt x="1060" y="50890"/>
                  </a:cubicBezTo>
                  <a:cubicBezTo>
                    <a:pt x="1033" y="50890"/>
                    <a:pt x="1003" y="50936"/>
                    <a:pt x="968" y="51052"/>
                  </a:cubicBezTo>
                  <a:cubicBezTo>
                    <a:pt x="940" y="50854"/>
                    <a:pt x="901" y="50605"/>
                    <a:pt x="919" y="50400"/>
                  </a:cubicBezTo>
                  <a:lnTo>
                    <a:pt x="919" y="50400"/>
                  </a:lnTo>
                  <a:cubicBezTo>
                    <a:pt x="938" y="50436"/>
                    <a:pt x="952" y="50450"/>
                    <a:pt x="964" y="50450"/>
                  </a:cubicBezTo>
                  <a:cubicBezTo>
                    <a:pt x="1006" y="50450"/>
                    <a:pt x="1018" y="50284"/>
                    <a:pt x="1050" y="50284"/>
                  </a:cubicBezTo>
                  <a:cubicBezTo>
                    <a:pt x="1065" y="50284"/>
                    <a:pt x="1084" y="50319"/>
                    <a:pt x="1111" y="50421"/>
                  </a:cubicBezTo>
                  <a:lnTo>
                    <a:pt x="1112" y="50121"/>
                  </a:lnTo>
                  <a:lnTo>
                    <a:pt x="1243" y="50573"/>
                  </a:lnTo>
                  <a:cubicBezTo>
                    <a:pt x="1320" y="50241"/>
                    <a:pt x="1394" y="49688"/>
                    <a:pt x="1447" y="49510"/>
                  </a:cubicBezTo>
                  <a:cubicBezTo>
                    <a:pt x="1431" y="49368"/>
                    <a:pt x="1415" y="49334"/>
                    <a:pt x="1398" y="49334"/>
                  </a:cubicBezTo>
                  <a:cubicBezTo>
                    <a:pt x="1382" y="49334"/>
                    <a:pt x="1367" y="49366"/>
                    <a:pt x="1353" y="49366"/>
                  </a:cubicBezTo>
                  <a:cubicBezTo>
                    <a:pt x="1337" y="49366"/>
                    <a:pt x="1323" y="49324"/>
                    <a:pt x="1314" y="49143"/>
                  </a:cubicBezTo>
                  <a:lnTo>
                    <a:pt x="1314" y="49143"/>
                  </a:lnTo>
                  <a:cubicBezTo>
                    <a:pt x="1325" y="49179"/>
                    <a:pt x="1336" y="49194"/>
                    <a:pt x="1347" y="49194"/>
                  </a:cubicBezTo>
                  <a:cubicBezTo>
                    <a:pt x="1388" y="49194"/>
                    <a:pt x="1418" y="48962"/>
                    <a:pt x="1417" y="48786"/>
                  </a:cubicBezTo>
                  <a:lnTo>
                    <a:pt x="1417" y="48786"/>
                  </a:lnTo>
                  <a:cubicBezTo>
                    <a:pt x="1404" y="48923"/>
                    <a:pt x="1384" y="48977"/>
                    <a:pt x="1362" y="48977"/>
                  </a:cubicBezTo>
                  <a:cubicBezTo>
                    <a:pt x="1312" y="48977"/>
                    <a:pt x="1252" y="48707"/>
                    <a:pt x="1234" y="48511"/>
                  </a:cubicBezTo>
                  <a:cubicBezTo>
                    <a:pt x="1232" y="48105"/>
                    <a:pt x="1320" y="47773"/>
                    <a:pt x="1354" y="47773"/>
                  </a:cubicBezTo>
                  <a:cubicBezTo>
                    <a:pt x="1357" y="47773"/>
                    <a:pt x="1360" y="47776"/>
                    <a:pt x="1362" y="47781"/>
                  </a:cubicBezTo>
                  <a:lnTo>
                    <a:pt x="1437" y="48121"/>
                  </a:lnTo>
                  <a:cubicBezTo>
                    <a:pt x="1400" y="47914"/>
                    <a:pt x="1496" y="48030"/>
                    <a:pt x="1464" y="47734"/>
                  </a:cubicBezTo>
                  <a:cubicBezTo>
                    <a:pt x="1403" y="47640"/>
                    <a:pt x="1309" y="47435"/>
                    <a:pt x="1230" y="47325"/>
                  </a:cubicBezTo>
                  <a:cubicBezTo>
                    <a:pt x="1204" y="47045"/>
                    <a:pt x="1283" y="46845"/>
                    <a:pt x="1269" y="46746"/>
                  </a:cubicBezTo>
                  <a:lnTo>
                    <a:pt x="1269" y="46746"/>
                  </a:lnTo>
                  <a:lnTo>
                    <a:pt x="1336" y="47192"/>
                  </a:lnTo>
                  <a:cubicBezTo>
                    <a:pt x="1312" y="46605"/>
                    <a:pt x="1506" y="47067"/>
                    <a:pt x="1463" y="46463"/>
                  </a:cubicBezTo>
                  <a:lnTo>
                    <a:pt x="1377" y="46307"/>
                  </a:lnTo>
                  <a:cubicBezTo>
                    <a:pt x="1385" y="46233"/>
                    <a:pt x="1403" y="46183"/>
                    <a:pt x="1424" y="46183"/>
                  </a:cubicBezTo>
                  <a:cubicBezTo>
                    <a:pt x="1429" y="46183"/>
                    <a:pt x="1435" y="46186"/>
                    <a:pt x="1440" y="46193"/>
                  </a:cubicBezTo>
                  <a:cubicBezTo>
                    <a:pt x="1403" y="46062"/>
                    <a:pt x="1409" y="45790"/>
                    <a:pt x="1390" y="45660"/>
                  </a:cubicBezTo>
                  <a:lnTo>
                    <a:pt x="1447" y="45619"/>
                  </a:lnTo>
                  <a:cubicBezTo>
                    <a:pt x="1409" y="45369"/>
                    <a:pt x="1283" y="45053"/>
                    <a:pt x="1395" y="44748"/>
                  </a:cubicBezTo>
                  <a:lnTo>
                    <a:pt x="1395" y="44748"/>
                  </a:lnTo>
                  <a:cubicBezTo>
                    <a:pt x="1258" y="44988"/>
                    <a:pt x="1394" y="45053"/>
                    <a:pt x="1332" y="45483"/>
                  </a:cubicBezTo>
                  <a:cubicBezTo>
                    <a:pt x="1316" y="45526"/>
                    <a:pt x="1302" y="45545"/>
                    <a:pt x="1291" y="45545"/>
                  </a:cubicBezTo>
                  <a:cubicBezTo>
                    <a:pt x="1232" y="45545"/>
                    <a:pt x="1234" y="45042"/>
                    <a:pt x="1222" y="44960"/>
                  </a:cubicBezTo>
                  <a:lnTo>
                    <a:pt x="1222" y="44960"/>
                  </a:lnTo>
                  <a:cubicBezTo>
                    <a:pt x="1225" y="44961"/>
                    <a:pt x="1228" y="44961"/>
                    <a:pt x="1231" y="44961"/>
                  </a:cubicBezTo>
                  <a:cubicBezTo>
                    <a:pt x="1363" y="44961"/>
                    <a:pt x="1236" y="44306"/>
                    <a:pt x="1237" y="44008"/>
                  </a:cubicBezTo>
                  <a:cubicBezTo>
                    <a:pt x="1290" y="43832"/>
                    <a:pt x="1314" y="43677"/>
                    <a:pt x="1344" y="43569"/>
                  </a:cubicBezTo>
                  <a:lnTo>
                    <a:pt x="1248" y="43450"/>
                  </a:lnTo>
                  <a:cubicBezTo>
                    <a:pt x="1436" y="43337"/>
                    <a:pt x="1205" y="42845"/>
                    <a:pt x="1262" y="42499"/>
                  </a:cubicBezTo>
                  <a:lnTo>
                    <a:pt x="1262" y="42499"/>
                  </a:lnTo>
                  <a:cubicBezTo>
                    <a:pt x="1288" y="42575"/>
                    <a:pt x="1316" y="42613"/>
                    <a:pt x="1342" y="42613"/>
                  </a:cubicBezTo>
                  <a:cubicBezTo>
                    <a:pt x="1377" y="42613"/>
                    <a:pt x="1408" y="42546"/>
                    <a:pt x="1424" y="42408"/>
                  </a:cubicBezTo>
                  <a:lnTo>
                    <a:pt x="1424" y="42408"/>
                  </a:lnTo>
                  <a:cubicBezTo>
                    <a:pt x="1401" y="42461"/>
                    <a:pt x="1381" y="42483"/>
                    <a:pt x="1363" y="42483"/>
                  </a:cubicBezTo>
                  <a:cubicBezTo>
                    <a:pt x="1276" y="42483"/>
                    <a:pt x="1238" y="41966"/>
                    <a:pt x="1168" y="41966"/>
                  </a:cubicBezTo>
                  <a:cubicBezTo>
                    <a:pt x="1163" y="41966"/>
                    <a:pt x="1158" y="41968"/>
                    <a:pt x="1152" y="41974"/>
                  </a:cubicBezTo>
                  <a:cubicBezTo>
                    <a:pt x="1167" y="41789"/>
                    <a:pt x="1190" y="41728"/>
                    <a:pt x="1216" y="41728"/>
                  </a:cubicBezTo>
                  <a:cubicBezTo>
                    <a:pt x="1267" y="41728"/>
                    <a:pt x="1335" y="41964"/>
                    <a:pt x="1396" y="41964"/>
                  </a:cubicBezTo>
                  <a:cubicBezTo>
                    <a:pt x="1408" y="41964"/>
                    <a:pt x="1420" y="41955"/>
                    <a:pt x="1431" y="41935"/>
                  </a:cubicBezTo>
                  <a:cubicBezTo>
                    <a:pt x="1322" y="41629"/>
                    <a:pt x="1501" y="41248"/>
                    <a:pt x="1361" y="41046"/>
                  </a:cubicBezTo>
                  <a:lnTo>
                    <a:pt x="1361" y="41046"/>
                  </a:lnTo>
                  <a:cubicBezTo>
                    <a:pt x="1348" y="41177"/>
                    <a:pt x="1335" y="41225"/>
                    <a:pt x="1322" y="41225"/>
                  </a:cubicBezTo>
                  <a:cubicBezTo>
                    <a:pt x="1289" y="41225"/>
                    <a:pt x="1253" y="40949"/>
                    <a:pt x="1210" y="40883"/>
                  </a:cubicBezTo>
                  <a:cubicBezTo>
                    <a:pt x="1213" y="40695"/>
                    <a:pt x="1221" y="40643"/>
                    <a:pt x="1233" y="40643"/>
                  </a:cubicBezTo>
                  <a:cubicBezTo>
                    <a:pt x="1246" y="40643"/>
                    <a:pt x="1263" y="40716"/>
                    <a:pt x="1283" y="40716"/>
                  </a:cubicBezTo>
                  <a:cubicBezTo>
                    <a:pt x="1295" y="40716"/>
                    <a:pt x="1309" y="40685"/>
                    <a:pt x="1322" y="40580"/>
                  </a:cubicBezTo>
                  <a:cubicBezTo>
                    <a:pt x="1309" y="40423"/>
                    <a:pt x="1256" y="40234"/>
                    <a:pt x="1210" y="40234"/>
                  </a:cubicBezTo>
                  <a:cubicBezTo>
                    <a:pt x="1188" y="40234"/>
                    <a:pt x="1167" y="40281"/>
                    <a:pt x="1153" y="40402"/>
                  </a:cubicBezTo>
                  <a:cubicBezTo>
                    <a:pt x="1184" y="40076"/>
                    <a:pt x="1050" y="39706"/>
                    <a:pt x="1135" y="39339"/>
                  </a:cubicBezTo>
                  <a:cubicBezTo>
                    <a:pt x="1142" y="39327"/>
                    <a:pt x="1149" y="39321"/>
                    <a:pt x="1154" y="39321"/>
                  </a:cubicBezTo>
                  <a:cubicBezTo>
                    <a:pt x="1208" y="39321"/>
                    <a:pt x="1188" y="39847"/>
                    <a:pt x="1221" y="39847"/>
                  </a:cubicBezTo>
                  <a:cubicBezTo>
                    <a:pt x="1226" y="39847"/>
                    <a:pt x="1231" y="39836"/>
                    <a:pt x="1239" y="39812"/>
                  </a:cubicBezTo>
                  <a:cubicBezTo>
                    <a:pt x="1247" y="39034"/>
                    <a:pt x="1022" y="39422"/>
                    <a:pt x="992" y="38699"/>
                  </a:cubicBezTo>
                  <a:cubicBezTo>
                    <a:pt x="978" y="38791"/>
                    <a:pt x="955" y="38829"/>
                    <a:pt x="928" y="38829"/>
                  </a:cubicBezTo>
                  <a:cubicBezTo>
                    <a:pt x="862" y="38829"/>
                    <a:pt x="774" y="38608"/>
                    <a:pt x="736" y="38363"/>
                  </a:cubicBezTo>
                  <a:cubicBezTo>
                    <a:pt x="747" y="38148"/>
                    <a:pt x="755" y="38073"/>
                    <a:pt x="765" y="38073"/>
                  </a:cubicBezTo>
                  <a:cubicBezTo>
                    <a:pt x="786" y="38073"/>
                    <a:pt x="810" y="38459"/>
                    <a:pt x="865" y="38459"/>
                  </a:cubicBezTo>
                  <a:cubicBezTo>
                    <a:pt x="876" y="38459"/>
                    <a:pt x="888" y="38443"/>
                    <a:pt x="902" y="38406"/>
                  </a:cubicBezTo>
                  <a:lnTo>
                    <a:pt x="885" y="38087"/>
                  </a:lnTo>
                  <a:cubicBezTo>
                    <a:pt x="907" y="38024"/>
                    <a:pt x="928" y="37998"/>
                    <a:pt x="947" y="37998"/>
                  </a:cubicBezTo>
                  <a:cubicBezTo>
                    <a:pt x="1049" y="37998"/>
                    <a:pt x="1127" y="38689"/>
                    <a:pt x="1213" y="38689"/>
                  </a:cubicBezTo>
                  <a:cubicBezTo>
                    <a:pt x="1229" y="38689"/>
                    <a:pt x="1245" y="38665"/>
                    <a:pt x="1262" y="38608"/>
                  </a:cubicBezTo>
                  <a:lnTo>
                    <a:pt x="1211" y="38260"/>
                  </a:lnTo>
                  <a:lnTo>
                    <a:pt x="1211" y="38260"/>
                  </a:lnTo>
                  <a:cubicBezTo>
                    <a:pt x="1239" y="38311"/>
                    <a:pt x="1281" y="38374"/>
                    <a:pt x="1319" y="38374"/>
                  </a:cubicBezTo>
                  <a:cubicBezTo>
                    <a:pt x="1340" y="38374"/>
                    <a:pt x="1359" y="38356"/>
                    <a:pt x="1374" y="38306"/>
                  </a:cubicBezTo>
                  <a:cubicBezTo>
                    <a:pt x="1267" y="38217"/>
                    <a:pt x="1349" y="37496"/>
                    <a:pt x="1323" y="37433"/>
                  </a:cubicBezTo>
                  <a:cubicBezTo>
                    <a:pt x="1315" y="37427"/>
                    <a:pt x="1308" y="37424"/>
                    <a:pt x="1303" y="37424"/>
                  </a:cubicBezTo>
                  <a:cubicBezTo>
                    <a:pt x="1257" y="37424"/>
                    <a:pt x="1329" y="37664"/>
                    <a:pt x="1291" y="37664"/>
                  </a:cubicBezTo>
                  <a:cubicBezTo>
                    <a:pt x="1288" y="37664"/>
                    <a:pt x="1284" y="37662"/>
                    <a:pt x="1279" y="37658"/>
                  </a:cubicBezTo>
                  <a:cubicBezTo>
                    <a:pt x="1254" y="37289"/>
                    <a:pt x="1104" y="37126"/>
                    <a:pt x="1161" y="36558"/>
                  </a:cubicBezTo>
                  <a:lnTo>
                    <a:pt x="1161" y="36558"/>
                  </a:lnTo>
                  <a:cubicBezTo>
                    <a:pt x="1178" y="36645"/>
                    <a:pt x="1195" y="36674"/>
                    <a:pt x="1212" y="36674"/>
                  </a:cubicBezTo>
                  <a:cubicBezTo>
                    <a:pt x="1248" y="36674"/>
                    <a:pt x="1282" y="36543"/>
                    <a:pt x="1314" y="36543"/>
                  </a:cubicBezTo>
                  <a:cubicBezTo>
                    <a:pt x="1321" y="36543"/>
                    <a:pt x="1328" y="36550"/>
                    <a:pt x="1335" y="36567"/>
                  </a:cubicBezTo>
                  <a:cubicBezTo>
                    <a:pt x="1372" y="36291"/>
                    <a:pt x="1227" y="36481"/>
                    <a:pt x="1279" y="36085"/>
                  </a:cubicBezTo>
                  <a:lnTo>
                    <a:pt x="1279" y="36085"/>
                  </a:lnTo>
                  <a:lnTo>
                    <a:pt x="1332" y="36129"/>
                  </a:lnTo>
                  <a:cubicBezTo>
                    <a:pt x="1349" y="34653"/>
                    <a:pt x="1339" y="32811"/>
                    <a:pt x="1117" y="31541"/>
                  </a:cubicBezTo>
                  <a:cubicBezTo>
                    <a:pt x="1208" y="31308"/>
                    <a:pt x="1217" y="30832"/>
                    <a:pt x="1280" y="30095"/>
                  </a:cubicBezTo>
                  <a:lnTo>
                    <a:pt x="1280" y="30095"/>
                  </a:lnTo>
                  <a:cubicBezTo>
                    <a:pt x="1270" y="30197"/>
                    <a:pt x="1257" y="30237"/>
                    <a:pt x="1244" y="30237"/>
                  </a:cubicBezTo>
                  <a:cubicBezTo>
                    <a:pt x="1215" y="30237"/>
                    <a:pt x="1183" y="30051"/>
                    <a:pt x="1175" y="29925"/>
                  </a:cubicBezTo>
                  <a:lnTo>
                    <a:pt x="1280" y="29571"/>
                  </a:lnTo>
                  <a:cubicBezTo>
                    <a:pt x="1340" y="29140"/>
                    <a:pt x="1241" y="28578"/>
                    <a:pt x="1182" y="28180"/>
                  </a:cubicBezTo>
                  <a:cubicBezTo>
                    <a:pt x="1203" y="28110"/>
                    <a:pt x="1231" y="28088"/>
                    <a:pt x="1259" y="28068"/>
                  </a:cubicBezTo>
                  <a:cubicBezTo>
                    <a:pt x="1328" y="27686"/>
                    <a:pt x="1200" y="27670"/>
                    <a:pt x="1177" y="27523"/>
                  </a:cubicBezTo>
                  <a:lnTo>
                    <a:pt x="1251" y="27273"/>
                  </a:lnTo>
                  <a:lnTo>
                    <a:pt x="1179" y="27218"/>
                  </a:lnTo>
                  <a:cubicBezTo>
                    <a:pt x="1139" y="26852"/>
                    <a:pt x="1154" y="26372"/>
                    <a:pt x="1257" y="26372"/>
                  </a:cubicBezTo>
                  <a:cubicBezTo>
                    <a:pt x="1262" y="26372"/>
                    <a:pt x="1267" y="26373"/>
                    <a:pt x="1273" y="26376"/>
                  </a:cubicBezTo>
                  <a:cubicBezTo>
                    <a:pt x="1258" y="26276"/>
                    <a:pt x="1244" y="26177"/>
                    <a:pt x="1226" y="26177"/>
                  </a:cubicBezTo>
                  <a:cubicBezTo>
                    <a:pt x="1218" y="26177"/>
                    <a:pt x="1209" y="26197"/>
                    <a:pt x="1199" y="26245"/>
                  </a:cubicBezTo>
                  <a:cubicBezTo>
                    <a:pt x="1263" y="25846"/>
                    <a:pt x="1262" y="24824"/>
                    <a:pt x="1223" y="24146"/>
                  </a:cubicBezTo>
                  <a:lnTo>
                    <a:pt x="1223" y="24146"/>
                  </a:lnTo>
                  <a:cubicBezTo>
                    <a:pt x="1193" y="24473"/>
                    <a:pt x="1157" y="24445"/>
                    <a:pt x="1084" y="24473"/>
                  </a:cubicBezTo>
                  <a:cubicBezTo>
                    <a:pt x="957" y="24372"/>
                    <a:pt x="1107" y="24318"/>
                    <a:pt x="1034" y="24040"/>
                  </a:cubicBezTo>
                  <a:cubicBezTo>
                    <a:pt x="1065" y="24036"/>
                    <a:pt x="1096" y="23901"/>
                    <a:pt x="1123" y="23901"/>
                  </a:cubicBezTo>
                  <a:cubicBezTo>
                    <a:pt x="1137" y="23901"/>
                    <a:pt x="1151" y="23939"/>
                    <a:pt x="1163" y="24056"/>
                  </a:cubicBezTo>
                  <a:cubicBezTo>
                    <a:pt x="1324" y="23135"/>
                    <a:pt x="1194" y="21851"/>
                    <a:pt x="1226" y="20695"/>
                  </a:cubicBezTo>
                  <a:cubicBezTo>
                    <a:pt x="1207" y="20461"/>
                    <a:pt x="1187" y="20534"/>
                    <a:pt x="1153" y="20420"/>
                  </a:cubicBezTo>
                  <a:cubicBezTo>
                    <a:pt x="1281" y="19690"/>
                    <a:pt x="1147" y="18796"/>
                    <a:pt x="1202" y="18009"/>
                  </a:cubicBezTo>
                  <a:lnTo>
                    <a:pt x="1202" y="18009"/>
                  </a:lnTo>
                  <a:cubicBezTo>
                    <a:pt x="1190" y="18048"/>
                    <a:pt x="1174" y="18066"/>
                    <a:pt x="1156" y="18066"/>
                  </a:cubicBezTo>
                  <a:cubicBezTo>
                    <a:pt x="1092" y="18066"/>
                    <a:pt x="1002" y="17840"/>
                    <a:pt x="999" y="17499"/>
                  </a:cubicBezTo>
                  <a:cubicBezTo>
                    <a:pt x="895" y="17021"/>
                    <a:pt x="1144" y="17307"/>
                    <a:pt x="1206" y="16875"/>
                  </a:cubicBezTo>
                  <a:cubicBezTo>
                    <a:pt x="1157" y="16662"/>
                    <a:pt x="1145" y="16258"/>
                    <a:pt x="1151" y="16088"/>
                  </a:cubicBezTo>
                  <a:lnTo>
                    <a:pt x="1151" y="16088"/>
                  </a:lnTo>
                  <a:lnTo>
                    <a:pt x="1170" y="16101"/>
                  </a:lnTo>
                  <a:cubicBezTo>
                    <a:pt x="1113" y="15839"/>
                    <a:pt x="1082" y="15423"/>
                    <a:pt x="1131" y="15110"/>
                  </a:cubicBezTo>
                  <a:lnTo>
                    <a:pt x="1131" y="15110"/>
                  </a:lnTo>
                  <a:lnTo>
                    <a:pt x="1137" y="15159"/>
                  </a:lnTo>
                  <a:cubicBezTo>
                    <a:pt x="1147" y="14903"/>
                    <a:pt x="1212" y="14607"/>
                    <a:pt x="1203" y="14339"/>
                  </a:cubicBezTo>
                  <a:cubicBezTo>
                    <a:pt x="1107" y="14218"/>
                    <a:pt x="1167" y="13565"/>
                    <a:pt x="1080" y="13407"/>
                  </a:cubicBezTo>
                  <a:cubicBezTo>
                    <a:pt x="1084" y="13394"/>
                    <a:pt x="1088" y="13393"/>
                    <a:pt x="1092" y="13393"/>
                  </a:cubicBezTo>
                  <a:cubicBezTo>
                    <a:pt x="1093" y="13393"/>
                    <a:pt x="1093" y="13393"/>
                    <a:pt x="1094" y="13393"/>
                  </a:cubicBezTo>
                  <a:cubicBezTo>
                    <a:pt x="1100" y="13393"/>
                    <a:pt x="1108" y="13392"/>
                    <a:pt x="1119" y="13352"/>
                  </a:cubicBezTo>
                  <a:lnTo>
                    <a:pt x="1037" y="13329"/>
                  </a:lnTo>
                  <a:lnTo>
                    <a:pt x="1084" y="12798"/>
                  </a:lnTo>
                  <a:cubicBezTo>
                    <a:pt x="1115" y="12913"/>
                    <a:pt x="1152" y="12941"/>
                    <a:pt x="1174" y="13090"/>
                  </a:cubicBezTo>
                  <a:cubicBezTo>
                    <a:pt x="1231" y="12523"/>
                    <a:pt x="1099" y="12899"/>
                    <a:pt x="1054" y="12599"/>
                  </a:cubicBezTo>
                  <a:cubicBezTo>
                    <a:pt x="994" y="12202"/>
                    <a:pt x="1076" y="12225"/>
                    <a:pt x="1110" y="12033"/>
                  </a:cubicBezTo>
                  <a:lnTo>
                    <a:pt x="1110" y="12033"/>
                  </a:lnTo>
                  <a:cubicBezTo>
                    <a:pt x="1151" y="12197"/>
                    <a:pt x="1091" y="12324"/>
                    <a:pt x="1106" y="12423"/>
                  </a:cubicBezTo>
                  <a:cubicBezTo>
                    <a:pt x="1119" y="12467"/>
                    <a:pt x="1128" y="12485"/>
                    <a:pt x="1134" y="12485"/>
                  </a:cubicBezTo>
                  <a:cubicBezTo>
                    <a:pt x="1160" y="12485"/>
                    <a:pt x="1141" y="12182"/>
                    <a:pt x="1179" y="12175"/>
                  </a:cubicBezTo>
                  <a:cubicBezTo>
                    <a:pt x="1183" y="12090"/>
                    <a:pt x="1082" y="12054"/>
                    <a:pt x="1102" y="11764"/>
                  </a:cubicBezTo>
                  <a:cubicBezTo>
                    <a:pt x="1111" y="11525"/>
                    <a:pt x="1087" y="10986"/>
                    <a:pt x="1161" y="10986"/>
                  </a:cubicBezTo>
                  <a:cubicBezTo>
                    <a:pt x="1165" y="10986"/>
                    <a:pt x="1170" y="10988"/>
                    <a:pt x="1175" y="10992"/>
                  </a:cubicBezTo>
                  <a:cubicBezTo>
                    <a:pt x="1128" y="10776"/>
                    <a:pt x="1138" y="10523"/>
                    <a:pt x="1097" y="10360"/>
                  </a:cubicBezTo>
                  <a:cubicBezTo>
                    <a:pt x="1080" y="10566"/>
                    <a:pt x="1058" y="10940"/>
                    <a:pt x="1000" y="10984"/>
                  </a:cubicBezTo>
                  <a:cubicBezTo>
                    <a:pt x="989" y="10798"/>
                    <a:pt x="965" y="10431"/>
                    <a:pt x="1004" y="10372"/>
                  </a:cubicBezTo>
                  <a:lnTo>
                    <a:pt x="1023" y="10496"/>
                  </a:lnTo>
                  <a:cubicBezTo>
                    <a:pt x="1010" y="10357"/>
                    <a:pt x="1021" y="10031"/>
                    <a:pt x="986" y="10031"/>
                  </a:cubicBezTo>
                  <a:cubicBezTo>
                    <a:pt x="978" y="10031"/>
                    <a:pt x="968" y="10048"/>
                    <a:pt x="954" y="10091"/>
                  </a:cubicBezTo>
                  <a:lnTo>
                    <a:pt x="1064" y="9724"/>
                  </a:lnTo>
                  <a:cubicBezTo>
                    <a:pt x="995" y="9580"/>
                    <a:pt x="1000" y="9189"/>
                    <a:pt x="984" y="8871"/>
                  </a:cubicBezTo>
                  <a:cubicBezTo>
                    <a:pt x="986" y="8871"/>
                    <a:pt x="989" y="8870"/>
                    <a:pt x="992" y="8870"/>
                  </a:cubicBezTo>
                  <a:cubicBezTo>
                    <a:pt x="1031" y="8870"/>
                    <a:pt x="1072" y="8914"/>
                    <a:pt x="1107" y="8914"/>
                  </a:cubicBezTo>
                  <a:cubicBezTo>
                    <a:pt x="1152" y="8914"/>
                    <a:pt x="1187" y="8843"/>
                    <a:pt x="1199" y="8519"/>
                  </a:cubicBezTo>
                  <a:lnTo>
                    <a:pt x="1106" y="8007"/>
                  </a:lnTo>
                  <a:cubicBezTo>
                    <a:pt x="1099" y="7785"/>
                    <a:pt x="1112" y="7698"/>
                    <a:pt x="1147" y="7698"/>
                  </a:cubicBezTo>
                  <a:cubicBezTo>
                    <a:pt x="1154" y="7698"/>
                    <a:pt x="1163" y="7702"/>
                    <a:pt x="1172" y="7709"/>
                  </a:cubicBezTo>
                  <a:cubicBezTo>
                    <a:pt x="1224" y="6788"/>
                    <a:pt x="920" y="6766"/>
                    <a:pt x="1001" y="6041"/>
                  </a:cubicBezTo>
                  <a:lnTo>
                    <a:pt x="1001" y="6041"/>
                  </a:lnTo>
                  <a:cubicBezTo>
                    <a:pt x="1036" y="6139"/>
                    <a:pt x="1060" y="6180"/>
                    <a:pt x="1079" y="6180"/>
                  </a:cubicBezTo>
                  <a:cubicBezTo>
                    <a:pt x="1118" y="6180"/>
                    <a:pt x="1129" y="5990"/>
                    <a:pt x="1149" y="5768"/>
                  </a:cubicBezTo>
                  <a:cubicBezTo>
                    <a:pt x="1132" y="5754"/>
                    <a:pt x="1096" y="5724"/>
                    <a:pt x="1092" y="5590"/>
                  </a:cubicBezTo>
                  <a:lnTo>
                    <a:pt x="1092" y="5590"/>
                  </a:lnTo>
                  <a:cubicBezTo>
                    <a:pt x="1041" y="5683"/>
                    <a:pt x="1167" y="5780"/>
                    <a:pt x="1094" y="6030"/>
                  </a:cubicBezTo>
                  <a:cubicBezTo>
                    <a:pt x="1088" y="6037"/>
                    <a:pt x="1082" y="6040"/>
                    <a:pt x="1078" y="6040"/>
                  </a:cubicBezTo>
                  <a:cubicBezTo>
                    <a:pt x="1031" y="6040"/>
                    <a:pt x="1048" y="5718"/>
                    <a:pt x="1027" y="5582"/>
                  </a:cubicBezTo>
                  <a:cubicBezTo>
                    <a:pt x="1261" y="4939"/>
                    <a:pt x="1084" y="3441"/>
                    <a:pt x="1196" y="2394"/>
                  </a:cubicBezTo>
                  <a:lnTo>
                    <a:pt x="1196" y="2394"/>
                  </a:lnTo>
                  <a:cubicBezTo>
                    <a:pt x="1188" y="2398"/>
                    <a:pt x="1180" y="2400"/>
                    <a:pt x="1174" y="2400"/>
                  </a:cubicBezTo>
                  <a:cubicBezTo>
                    <a:pt x="1076" y="2400"/>
                    <a:pt x="1155" y="1913"/>
                    <a:pt x="1109" y="1714"/>
                  </a:cubicBezTo>
                  <a:lnTo>
                    <a:pt x="1109" y="1714"/>
                  </a:lnTo>
                  <a:cubicBezTo>
                    <a:pt x="1116" y="1717"/>
                    <a:pt x="1121" y="1718"/>
                    <a:pt x="1126" y="1718"/>
                  </a:cubicBezTo>
                  <a:cubicBezTo>
                    <a:pt x="1230" y="1718"/>
                    <a:pt x="1087" y="1112"/>
                    <a:pt x="1167" y="840"/>
                  </a:cubicBezTo>
                  <a:lnTo>
                    <a:pt x="1167" y="840"/>
                  </a:lnTo>
                  <a:lnTo>
                    <a:pt x="1033" y="998"/>
                  </a:lnTo>
                  <a:cubicBezTo>
                    <a:pt x="1082"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a:off x="6338970" y="-42325"/>
              <a:ext cx="63016" cy="2150134"/>
            </a:xfrm>
            <a:custGeom>
              <a:avLst/>
              <a:gdLst/>
              <a:ahLst/>
              <a:cxnLst/>
              <a:rect l="l" t="t" r="r" b="b"/>
              <a:pathLst>
                <a:path w="1508" h="51454" extrusionOk="0">
                  <a:moveTo>
                    <a:pt x="163" y="1"/>
                  </a:moveTo>
                  <a:cubicBezTo>
                    <a:pt x="145" y="600"/>
                    <a:pt x="101" y="1174"/>
                    <a:pt x="159" y="1562"/>
                  </a:cubicBezTo>
                  <a:cubicBezTo>
                    <a:pt x="151" y="1545"/>
                    <a:pt x="144" y="1538"/>
                    <a:pt x="138" y="1538"/>
                  </a:cubicBezTo>
                  <a:cubicBezTo>
                    <a:pt x="93" y="1538"/>
                    <a:pt x="103" y="1980"/>
                    <a:pt x="73" y="2150"/>
                  </a:cubicBezTo>
                  <a:cubicBezTo>
                    <a:pt x="279" y="2796"/>
                    <a:pt x="1" y="3886"/>
                    <a:pt x="140" y="4694"/>
                  </a:cubicBezTo>
                  <a:lnTo>
                    <a:pt x="103" y="4668"/>
                  </a:lnTo>
                  <a:lnTo>
                    <a:pt x="103" y="4668"/>
                  </a:lnTo>
                  <a:cubicBezTo>
                    <a:pt x="119" y="7084"/>
                    <a:pt x="72" y="9716"/>
                    <a:pt x="165" y="12237"/>
                  </a:cubicBezTo>
                  <a:cubicBezTo>
                    <a:pt x="189" y="13656"/>
                    <a:pt x="4" y="15255"/>
                    <a:pt x="95" y="16816"/>
                  </a:cubicBezTo>
                  <a:cubicBezTo>
                    <a:pt x="122" y="17101"/>
                    <a:pt x="167" y="16874"/>
                    <a:pt x="187" y="17106"/>
                  </a:cubicBezTo>
                  <a:cubicBezTo>
                    <a:pt x="185" y="17246"/>
                    <a:pt x="176" y="17285"/>
                    <a:pt x="165" y="17285"/>
                  </a:cubicBezTo>
                  <a:cubicBezTo>
                    <a:pt x="150" y="17285"/>
                    <a:pt x="130" y="17218"/>
                    <a:pt x="114" y="17218"/>
                  </a:cubicBezTo>
                  <a:cubicBezTo>
                    <a:pt x="108" y="17218"/>
                    <a:pt x="103" y="17228"/>
                    <a:pt x="98" y="17255"/>
                  </a:cubicBezTo>
                  <a:cubicBezTo>
                    <a:pt x="182" y="18023"/>
                    <a:pt x="81" y="19036"/>
                    <a:pt x="83" y="19999"/>
                  </a:cubicBezTo>
                  <a:cubicBezTo>
                    <a:pt x="112" y="20097"/>
                    <a:pt x="122" y="20309"/>
                    <a:pt x="156" y="20309"/>
                  </a:cubicBezTo>
                  <a:cubicBezTo>
                    <a:pt x="162" y="20309"/>
                    <a:pt x="168" y="20304"/>
                    <a:pt x="174" y="20291"/>
                  </a:cubicBezTo>
                  <a:lnTo>
                    <a:pt x="174" y="20291"/>
                  </a:lnTo>
                  <a:cubicBezTo>
                    <a:pt x="35" y="21359"/>
                    <a:pt x="224" y="22821"/>
                    <a:pt x="120" y="23919"/>
                  </a:cubicBezTo>
                  <a:cubicBezTo>
                    <a:pt x="147" y="23861"/>
                    <a:pt x="168" y="23835"/>
                    <a:pt x="185" y="23835"/>
                  </a:cubicBezTo>
                  <a:cubicBezTo>
                    <a:pt x="277" y="23835"/>
                    <a:pt x="223" y="24623"/>
                    <a:pt x="258" y="24948"/>
                  </a:cubicBezTo>
                  <a:cubicBezTo>
                    <a:pt x="252" y="25097"/>
                    <a:pt x="228" y="25156"/>
                    <a:pt x="203" y="25156"/>
                  </a:cubicBezTo>
                  <a:cubicBezTo>
                    <a:pt x="191" y="25156"/>
                    <a:pt x="180" y="25144"/>
                    <a:pt x="169" y="25124"/>
                  </a:cubicBezTo>
                  <a:lnTo>
                    <a:pt x="169" y="25124"/>
                  </a:lnTo>
                  <a:cubicBezTo>
                    <a:pt x="191" y="25944"/>
                    <a:pt x="196" y="26371"/>
                    <a:pt x="146" y="27350"/>
                  </a:cubicBezTo>
                  <a:cubicBezTo>
                    <a:pt x="165" y="27802"/>
                    <a:pt x="262" y="27924"/>
                    <a:pt x="234" y="28469"/>
                  </a:cubicBezTo>
                  <a:cubicBezTo>
                    <a:pt x="111" y="28808"/>
                    <a:pt x="230" y="29605"/>
                    <a:pt x="185" y="30137"/>
                  </a:cubicBezTo>
                  <a:cubicBezTo>
                    <a:pt x="194" y="30126"/>
                    <a:pt x="203" y="30120"/>
                    <a:pt x="212" y="30120"/>
                  </a:cubicBezTo>
                  <a:cubicBezTo>
                    <a:pt x="304" y="30120"/>
                    <a:pt x="372" y="30728"/>
                    <a:pt x="330" y="31213"/>
                  </a:cubicBezTo>
                  <a:lnTo>
                    <a:pt x="181" y="31050"/>
                  </a:lnTo>
                  <a:lnTo>
                    <a:pt x="181" y="31050"/>
                  </a:lnTo>
                  <a:cubicBezTo>
                    <a:pt x="276" y="32746"/>
                    <a:pt x="106" y="35188"/>
                    <a:pt x="294" y="37174"/>
                  </a:cubicBezTo>
                  <a:lnTo>
                    <a:pt x="205" y="37322"/>
                  </a:lnTo>
                  <a:cubicBezTo>
                    <a:pt x="307" y="39371"/>
                    <a:pt x="199" y="41384"/>
                    <a:pt x="369" y="43356"/>
                  </a:cubicBezTo>
                  <a:cubicBezTo>
                    <a:pt x="321" y="43888"/>
                    <a:pt x="293" y="44738"/>
                    <a:pt x="293" y="45261"/>
                  </a:cubicBezTo>
                  <a:cubicBezTo>
                    <a:pt x="368" y="45980"/>
                    <a:pt x="359" y="46234"/>
                    <a:pt x="480" y="46724"/>
                  </a:cubicBezTo>
                  <a:cubicBezTo>
                    <a:pt x="487" y="46992"/>
                    <a:pt x="417" y="47156"/>
                    <a:pt x="387" y="47259"/>
                  </a:cubicBezTo>
                  <a:cubicBezTo>
                    <a:pt x="364" y="48161"/>
                    <a:pt x="240" y="49025"/>
                    <a:pt x="381" y="49749"/>
                  </a:cubicBezTo>
                  <a:lnTo>
                    <a:pt x="306" y="49777"/>
                  </a:lnTo>
                  <a:cubicBezTo>
                    <a:pt x="357" y="50248"/>
                    <a:pt x="414" y="50860"/>
                    <a:pt x="421" y="51454"/>
                  </a:cubicBezTo>
                  <a:lnTo>
                    <a:pt x="1267" y="51454"/>
                  </a:lnTo>
                  <a:cubicBezTo>
                    <a:pt x="1196" y="51261"/>
                    <a:pt x="1139" y="50890"/>
                    <a:pt x="1061" y="50890"/>
                  </a:cubicBezTo>
                  <a:cubicBezTo>
                    <a:pt x="1034" y="50890"/>
                    <a:pt x="1004" y="50936"/>
                    <a:pt x="970" y="51052"/>
                  </a:cubicBezTo>
                  <a:cubicBezTo>
                    <a:pt x="941" y="50854"/>
                    <a:pt x="902" y="50605"/>
                    <a:pt x="920" y="50400"/>
                  </a:cubicBezTo>
                  <a:lnTo>
                    <a:pt x="920" y="50400"/>
                  </a:lnTo>
                  <a:cubicBezTo>
                    <a:pt x="939" y="50436"/>
                    <a:pt x="954" y="50450"/>
                    <a:pt x="966" y="50450"/>
                  </a:cubicBezTo>
                  <a:cubicBezTo>
                    <a:pt x="1008" y="50450"/>
                    <a:pt x="1020" y="50284"/>
                    <a:pt x="1051" y="50284"/>
                  </a:cubicBezTo>
                  <a:cubicBezTo>
                    <a:pt x="1066" y="50284"/>
                    <a:pt x="1085" y="50319"/>
                    <a:pt x="1113" y="50421"/>
                  </a:cubicBezTo>
                  <a:lnTo>
                    <a:pt x="1114" y="50121"/>
                  </a:lnTo>
                  <a:lnTo>
                    <a:pt x="1244" y="50573"/>
                  </a:lnTo>
                  <a:cubicBezTo>
                    <a:pt x="1321" y="50241"/>
                    <a:pt x="1395" y="49688"/>
                    <a:pt x="1449" y="49510"/>
                  </a:cubicBezTo>
                  <a:cubicBezTo>
                    <a:pt x="1433" y="49368"/>
                    <a:pt x="1416" y="49334"/>
                    <a:pt x="1399" y="49334"/>
                  </a:cubicBezTo>
                  <a:cubicBezTo>
                    <a:pt x="1384" y="49334"/>
                    <a:pt x="1368" y="49366"/>
                    <a:pt x="1354" y="49366"/>
                  </a:cubicBezTo>
                  <a:cubicBezTo>
                    <a:pt x="1338" y="49366"/>
                    <a:pt x="1325" y="49324"/>
                    <a:pt x="1315" y="49143"/>
                  </a:cubicBezTo>
                  <a:lnTo>
                    <a:pt x="1315" y="49143"/>
                  </a:lnTo>
                  <a:cubicBezTo>
                    <a:pt x="1327" y="49179"/>
                    <a:pt x="1338" y="49194"/>
                    <a:pt x="1348" y="49194"/>
                  </a:cubicBezTo>
                  <a:cubicBezTo>
                    <a:pt x="1389" y="49194"/>
                    <a:pt x="1420" y="48962"/>
                    <a:pt x="1419" y="48786"/>
                  </a:cubicBezTo>
                  <a:lnTo>
                    <a:pt x="1419" y="48786"/>
                  </a:lnTo>
                  <a:cubicBezTo>
                    <a:pt x="1405" y="48923"/>
                    <a:pt x="1385" y="48977"/>
                    <a:pt x="1363" y="48977"/>
                  </a:cubicBezTo>
                  <a:cubicBezTo>
                    <a:pt x="1314" y="48977"/>
                    <a:pt x="1253" y="48707"/>
                    <a:pt x="1235" y="48511"/>
                  </a:cubicBezTo>
                  <a:cubicBezTo>
                    <a:pt x="1233" y="48105"/>
                    <a:pt x="1321" y="47773"/>
                    <a:pt x="1356" y="47773"/>
                  </a:cubicBezTo>
                  <a:cubicBezTo>
                    <a:pt x="1359" y="47773"/>
                    <a:pt x="1361" y="47776"/>
                    <a:pt x="1363" y="47781"/>
                  </a:cubicBezTo>
                  <a:lnTo>
                    <a:pt x="1438" y="48121"/>
                  </a:lnTo>
                  <a:cubicBezTo>
                    <a:pt x="1401" y="47914"/>
                    <a:pt x="1497" y="48030"/>
                    <a:pt x="1465" y="47734"/>
                  </a:cubicBezTo>
                  <a:cubicBezTo>
                    <a:pt x="1404" y="47640"/>
                    <a:pt x="1310" y="47435"/>
                    <a:pt x="1232" y="47325"/>
                  </a:cubicBezTo>
                  <a:cubicBezTo>
                    <a:pt x="1205" y="47045"/>
                    <a:pt x="1284" y="46845"/>
                    <a:pt x="1271" y="46746"/>
                  </a:cubicBezTo>
                  <a:lnTo>
                    <a:pt x="1271" y="46746"/>
                  </a:lnTo>
                  <a:lnTo>
                    <a:pt x="1338" y="47192"/>
                  </a:lnTo>
                  <a:cubicBezTo>
                    <a:pt x="1313" y="46605"/>
                    <a:pt x="1507" y="47067"/>
                    <a:pt x="1464" y="46463"/>
                  </a:cubicBezTo>
                  <a:lnTo>
                    <a:pt x="1379" y="46307"/>
                  </a:lnTo>
                  <a:cubicBezTo>
                    <a:pt x="1386" y="46233"/>
                    <a:pt x="1404" y="46183"/>
                    <a:pt x="1425" y="46183"/>
                  </a:cubicBezTo>
                  <a:cubicBezTo>
                    <a:pt x="1430" y="46183"/>
                    <a:pt x="1436" y="46186"/>
                    <a:pt x="1441" y="46193"/>
                  </a:cubicBezTo>
                  <a:cubicBezTo>
                    <a:pt x="1404" y="46062"/>
                    <a:pt x="1411" y="45790"/>
                    <a:pt x="1391" y="45660"/>
                  </a:cubicBezTo>
                  <a:lnTo>
                    <a:pt x="1449" y="45619"/>
                  </a:lnTo>
                  <a:cubicBezTo>
                    <a:pt x="1411" y="45369"/>
                    <a:pt x="1284" y="45053"/>
                    <a:pt x="1396" y="44748"/>
                  </a:cubicBezTo>
                  <a:lnTo>
                    <a:pt x="1396" y="44748"/>
                  </a:lnTo>
                  <a:cubicBezTo>
                    <a:pt x="1259" y="44988"/>
                    <a:pt x="1395" y="45053"/>
                    <a:pt x="1333" y="45483"/>
                  </a:cubicBezTo>
                  <a:cubicBezTo>
                    <a:pt x="1317" y="45526"/>
                    <a:pt x="1304" y="45545"/>
                    <a:pt x="1292" y="45545"/>
                  </a:cubicBezTo>
                  <a:cubicBezTo>
                    <a:pt x="1233" y="45545"/>
                    <a:pt x="1236" y="45042"/>
                    <a:pt x="1224" y="44960"/>
                  </a:cubicBezTo>
                  <a:lnTo>
                    <a:pt x="1224" y="44960"/>
                  </a:lnTo>
                  <a:cubicBezTo>
                    <a:pt x="1226" y="44961"/>
                    <a:pt x="1229" y="44961"/>
                    <a:pt x="1232" y="44961"/>
                  </a:cubicBezTo>
                  <a:cubicBezTo>
                    <a:pt x="1364" y="44961"/>
                    <a:pt x="1237" y="44306"/>
                    <a:pt x="1238" y="44008"/>
                  </a:cubicBezTo>
                  <a:cubicBezTo>
                    <a:pt x="1291" y="43832"/>
                    <a:pt x="1315" y="43677"/>
                    <a:pt x="1346" y="43569"/>
                  </a:cubicBezTo>
                  <a:lnTo>
                    <a:pt x="1249" y="43450"/>
                  </a:lnTo>
                  <a:cubicBezTo>
                    <a:pt x="1437" y="43337"/>
                    <a:pt x="1206" y="42845"/>
                    <a:pt x="1264" y="42499"/>
                  </a:cubicBezTo>
                  <a:lnTo>
                    <a:pt x="1264" y="42499"/>
                  </a:lnTo>
                  <a:cubicBezTo>
                    <a:pt x="1289" y="42575"/>
                    <a:pt x="1317" y="42613"/>
                    <a:pt x="1343" y="42613"/>
                  </a:cubicBezTo>
                  <a:cubicBezTo>
                    <a:pt x="1378" y="42613"/>
                    <a:pt x="1409" y="42546"/>
                    <a:pt x="1425" y="42408"/>
                  </a:cubicBezTo>
                  <a:lnTo>
                    <a:pt x="1425" y="42408"/>
                  </a:lnTo>
                  <a:cubicBezTo>
                    <a:pt x="1402" y="42461"/>
                    <a:pt x="1382" y="42483"/>
                    <a:pt x="1364" y="42483"/>
                  </a:cubicBezTo>
                  <a:cubicBezTo>
                    <a:pt x="1277" y="42483"/>
                    <a:pt x="1240" y="41966"/>
                    <a:pt x="1169" y="41966"/>
                  </a:cubicBezTo>
                  <a:cubicBezTo>
                    <a:pt x="1164" y="41966"/>
                    <a:pt x="1159" y="41968"/>
                    <a:pt x="1154" y="41974"/>
                  </a:cubicBezTo>
                  <a:cubicBezTo>
                    <a:pt x="1169" y="41789"/>
                    <a:pt x="1191" y="41728"/>
                    <a:pt x="1217" y="41728"/>
                  </a:cubicBezTo>
                  <a:cubicBezTo>
                    <a:pt x="1268" y="41728"/>
                    <a:pt x="1336" y="41964"/>
                    <a:pt x="1398" y="41964"/>
                  </a:cubicBezTo>
                  <a:cubicBezTo>
                    <a:pt x="1409" y="41964"/>
                    <a:pt x="1421" y="41955"/>
                    <a:pt x="1432" y="41935"/>
                  </a:cubicBezTo>
                  <a:cubicBezTo>
                    <a:pt x="1323" y="41629"/>
                    <a:pt x="1502" y="41248"/>
                    <a:pt x="1362" y="41046"/>
                  </a:cubicBezTo>
                  <a:lnTo>
                    <a:pt x="1362" y="41046"/>
                  </a:lnTo>
                  <a:cubicBezTo>
                    <a:pt x="1350" y="41177"/>
                    <a:pt x="1337" y="41225"/>
                    <a:pt x="1323" y="41225"/>
                  </a:cubicBezTo>
                  <a:cubicBezTo>
                    <a:pt x="1291" y="41225"/>
                    <a:pt x="1255" y="40949"/>
                    <a:pt x="1211" y="40883"/>
                  </a:cubicBezTo>
                  <a:cubicBezTo>
                    <a:pt x="1215" y="40695"/>
                    <a:pt x="1223" y="40643"/>
                    <a:pt x="1234" y="40643"/>
                  </a:cubicBezTo>
                  <a:cubicBezTo>
                    <a:pt x="1247" y="40643"/>
                    <a:pt x="1265" y="40716"/>
                    <a:pt x="1284" y="40716"/>
                  </a:cubicBezTo>
                  <a:cubicBezTo>
                    <a:pt x="1297" y="40716"/>
                    <a:pt x="1310" y="40685"/>
                    <a:pt x="1323" y="40580"/>
                  </a:cubicBezTo>
                  <a:cubicBezTo>
                    <a:pt x="1310" y="40423"/>
                    <a:pt x="1257" y="40234"/>
                    <a:pt x="1212" y="40234"/>
                  </a:cubicBezTo>
                  <a:cubicBezTo>
                    <a:pt x="1189" y="40234"/>
                    <a:pt x="1168" y="40281"/>
                    <a:pt x="1155" y="40402"/>
                  </a:cubicBezTo>
                  <a:cubicBezTo>
                    <a:pt x="1186" y="40076"/>
                    <a:pt x="1051" y="39706"/>
                    <a:pt x="1136" y="39339"/>
                  </a:cubicBezTo>
                  <a:cubicBezTo>
                    <a:pt x="1144" y="39327"/>
                    <a:pt x="1150" y="39321"/>
                    <a:pt x="1156" y="39321"/>
                  </a:cubicBezTo>
                  <a:cubicBezTo>
                    <a:pt x="1210" y="39321"/>
                    <a:pt x="1190" y="39847"/>
                    <a:pt x="1222" y="39847"/>
                  </a:cubicBezTo>
                  <a:cubicBezTo>
                    <a:pt x="1227" y="39847"/>
                    <a:pt x="1233" y="39836"/>
                    <a:pt x="1240" y="39812"/>
                  </a:cubicBezTo>
                  <a:cubicBezTo>
                    <a:pt x="1248" y="39034"/>
                    <a:pt x="1023" y="39422"/>
                    <a:pt x="993" y="38699"/>
                  </a:cubicBezTo>
                  <a:cubicBezTo>
                    <a:pt x="979" y="38791"/>
                    <a:pt x="956" y="38829"/>
                    <a:pt x="929" y="38829"/>
                  </a:cubicBezTo>
                  <a:cubicBezTo>
                    <a:pt x="864" y="38829"/>
                    <a:pt x="775" y="38608"/>
                    <a:pt x="738" y="38363"/>
                  </a:cubicBezTo>
                  <a:cubicBezTo>
                    <a:pt x="748" y="38148"/>
                    <a:pt x="757" y="38073"/>
                    <a:pt x="766" y="38073"/>
                  </a:cubicBezTo>
                  <a:cubicBezTo>
                    <a:pt x="787" y="38073"/>
                    <a:pt x="811" y="38459"/>
                    <a:pt x="866" y="38459"/>
                  </a:cubicBezTo>
                  <a:cubicBezTo>
                    <a:pt x="877" y="38459"/>
                    <a:pt x="889" y="38443"/>
                    <a:pt x="903" y="38406"/>
                  </a:cubicBezTo>
                  <a:lnTo>
                    <a:pt x="887" y="38087"/>
                  </a:lnTo>
                  <a:cubicBezTo>
                    <a:pt x="908" y="38024"/>
                    <a:pt x="929" y="37998"/>
                    <a:pt x="949" y="37998"/>
                  </a:cubicBezTo>
                  <a:cubicBezTo>
                    <a:pt x="1050" y="37998"/>
                    <a:pt x="1128" y="38689"/>
                    <a:pt x="1214" y="38689"/>
                  </a:cubicBezTo>
                  <a:cubicBezTo>
                    <a:pt x="1230" y="38689"/>
                    <a:pt x="1247" y="38665"/>
                    <a:pt x="1264" y="38608"/>
                  </a:cubicBezTo>
                  <a:lnTo>
                    <a:pt x="1212" y="38260"/>
                  </a:lnTo>
                  <a:lnTo>
                    <a:pt x="1212" y="38260"/>
                  </a:lnTo>
                  <a:cubicBezTo>
                    <a:pt x="1240" y="38311"/>
                    <a:pt x="1283" y="38374"/>
                    <a:pt x="1321" y="38374"/>
                  </a:cubicBezTo>
                  <a:cubicBezTo>
                    <a:pt x="1341" y="38374"/>
                    <a:pt x="1361" y="38356"/>
                    <a:pt x="1376" y="38306"/>
                  </a:cubicBezTo>
                  <a:cubicBezTo>
                    <a:pt x="1269" y="38217"/>
                    <a:pt x="1350" y="37496"/>
                    <a:pt x="1324" y="37433"/>
                  </a:cubicBezTo>
                  <a:cubicBezTo>
                    <a:pt x="1316" y="37427"/>
                    <a:pt x="1309" y="37424"/>
                    <a:pt x="1304" y="37424"/>
                  </a:cubicBezTo>
                  <a:cubicBezTo>
                    <a:pt x="1259" y="37424"/>
                    <a:pt x="1330" y="37664"/>
                    <a:pt x="1293" y="37664"/>
                  </a:cubicBezTo>
                  <a:cubicBezTo>
                    <a:pt x="1289" y="37664"/>
                    <a:pt x="1285" y="37662"/>
                    <a:pt x="1280" y="37658"/>
                  </a:cubicBezTo>
                  <a:cubicBezTo>
                    <a:pt x="1255" y="37289"/>
                    <a:pt x="1105" y="37126"/>
                    <a:pt x="1162" y="36558"/>
                  </a:cubicBezTo>
                  <a:lnTo>
                    <a:pt x="1162" y="36558"/>
                  </a:lnTo>
                  <a:cubicBezTo>
                    <a:pt x="1179" y="36645"/>
                    <a:pt x="1197" y="36674"/>
                    <a:pt x="1213" y="36674"/>
                  </a:cubicBezTo>
                  <a:cubicBezTo>
                    <a:pt x="1249" y="36674"/>
                    <a:pt x="1284" y="36543"/>
                    <a:pt x="1315" y="36543"/>
                  </a:cubicBezTo>
                  <a:cubicBezTo>
                    <a:pt x="1322" y="36543"/>
                    <a:pt x="1330" y="36550"/>
                    <a:pt x="1337" y="36567"/>
                  </a:cubicBezTo>
                  <a:cubicBezTo>
                    <a:pt x="1374" y="36291"/>
                    <a:pt x="1229" y="36481"/>
                    <a:pt x="1280" y="36085"/>
                  </a:cubicBezTo>
                  <a:lnTo>
                    <a:pt x="1280" y="36085"/>
                  </a:lnTo>
                  <a:lnTo>
                    <a:pt x="1333" y="36129"/>
                  </a:lnTo>
                  <a:cubicBezTo>
                    <a:pt x="1350" y="34653"/>
                    <a:pt x="1341" y="32811"/>
                    <a:pt x="1119" y="31541"/>
                  </a:cubicBezTo>
                  <a:cubicBezTo>
                    <a:pt x="1209" y="31308"/>
                    <a:pt x="1218" y="30832"/>
                    <a:pt x="1281" y="30095"/>
                  </a:cubicBezTo>
                  <a:lnTo>
                    <a:pt x="1281" y="30095"/>
                  </a:lnTo>
                  <a:cubicBezTo>
                    <a:pt x="1271" y="30197"/>
                    <a:pt x="1258" y="30237"/>
                    <a:pt x="1245" y="30237"/>
                  </a:cubicBezTo>
                  <a:cubicBezTo>
                    <a:pt x="1216" y="30237"/>
                    <a:pt x="1184" y="30051"/>
                    <a:pt x="1176" y="29925"/>
                  </a:cubicBezTo>
                  <a:lnTo>
                    <a:pt x="1281" y="29571"/>
                  </a:lnTo>
                  <a:cubicBezTo>
                    <a:pt x="1342" y="29140"/>
                    <a:pt x="1242" y="28578"/>
                    <a:pt x="1183" y="28180"/>
                  </a:cubicBezTo>
                  <a:cubicBezTo>
                    <a:pt x="1204" y="28110"/>
                    <a:pt x="1232" y="28088"/>
                    <a:pt x="1261" y="28068"/>
                  </a:cubicBezTo>
                  <a:cubicBezTo>
                    <a:pt x="1329" y="27686"/>
                    <a:pt x="1201" y="27670"/>
                    <a:pt x="1178" y="27523"/>
                  </a:cubicBezTo>
                  <a:lnTo>
                    <a:pt x="1252" y="27273"/>
                  </a:lnTo>
                  <a:lnTo>
                    <a:pt x="1180" y="27218"/>
                  </a:lnTo>
                  <a:cubicBezTo>
                    <a:pt x="1140" y="26852"/>
                    <a:pt x="1155" y="26372"/>
                    <a:pt x="1258" y="26372"/>
                  </a:cubicBezTo>
                  <a:cubicBezTo>
                    <a:pt x="1263" y="26372"/>
                    <a:pt x="1268" y="26373"/>
                    <a:pt x="1274" y="26376"/>
                  </a:cubicBezTo>
                  <a:cubicBezTo>
                    <a:pt x="1260" y="26276"/>
                    <a:pt x="1245" y="26177"/>
                    <a:pt x="1227" y="26177"/>
                  </a:cubicBezTo>
                  <a:cubicBezTo>
                    <a:pt x="1219" y="26177"/>
                    <a:pt x="1210" y="26197"/>
                    <a:pt x="1200" y="26245"/>
                  </a:cubicBezTo>
                  <a:cubicBezTo>
                    <a:pt x="1265" y="25846"/>
                    <a:pt x="1264" y="24824"/>
                    <a:pt x="1225" y="24146"/>
                  </a:cubicBezTo>
                  <a:lnTo>
                    <a:pt x="1225" y="24146"/>
                  </a:lnTo>
                  <a:cubicBezTo>
                    <a:pt x="1195" y="24473"/>
                    <a:pt x="1159" y="24445"/>
                    <a:pt x="1085" y="24473"/>
                  </a:cubicBezTo>
                  <a:cubicBezTo>
                    <a:pt x="958" y="24372"/>
                    <a:pt x="1108" y="24318"/>
                    <a:pt x="1034" y="24040"/>
                  </a:cubicBezTo>
                  <a:cubicBezTo>
                    <a:pt x="1066" y="24036"/>
                    <a:pt x="1097" y="23901"/>
                    <a:pt x="1124" y="23901"/>
                  </a:cubicBezTo>
                  <a:cubicBezTo>
                    <a:pt x="1139" y="23901"/>
                    <a:pt x="1152" y="23939"/>
                    <a:pt x="1164" y="24056"/>
                  </a:cubicBezTo>
                  <a:cubicBezTo>
                    <a:pt x="1325" y="23135"/>
                    <a:pt x="1196" y="21851"/>
                    <a:pt x="1228" y="20695"/>
                  </a:cubicBezTo>
                  <a:cubicBezTo>
                    <a:pt x="1208" y="20461"/>
                    <a:pt x="1188" y="20534"/>
                    <a:pt x="1155" y="20420"/>
                  </a:cubicBezTo>
                  <a:cubicBezTo>
                    <a:pt x="1282" y="19690"/>
                    <a:pt x="1149" y="18796"/>
                    <a:pt x="1203" y="18009"/>
                  </a:cubicBezTo>
                  <a:lnTo>
                    <a:pt x="1203" y="18009"/>
                  </a:lnTo>
                  <a:cubicBezTo>
                    <a:pt x="1192" y="18048"/>
                    <a:pt x="1176" y="18066"/>
                    <a:pt x="1157" y="18066"/>
                  </a:cubicBezTo>
                  <a:cubicBezTo>
                    <a:pt x="1093" y="18066"/>
                    <a:pt x="1003" y="17840"/>
                    <a:pt x="1001" y="17499"/>
                  </a:cubicBezTo>
                  <a:cubicBezTo>
                    <a:pt x="897" y="17021"/>
                    <a:pt x="1144" y="17307"/>
                    <a:pt x="1207" y="16875"/>
                  </a:cubicBezTo>
                  <a:cubicBezTo>
                    <a:pt x="1159" y="16662"/>
                    <a:pt x="1146" y="16258"/>
                    <a:pt x="1153" y="16088"/>
                  </a:cubicBezTo>
                  <a:lnTo>
                    <a:pt x="1153" y="16088"/>
                  </a:lnTo>
                  <a:lnTo>
                    <a:pt x="1171" y="16101"/>
                  </a:lnTo>
                  <a:cubicBezTo>
                    <a:pt x="1115" y="15839"/>
                    <a:pt x="1084" y="15423"/>
                    <a:pt x="1132" y="15110"/>
                  </a:cubicBezTo>
                  <a:lnTo>
                    <a:pt x="1132" y="15110"/>
                  </a:lnTo>
                  <a:lnTo>
                    <a:pt x="1138" y="15159"/>
                  </a:lnTo>
                  <a:cubicBezTo>
                    <a:pt x="1149" y="14903"/>
                    <a:pt x="1213" y="14607"/>
                    <a:pt x="1204" y="14339"/>
                  </a:cubicBezTo>
                  <a:cubicBezTo>
                    <a:pt x="1108" y="14218"/>
                    <a:pt x="1168" y="13565"/>
                    <a:pt x="1082" y="13407"/>
                  </a:cubicBezTo>
                  <a:cubicBezTo>
                    <a:pt x="1086" y="13394"/>
                    <a:pt x="1089" y="13393"/>
                    <a:pt x="1093" y="13393"/>
                  </a:cubicBezTo>
                  <a:cubicBezTo>
                    <a:pt x="1094" y="13393"/>
                    <a:pt x="1095" y="13393"/>
                    <a:pt x="1095" y="13393"/>
                  </a:cubicBezTo>
                  <a:cubicBezTo>
                    <a:pt x="1101" y="13393"/>
                    <a:pt x="1109" y="13392"/>
                    <a:pt x="1120" y="13352"/>
                  </a:cubicBezTo>
                  <a:lnTo>
                    <a:pt x="1039" y="13329"/>
                  </a:lnTo>
                  <a:lnTo>
                    <a:pt x="1085" y="12798"/>
                  </a:lnTo>
                  <a:cubicBezTo>
                    <a:pt x="1117" y="12913"/>
                    <a:pt x="1154" y="12941"/>
                    <a:pt x="1175" y="13090"/>
                  </a:cubicBezTo>
                  <a:cubicBezTo>
                    <a:pt x="1232" y="12523"/>
                    <a:pt x="1099" y="12899"/>
                    <a:pt x="1054" y="12599"/>
                  </a:cubicBezTo>
                  <a:cubicBezTo>
                    <a:pt x="995" y="12202"/>
                    <a:pt x="1078" y="12225"/>
                    <a:pt x="1112" y="12033"/>
                  </a:cubicBezTo>
                  <a:lnTo>
                    <a:pt x="1112" y="12033"/>
                  </a:lnTo>
                  <a:cubicBezTo>
                    <a:pt x="1153" y="12197"/>
                    <a:pt x="1092" y="12324"/>
                    <a:pt x="1107" y="12423"/>
                  </a:cubicBezTo>
                  <a:cubicBezTo>
                    <a:pt x="1120" y="12467"/>
                    <a:pt x="1129" y="12485"/>
                    <a:pt x="1135" y="12485"/>
                  </a:cubicBezTo>
                  <a:cubicBezTo>
                    <a:pt x="1161" y="12485"/>
                    <a:pt x="1142" y="12182"/>
                    <a:pt x="1180" y="12175"/>
                  </a:cubicBezTo>
                  <a:cubicBezTo>
                    <a:pt x="1183" y="12090"/>
                    <a:pt x="1084" y="12054"/>
                    <a:pt x="1103" y="11764"/>
                  </a:cubicBezTo>
                  <a:cubicBezTo>
                    <a:pt x="1112" y="11525"/>
                    <a:pt x="1089" y="10986"/>
                    <a:pt x="1162" y="10986"/>
                  </a:cubicBezTo>
                  <a:cubicBezTo>
                    <a:pt x="1166" y="10986"/>
                    <a:pt x="1171" y="10988"/>
                    <a:pt x="1176" y="10992"/>
                  </a:cubicBezTo>
                  <a:cubicBezTo>
                    <a:pt x="1129" y="10776"/>
                    <a:pt x="1139" y="10523"/>
                    <a:pt x="1098" y="10360"/>
                  </a:cubicBezTo>
                  <a:cubicBezTo>
                    <a:pt x="1082" y="10566"/>
                    <a:pt x="1059" y="10940"/>
                    <a:pt x="1002" y="10984"/>
                  </a:cubicBezTo>
                  <a:cubicBezTo>
                    <a:pt x="990" y="10798"/>
                    <a:pt x="967" y="10431"/>
                    <a:pt x="1005" y="10372"/>
                  </a:cubicBezTo>
                  <a:lnTo>
                    <a:pt x="1024" y="10496"/>
                  </a:lnTo>
                  <a:cubicBezTo>
                    <a:pt x="1012" y="10357"/>
                    <a:pt x="1021" y="10031"/>
                    <a:pt x="987" y="10031"/>
                  </a:cubicBezTo>
                  <a:cubicBezTo>
                    <a:pt x="979" y="10031"/>
                    <a:pt x="969" y="10048"/>
                    <a:pt x="955" y="10091"/>
                  </a:cubicBezTo>
                  <a:lnTo>
                    <a:pt x="1065" y="9724"/>
                  </a:lnTo>
                  <a:cubicBezTo>
                    <a:pt x="996" y="9580"/>
                    <a:pt x="1001" y="9189"/>
                    <a:pt x="985" y="8871"/>
                  </a:cubicBezTo>
                  <a:cubicBezTo>
                    <a:pt x="988" y="8871"/>
                    <a:pt x="990" y="8870"/>
                    <a:pt x="993" y="8870"/>
                  </a:cubicBezTo>
                  <a:cubicBezTo>
                    <a:pt x="1033" y="8870"/>
                    <a:pt x="1073" y="8914"/>
                    <a:pt x="1108" y="8914"/>
                  </a:cubicBezTo>
                  <a:cubicBezTo>
                    <a:pt x="1153" y="8914"/>
                    <a:pt x="1188" y="8843"/>
                    <a:pt x="1200" y="8519"/>
                  </a:cubicBezTo>
                  <a:lnTo>
                    <a:pt x="1107" y="8007"/>
                  </a:lnTo>
                  <a:cubicBezTo>
                    <a:pt x="1101" y="7785"/>
                    <a:pt x="1113" y="7698"/>
                    <a:pt x="1148" y="7698"/>
                  </a:cubicBezTo>
                  <a:cubicBezTo>
                    <a:pt x="1155" y="7698"/>
                    <a:pt x="1164" y="7702"/>
                    <a:pt x="1173" y="7709"/>
                  </a:cubicBezTo>
                  <a:cubicBezTo>
                    <a:pt x="1226" y="6788"/>
                    <a:pt x="921" y="6766"/>
                    <a:pt x="1002" y="6041"/>
                  </a:cubicBezTo>
                  <a:lnTo>
                    <a:pt x="1002" y="6041"/>
                  </a:lnTo>
                  <a:cubicBezTo>
                    <a:pt x="1036" y="6139"/>
                    <a:pt x="1061" y="6180"/>
                    <a:pt x="1079" y="6180"/>
                  </a:cubicBezTo>
                  <a:cubicBezTo>
                    <a:pt x="1119" y="6180"/>
                    <a:pt x="1130" y="5990"/>
                    <a:pt x="1151" y="5768"/>
                  </a:cubicBezTo>
                  <a:cubicBezTo>
                    <a:pt x="1132" y="5754"/>
                    <a:pt x="1097" y="5724"/>
                    <a:pt x="1093" y="5590"/>
                  </a:cubicBezTo>
                  <a:lnTo>
                    <a:pt x="1093" y="5590"/>
                  </a:lnTo>
                  <a:cubicBezTo>
                    <a:pt x="1043" y="5683"/>
                    <a:pt x="1168" y="5780"/>
                    <a:pt x="1095" y="6030"/>
                  </a:cubicBezTo>
                  <a:cubicBezTo>
                    <a:pt x="1089" y="6037"/>
                    <a:pt x="1084" y="6040"/>
                    <a:pt x="1079" y="6040"/>
                  </a:cubicBezTo>
                  <a:cubicBezTo>
                    <a:pt x="1032" y="6040"/>
                    <a:pt x="1049" y="5718"/>
                    <a:pt x="1028" y="5582"/>
                  </a:cubicBezTo>
                  <a:cubicBezTo>
                    <a:pt x="1263" y="4939"/>
                    <a:pt x="1085" y="3441"/>
                    <a:pt x="1196" y="2394"/>
                  </a:cubicBezTo>
                  <a:lnTo>
                    <a:pt x="1196" y="2394"/>
                  </a:lnTo>
                  <a:cubicBezTo>
                    <a:pt x="1188" y="2398"/>
                    <a:pt x="1181" y="2400"/>
                    <a:pt x="1174" y="2400"/>
                  </a:cubicBezTo>
                  <a:cubicBezTo>
                    <a:pt x="1077" y="2400"/>
                    <a:pt x="1156" y="1913"/>
                    <a:pt x="1109" y="1714"/>
                  </a:cubicBezTo>
                  <a:lnTo>
                    <a:pt x="1109" y="1714"/>
                  </a:lnTo>
                  <a:cubicBezTo>
                    <a:pt x="1116" y="1717"/>
                    <a:pt x="1122" y="1718"/>
                    <a:pt x="1127" y="1718"/>
                  </a:cubicBezTo>
                  <a:cubicBezTo>
                    <a:pt x="1232" y="1718"/>
                    <a:pt x="1089" y="1112"/>
                    <a:pt x="1168" y="840"/>
                  </a:cubicBezTo>
                  <a:lnTo>
                    <a:pt x="1168" y="840"/>
                  </a:lnTo>
                  <a:lnTo>
                    <a:pt x="1034" y="998"/>
                  </a:lnTo>
                  <a:cubicBezTo>
                    <a:pt x="1084" y="588"/>
                    <a:pt x="986"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a:off x="6114205" y="-42325"/>
              <a:ext cx="62932" cy="2150134"/>
            </a:xfrm>
            <a:custGeom>
              <a:avLst/>
              <a:gdLst/>
              <a:ahLst/>
              <a:cxnLst/>
              <a:rect l="l" t="t" r="r" b="b"/>
              <a:pathLst>
                <a:path w="1506" h="51454" extrusionOk="0">
                  <a:moveTo>
                    <a:pt x="162" y="1"/>
                  </a:moveTo>
                  <a:cubicBezTo>
                    <a:pt x="143" y="600"/>
                    <a:pt x="99" y="1174"/>
                    <a:pt x="158" y="1562"/>
                  </a:cubicBezTo>
                  <a:cubicBezTo>
                    <a:pt x="150" y="1545"/>
                    <a:pt x="143" y="1538"/>
                    <a:pt x="137" y="1538"/>
                  </a:cubicBezTo>
                  <a:cubicBezTo>
                    <a:pt x="91" y="1538"/>
                    <a:pt x="101" y="1980"/>
                    <a:pt x="71" y="2150"/>
                  </a:cubicBezTo>
                  <a:cubicBezTo>
                    <a:pt x="278" y="2796"/>
                    <a:pt x="0" y="3886"/>
                    <a:pt x="138" y="4694"/>
                  </a:cubicBezTo>
                  <a:lnTo>
                    <a:pt x="101" y="4668"/>
                  </a:lnTo>
                  <a:lnTo>
                    <a:pt x="101" y="4668"/>
                  </a:lnTo>
                  <a:cubicBezTo>
                    <a:pt x="118" y="7084"/>
                    <a:pt x="70" y="9716"/>
                    <a:pt x="164" y="12237"/>
                  </a:cubicBezTo>
                  <a:cubicBezTo>
                    <a:pt x="187" y="13656"/>
                    <a:pt x="3" y="15255"/>
                    <a:pt x="94" y="16816"/>
                  </a:cubicBezTo>
                  <a:cubicBezTo>
                    <a:pt x="121" y="17101"/>
                    <a:pt x="166" y="16874"/>
                    <a:pt x="185" y="17106"/>
                  </a:cubicBezTo>
                  <a:cubicBezTo>
                    <a:pt x="184" y="17246"/>
                    <a:pt x="175" y="17285"/>
                    <a:pt x="163" y="17285"/>
                  </a:cubicBezTo>
                  <a:cubicBezTo>
                    <a:pt x="148" y="17285"/>
                    <a:pt x="128" y="17218"/>
                    <a:pt x="113" y="17218"/>
                  </a:cubicBezTo>
                  <a:cubicBezTo>
                    <a:pt x="107" y="17218"/>
                    <a:pt x="101" y="17228"/>
                    <a:pt x="97" y="17255"/>
                  </a:cubicBezTo>
                  <a:cubicBezTo>
                    <a:pt x="180" y="18023"/>
                    <a:pt x="80" y="19036"/>
                    <a:pt x="82" y="19999"/>
                  </a:cubicBezTo>
                  <a:cubicBezTo>
                    <a:pt x="111" y="20097"/>
                    <a:pt x="121" y="20309"/>
                    <a:pt x="155" y="20309"/>
                  </a:cubicBezTo>
                  <a:cubicBezTo>
                    <a:pt x="161" y="20309"/>
                    <a:pt x="167" y="20304"/>
                    <a:pt x="174" y="20291"/>
                  </a:cubicBezTo>
                  <a:lnTo>
                    <a:pt x="174" y="20291"/>
                  </a:lnTo>
                  <a:cubicBezTo>
                    <a:pt x="33" y="21359"/>
                    <a:pt x="222" y="22821"/>
                    <a:pt x="119" y="23919"/>
                  </a:cubicBezTo>
                  <a:cubicBezTo>
                    <a:pt x="146" y="23861"/>
                    <a:pt x="167" y="23835"/>
                    <a:pt x="184" y="23835"/>
                  </a:cubicBezTo>
                  <a:cubicBezTo>
                    <a:pt x="275" y="23835"/>
                    <a:pt x="221" y="24623"/>
                    <a:pt x="256" y="24948"/>
                  </a:cubicBezTo>
                  <a:cubicBezTo>
                    <a:pt x="251" y="25097"/>
                    <a:pt x="227" y="25156"/>
                    <a:pt x="201" y="25156"/>
                  </a:cubicBezTo>
                  <a:cubicBezTo>
                    <a:pt x="190" y="25156"/>
                    <a:pt x="178" y="25144"/>
                    <a:pt x="168" y="25124"/>
                  </a:cubicBezTo>
                  <a:lnTo>
                    <a:pt x="168" y="25124"/>
                  </a:lnTo>
                  <a:cubicBezTo>
                    <a:pt x="190" y="25944"/>
                    <a:pt x="195" y="26371"/>
                    <a:pt x="144" y="27350"/>
                  </a:cubicBezTo>
                  <a:cubicBezTo>
                    <a:pt x="164" y="27802"/>
                    <a:pt x="260" y="27924"/>
                    <a:pt x="233" y="28469"/>
                  </a:cubicBezTo>
                  <a:cubicBezTo>
                    <a:pt x="110" y="28808"/>
                    <a:pt x="229" y="29605"/>
                    <a:pt x="183" y="30137"/>
                  </a:cubicBezTo>
                  <a:cubicBezTo>
                    <a:pt x="193" y="30126"/>
                    <a:pt x="202" y="30120"/>
                    <a:pt x="211" y="30120"/>
                  </a:cubicBezTo>
                  <a:cubicBezTo>
                    <a:pt x="303" y="30120"/>
                    <a:pt x="370" y="30728"/>
                    <a:pt x="328" y="31213"/>
                  </a:cubicBezTo>
                  <a:lnTo>
                    <a:pt x="179" y="31050"/>
                  </a:lnTo>
                  <a:lnTo>
                    <a:pt x="179" y="31050"/>
                  </a:lnTo>
                  <a:cubicBezTo>
                    <a:pt x="275" y="32746"/>
                    <a:pt x="104" y="35188"/>
                    <a:pt x="292" y="37174"/>
                  </a:cubicBezTo>
                  <a:lnTo>
                    <a:pt x="204" y="37322"/>
                  </a:lnTo>
                  <a:cubicBezTo>
                    <a:pt x="306" y="39371"/>
                    <a:pt x="199" y="41384"/>
                    <a:pt x="367" y="43356"/>
                  </a:cubicBezTo>
                  <a:cubicBezTo>
                    <a:pt x="320" y="43888"/>
                    <a:pt x="291" y="44738"/>
                    <a:pt x="291" y="45261"/>
                  </a:cubicBezTo>
                  <a:cubicBezTo>
                    <a:pt x="366" y="45980"/>
                    <a:pt x="358" y="46234"/>
                    <a:pt x="478" y="46724"/>
                  </a:cubicBezTo>
                  <a:cubicBezTo>
                    <a:pt x="485" y="46992"/>
                    <a:pt x="416" y="47156"/>
                    <a:pt x="386" y="47259"/>
                  </a:cubicBezTo>
                  <a:cubicBezTo>
                    <a:pt x="362" y="48161"/>
                    <a:pt x="239" y="49025"/>
                    <a:pt x="380" y="49749"/>
                  </a:cubicBezTo>
                  <a:lnTo>
                    <a:pt x="305" y="49777"/>
                  </a:lnTo>
                  <a:cubicBezTo>
                    <a:pt x="356" y="50248"/>
                    <a:pt x="412" y="50860"/>
                    <a:pt x="420" y="51454"/>
                  </a:cubicBezTo>
                  <a:lnTo>
                    <a:pt x="1265" y="51454"/>
                  </a:lnTo>
                  <a:cubicBezTo>
                    <a:pt x="1195" y="51261"/>
                    <a:pt x="1138" y="50890"/>
                    <a:pt x="1060" y="50890"/>
                  </a:cubicBezTo>
                  <a:cubicBezTo>
                    <a:pt x="1033" y="50890"/>
                    <a:pt x="1003" y="50936"/>
                    <a:pt x="968" y="51052"/>
                  </a:cubicBezTo>
                  <a:cubicBezTo>
                    <a:pt x="940" y="50854"/>
                    <a:pt x="901" y="50605"/>
                    <a:pt x="919" y="50400"/>
                  </a:cubicBezTo>
                  <a:lnTo>
                    <a:pt x="919" y="50400"/>
                  </a:lnTo>
                  <a:cubicBezTo>
                    <a:pt x="937" y="50436"/>
                    <a:pt x="952" y="50450"/>
                    <a:pt x="964" y="50450"/>
                  </a:cubicBezTo>
                  <a:cubicBezTo>
                    <a:pt x="1006" y="50450"/>
                    <a:pt x="1018" y="50284"/>
                    <a:pt x="1050" y="50284"/>
                  </a:cubicBezTo>
                  <a:cubicBezTo>
                    <a:pt x="1065" y="50284"/>
                    <a:pt x="1083" y="50319"/>
                    <a:pt x="1111" y="50421"/>
                  </a:cubicBezTo>
                  <a:lnTo>
                    <a:pt x="1112" y="50121"/>
                  </a:lnTo>
                  <a:lnTo>
                    <a:pt x="1243" y="50573"/>
                  </a:lnTo>
                  <a:cubicBezTo>
                    <a:pt x="1320" y="50241"/>
                    <a:pt x="1394" y="49688"/>
                    <a:pt x="1447" y="49510"/>
                  </a:cubicBezTo>
                  <a:cubicBezTo>
                    <a:pt x="1431" y="49368"/>
                    <a:pt x="1414" y="49334"/>
                    <a:pt x="1398" y="49334"/>
                  </a:cubicBezTo>
                  <a:cubicBezTo>
                    <a:pt x="1382" y="49334"/>
                    <a:pt x="1367" y="49366"/>
                    <a:pt x="1353" y="49366"/>
                  </a:cubicBezTo>
                  <a:cubicBezTo>
                    <a:pt x="1337" y="49366"/>
                    <a:pt x="1323" y="49324"/>
                    <a:pt x="1314" y="49143"/>
                  </a:cubicBezTo>
                  <a:lnTo>
                    <a:pt x="1314" y="49143"/>
                  </a:lnTo>
                  <a:cubicBezTo>
                    <a:pt x="1325" y="49179"/>
                    <a:pt x="1336" y="49194"/>
                    <a:pt x="1347" y="49194"/>
                  </a:cubicBezTo>
                  <a:cubicBezTo>
                    <a:pt x="1388" y="49194"/>
                    <a:pt x="1418" y="48962"/>
                    <a:pt x="1417" y="48786"/>
                  </a:cubicBezTo>
                  <a:lnTo>
                    <a:pt x="1417" y="48786"/>
                  </a:lnTo>
                  <a:cubicBezTo>
                    <a:pt x="1404" y="48923"/>
                    <a:pt x="1384" y="48977"/>
                    <a:pt x="1362" y="48977"/>
                  </a:cubicBezTo>
                  <a:cubicBezTo>
                    <a:pt x="1312" y="48977"/>
                    <a:pt x="1252" y="48707"/>
                    <a:pt x="1233" y="48511"/>
                  </a:cubicBezTo>
                  <a:cubicBezTo>
                    <a:pt x="1232" y="48105"/>
                    <a:pt x="1320" y="47773"/>
                    <a:pt x="1354" y="47773"/>
                  </a:cubicBezTo>
                  <a:cubicBezTo>
                    <a:pt x="1357" y="47773"/>
                    <a:pt x="1360" y="47776"/>
                    <a:pt x="1362" y="47781"/>
                  </a:cubicBezTo>
                  <a:lnTo>
                    <a:pt x="1437" y="48121"/>
                  </a:lnTo>
                  <a:cubicBezTo>
                    <a:pt x="1400" y="47914"/>
                    <a:pt x="1495" y="48030"/>
                    <a:pt x="1464" y="47734"/>
                  </a:cubicBezTo>
                  <a:cubicBezTo>
                    <a:pt x="1403" y="47640"/>
                    <a:pt x="1308" y="47435"/>
                    <a:pt x="1230" y="47325"/>
                  </a:cubicBezTo>
                  <a:cubicBezTo>
                    <a:pt x="1204" y="47045"/>
                    <a:pt x="1283" y="46845"/>
                    <a:pt x="1269" y="46746"/>
                  </a:cubicBezTo>
                  <a:lnTo>
                    <a:pt x="1269" y="46746"/>
                  </a:lnTo>
                  <a:lnTo>
                    <a:pt x="1336" y="47192"/>
                  </a:lnTo>
                  <a:cubicBezTo>
                    <a:pt x="1312" y="46605"/>
                    <a:pt x="1506" y="47067"/>
                    <a:pt x="1463" y="46463"/>
                  </a:cubicBezTo>
                  <a:lnTo>
                    <a:pt x="1377" y="46307"/>
                  </a:lnTo>
                  <a:cubicBezTo>
                    <a:pt x="1385" y="46233"/>
                    <a:pt x="1403" y="46183"/>
                    <a:pt x="1424" y="46183"/>
                  </a:cubicBezTo>
                  <a:cubicBezTo>
                    <a:pt x="1429" y="46183"/>
                    <a:pt x="1434" y="46186"/>
                    <a:pt x="1440" y="46193"/>
                  </a:cubicBezTo>
                  <a:cubicBezTo>
                    <a:pt x="1403" y="46062"/>
                    <a:pt x="1409" y="45790"/>
                    <a:pt x="1390" y="45660"/>
                  </a:cubicBezTo>
                  <a:lnTo>
                    <a:pt x="1447" y="45619"/>
                  </a:lnTo>
                  <a:cubicBezTo>
                    <a:pt x="1409" y="45369"/>
                    <a:pt x="1283" y="45053"/>
                    <a:pt x="1395" y="44748"/>
                  </a:cubicBezTo>
                  <a:lnTo>
                    <a:pt x="1395" y="44748"/>
                  </a:lnTo>
                  <a:cubicBezTo>
                    <a:pt x="1258" y="44988"/>
                    <a:pt x="1394" y="45053"/>
                    <a:pt x="1332" y="45483"/>
                  </a:cubicBezTo>
                  <a:cubicBezTo>
                    <a:pt x="1316" y="45526"/>
                    <a:pt x="1302" y="45545"/>
                    <a:pt x="1291" y="45545"/>
                  </a:cubicBezTo>
                  <a:cubicBezTo>
                    <a:pt x="1232" y="45545"/>
                    <a:pt x="1234" y="45042"/>
                    <a:pt x="1222" y="44960"/>
                  </a:cubicBezTo>
                  <a:lnTo>
                    <a:pt x="1222" y="44960"/>
                  </a:lnTo>
                  <a:cubicBezTo>
                    <a:pt x="1225" y="44961"/>
                    <a:pt x="1228" y="44961"/>
                    <a:pt x="1231" y="44961"/>
                  </a:cubicBezTo>
                  <a:cubicBezTo>
                    <a:pt x="1363" y="44961"/>
                    <a:pt x="1235" y="44306"/>
                    <a:pt x="1237" y="44008"/>
                  </a:cubicBezTo>
                  <a:cubicBezTo>
                    <a:pt x="1290" y="43832"/>
                    <a:pt x="1314" y="43677"/>
                    <a:pt x="1344" y="43569"/>
                  </a:cubicBezTo>
                  <a:lnTo>
                    <a:pt x="1248" y="43450"/>
                  </a:lnTo>
                  <a:cubicBezTo>
                    <a:pt x="1436" y="43337"/>
                    <a:pt x="1205" y="42845"/>
                    <a:pt x="1262" y="42499"/>
                  </a:cubicBezTo>
                  <a:lnTo>
                    <a:pt x="1262" y="42499"/>
                  </a:lnTo>
                  <a:cubicBezTo>
                    <a:pt x="1287" y="42575"/>
                    <a:pt x="1316" y="42613"/>
                    <a:pt x="1342" y="42613"/>
                  </a:cubicBezTo>
                  <a:cubicBezTo>
                    <a:pt x="1377" y="42613"/>
                    <a:pt x="1408" y="42546"/>
                    <a:pt x="1424" y="42408"/>
                  </a:cubicBezTo>
                  <a:lnTo>
                    <a:pt x="1424" y="42408"/>
                  </a:lnTo>
                  <a:cubicBezTo>
                    <a:pt x="1401" y="42461"/>
                    <a:pt x="1381" y="42483"/>
                    <a:pt x="1363" y="42483"/>
                  </a:cubicBezTo>
                  <a:cubicBezTo>
                    <a:pt x="1275" y="42483"/>
                    <a:pt x="1238" y="41966"/>
                    <a:pt x="1167" y="41966"/>
                  </a:cubicBezTo>
                  <a:cubicBezTo>
                    <a:pt x="1163" y="41966"/>
                    <a:pt x="1157" y="41968"/>
                    <a:pt x="1152" y="41974"/>
                  </a:cubicBezTo>
                  <a:cubicBezTo>
                    <a:pt x="1167" y="41789"/>
                    <a:pt x="1189" y="41728"/>
                    <a:pt x="1216" y="41728"/>
                  </a:cubicBezTo>
                  <a:cubicBezTo>
                    <a:pt x="1267" y="41728"/>
                    <a:pt x="1334" y="41964"/>
                    <a:pt x="1396" y="41964"/>
                  </a:cubicBezTo>
                  <a:cubicBezTo>
                    <a:pt x="1408" y="41964"/>
                    <a:pt x="1419" y="41955"/>
                    <a:pt x="1431" y="41935"/>
                  </a:cubicBezTo>
                  <a:cubicBezTo>
                    <a:pt x="1322" y="41629"/>
                    <a:pt x="1501" y="41248"/>
                    <a:pt x="1361" y="41046"/>
                  </a:cubicBezTo>
                  <a:lnTo>
                    <a:pt x="1361" y="41046"/>
                  </a:lnTo>
                  <a:cubicBezTo>
                    <a:pt x="1348" y="41177"/>
                    <a:pt x="1335" y="41225"/>
                    <a:pt x="1322" y="41225"/>
                  </a:cubicBezTo>
                  <a:cubicBezTo>
                    <a:pt x="1289" y="41225"/>
                    <a:pt x="1253" y="40949"/>
                    <a:pt x="1210" y="40883"/>
                  </a:cubicBezTo>
                  <a:cubicBezTo>
                    <a:pt x="1213" y="40695"/>
                    <a:pt x="1221" y="40643"/>
                    <a:pt x="1233" y="40643"/>
                  </a:cubicBezTo>
                  <a:cubicBezTo>
                    <a:pt x="1246" y="40643"/>
                    <a:pt x="1263" y="40716"/>
                    <a:pt x="1283" y="40716"/>
                  </a:cubicBezTo>
                  <a:cubicBezTo>
                    <a:pt x="1295" y="40716"/>
                    <a:pt x="1309" y="40685"/>
                    <a:pt x="1322" y="40580"/>
                  </a:cubicBezTo>
                  <a:cubicBezTo>
                    <a:pt x="1309" y="40423"/>
                    <a:pt x="1256" y="40234"/>
                    <a:pt x="1210" y="40234"/>
                  </a:cubicBezTo>
                  <a:cubicBezTo>
                    <a:pt x="1187" y="40234"/>
                    <a:pt x="1167" y="40281"/>
                    <a:pt x="1153" y="40402"/>
                  </a:cubicBezTo>
                  <a:cubicBezTo>
                    <a:pt x="1184" y="40076"/>
                    <a:pt x="1050" y="39706"/>
                    <a:pt x="1135" y="39339"/>
                  </a:cubicBezTo>
                  <a:cubicBezTo>
                    <a:pt x="1142" y="39327"/>
                    <a:pt x="1149" y="39321"/>
                    <a:pt x="1154" y="39321"/>
                  </a:cubicBezTo>
                  <a:cubicBezTo>
                    <a:pt x="1208" y="39321"/>
                    <a:pt x="1188" y="39847"/>
                    <a:pt x="1221" y="39847"/>
                  </a:cubicBezTo>
                  <a:cubicBezTo>
                    <a:pt x="1226" y="39847"/>
                    <a:pt x="1231" y="39836"/>
                    <a:pt x="1239" y="39812"/>
                  </a:cubicBezTo>
                  <a:cubicBezTo>
                    <a:pt x="1247" y="39034"/>
                    <a:pt x="1022" y="39422"/>
                    <a:pt x="992" y="38699"/>
                  </a:cubicBezTo>
                  <a:cubicBezTo>
                    <a:pt x="978" y="38791"/>
                    <a:pt x="955" y="38829"/>
                    <a:pt x="927" y="38829"/>
                  </a:cubicBezTo>
                  <a:cubicBezTo>
                    <a:pt x="862" y="38829"/>
                    <a:pt x="774" y="38608"/>
                    <a:pt x="736" y="38363"/>
                  </a:cubicBezTo>
                  <a:cubicBezTo>
                    <a:pt x="747" y="38148"/>
                    <a:pt x="755" y="38073"/>
                    <a:pt x="765" y="38073"/>
                  </a:cubicBezTo>
                  <a:cubicBezTo>
                    <a:pt x="786" y="38073"/>
                    <a:pt x="810" y="38459"/>
                    <a:pt x="865" y="38459"/>
                  </a:cubicBezTo>
                  <a:cubicBezTo>
                    <a:pt x="876" y="38459"/>
                    <a:pt x="888" y="38443"/>
                    <a:pt x="902" y="38406"/>
                  </a:cubicBezTo>
                  <a:lnTo>
                    <a:pt x="885" y="38087"/>
                  </a:lnTo>
                  <a:cubicBezTo>
                    <a:pt x="907" y="38024"/>
                    <a:pt x="927" y="37998"/>
                    <a:pt x="947" y="37998"/>
                  </a:cubicBezTo>
                  <a:cubicBezTo>
                    <a:pt x="1049" y="37998"/>
                    <a:pt x="1127" y="38689"/>
                    <a:pt x="1213" y="38689"/>
                  </a:cubicBezTo>
                  <a:cubicBezTo>
                    <a:pt x="1229" y="38689"/>
                    <a:pt x="1245" y="38665"/>
                    <a:pt x="1262" y="38608"/>
                  </a:cubicBezTo>
                  <a:lnTo>
                    <a:pt x="1211" y="38260"/>
                  </a:lnTo>
                  <a:lnTo>
                    <a:pt x="1211" y="38260"/>
                  </a:lnTo>
                  <a:cubicBezTo>
                    <a:pt x="1239" y="38311"/>
                    <a:pt x="1281" y="38374"/>
                    <a:pt x="1319" y="38374"/>
                  </a:cubicBezTo>
                  <a:cubicBezTo>
                    <a:pt x="1340" y="38374"/>
                    <a:pt x="1359" y="38356"/>
                    <a:pt x="1374" y="38306"/>
                  </a:cubicBezTo>
                  <a:cubicBezTo>
                    <a:pt x="1267" y="38217"/>
                    <a:pt x="1348" y="37496"/>
                    <a:pt x="1323" y="37433"/>
                  </a:cubicBezTo>
                  <a:cubicBezTo>
                    <a:pt x="1314" y="37427"/>
                    <a:pt x="1308" y="37424"/>
                    <a:pt x="1303" y="37424"/>
                  </a:cubicBezTo>
                  <a:cubicBezTo>
                    <a:pt x="1257" y="37424"/>
                    <a:pt x="1329" y="37664"/>
                    <a:pt x="1291" y="37664"/>
                  </a:cubicBezTo>
                  <a:cubicBezTo>
                    <a:pt x="1288" y="37664"/>
                    <a:pt x="1284" y="37662"/>
                    <a:pt x="1279" y="37658"/>
                  </a:cubicBezTo>
                  <a:cubicBezTo>
                    <a:pt x="1254" y="37289"/>
                    <a:pt x="1104" y="37126"/>
                    <a:pt x="1160" y="36558"/>
                  </a:cubicBezTo>
                  <a:lnTo>
                    <a:pt x="1160" y="36558"/>
                  </a:lnTo>
                  <a:cubicBezTo>
                    <a:pt x="1178" y="36645"/>
                    <a:pt x="1195" y="36674"/>
                    <a:pt x="1212" y="36674"/>
                  </a:cubicBezTo>
                  <a:cubicBezTo>
                    <a:pt x="1248" y="36674"/>
                    <a:pt x="1282" y="36543"/>
                    <a:pt x="1314" y="36543"/>
                  </a:cubicBezTo>
                  <a:cubicBezTo>
                    <a:pt x="1321" y="36543"/>
                    <a:pt x="1328" y="36550"/>
                    <a:pt x="1335" y="36567"/>
                  </a:cubicBezTo>
                  <a:cubicBezTo>
                    <a:pt x="1372" y="36291"/>
                    <a:pt x="1227" y="36481"/>
                    <a:pt x="1279" y="36085"/>
                  </a:cubicBezTo>
                  <a:lnTo>
                    <a:pt x="1279" y="36085"/>
                  </a:lnTo>
                  <a:lnTo>
                    <a:pt x="1332" y="36129"/>
                  </a:lnTo>
                  <a:cubicBezTo>
                    <a:pt x="1348" y="34653"/>
                    <a:pt x="1339" y="32811"/>
                    <a:pt x="1117" y="31541"/>
                  </a:cubicBezTo>
                  <a:cubicBezTo>
                    <a:pt x="1208" y="31308"/>
                    <a:pt x="1217" y="30832"/>
                    <a:pt x="1280" y="30095"/>
                  </a:cubicBezTo>
                  <a:lnTo>
                    <a:pt x="1280" y="30095"/>
                  </a:lnTo>
                  <a:cubicBezTo>
                    <a:pt x="1270" y="30197"/>
                    <a:pt x="1257" y="30237"/>
                    <a:pt x="1244" y="30237"/>
                  </a:cubicBezTo>
                  <a:cubicBezTo>
                    <a:pt x="1214" y="30237"/>
                    <a:pt x="1183" y="30051"/>
                    <a:pt x="1175" y="29925"/>
                  </a:cubicBezTo>
                  <a:lnTo>
                    <a:pt x="1280" y="29571"/>
                  </a:lnTo>
                  <a:cubicBezTo>
                    <a:pt x="1340" y="29140"/>
                    <a:pt x="1241" y="28578"/>
                    <a:pt x="1182" y="28180"/>
                  </a:cubicBezTo>
                  <a:cubicBezTo>
                    <a:pt x="1203" y="28110"/>
                    <a:pt x="1231" y="28088"/>
                    <a:pt x="1259" y="28068"/>
                  </a:cubicBezTo>
                  <a:cubicBezTo>
                    <a:pt x="1328" y="27686"/>
                    <a:pt x="1200" y="27670"/>
                    <a:pt x="1177" y="27523"/>
                  </a:cubicBezTo>
                  <a:lnTo>
                    <a:pt x="1251" y="27273"/>
                  </a:lnTo>
                  <a:lnTo>
                    <a:pt x="1179" y="27218"/>
                  </a:lnTo>
                  <a:cubicBezTo>
                    <a:pt x="1139" y="26852"/>
                    <a:pt x="1154" y="26372"/>
                    <a:pt x="1257" y="26372"/>
                  </a:cubicBezTo>
                  <a:cubicBezTo>
                    <a:pt x="1262" y="26372"/>
                    <a:pt x="1267" y="26373"/>
                    <a:pt x="1272" y="26376"/>
                  </a:cubicBezTo>
                  <a:cubicBezTo>
                    <a:pt x="1258" y="26276"/>
                    <a:pt x="1244" y="26177"/>
                    <a:pt x="1226" y="26177"/>
                  </a:cubicBezTo>
                  <a:cubicBezTo>
                    <a:pt x="1218" y="26177"/>
                    <a:pt x="1209" y="26197"/>
                    <a:pt x="1198" y="26245"/>
                  </a:cubicBezTo>
                  <a:cubicBezTo>
                    <a:pt x="1263" y="25846"/>
                    <a:pt x="1262" y="24824"/>
                    <a:pt x="1223" y="24146"/>
                  </a:cubicBezTo>
                  <a:lnTo>
                    <a:pt x="1223" y="24146"/>
                  </a:lnTo>
                  <a:cubicBezTo>
                    <a:pt x="1193" y="24473"/>
                    <a:pt x="1157" y="24445"/>
                    <a:pt x="1083" y="24473"/>
                  </a:cubicBezTo>
                  <a:cubicBezTo>
                    <a:pt x="957" y="24372"/>
                    <a:pt x="1107" y="24318"/>
                    <a:pt x="1034" y="24040"/>
                  </a:cubicBezTo>
                  <a:cubicBezTo>
                    <a:pt x="1065" y="24036"/>
                    <a:pt x="1096" y="23901"/>
                    <a:pt x="1123" y="23901"/>
                  </a:cubicBezTo>
                  <a:cubicBezTo>
                    <a:pt x="1137" y="23901"/>
                    <a:pt x="1151" y="23939"/>
                    <a:pt x="1163" y="24056"/>
                  </a:cubicBezTo>
                  <a:cubicBezTo>
                    <a:pt x="1324" y="23135"/>
                    <a:pt x="1194" y="21851"/>
                    <a:pt x="1226" y="20695"/>
                  </a:cubicBezTo>
                  <a:cubicBezTo>
                    <a:pt x="1207" y="20461"/>
                    <a:pt x="1187" y="20534"/>
                    <a:pt x="1153" y="20420"/>
                  </a:cubicBezTo>
                  <a:cubicBezTo>
                    <a:pt x="1281" y="19690"/>
                    <a:pt x="1147" y="18796"/>
                    <a:pt x="1202" y="18009"/>
                  </a:cubicBezTo>
                  <a:lnTo>
                    <a:pt x="1202" y="18009"/>
                  </a:lnTo>
                  <a:cubicBezTo>
                    <a:pt x="1190" y="18048"/>
                    <a:pt x="1174" y="18066"/>
                    <a:pt x="1156" y="18066"/>
                  </a:cubicBezTo>
                  <a:cubicBezTo>
                    <a:pt x="1092" y="18066"/>
                    <a:pt x="1002" y="17840"/>
                    <a:pt x="999" y="17499"/>
                  </a:cubicBezTo>
                  <a:cubicBezTo>
                    <a:pt x="895" y="17021"/>
                    <a:pt x="1144" y="17307"/>
                    <a:pt x="1206" y="16875"/>
                  </a:cubicBezTo>
                  <a:cubicBezTo>
                    <a:pt x="1157" y="16662"/>
                    <a:pt x="1145" y="16258"/>
                    <a:pt x="1151" y="16088"/>
                  </a:cubicBezTo>
                  <a:lnTo>
                    <a:pt x="1151" y="16088"/>
                  </a:lnTo>
                  <a:lnTo>
                    <a:pt x="1170" y="16101"/>
                  </a:lnTo>
                  <a:cubicBezTo>
                    <a:pt x="1113" y="15839"/>
                    <a:pt x="1082" y="15423"/>
                    <a:pt x="1131" y="15110"/>
                  </a:cubicBezTo>
                  <a:lnTo>
                    <a:pt x="1131" y="15110"/>
                  </a:lnTo>
                  <a:lnTo>
                    <a:pt x="1137" y="15159"/>
                  </a:lnTo>
                  <a:cubicBezTo>
                    <a:pt x="1147" y="14903"/>
                    <a:pt x="1212" y="14607"/>
                    <a:pt x="1203" y="14339"/>
                  </a:cubicBezTo>
                  <a:cubicBezTo>
                    <a:pt x="1107" y="14218"/>
                    <a:pt x="1167" y="13565"/>
                    <a:pt x="1080" y="13407"/>
                  </a:cubicBezTo>
                  <a:cubicBezTo>
                    <a:pt x="1084" y="13394"/>
                    <a:pt x="1088" y="13393"/>
                    <a:pt x="1092" y="13393"/>
                  </a:cubicBezTo>
                  <a:cubicBezTo>
                    <a:pt x="1093" y="13393"/>
                    <a:pt x="1093" y="13393"/>
                    <a:pt x="1094" y="13393"/>
                  </a:cubicBezTo>
                  <a:cubicBezTo>
                    <a:pt x="1100" y="13393"/>
                    <a:pt x="1107" y="13392"/>
                    <a:pt x="1118" y="13352"/>
                  </a:cubicBezTo>
                  <a:lnTo>
                    <a:pt x="1037" y="13329"/>
                  </a:lnTo>
                  <a:lnTo>
                    <a:pt x="1083" y="12798"/>
                  </a:lnTo>
                  <a:cubicBezTo>
                    <a:pt x="1115" y="12913"/>
                    <a:pt x="1152" y="12941"/>
                    <a:pt x="1174" y="13090"/>
                  </a:cubicBezTo>
                  <a:cubicBezTo>
                    <a:pt x="1230" y="12523"/>
                    <a:pt x="1099" y="12899"/>
                    <a:pt x="1053" y="12599"/>
                  </a:cubicBezTo>
                  <a:cubicBezTo>
                    <a:pt x="994" y="12202"/>
                    <a:pt x="1076" y="12225"/>
                    <a:pt x="1110" y="12033"/>
                  </a:cubicBezTo>
                  <a:lnTo>
                    <a:pt x="1110" y="12033"/>
                  </a:lnTo>
                  <a:cubicBezTo>
                    <a:pt x="1151" y="12197"/>
                    <a:pt x="1091" y="12324"/>
                    <a:pt x="1106" y="12423"/>
                  </a:cubicBezTo>
                  <a:cubicBezTo>
                    <a:pt x="1119" y="12467"/>
                    <a:pt x="1128" y="12485"/>
                    <a:pt x="1134" y="12485"/>
                  </a:cubicBezTo>
                  <a:cubicBezTo>
                    <a:pt x="1159" y="12485"/>
                    <a:pt x="1141" y="12182"/>
                    <a:pt x="1179" y="12175"/>
                  </a:cubicBezTo>
                  <a:cubicBezTo>
                    <a:pt x="1182" y="12090"/>
                    <a:pt x="1082" y="12054"/>
                    <a:pt x="1102" y="11764"/>
                  </a:cubicBezTo>
                  <a:cubicBezTo>
                    <a:pt x="1111" y="11525"/>
                    <a:pt x="1087" y="10986"/>
                    <a:pt x="1161" y="10986"/>
                  </a:cubicBezTo>
                  <a:cubicBezTo>
                    <a:pt x="1165" y="10986"/>
                    <a:pt x="1170" y="10988"/>
                    <a:pt x="1175" y="10992"/>
                  </a:cubicBezTo>
                  <a:cubicBezTo>
                    <a:pt x="1128" y="10776"/>
                    <a:pt x="1138" y="10523"/>
                    <a:pt x="1097" y="10360"/>
                  </a:cubicBezTo>
                  <a:cubicBezTo>
                    <a:pt x="1080" y="10566"/>
                    <a:pt x="1058" y="10940"/>
                    <a:pt x="1000" y="10984"/>
                  </a:cubicBezTo>
                  <a:cubicBezTo>
                    <a:pt x="989" y="10798"/>
                    <a:pt x="965" y="10431"/>
                    <a:pt x="1003" y="10372"/>
                  </a:cubicBezTo>
                  <a:lnTo>
                    <a:pt x="1023" y="10496"/>
                  </a:lnTo>
                  <a:cubicBezTo>
                    <a:pt x="1010" y="10357"/>
                    <a:pt x="1020" y="10031"/>
                    <a:pt x="986" y="10031"/>
                  </a:cubicBezTo>
                  <a:cubicBezTo>
                    <a:pt x="978" y="10031"/>
                    <a:pt x="968" y="10048"/>
                    <a:pt x="954" y="10091"/>
                  </a:cubicBezTo>
                  <a:lnTo>
                    <a:pt x="1064" y="9724"/>
                  </a:lnTo>
                  <a:cubicBezTo>
                    <a:pt x="995" y="9580"/>
                    <a:pt x="999" y="9189"/>
                    <a:pt x="984" y="8871"/>
                  </a:cubicBezTo>
                  <a:cubicBezTo>
                    <a:pt x="986" y="8871"/>
                    <a:pt x="989" y="8870"/>
                    <a:pt x="992" y="8870"/>
                  </a:cubicBezTo>
                  <a:cubicBezTo>
                    <a:pt x="1031" y="8870"/>
                    <a:pt x="1072" y="8914"/>
                    <a:pt x="1107" y="8914"/>
                  </a:cubicBezTo>
                  <a:cubicBezTo>
                    <a:pt x="1152" y="8914"/>
                    <a:pt x="1187" y="8843"/>
                    <a:pt x="1198" y="8519"/>
                  </a:cubicBezTo>
                  <a:lnTo>
                    <a:pt x="1106" y="8007"/>
                  </a:lnTo>
                  <a:cubicBezTo>
                    <a:pt x="1099" y="7785"/>
                    <a:pt x="1112" y="7698"/>
                    <a:pt x="1147" y="7698"/>
                  </a:cubicBezTo>
                  <a:cubicBezTo>
                    <a:pt x="1154" y="7698"/>
                    <a:pt x="1162" y="7702"/>
                    <a:pt x="1172" y="7709"/>
                  </a:cubicBezTo>
                  <a:cubicBezTo>
                    <a:pt x="1224" y="6788"/>
                    <a:pt x="920" y="6766"/>
                    <a:pt x="1000" y="6041"/>
                  </a:cubicBezTo>
                  <a:lnTo>
                    <a:pt x="1000" y="6041"/>
                  </a:lnTo>
                  <a:cubicBezTo>
                    <a:pt x="1035" y="6139"/>
                    <a:pt x="1059" y="6180"/>
                    <a:pt x="1078" y="6180"/>
                  </a:cubicBezTo>
                  <a:cubicBezTo>
                    <a:pt x="1118" y="6180"/>
                    <a:pt x="1129" y="5990"/>
                    <a:pt x="1149" y="5768"/>
                  </a:cubicBezTo>
                  <a:cubicBezTo>
                    <a:pt x="1131" y="5754"/>
                    <a:pt x="1096" y="5724"/>
                    <a:pt x="1092" y="5590"/>
                  </a:cubicBezTo>
                  <a:lnTo>
                    <a:pt x="1092" y="5590"/>
                  </a:lnTo>
                  <a:cubicBezTo>
                    <a:pt x="1041" y="5683"/>
                    <a:pt x="1167" y="5780"/>
                    <a:pt x="1094" y="6030"/>
                  </a:cubicBezTo>
                  <a:cubicBezTo>
                    <a:pt x="1088" y="6037"/>
                    <a:pt x="1082" y="6040"/>
                    <a:pt x="1077" y="6040"/>
                  </a:cubicBezTo>
                  <a:cubicBezTo>
                    <a:pt x="1031" y="6040"/>
                    <a:pt x="1047" y="5718"/>
                    <a:pt x="1027" y="5582"/>
                  </a:cubicBezTo>
                  <a:cubicBezTo>
                    <a:pt x="1261" y="4939"/>
                    <a:pt x="1083" y="3441"/>
                    <a:pt x="1194" y="2394"/>
                  </a:cubicBezTo>
                  <a:lnTo>
                    <a:pt x="1194" y="2394"/>
                  </a:lnTo>
                  <a:cubicBezTo>
                    <a:pt x="1186" y="2398"/>
                    <a:pt x="1179" y="2400"/>
                    <a:pt x="1173" y="2400"/>
                  </a:cubicBezTo>
                  <a:cubicBezTo>
                    <a:pt x="1076" y="2400"/>
                    <a:pt x="1154" y="1913"/>
                    <a:pt x="1109" y="1714"/>
                  </a:cubicBezTo>
                  <a:lnTo>
                    <a:pt x="1109" y="1714"/>
                  </a:lnTo>
                  <a:cubicBezTo>
                    <a:pt x="1115" y="1717"/>
                    <a:pt x="1121" y="1718"/>
                    <a:pt x="1126" y="1718"/>
                  </a:cubicBezTo>
                  <a:cubicBezTo>
                    <a:pt x="1230" y="1718"/>
                    <a:pt x="1087" y="1112"/>
                    <a:pt x="1167" y="840"/>
                  </a:cubicBezTo>
                  <a:lnTo>
                    <a:pt x="1167" y="840"/>
                  </a:lnTo>
                  <a:lnTo>
                    <a:pt x="1033" y="998"/>
                  </a:lnTo>
                  <a:cubicBezTo>
                    <a:pt x="1082" y="588"/>
                    <a:pt x="985" y="276"/>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a:off x="5889397" y="-42325"/>
              <a:ext cx="62974" cy="2150134"/>
            </a:xfrm>
            <a:custGeom>
              <a:avLst/>
              <a:gdLst/>
              <a:ahLst/>
              <a:cxnLst/>
              <a:rect l="l" t="t" r="r" b="b"/>
              <a:pathLst>
                <a:path w="1507" h="51454" extrusionOk="0">
                  <a:moveTo>
                    <a:pt x="162" y="1"/>
                  </a:moveTo>
                  <a:cubicBezTo>
                    <a:pt x="145" y="600"/>
                    <a:pt x="100" y="1174"/>
                    <a:pt x="158" y="1562"/>
                  </a:cubicBezTo>
                  <a:cubicBezTo>
                    <a:pt x="150" y="1545"/>
                    <a:pt x="143" y="1538"/>
                    <a:pt x="137" y="1538"/>
                  </a:cubicBezTo>
                  <a:cubicBezTo>
                    <a:pt x="92" y="1538"/>
                    <a:pt x="103" y="1980"/>
                    <a:pt x="72" y="2150"/>
                  </a:cubicBezTo>
                  <a:cubicBezTo>
                    <a:pt x="279" y="2796"/>
                    <a:pt x="1" y="3886"/>
                    <a:pt x="138" y="4694"/>
                  </a:cubicBezTo>
                  <a:lnTo>
                    <a:pt x="102" y="4668"/>
                  </a:lnTo>
                  <a:lnTo>
                    <a:pt x="102" y="4668"/>
                  </a:lnTo>
                  <a:cubicBezTo>
                    <a:pt x="118" y="7084"/>
                    <a:pt x="71" y="9716"/>
                    <a:pt x="164" y="12237"/>
                  </a:cubicBezTo>
                  <a:cubicBezTo>
                    <a:pt x="189" y="13656"/>
                    <a:pt x="3" y="15255"/>
                    <a:pt x="94" y="16816"/>
                  </a:cubicBezTo>
                  <a:cubicBezTo>
                    <a:pt x="122" y="17101"/>
                    <a:pt x="167" y="16874"/>
                    <a:pt x="187" y="17106"/>
                  </a:cubicBezTo>
                  <a:cubicBezTo>
                    <a:pt x="185" y="17246"/>
                    <a:pt x="176" y="17285"/>
                    <a:pt x="164" y="17285"/>
                  </a:cubicBezTo>
                  <a:cubicBezTo>
                    <a:pt x="149" y="17285"/>
                    <a:pt x="129" y="17218"/>
                    <a:pt x="114" y="17218"/>
                  </a:cubicBezTo>
                  <a:cubicBezTo>
                    <a:pt x="108" y="17218"/>
                    <a:pt x="103" y="17228"/>
                    <a:pt x="98" y="17255"/>
                  </a:cubicBezTo>
                  <a:cubicBezTo>
                    <a:pt x="181" y="18023"/>
                    <a:pt x="81" y="19036"/>
                    <a:pt x="83" y="19999"/>
                  </a:cubicBezTo>
                  <a:cubicBezTo>
                    <a:pt x="111" y="20097"/>
                    <a:pt x="122" y="20309"/>
                    <a:pt x="156" y="20309"/>
                  </a:cubicBezTo>
                  <a:cubicBezTo>
                    <a:pt x="161" y="20309"/>
                    <a:pt x="167" y="20304"/>
                    <a:pt x="174" y="20291"/>
                  </a:cubicBezTo>
                  <a:lnTo>
                    <a:pt x="174" y="20291"/>
                  </a:lnTo>
                  <a:cubicBezTo>
                    <a:pt x="35" y="21359"/>
                    <a:pt x="223" y="22821"/>
                    <a:pt x="120" y="23919"/>
                  </a:cubicBezTo>
                  <a:cubicBezTo>
                    <a:pt x="147" y="23861"/>
                    <a:pt x="168" y="23835"/>
                    <a:pt x="185" y="23835"/>
                  </a:cubicBezTo>
                  <a:cubicBezTo>
                    <a:pt x="276" y="23835"/>
                    <a:pt x="223" y="24623"/>
                    <a:pt x="258" y="24948"/>
                  </a:cubicBezTo>
                  <a:cubicBezTo>
                    <a:pt x="251" y="25097"/>
                    <a:pt x="227" y="25156"/>
                    <a:pt x="202" y="25156"/>
                  </a:cubicBezTo>
                  <a:cubicBezTo>
                    <a:pt x="191" y="25156"/>
                    <a:pt x="179" y="25144"/>
                    <a:pt x="169" y="25124"/>
                  </a:cubicBezTo>
                  <a:lnTo>
                    <a:pt x="169" y="25124"/>
                  </a:lnTo>
                  <a:cubicBezTo>
                    <a:pt x="191" y="25944"/>
                    <a:pt x="196" y="26371"/>
                    <a:pt x="146" y="27350"/>
                  </a:cubicBezTo>
                  <a:cubicBezTo>
                    <a:pt x="164" y="27802"/>
                    <a:pt x="262" y="27924"/>
                    <a:pt x="234" y="28469"/>
                  </a:cubicBezTo>
                  <a:cubicBezTo>
                    <a:pt x="111" y="28808"/>
                    <a:pt x="229" y="29605"/>
                    <a:pt x="184" y="30137"/>
                  </a:cubicBezTo>
                  <a:cubicBezTo>
                    <a:pt x="193" y="30126"/>
                    <a:pt x="202" y="30120"/>
                    <a:pt x="211" y="30120"/>
                  </a:cubicBezTo>
                  <a:cubicBezTo>
                    <a:pt x="303" y="30120"/>
                    <a:pt x="372" y="30728"/>
                    <a:pt x="330" y="31213"/>
                  </a:cubicBezTo>
                  <a:lnTo>
                    <a:pt x="180" y="31050"/>
                  </a:lnTo>
                  <a:lnTo>
                    <a:pt x="180" y="31050"/>
                  </a:lnTo>
                  <a:cubicBezTo>
                    <a:pt x="276" y="32746"/>
                    <a:pt x="106" y="35188"/>
                    <a:pt x="293" y="37174"/>
                  </a:cubicBezTo>
                  <a:lnTo>
                    <a:pt x="204" y="37322"/>
                  </a:lnTo>
                  <a:cubicBezTo>
                    <a:pt x="307" y="39371"/>
                    <a:pt x="199" y="41384"/>
                    <a:pt x="369" y="43356"/>
                  </a:cubicBezTo>
                  <a:cubicBezTo>
                    <a:pt x="320" y="43888"/>
                    <a:pt x="292" y="44738"/>
                    <a:pt x="292" y="45261"/>
                  </a:cubicBezTo>
                  <a:cubicBezTo>
                    <a:pt x="368" y="45980"/>
                    <a:pt x="358" y="46234"/>
                    <a:pt x="480" y="46724"/>
                  </a:cubicBezTo>
                  <a:cubicBezTo>
                    <a:pt x="487" y="46992"/>
                    <a:pt x="417" y="47156"/>
                    <a:pt x="386" y="47259"/>
                  </a:cubicBezTo>
                  <a:cubicBezTo>
                    <a:pt x="362" y="48161"/>
                    <a:pt x="240" y="49025"/>
                    <a:pt x="380" y="49749"/>
                  </a:cubicBezTo>
                  <a:lnTo>
                    <a:pt x="306" y="49777"/>
                  </a:lnTo>
                  <a:cubicBezTo>
                    <a:pt x="356" y="50248"/>
                    <a:pt x="414" y="50860"/>
                    <a:pt x="421" y="51454"/>
                  </a:cubicBezTo>
                  <a:lnTo>
                    <a:pt x="1266" y="51454"/>
                  </a:lnTo>
                  <a:cubicBezTo>
                    <a:pt x="1196" y="51261"/>
                    <a:pt x="1139" y="50890"/>
                    <a:pt x="1061" y="50890"/>
                  </a:cubicBezTo>
                  <a:cubicBezTo>
                    <a:pt x="1034" y="50890"/>
                    <a:pt x="1004" y="50936"/>
                    <a:pt x="970" y="51052"/>
                  </a:cubicBezTo>
                  <a:cubicBezTo>
                    <a:pt x="940" y="50854"/>
                    <a:pt x="902" y="50605"/>
                    <a:pt x="920" y="50400"/>
                  </a:cubicBezTo>
                  <a:lnTo>
                    <a:pt x="920" y="50400"/>
                  </a:lnTo>
                  <a:cubicBezTo>
                    <a:pt x="939" y="50436"/>
                    <a:pt x="953" y="50450"/>
                    <a:pt x="966" y="50450"/>
                  </a:cubicBezTo>
                  <a:cubicBezTo>
                    <a:pt x="1007" y="50450"/>
                    <a:pt x="1019" y="50284"/>
                    <a:pt x="1051" y="50284"/>
                  </a:cubicBezTo>
                  <a:cubicBezTo>
                    <a:pt x="1065" y="50284"/>
                    <a:pt x="1084" y="50319"/>
                    <a:pt x="1111" y="50421"/>
                  </a:cubicBezTo>
                  <a:lnTo>
                    <a:pt x="1112" y="50121"/>
                  </a:lnTo>
                  <a:lnTo>
                    <a:pt x="1244" y="50573"/>
                  </a:lnTo>
                  <a:cubicBezTo>
                    <a:pt x="1320" y="50241"/>
                    <a:pt x="1395" y="49688"/>
                    <a:pt x="1447" y="49510"/>
                  </a:cubicBezTo>
                  <a:cubicBezTo>
                    <a:pt x="1432" y="49368"/>
                    <a:pt x="1415" y="49334"/>
                    <a:pt x="1398" y="49334"/>
                  </a:cubicBezTo>
                  <a:cubicBezTo>
                    <a:pt x="1382" y="49334"/>
                    <a:pt x="1367" y="49366"/>
                    <a:pt x="1353" y="49366"/>
                  </a:cubicBezTo>
                  <a:cubicBezTo>
                    <a:pt x="1337" y="49366"/>
                    <a:pt x="1323" y="49324"/>
                    <a:pt x="1314" y="49143"/>
                  </a:cubicBezTo>
                  <a:lnTo>
                    <a:pt x="1314" y="49143"/>
                  </a:lnTo>
                  <a:cubicBezTo>
                    <a:pt x="1326" y="49179"/>
                    <a:pt x="1337" y="49194"/>
                    <a:pt x="1348" y="49194"/>
                  </a:cubicBezTo>
                  <a:cubicBezTo>
                    <a:pt x="1389" y="49194"/>
                    <a:pt x="1419" y="48962"/>
                    <a:pt x="1419" y="48786"/>
                  </a:cubicBezTo>
                  <a:lnTo>
                    <a:pt x="1419" y="48786"/>
                  </a:lnTo>
                  <a:cubicBezTo>
                    <a:pt x="1405" y="48923"/>
                    <a:pt x="1385" y="48977"/>
                    <a:pt x="1363" y="48977"/>
                  </a:cubicBezTo>
                  <a:cubicBezTo>
                    <a:pt x="1313" y="48977"/>
                    <a:pt x="1253" y="48707"/>
                    <a:pt x="1234" y="48511"/>
                  </a:cubicBezTo>
                  <a:cubicBezTo>
                    <a:pt x="1232" y="48105"/>
                    <a:pt x="1320" y="47773"/>
                    <a:pt x="1355" y="47773"/>
                  </a:cubicBezTo>
                  <a:cubicBezTo>
                    <a:pt x="1358" y="47773"/>
                    <a:pt x="1360" y="47776"/>
                    <a:pt x="1362" y="47781"/>
                  </a:cubicBezTo>
                  <a:lnTo>
                    <a:pt x="1438" y="48121"/>
                  </a:lnTo>
                  <a:cubicBezTo>
                    <a:pt x="1400" y="47914"/>
                    <a:pt x="1496" y="48030"/>
                    <a:pt x="1465" y="47734"/>
                  </a:cubicBezTo>
                  <a:cubicBezTo>
                    <a:pt x="1403" y="47640"/>
                    <a:pt x="1310" y="47435"/>
                    <a:pt x="1231" y="47325"/>
                  </a:cubicBezTo>
                  <a:cubicBezTo>
                    <a:pt x="1204" y="47045"/>
                    <a:pt x="1284" y="46845"/>
                    <a:pt x="1270" y="46746"/>
                  </a:cubicBezTo>
                  <a:lnTo>
                    <a:pt x="1270" y="46746"/>
                  </a:lnTo>
                  <a:lnTo>
                    <a:pt x="1336" y="47192"/>
                  </a:lnTo>
                  <a:cubicBezTo>
                    <a:pt x="1312" y="46605"/>
                    <a:pt x="1507" y="47067"/>
                    <a:pt x="1464" y="46463"/>
                  </a:cubicBezTo>
                  <a:lnTo>
                    <a:pt x="1378" y="46307"/>
                  </a:lnTo>
                  <a:cubicBezTo>
                    <a:pt x="1385" y="46233"/>
                    <a:pt x="1404" y="46183"/>
                    <a:pt x="1425" y="46183"/>
                  </a:cubicBezTo>
                  <a:cubicBezTo>
                    <a:pt x="1430" y="46183"/>
                    <a:pt x="1436" y="46186"/>
                    <a:pt x="1441" y="46193"/>
                  </a:cubicBezTo>
                  <a:cubicBezTo>
                    <a:pt x="1403" y="46062"/>
                    <a:pt x="1409" y="45790"/>
                    <a:pt x="1391" y="45660"/>
                  </a:cubicBezTo>
                  <a:lnTo>
                    <a:pt x="1447" y="45619"/>
                  </a:lnTo>
                  <a:cubicBezTo>
                    <a:pt x="1409" y="45369"/>
                    <a:pt x="1284" y="45053"/>
                    <a:pt x="1396" y="44748"/>
                  </a:cubicBezTo>
                  <a:lnTo>
                    <a:pt x="1396" y="44748"/>
                  </a:lnTo>
                  <a:cubicBezTo>
                    <a:pt x="1259" y="44988"/>
                    <a:pt x="1395" y="45053"/>
                    <a:pt x="1332" y="45483"/>
                  </a:cubicBezTo>
                  <a:cubicBezTo>
                    <a:pt x="1316" y="45526"/>
                    <a:pt x="1303" y="45545"/>
                    <a:pt x="1291" y="45545"/>
                  </a:cubicBezTo>
                  <a:cubicBezTo>
                    <a:pt x="1232" y="45545"/>
                    <a:pt x="1235" y="45042"/>
                    <a:pt x="1222" y="44960"/>
                  </a:cubicBezTo>
                  <a:lnTo>
                    <a:pt x="1222" y="44960"/>
                  </a:lnTo>
                  <a:cubicBezTo>
                    <a:pt x="1225" y="44961"/>
                    <a:pt x="1228" y="44961"/>
                    <a:pt x="1231" y="44961"/>
                  </a:cubicBezTo>
                  <a:cubicBezTo>
                    <a:pt x="1364" y="44961"/>
                    <a:pt x="1237" y="44306"/>
                    <a:pt x="1238" y="44008"/>
                  </a:cubicBezTo>
                  <a:cubicBezTo>
                    <a:pt x="1290" y="43832"/>
                    <a:pt x="1314" y="43677"/>
                    <a:pt x="1345" y="43569"/>
                  </a:cubicBezTo>
                  <a:lnTo>
                    <a:pt x="1248" y="43450"/>
                  </a:lnTo>
                  <a:cubicBezTo>
                    <a:pt x="1437" y="43337"/>
                    <a:pt x="1205" y="42845"/>
                    <a:pt x="1263" y="42499"/>
                  </a:cubicBezTo>
                  <a:lnTo>
                    <a:pt x="1263" y="42499"/>
                  </a:lnTo>
                  <a:cubicBezTo>
                    <a:pt x="1288" y="42575"/>
                    <a:pt x="1316" y="42613"/>
                    <a:pt x="1343" y="42613"/>
                  </a:cubicBezTo>
                  <a:cubicBezTo>
                    <a:pt x="1377" y="42613"/>
                    <a:pt x="1409" y="42546"/>
                    <a:pt x="1424" y="42408"/>
                  </a:cubicBezTo>
                  <a:lnTo>
                    <a:pt x="1424" y="42408"/>
                  </a:lnTo>
                  <a:cubicBezTo>
                    <a:pt x="1401" y="42461"/>
                    <a:pt x="1381" y="42483"/>
                    <a:pt x="1363" y="42483"/>
                  </a:cubicBezTo>
                  <a:cubicBezTo>
                    <a:pt x="1276" y="42483"/>
                    <a:pt x="1239" y="41966"/>
                    <a:pt x="1169" y="41966"/>
                  </a:cubicBezTo>
                  <a:cubicBezTo>
                    <a:pt x="1164" y="41966"/>
                    <a:pt x="1159" y="41968"/>
                    <a:pt x="1154" y="41974"/>
                  </a:cubicBezTo>
                  <a:cubicBezTo>
                    <a:pt x="1168" y="41789"/>
                    <a:pt x="1190" y="41728"/>
                    <a:pt x="1216" y="41728"/>
                  </a:cubicBezTo>
                  <a:cubicBezTo>
                    <a:pt x="1268" y="41728"/>
                    <a:pt x="1335" y="41964"/>
                    <a:pt x="1397" y="41964"/>
                  </a:cubicBezTo>
                  <a:cubicBezTo>
                    <a:pt x="1408" y="41964"/>
                    <a:pt x="1420" y="41955"/>
                    <a:pt x="1431" y="41935"/>
                  </a:cubicBezTo>
                  <a:cubicBezTo>
                    <a:pt x="1322" y="41629"/>
                    <a:pt x="1501" y="41248"/>
                    <a:pt x="1361" y="41046"/>
                  </a:cubicBezTo>
                  <a:lnTo>
                    <a:pt x="1361" y="41046"/>
                  </a:lnTo>
                  <a:cubicBezTo>
                    <a:pt x="1348" y="41177"/>
                    <a:pt x="1335" y="41225"/>
                    <a:pt x="1322" y="41225"/>
                  </a:cubicBezTo>
                  <a:cubicBezTo>
                    <a:pt x="1289" y="41225"/>
                    <a:pt x="1254" y="40949"/>
                    <a:pt x="1210" y="40883"/>
                  </a:cubicBezTo>
                  <a:cubicBezTo>
                    <a:pt x="1214" y="40695"/>
                    <a:pt x="1222" y="40643"/>
                    <a:pt x="1233" y="40643"/>
                  </a:cubicBezTo>
                  <a:cubicBezTo>
                    <a:pt x="1246" y="40643"/>
                    <a:pt x="1264" y="40716"/>
                    <a:pt x="1283" y="40716"/>
                  </a:cubicBezTo>
                  <a:cubicBezTo>
                    <a:pt x="1296" y="40716"/>
                    <a:pt x="1309" y="40685"/>
                    <a:pt x="1322" y="40580"/>
                  </a:cubicBezTo>
                  <a:cubicBezTo>
                    <a:pt x="1309" y="40423"/>
                    <a:pt x="1256" y="40234"/>
                    <a:pt x="1211" y="40234"/>
                  </a:cubicBezTo>
                  <a:cubicBezTo>
                    <a:pt x="1188" y="40234"/>
                    <a:pt x="1168" y="40281"/>
                    <a:pt x="1155" y="40402"/>
                  </a:cubicBezTo>
                  <a:cubicBezTo>
                    <a:pt x="1184" y="40076"/>
                    <a:pt x="1050" y="39706"/>
                    <a:pt x="1136" y="39339"/>
                  </a:cubicBezTo>
                  <a:cubicBezTo>
                    <a:pt x="1143" y="39327"/>
                    <a:pt x="1150" y="39321"/>
                    <a:pt x="1155" y="39321"/>
                  </a:cubicBezTo>
                  <a:cubicBezTo>
                    <a:pt x="1210" y="39321"/>
                    <a:pt x="1190" y="39847"/>
                    <a:pt x="1222" y="39847"/>
                  </a:cubicBezTo>
                  <a:cubicBezTo>
                    <a:pt x="1226" y="39847"/>
                    <a:pt x="1232" y="39836"/>
                    <a:pt x="1239" y="39812"/>
                  </a:cubicBezTo>
                  <a:cubicBezTo>
                    <a:pt x="1248" y="39034"/>
                    <a:pt x="1023" y="39422"/>
                    <a:pt x="992" y="38699"/>
                  </a:cubicBezTo>
                  <a:cubicBezTo>
                    <a:pt x="978" y="38791"/>
                    <a:pt x="955" y="38829"/>
                    <a:pt x="928" y="38829"/>
                  </a:cubicBezTo>
                  <a:cubicBezTo>
                    <a:pt x="862" y="38829"/>
                    <a:pt x="774" y="38608"/>
                    <a:pt x="737" y="38363"/>
                  </a:cubicBezTo>
                  <a:cubicBezTo>
                    <a:pt x="748" y="38148"/>
                    <a:pt x="757" y="38073"/>
                    <a:pt x="766" y="38073"/>
                  </a:cubicBezTo>
                  <a:cubicBezTo>
                    <a:pt x="787" y="38073"/>
                    <a:pt x="810" y="38459"/>
                    <a:pt x="865" y="38459"/>
                  </a:cubicBezTo>
                  <a:cubicBezTo>
                    <a:pt x="876" y="38459"/>
                    <a:pt x="888" y="38443"/>
                    <a:pt x="902" y="38406"/>
                  </a:cubicBezTo>
                  <a:lnTo>
                    <a:pt x="886" y="38087"/>
                  </a:lnTo>
                  <a:cubicBezTo>
                    <a:pt x="908" y="38024"/>
                    <a:pt x="928" y="37998"/>
                    <a:pt x="948" y="37998"/>
                  </a:cubicBezTo>
                  <a:cubicBezTo>
                    <a:pt x="1049" y="37998"/>
                    <a:pt x="1127" y="38689"/>
                    <a:pt x="1214" y="38689"/>
                  </a:cubicBezTo>
                  <a:cubicBezTo>
                    <a:pt x="1230" y="38689"/>
                    <a:pt x="1247" y="38665"/>
                    <a:pt x="1263" y="38608"/>
                  </a:cubicBezTo>
                  <a:lnTo>
                    <a:pt x="1211" y="38260"/>
                  </a:lnTo>
                  <a:lnTo>
                    <a:pt x="1211" y="38260"/>
                  </a:lnTo>
                  <a:cubicBezTo>
                    <a:pt x="1239" y="38311"/>
                    <a:pt x="1282" y="38374"/>
                    <a:pt x="1320" y="38374"/>
                  </a:cubicBezTo>
                  <a:cubicBezTo>
                    <a:pt x="1341" y="38374"/>
                    <a:pt x="1361" y="38356"/>
                    <a:pt x="1375" y="38306"/>
                  </a:cubicBezTo>
                  <a:cubicBezTo>
                    <a:pt x="1269" y="38217"/>
                    <a:pt x="1349" y="37496"/>
                    <a:pt x="1323" y="37433"/>
                  </a:cubicBezTo>
                  <a:cubicBezTo>
                    <a:pt x="1315" y="37427"/>
                    <a:pt x="1308" y="37424"/>
                    <a:pt x="1303" y="37424"/>
                  </a:cubicBezTo>
                  <a:cubicBezTo>
                    <a:pt x="1258" y="37424"/>
                    <a:pt x="1329" y="37664"/>
                    <a:pt x="1291" y="37664"/>
                  </a:cubicBezTo>
                  <a:cubicBezTo>
                    <a:pt x="1288" y="37664"/>
                    <a:pt x="1284" y="37662"/>
                    <a:pt x="1279" y="37658"/>
                  </a:cubicBezTo>
                  <a:cubicBezTo>
                    <a:pt x="1254" y="37289"/>
                    <a:pt x="1104" y="37126"/>
                    <a:pt x="1162" y="36558"/>
                  </a:cubicBezTo>
                  <a:lnTo>
                    <a:pt x="1162" y="36558"/>
                  </a:lnTo>
                  <a:cubicBezTo>
                    <a:pt x="1179" y="36645"/>
                    <a:pt x="1196" y="36674"/>
                    <a:pt x="1213" y="36674"/>
                  </a:cubicBezTo>
                  <a:cubicBezTo>
                    <a:pt x="1249" y="36674"/>
                    <a:pt x="1283" y="36543"/>
                    <a:pt x="1315" y="36543"/>
                  </a:cubicBezTo>
                  <a:cubicBezTo>
                    <a:pt x="1322" y="36543"/>
                    <a:pt x="1329" y="36550"/>
                    <a:pt x="1336" y="36567"/>
                  </a:cubicBezTo>
                  <a:cubicBezTo>
                    <a:pt x="1372" y="36291"/>
                    <a:pt x="1229" y="36481"/>
                    <a:pt x="1279" y="36085"/>
                  </a:cubicBezTo>
                  <a:lnTo>
                    <a:pt x="1279" y="36085"/>
                  </a:lnTo>
                  <a:lnTo>
                    <a:pt x="1332" y="36129"/>
                  </a:lnTo>
                  <a:cubicBezTo>
                    <a:pt x="1349" y="34653"/>
                    <a:pt x="1341" y="32811"/>
                    <a:pt x="1119" y="31541"/>
                  </a:cubicBezTo>
                  <a:cubicBezTo>
                    <a:pt x="1209" y="31308"/>
                    <a:pt x="1217" y="30832"/>
                    <a:pt x="1280" y="30095"/>
                  </a:cubicBezTo>
                  <a:lnTo>
                    <a:pt x="1280" y="30095"/>
                  </a:lnTo>
                  <a:cubicBezTo>
                    <a:pt x="1271" y="30197"/>
                    <a:pt x="1258" y="30237"/>
                    <a:pt x="1245" y="30237"/>
                  </a:cubicBezTo>
                  <a:cubicBezTo>
                    <a:pt x="1216" y="30237"/>
                    <a:pt x="1184" y="30051"/>
                    <a:pt x="1175" y="29925"/>
                  </a:cubicBezTo>
                  <a:lnTo>
                    <a:pt x="1280" y="29571"/>
                  </a:lnTo>
                  <a:cubicBezTo>
                    <a:pt x="1342" y="29140"/>
                    <a:pt x="1241" y="28578"/>
                    <a:pt x="1183" y="28180"/>
                  </a:cubicBezTo>
                  <a:cubicBezTo>
                    <a:pt x="1204" y="28110"/>
                    <a:pt x="1232" y="28088"/>
                    <a:pt x="1259" y="28068"/>
                  </a:cubicBezTo>
                  <a:cubicBezTo>
                    <a:pt x="1328" y="27686"/>
                    <a:pt x="1200" y="27670"/>
                    <a:pt x="1177" y="27523"/>
                  </a:cubicBezTo>
                  <a:lnTo>
                    <a:pt x="1252" y="27273"/>
                  </a:lnTo>
                  <a:lnTo>
                    <a:pt x="1180" y="27218"/>
                  </a:lnTo>
                  <a:cubicBezTo>
                    <a:pt x="1140" y="26852"/>
                    <a:pt x="1155" y="26372"/>
                    <a:pt x="1258" y="26372"/>
                  </a:cubicBezTo>
                  <a:cubicBezTo>
                    <a:pt x="1263" y="26372"/>
                    <a:pt x="1268" y="26373"/>
                    <a:pt x="1274" y="26376"/>
                  </a:cubicBezTo>
                  <a:cubicBezTo>
                    <a:pt x="1260" y="26276"/>
                    <a:pt x="1245" y="26177"/>
                    <a:pt x="1226" y="26177"/>
                  </a:cubicBezTo>
                  <a:cubicBezTo>
                    <a:pt x="1218" y="26177"/>
                    <a:pt x="1209" y="26197"/>
                    <a:pt x="1199" y="26245"/>
                  </a:cubicBezTo>
                  <a:cubicBezTo>
                    <a:pt x="1263" y="25846"/>
                    <a:pt x="1262" y="24824"/>
                    <a:pt x="1224" y="24146"/>
                  </a:cubicBezTo>
                  <a:lnTo>
                    <a:pt x="1224" y="24146"/>
                  </a:lnTo>
                  <a:cubicBezTo>
                    <a:pt x="1194" y="24473"/>
                    <a:pt x="1159" y="24445"/>
                    <a:pt x="1084" y="24473"/>
                  </a:cubicBezTo>
                  <a:cubicBezTo>
                    <a:pt x="958" y="24372"/>
                    <a:pt x="1107" y="24318"/>
                    <a:pt x="1034" y="24040"/>
                  </a:cubicBezTo>
                  <a:cubicBezTo>
                    <a:pt x="1065" y="24036"/>
                    <a:pt x="1096" y="23901"/>
                    <a:pt x="1123" y="23901"/>
                  </a:cubicBezTo>
                  <a:cubicBezTo>
                    <a:pt x="1138" y="23901"/>
                    <a:pt x="1152" y="23939"/>
                    <a:pt x="1164" y="24056"/>
                  </a:cubicBezTo>
                  <a:cubicBezTo>
                    <a:pt x="1324" y="23135"/>
                    <a:pt x="1195" y="21851"/>
                    <a:pt x="1228" y="20695"/>
                  </a:cubicBezTo>
                  <a:cubicBezTo>
                    <a:pt x="1208" y="20461"/>
                    <a:pt x="1187" y="20534"/>
                    <a:pt x="1154" y="20420"/>
                  </a:cubicBezTo>
                  <a:cubicBezTo>
                    <a:pt x="1281" y="19690"/>
                    <a:pt x="1147" y="18796"/>
                    <a:pt x="1203" y="18009"/>
                  </a:cubicBezTo>
                  <a:lnTo>
                    <a:pt x="1203" y="18009"/>
                  </a:lnTo>
                  <a:cubicBezTo>
                    <a:pt x="1191" y="18048"/>
                    <a:pt x="1175" y="18066"/>
                    <a:pt x="1157" y="18066"/>
                  </a:cubicBezTo>
                  <a:cubicBezTo>
                    <a:pt x="1093" y="18066"/>
                    <a:pt x="1003" y="17840"/>
                    <a:pt x="999" y="17499"/>
                  </a:cubicBezTo>
                  <a:cubicBezTo>
                    <a:pt x="897" y="17021"/>
                    <a:pt x="1144" y="17307"/>
                    <a:pt x="1207" y="16875"/>
                  </a:cubicBezTo>
                  <a:cubicBezTo>
                    <a:pt x="1159" y="16662"/>
                    <a:pt x="1145" y="16258"/>
                    <a:pt x="1151" y="16088"/>
                  </a:cubicBezTo>
                  <a:lnTo>
                    <a:pt x="1151" y="16088"/>
                  </a:lnTo>
                  <a:lnTo>
                    <a:pt x="1170" y="16101"/>
                  </a:lnTo>
                  <a:cubicBezTo>
                    <a:pt x="1114" y="15839"/>
                    <a:pt x="1083" y="15423"/>
                    <a:pt x="1131" y="15110"/>
                  </a:cubicBezTo>
                  <a:lnTo>
                    <a:pt x="1131" y="15110"/>
                  </a:lnTo>
                  <a:lnTo>
                    <a:pt x="1138" y="15159"/>
                  </a:lnTo>
                  <a:cubicBezTo>
                    <a:pt x="1147" y="14903"/>
                    <a:pt x="1212" y="14607"/>
                    <a:pt x="1204" y="14339"/>
                  </a:cubicBezTo>
                  <a:cubicBezTo>
                    <a:pt x="1107" y="14218"/>
                    <a:pt x="1167" y="13565"/>
                    <a:pt x="1081" y="13407"/>
                  </a:cubicBezTo>
                  <a:cubicBezTo>
                    <a:pt x="1085" y="13394"/>
                    <a:pt x="1089" y="13393"/>
                    <a:pt x="1093" y="13393"/>
                  </a:cubicBezTo>
                  <a:cubicBezTo>
                    <a:pt x="1093" y="13393"/>
                    <a:pt x="1094" y="13393"/>
                    <a:pt x="1094" y="13393"/>
                  </a:cubicBezTo>
                  <a:cubicBezTo>
                    <a:pt x="1101" y="13393"/>
                    <a:pt x="1108" y="13392"/>
                    <a:pt x="1120" y="13352"/>
                  </a:cubicBezTo>
                  <a:lnTo>
                    <a:pt x="1037" y="13329"/>
                  </a:lnTo>
                  <a:lnTo>
                    <a:pt x="1084" y="12798"/>
                  </a:lnTo>
                  <a:cubicBezTo>
                    <a:pt x="1117" y="12913"/>
                    <a:pt x="1153" y="12941"/>
                    <a:pt x="1174" y="13090"/>
                  </a:cubicBezTo>
                  <a:cubicBezTo>
                    <a:pt x="1232" y="12523"/>
                    <a:pt x="1099" y="12899"/>
                    <a:pt x="1054" y="12599"/>
                  </a:cubicBezTo>
                  <a:cubicBezTo>
                    <a:pt x="994" y="12202"/>
                    <a:pt x="1076" y="12225"/>
                    <a:pt x="1111" y="12033"/>
                  </a:cubicBezTo>
                  <a:lnTo>
                    <a:pt x="1111" y="12033"/>
                  </a:lnTo>
                  <a:cubicBezTo>
                    <a:pt x="1153" y="12197"/>
                    <a:pt x="1092" y="12324"/>
                    <a:pt x="1106" y="12423"/>
                  </a:cubicBezTo>
                  <a:cubicBezTo>
                    <a:pt x="1119" y="12467"/>
                    <a:pt x="1128" y="12485"/>
                    <a:pt x="1134" y="12485"/>
                  </a:cubicBezTo>
                  <a:cubicBezTo>
                    <a:pt x="1160" y="12485"/>
                    <a:pt x="1142" y="12182"/>
                    <a:pt x="1180" y="12175"/>
                  </a:cubicBezTo>
                  <a:cubicBezTo>
                    <a:pt x="1183" y="12090"/>
                    <a:pt x="1083" y="12054"/>
                    <a:pt x="1102" y="11764"/>
                  </a:cubicBezTo>
                  <a:cubicBezTo>
                    <a:pt x="1112" y="11525"/>
                    <a:pt x="1089" y="10986"/>
                    <a:pt x="1162" y="10986"/>
                  </a:cubicBezTo>
                  <a:cubicBezTo>
                    <a:pt x="1166" y="10986"/>
                    <a:pt x="1171" y="10988"/>
                    <a:pt x="1176" y="10992"/>
                  </a:cubicBezTo>
                  <a:cubicBezTo>
                    <a:pt x="1129" y="10776"/>
                    <a:pt x="1138" y="10523"/>
                    <a:pt x="1097" y="10360"/>
                  </a:cubicBezTo>
                  <a:cubicBezTo>
                    <a:pt x="1081" y="10566"/>
                    <a:pt x="1058" y="10940"/>
                    <a:pt x="1001" y="10984"/>
                  </a:cubicBezTo>
                  <a:cubicBezTo>
                    <a:pt x="989" y="10798"/>
                    <a:pt x="966" y="10431"/>
                    <a:pt x="1005" y="10372"/>
                  </a:cubicBezTo>
                  <a:lnTo>
                    <a:pt x="1024" y="10496"/>
                  </a:lnTo>
                  <a:cubicBezTo>
                    <a:pt x="1011" y="10357"/>
                    <a:pt x="1021" y="10031"/>
                    <a:pt x="987" y="10031"/>
                  </a:cubicBezTo>
                  <a:cubicBezTo>
                    <a:pt x="979" y="10031"/>
                    <a:pt x="969" y="10048"/>
                    <a:pt x="955" y="10091"/>
                  </a:cubicBezTo>
                  <a:lnTo>
                    <a:pt x="1065" y="9724"/>
                  </a:lnTo>
                  <a:cubicBezTo>
                    <a:pt x="996" y="9580"/>
                    <a:pt x="1000" y="9189"/>
                    <a:pt x="984" y="8871"/>
                  </a:cubicBezTo>
                  <a:cubicBezTo>
                    <a:pt x="987" y="8871"/>
                    <a:pt x="989" y="8870"/>
                    <a:pt x="992" y="8870"/>
                  </a:cubicBezTo>
                  <a:cubicBezTo>
                    <a:pt x="1032" y="8870"/>
                    <a:pt x="1072" y="8914"/>
                    <a:pt x="1108" y="8914"/>
                  </a:cubicBezTo>
                  <a:cubicBezTo>
                    <a:pt x="1153" y="8914"/>
                    <a:pt x="1188" y="8843"/>
                    <a:pt x="1200" y="8519"/>
                  </a:cubicBezTo>
                  <a:lnTo>
                    <a:pt x="1107" y="8007"/>
                  </a:lnTo>
                  <a:cubicBezTo>
                    <a:pt x="1100" y="7785"/>
                    <a:pt x="1112" y="7698"/>
                    <a:pt x="1148" y="7698"/>
                  </a:cubicBezTo>
                  <a:cubicBezTo>
                    <a:pt x="1155" y="7698"/>
                    <a:pt x="1164" y="7702"/>
                    <a:pt x="1173" y="7709"/>
                  </a:cubicBezTo>
                  <a:cubicBezTo>
                    <a:pt x="1224" y="6788"/>
                    <a:pt x="920" y="6766"/>
                    <a:pt x="1001" y="6041"/>
                  </a:cubicBezTo>
                  <a:lnTo>
                    <a:pt x="1001" y="6041"/>
                  </a:lnTo>
                  <a:cubicBezTo>
                    <a:pt x="1036" y="6139"/>
                    <a:pt x="1060" y="6180"/>
                    <a:pt x="1079" y="6180"/>
                  </a:cubicBezTo>
                  <a:cubicBezTo>
                    <a:pt x="1118" y="6180"/>
                    <a:pt x="1129" y="5990"/>
                    <a:pt x="1150" y="5768"/>
                  </a:cubicBezTo>
                  <a:cubicBezTo>
                    <a:pt x="1132" y="5754"/>
                    <a:pt x="1096" y="5724"/>
                    <a:pt x="1092" y="5590"/>
                  </a:cubicBezTo>
                  <a:lnTo>
                    <a:pt x="1092" y="5590"/>
                  </a:lnTo>
                  <a:cubicBezTo>
                    <a:pt x="1043" y="5683"/>
                    <a:pt x="1167" y="5780"/>
                    <a:pt x="1094" y="6030"/>
                  </a:cubicBezTo>
                  <a:cubicBezTo>
                    <a:pt x="1088" y="6037"/>
                    <a:pt x="1082" y="6040"/>
                    <a:pt x="1078" y="6040"/>
                  </a:cubicBezTo>
                  <a:cubicBezTo>
                    <a:pt x="1031" y="6040"/>
                    <a:pt x="1048" y="5718"/>
                    <a:pt x="1027" y="5582"/>
                  </a:cubicBezTo>
                  <a:cubicBezTo>
                    <a:pt x="1262" y="4939"/>
                    <a:pt x="1085" y="3441"/>
                    <a:pt x="1196" y="2394"/>
                  </a:cubicBezTo>
                  <a:lnTo>
                    <a:pt x="1196" y="2394"/>
                  </a:lnTo>
                  <a:cubicBezTo>
                    <a:pt x="1188" y="2398"/>
                    <a:pt x="1181" y="2400"/>
                    <a:pt x="1174" y="2400"/>
                  </a:cubicBezTo>
                  <a:cubicBezTo>
                    <a:pt x="1076" y="2400"/>
                    <a:pt x="1155" y="1913"/>
                    <a:pt x="1109" y="1714"/>
                  </a:cubicBezTo>
                  <a:lnTo>
                    <a:pt x="1109" y="1714"/>
                  </a:lnTo>
                  <a:cubicBezTo>
                    <a:pt x="1116" y="1717"/>
                    <a:pt x="1121" y="1718"/>
                    <a:pt x="1126" y="1718"/>
                  </a:cubicBezTo>
                  <a:cubicBezTo>
                    <a:pt x="1231" y="1718"/>
                    <a:pt x="1089" y="1112"/>
                    <a:pt x="1168" y="840"/>
                  </a:cubicBezTo>
                  <a:lnTo>
                    <a:pt x="1168" y="840"/>
                  </a:lnTo>
                  <a:lnTo>
                    <a:pt x="1034" y="998"/>
                  </a:lnTo>
                  <a:cubicBezTo>
                    <a:pt x="1084"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a:off x="5664590" y="-42325"/>
              <a:ext cx="62974" cy="2150134"/>
            </a:xfrm>
            <a:custGeom>
              <a:avLst/>
              <a:gdLst/>
              <a:ahLst/>
              <a:cxnLst/>
              <a:rect l="l" t="t" r="r" b="b"/>
              <a:pathLst>
                <a:path w="1507" h="51454" extrusionOk="0">
                  <a:moveTo>
                    <a:pt x="161" y="1"/>
                  </a:moveTo>
                  <a:cubicBezTo>
                    <a:pt x="143" y="600"/>
                    <a:pt x="99" y="1174"/>
                    <a:pt x="157" y="1562"/>
                  </a:cubicBezTo>
                  <a:cubicBezTo>
                    <a:pt x="149" y="1545"/>
                    <a:pt x="142" y="1538"/>
                    <a:pt x="137" y="1538"/>
                  </a:cubicBezTo>
                  <a:cubicBezTo>
                    <a:pt x="91" y="1538"/>
                    <a:pt x="102" y="1980"/>
                    <a:pt x="71" y="2150"/>
                  </a:cubicBezTo>
                  <a:cubicBezTo>
                    <a:pt x="277" y="2796"/>
                    <a:pt x="0" y="3886"/>
                    <a:pt x="138" y="4694"/>
                  </a:cubicBezTo>
                  <a:lnTo>
                    <a:pt x="101" y="4668"/>
                  </a:lnTo>
                  <a:lnTo>
                    <a:pt x="101" y="4668"/>
                  </a:lnTo>
                  <a:cubicBezTo>
                    <a:pt x="117" y="7084"/>
                    <a:pt x="70" y="9716"/>
                    <a:pt x="163" y="12237"/>
                  </a:cubicBezTo>
                  <a:cubicBezTo>
                    <a:pt x="187" y="13656"/>
                    <a:pt x="2" y="15255"/>
                    <a:pt x="94" y="16816"/>
                  </a:cubicBezTo>
                  <a:cubicBezTo>
                    <a:pt x="121" y="17101"/>
                    <a:pt x="165" y="16874"/>
                    <a:pt x="185" y="17106"/>
                  </a:cubicBezTo>
                  <a:cubicBezTo>
                    <a:pt x="183" y="17246"/>
                    <a:pt x="175" y="17285"/>
                    <a:pt x="163" y="17285"/>
                  </a:cubicBezTo>
                  <a:cubicBezTo>
                    <a:pt x="148" y="17285"/>
                    <a:pt x="128" y="17218"/>
                    <a:pt x="113" y="17218"/>
                  </a:cubicBezTo>
                  <a:cubicBezTo>
                    <a:pt x="106" y="17218"/>
                    <a:pt x="101" y="17228"/>
                    <a:pt x="97" y="17255"/>
                  </a:cubicBezTo>
                  <a:cubicBezTo>
                    <a:pt x="180" y="18023"/>
                    <a:pt x="80" y="19036"/>
                    <a:pt x="82" y="19999"/>
                  </a:cubicBezTo>
                  <a:cubicBezTo>
                    <a:pt x="111" y="20097"/>
                    <a:pt x="121" y="20309"/>
                    <a:pt x="155" y="20309"/>
                  </a:cubicBezTo>
                  <a:cubicBezTo>
                    <a:pt x="161" y="20309"/>
                    <a:pt x="167" y="20304"/>
                    <a:pt x="174" y="20291"/>
                  </a:cubicBezTo>
                  <a:lnTo>
                    <a:pt x="174" y="20291"/>
                  </a:lnTo>
                  <a:cubicBezTo>
                    <a:pt x="33" y="21359"/>
                    <a:pt x="222" y="22821"/>
                    <a:pt x="118" y="23919"/>
                  </a:cubicBezTo>
                  <a:cubicBezTo>
                    <a:pt x="145" y="23861"/>
                    <a:pt x="167" y="23835"/>
                    <a:pt x="183" y="23835"/>
                  </a:cubicBezTo>
                  <a:cubicBezTo>
                    <a:pt x="275" y="23835"/>
                    <a:pt x="222" y="24623"/>
                    <a:pt x="257" y="24948"/>
                  </a:cubicBezTo>
                  <a:cubicBezTo>
                    <a:pt x="250" y="25097"/>
                    <a:pt x="226" y="25156"/>
                    <a:pt x="201" y="25156"/>
                  </a:cubicBezTo>
                  <a:cubicBezTo>
                    <a:pt x="190" y="25156"/>
                    <a:pt x="179" y="25144"/>
                    <a:pt x="169" y="25124"/>
                  </a:cubicBezTo>
                  <a:lnTo>
                    <a:pt x="169" y="25124"/>
                  </a:lnTo>
                  <a:cubicBezTo>
                    <a:pt x="189" y="25944"/>
                    <a:pt x="195" y="26371"/>
                    <a:pt x="144" y="27350"/>
                  </a:cubicBezTo>
                  <a:cubicBezTo>
                    <a:pt x="163" y="27802"/>
                    <a:pt x="261" y="27924"/>
                    <a:pt x="232" y="28469"/>
                  </a:cubicBezTo>
                  <a:cubicBezTo>
                    <a:pt x="110" y="28808"/>
                    <a:pt x="228" y="29605"/>
                    <a:pt x="183" y="30137"/>
                  </a:cubicBezTo>
                  <a:cubicBezTo>
                    <a:pt x="192" y="30126"/>
                    <a:pt x="201" y="30120"/>
                    <a:pt x="210" y="30120"/>
                  </a:cubicBezTo>
                  <a:cubicBezTo>
                    <a:pt x="303" y="30120"/>
                    <a:pt x="371" y="30728"/>
                    <a:pt x="329" y="31213"/>
                  </a:cubicBezTo>
                  <a:lnTo>
                    <a:pt x="179" y="31050"/>
                  </a:lnTo>
                  <a:lnTo>
                    <a:pt x="179" y="31050"/>
                  </a:lnTo>
                  <a:cubicBezTo>
                    <a:pt x="274" y="32746"/>
                    <a:pt x="105" y="35188"/>
                    <a:pt x="292" y="37174"/>
                  </a:cubicBezTo>
                  <a:lnTo>
                    <a:pt x="203" y="37322"/>
                  </a:lnTo>
                  <a:cubicBezTo>
                    <a:pt x="306" y="39371"/>
                    <a:pt x="198" y="41384"/>
                    <a:pt x="367" y="43356"/>
                  </a:cubicBezTo>
                  <a:cubicBezTo>
                    <a:pt x="320" y="43888"/>
                    <a:pt x="291" y="44738"/>
                    <a:pt x="291" y="45261"/>
                  </a:cubicBezTo>
                  <a:cubicBezTo>
                    <a:pt x="366" y="45980"/>
                    <a:pt x="358" y="46234"/>
                    <a:pt x="479" y="46724"/>
                  </a:cubicBezTo>
                  <a:cubicBezTo>
                    <a:pt x="486" y="46992"/>
                    <a:pt x="416" y="47156"/>
                    <a:pt x="385" y="47259"/>
                  </a:cubicBezTo>
                  <a:cubicBezTo>
                    <a:pt x="362" y="48161"/>
                    <a:pt x="239" y="49025"/>
                    <a:pt x="379" y="49749"/>
                  </a:cubicBezTo>
                  <a:lnTo>
                    <a:pt x="305" y="49777"/>
                  </a:lnTo>
                  <a:cubicBezTo>
                    <a:pt x="356" y="50248"/>
                    <a:pt x="412" y="50860"/>
                    <a:pt x="420" y="51454"/>
                  </a:cubicBezTo>
                  <a:lnTo>
                    <a:pt x="1265" y="51454"/>
                  </a:lnTo>
                  <a:cubicBezTo>
                    <a:pt x="1195" y="51261"/>
                    <a:pt x="1139" y="50890"/>
                    <a:pt x="1061" y="50890"/>
                  </a:cubicBezTo>
                  <a:cubicBezTo>
                    <a:pt x="1033" y="50890"/>
                    <a:pt x="1003" y="50936"/>
                    <a:pt x="969" y="51052"/>
                  </a:cubicBezTo>
                  <a:cubicBezTo>
                    <a:pt x="939" y="50854"/>
                    <a:pt x="901" y="50605"/>
                    <a:pt x="919" y="50400"/>
                  </a:cubicBezTo>
                  <a:lnTo>
                    <a:pt x="919" y="50400"/>
                  </a:lnTo>
                  <a:cubicBezTo>
                    <a:pt x="937" y="50436"/>
                    <a:pt x="952" y="50450"/>
                    <a:pt x="964" y="50450"/>
                  </a:cubicBezTo>
                  <a:cubicBezTo>
                    <a:pt x="1006" y="50450"/>
                    <a:pt x="1018" y="50284"/>
                    <a:pt x="1050" y="50284"/>
                  </a:cubicBezTo>
                  <a:cubicBezTo>
                    <a:pt x="1064" y="50284"/>
                    <a:pt x="1083" y="50319"/>
                    <a:pt x="1111" y="50421"/>
                  </a:cubicBezTo>
                  <a:lnTo>
                    <a:pt x="1112" y="50121"/>
                  </a:lnTo>
                  <a:lnTo>
                    <a:pt x="1243" y="50573"/>
                  </a:lnTo>
                  <a:cubicBezTo>
                    <a:pt x="1319" y="50241"/>
                    <a:pt x="1394" y="49688"/>
                    <a:pt x="1447" y="49510"/>
                  </a:cubicBezTo>
                  <a:cubicBezTo>
                    <a:pt x="1431" y="49368"/>
                    <a:pt x="1414" y="49334"/>
                    <a:pt x="1398" y="49334"/>
                  </a:cubicBezTo>
                  <a:cubicBezTo>
                    <a:pt x="1382" y="49334"/>
                    <a:pt x="1366" y="49366"/>
                    <a:pt x="1352" y="49366"/>
                  </a:cubicBezTo>
                  <a:cubicBezTo>
                    <a:pt x="1336" y="49366"/>
                    <a:pt x="1323" y="49324"/>
                    <a:pt x="1313" y="49143"/>
                  </a:cubicBezTo>
                  <a:lnTo>
                    <a:pt x="1313" y="49143"/>
                  </a:lnTo>
                  <a:cubicBezTo>
                    <a:pt x="1325" y="49179"/>
                    <a:pt x="1336" y="49194"/>
                    <a:pt x="1347" y="49194"/>
                  </a:cubicBezTo>
                  <a:cubicBezTo>
                    <a:pt x="1388" y="49194"/>
                    <a:pt x="1419" y="48962"/>
                    <a:pt x="1418" y="48786"/>
                  </a:cubicBezTo>
                  <a:lnTo>
                    <a:pt x="1418" y="48786"/>
                  </a:lnTo>
                  <a:cubicBezTo>
                    <a:pt x="1405" y="48923"/>
                    <a:pt x="1385" y="48977"/>
                    <a:pt x="1362" y="48977"/>
                  </a:cubicBezTo>
                  <a:cubicBezTo>
                    <a:pt x="1313" y="48977"/>
                    <a:pt x="1252" y="48707"/>
                    <a:pt x="1233" y="48511"/>
                  </a:cubicBezTo>
                  <a:cubicBezTo>
                    <a:pt x="1231" y="48105"/>
                    <a:pt x="1320" y="47773"/>
                    <a:pt x="1354" y="47773"/>
                  </a:cubicBezTo>
                  <a:cubicBezTo>
                    <a:pt x="1357" y="47773"/>
                    <a:pt x="1359" y="47776"/>
                    <a:pt x="1361" y="47781"/>
                  </a:cubicBezTo>
                  <a:lnTo>
                    <a:pt x="1437" y="48121"/>
                  </a:lnTo>
                  <a:cubicBezTo>
                    <a:pt x="1399" y="47914"/>
                    <a:pt x="1495" y="48030"/>
                    <a:pt x="1464" y="47734"/>
                  </a:cubicBezTo>
                  <a:cubicBezTo>
                    <a:pt x="1403" y="47640"/>
                    <a:pt x="1309" y="47435"/>
                    <a:pt x="1230" y="47325"/>
                  </a:cubicBezTo>
                  <a:cubicBezTo>
                    <a:pt x="1203" y="47045"/>
                    <a:pt x="1283" y="46845"/>
                    <a:pt x="1269" y="46746"/>
                  </a:cubicBezTo>
                  <a:lnTo>
                    <a:pt x="1269" y="46746"/>
                  </a:lnTo>
                  <a:lnTo>
                    <a:pt x="1336" y="47192"/>
                  </a:lnTo>
                  <a:cubicBezTo>
                    <a:pt x="1311" y="46605"/>
                    <a:pt x="1506" y="47067"/>
                    <a:pt x="1463" y="46463"/>
                  </a:cubicBezTo>
                  <a:lnTo>
                    <a:pt x="1377" y="46307"/>
                  </a:lnTo>
                  <a:cubicBezTo>
                    <a:pt x="1384" y="46233"/>
                    <a:pt x="1403" y="46183"/>
                    <a:pt x="1424" y="46183"/>
                  </a:cubicBezTo>
                  <a:cubicBezTo>
                    <a:pt x="1430" y="46183"/>
                    <a:pt x="1435" y="46186"/>
                    <a:pt x="1441" y="46193"/>
                  </a:cubicBezTo>
                  <a:cubicBezTo>
                    <a:pt x="1403" y="46062"/>
                    <a:pt x="1409" y="45790"/>
                    <a:pt x="1390" y="45660"/>
                  </a:cubicBezTo>
                  <a:lnTo>
                    <a:pt x="1447" y="45619"/>
                  </a:lnTo>
                  <a:cubicBezTo>
                    <a:pt x="1409" y="45369"/>
                    <a:pt x="1283" y="45053"/>
                    <a:pt x="1395" y="44748"/>
                  </a:cubicBezTo>
                  <a:lnTo>
                    <a:pt x="1395" y="44748"/>
                  </a:lnTo>
                  <a:cubicBezTo>
                    <a:pt x="1259" y="44988"/>
                    <a:pt x="1394" y="45053"/>
                    <a:pt x="1332" y="45483"/>
                  </a:cubicBezTo>
                  <a:cubicBezTo>
                    <a:pt x="1315" y="45526"/>
                    <a:pt x="1302" y="45545"/>
                    <a:pt x="1291" y="45545"/>
                  </a:cubicBezTo>
                  <a:cubicBezTo>
                    <a:pt x="1232" y="45545"/>
                    <a:pt x="1235" y="45042"/>
                    <a:pt x="1222" y="44960"/>
                  </a:cubicBezTo>
                  <a:lnTo>
                    <a:pt x="1222" y="44960"/>
                  </a:lnTo>
                  <a:cubicBezTo>
                    <a:pt x="1225" y="44961"/>
                    <a:pt x="1227" y="44961"/>
                    <a:pt x="1230" y="44961"/>
                  </a:cubicBezTo>
                  <a:cubicBezTo>
                    <a:pt x="1363" y="44961"/>
                    <a:pt x="1236" y="44306"/>
                    <a:pt x="1237" y="44008"/>
                  </a:cubicBezTo>
                  <a:cubicBezTo>
                    <a:pt x="1289" y="43832"/>
                    <a:pt x="1313" y="43677"/>
                    <a:pt x="1344" y="43569"/>
                  </a:cubicBezTo>
                  <a:lnTo>
                    <a:pt x="1247" y="43450"/>
                  </a:lnTo>
                  <a:cubicBezTo>
                    <a:pt x="1436" y="43337"/>
                    <a:pt x="1204" y="42845"/>
                    <a:pt x="1263" y="42499"/>
                  </a:cubicBezTo>
                  <a:lnTo>
                    <a:pt x="1263" y="42499"/>
                  </a:lnTo>
                  <a:cubicBezTo>
                    <a:pt x="1288" y="42575"/>
                    <a:pt x="1316" y="42613"/>
                    <a:pt x="1342" y="42613"/>
                  </a:cubicBezTo>
                  <a:cubicBezTo>
                    <a:pt x="1377" y="42613"/>
                    <a:pt x="1408" y="42546"/>
                    <a:pt x="1423" y="42408"/>
                  </a:cubicBezTo>
                  <a:lnTo>
                    <a:pt x="1423" y="42408"/>
                  </a:lnTo>
                  <a:cubicBezTo>
                    <a:pt x="1400" y="42461"/>
                    <a:pt x="1380" y="42483"/>
                    <a:pt x="1363" y="42483"/>
                  </a:cubicBezTo>
                  <a:cubicBezTo>
                    <a:pt x="1276" y="42483"/>
                    <a:pt x="1238" y="41966"/>
                    <a:pt x="1168" y="41966"/>
                  </a:cubicBezTo>
                  <a:cubicBezTo>
                    <a:pt x="1163" y="41966"/>
                    <a:pt x="1158" y="41968"/>
                    <a:pt x="1153" y="41974"/>
                  </a:cubicBezTo>
                  <a:cubicBezTo>
                    <a:pt x="1168" y="41789"/>
                    <a:pt x="1190" y="41728"/>
                    <a:pt x="1216" y="41728"/>
                  </a:cubicBezTo>
                  <a:cubicBezTo>
                    <a:pt x="1267" y="41728"/>
                    <a:pt x="1335" y="41964"/>
                    <a:pt x="1396" y="41964"/>
                  </a:cubicBezTo>
                  <a:cubicBezTo>
                    <a:pt x="1408" y="41964"/>
                    <a:pt x="1419" y="41955"/>
                    <a:pt x="1430" y="41935"/>
                  </a:cubicBezTo>
                  <a:cubicBezTo>
                    <a:pt x="1321" y="41629"/>
                    <a:pt x="1500" y="41248"/>
                    <a:pt x="1360" y="41046"/>
                  </a:cubicBezTo>
                  <a:lnTo>
                    <a:pt x="1360" y="41046"/>
                  </a:lnTo>
                  <a:cubicBezTo>
                    <a:pt x="1348" y="41177"/>
                    <a:pt x="1335" y="41225"/>
                    <a:pt x="1321" y="41225"/>
                  </a:cubicBezTo>
                  <a:cubicBezTo>
                    <a:pt x="1289" y="41225"/>
                    <a:pt x="1253" y="40949"/>
                    <a:pt x="1209" y="40883"/>
                  </a:cubicBezTo>
                  <a:cubicBezTo>
                    <a:pt x="1213" y="40695"/>
                    <a:pt x="1221" y="40643"/>
                    <a:pt x="1233" y="40643"/>
                  </a:cubicBezTo>
                  <a:cubicBezTo>
                    <a:pt x="1246" y="40643"/>
                    <a:pt x="1263" y="40716"/>
                    <a:pt x="1282" y="40716"/>
                  </a:cubicBezTo>
                  <a:cubicBezTo>
                    <a:pt x="1295" y="40716"/>
                    <a:pt x="1308" y="40685"/>
                    <a:pt x="1321" y="40580"/>
                  </a:cubicBezTo>
                  <a:cubicBezTo>
                    <a:pt x="1308" y="40423"/>
                    <a:pt x="1255" y="40234"/>
                    <a:pt x="1210" y="40234"/>
                  </a:cubicBezTo>
                  <a:cubicBezTo>
                    <a:pt x="1188" y="40234"/>
                    <a:pt x="1167" y="40281"/>
                    <a:pt x="1154" y="40402"/>
                  </a:cubicBezTo>
                  <a:cubicBezTo>
                    <a:pt x="1184" y="40076"/>
                    <a:pt x="1049" y="39706"/>
                    <a:pt x="1135" y="39339"/>
                  </a:cubicBezTo>
                  <a:cubicBezTo>
                    <a:pt x="1143" y="39327"/>
                    <a:pt x="1149" y="39321"/>
                    <a:pt x="1155" y="39321"/>
                  </a:cubicBezTo>
                  <a:cubicBezTo>
                    <a:pt x="1209" y="39321"/>
                    <a:pt x="1189" y="39847"/>
                    <a:pt x="1221" y="39847"/>
                  </a:cubicBezTo>
                  <a:cubicBezTo>
                    <a:pt x="1225" y="39847"/>
                    <a:pt x="1231" y="39836"/>
                    <a:pt x="1238" y="39812"/>
                  </a:cubicBezTo>
                  <a:cubicBezTo>
                    <a:pt x="1247" y="39034"/>
                    <a:pt x="1022" y="39422"/>
                    <a:pt x="992" y="38699"/>
                  </a:cubicBezTo>
                  <a:cubicBezTo>
                    <a:pt x="978" y="38791"/>
                    <a:pt x="954" y="38829"/>
                    <a:pt x="927" y="38829"/>
                  </a:cubicBezTo>
                  <a:cubicBezTo>
                    <a:pt x="862" y="38829"/>
                    <a:pt x="774" y="38608"/>
                    <a:pt x="737" y="38363"/>
                  </a:cubicBezTo>
                  <a:cubicBezTo>
                    <a:pt x="747" y="38148"/>
                    <a:pt x="756" y="38073"/>
                    <a:pt x="765" y="38073"/>
                  </a:cubicBezTo>
                  <a:cubicBezTo>
                    <a:pt x="786" y="38073"/>
                    <a:pt x="810" y="38459"/>
                    <a:pt x="864" y="38459"/>
                  </a:cubicBezTo>
                  <a:cubicBezTo>
                    <a:pt x="875" y="38459"/>
                    <a:pt x="887" y="38443"/>
                    <a:pt x="901" y="38406"/>
                  </a:cubicBezTo>
                  <a:lnTo>
                    <a:pt x="886" y="38087"/>
                  </a:lnTo>
                  <a:cubicBezTo>
                    <a:pt x="907" y="38024"/>
                    <a:pt x="928" y="37998"/>
                    <a:pt x="947" y="37998"/>
                  </a:cubicBezTo>
                  <a:cubicBezTo>
                    <a:pt x="1048" y="37998"/>
                    <a:pt x="1127" y="38689"/>
                    <a:pt x="1213" y="38689"/>
                  </a:cubicBezTo>
                  <a:cubicBezTo>
                    <a:pt x="1229" y="38689"/>
                    <a:pt x="1246" y="38665"/>
                    <a:pt x="1263" y="38608"/>
                  </a:cubicBezTo>
                  <a:lnTo>
                    <a:pt x="1210" y="38260"/>
                  </a:lnTo>
                  <a:lnTo>
                    <a:pt x="1210" y="38260"/>
                  </a:lnTo>
                  <a:cubicBezTo>
                    <a:pt x="1238" y="38311"/>
                    <a:pt x="1281" y="38374"/>
                    <a:pt x="1320" y="38374"/>
                  </a:cubicBezTo>
                  <a:cubicBezTo>
                    <a:pt x="1340" y="38374"/>
                    <a:pt x="1360" y="38356"/>
                    <a:pt x="1375" y="38306"/>
                  </a:cubicBezTo>
                  <a:cubicBezTo>
                    <a:pt x="1268" y="38217"/>
                    <a:pt x="1348" y="37496"/>
                    <a:pt x="1322" y="37433"/>
                  </a:cubicBezTo>
                  <a:cubicBezTo>
                    <a:pt x="1314" y="37427"/>
                    <a:pt x="1307" y="37424"/>
                    <a:pt x="1302" y="37424"/>
                  </a:cubicBezTo>
                  <a:cubicBezTo>
                    <a:pt x="1257" y="37424"/>
                    <a:pt x="1328" y="37664"/>
                    <a:pt x="1291" y="37664"/>
                  </a:cubicBezTo>
                  <a:cubicBezTo>
                    <a:pt x="1287" y="37664"/>
                    <a:pt x="1283" y="37662"/>
                    <a:pt x="1278" y="37658"/>
                  </a:cubicBezTo>
                  <a:cubicBezTo>
                    <a:pt x="1254" y="37289"/>
                    <a:pt x="1104" y="37126"/>
                    <a:pt x="1161" y="36558"/>
                  </a:cubicBezTo>
                  <a:lnTo>
                    <a:pt x="1161" y="36558"/>
                  </a:lnTo>
                  <a:cubicBezTo>
                    <a:pt x="1178" y="36645"/>
                    <a:pt x="1196" y="36674"/>
                    <a:pt x="1212" y="36674"/>
                  </a:cubicBezTo>
                  <a:cubicBezTo>
                    <a:pt x="1248" y="36674"/>
                    <a:pt x="1282" y="36543"/>
                    <a:pt x="1314" y="36543"/>
                  </a:cubicBezTo>
                  <a:cubicBezTo>
                    <a:pt x="1321" y="36543"/>
                    <a:pt x="1329" y="36550"/>
                    <a:pt x="1336" y="36567"/>
                  </a:cubicBezTo>
                  <a:cubicBezTo>
                    <a:pt x="1372" y="36291"/>
                    <a:pt x="1228" y="36481"/>
                    <a:pt x="1278" y="36085"/>
                  </a:cubicBezTo>
                  <a:lnTo>
                    <a:pt x="1278" y="36085"/>
                  </a:lnTo>
                  <a:lnTo>
                    <a:pt x="1332" y="36129"/>
                  </a:lnTo>
                  <a:cubicBezTo>
                    <a:pt x="1348" y="34653"/>
                    <a:pt x="1340" y="32811"/>
                    <a:pt x="1118" y="31541"/>
                  </a:cubicBezTo>
                  <a:cubicBezTo>
                    <a:pt x="1208" y="31308"/>
                    <a:pt x="1217" y="30832"/>
                    <a:pt x="1279" y="30095"/>
                  </a:cubicBezTo>
                  <a:lnTo>
                    <a:pt x="1279" y="30095"/>
                  </a:lnTo>
                  <a:cubicBezTo>
                    <a:pt x="1270" y="30197"/>
                    <a:pt x="1257" y="30237"/>
                    <a:pt x="1244" y="30237"/>
                  </a:cubicBezTo>
                  <a:cubicBezTo>
                    <a:pt x="1215" y="30237"/>
                    <a:pt x="1183" y="30051"/>
                    <a:pt x="1174" y="29925"/>
                  </a:cubicBezTo>
                  <a:lnTo>
                    <a:pt x="1279" y="29571"/>
                  </a:lnTo>
                  <a:cubicBezTo>
                    <a:pt x="1341" y="29140"/>
                    <a:pt x="1240" y="28578"/>
                    <a:pt x="1183" y="28180"/>
                  </a:cubicBezTo>
                  <a:cubicBezTo>
                    <a:pt x="1203" y="28110"/>
                    <a:pt x="1231" y="28088"/>
                    <a:pt x="1259" y="28068"/>
                  </a:cubicBezTo>
                  <a:cubicBezTo>
                    <a:pt x="1328" y="27686"/>
                    <a:pt x="1199" y="27670"/>
                    <a:pt x="1176" y="27523"/>
                  </a:cubicBezTo>
                  <a:lnTo>
                    <a:pt x="1251" y="27273"/>
                  </a:lnTo>
                  <a:lnTo>
                    <a:pt x="1179" y="27218"/>
                  </a:lnTo>
                  <a:cubicBezTo>
                    <a:pt x="1139" y="26852"/>
                    <a:pt x="1153" y="26372"/>
                    <a:pt x="1257" y="26372"/>
                  </a:cubicBezTo>
                  <a:cubicBezTo>
                    <a:pt x="1262" y="26372"/>
                    <a:pt x="1268" y="26373"/>
                    <a:pt x="1273" y="26376"/>
                  </a:cubicBezTo>
                  <a:cubicBezTo>
                    <a:pt x="1259" y="26276"/>
                    <a:pt x="1244" y="26177"/>
                    <a:pt x="1226" y="26177"/>
                  </a:cubicBezTo>
                  <a:cubicBezTo>
                    <a:pt x="1217" y="26177"/>
                    <a:pt x="1208" y="26197"/>
                    <a:pt x="1198" y="26245"/>
                  </a:cubicBezTo>
                  <a:cubicBezTo>
                    <a:pt x="1263" y="25846"/>
                    <a:pt x="1262" y="24824"/>
                    <a:pt x="1223" y="24146"/>
                  </a:cubicBezTo>
                  <a:lnTo>
                    <a:pt x="1223" y="24146"/>
                  </a:lnTo>
                  <a:cubicBezTo>
                    <a:pt x="1193" y="24473"/>
                    <a:pt x="1157" y="24445"/>
                    <a:pt x="1083" y="24473"/>
                  </a:cubicBezTo>
                  <a:cubicBezTo>
                    <a:pt x="957" y="24372"/>
                    <a:pt x="1107" y="24318"/>
                    <a:pt x="1034" y="24040"/>
                  </a:cubicBezTo>
                  <a:cubicBezTo>
                    <a:pt x="1064" y="24036"/>
                    <a:pt x="1095" y="23901"/>
                    <a:pt x="1123" y="23901"/>
                  </a:cubicBezTo>
                  <a:cubicBezTo>
                    <a:pt x="1137" y="23901"/>
                    <a:pt x="1151" y="23939"/>
                    <a:pt x="1163" y="24056"/>
                  </a:cubicBezTo>
                  <a:cubicBezTo>
                    <a:pt x="1323" y="23135"/>
                    <a:pt x="1194" y="21851"/>
                    <a:pt x="1227" y="20695"/>
                  </a:cubicBezTo>
                  <a:cubicBezTo>
                    <a:pt x="1207" y="20461"/>
                    <a:pt x="1187" y="20534"/>
                    <a:pt x="1153" y="20420"/>
                  </a:cubicBezTo>
                  <a:cubicBezTo>
                    <a:pt x="1280" y="19690"/>
                    <a:pt x="1147" y="18796"/>
                    <a:pt x="1201" y="18009"/>
                  </a:cubicBezTo>
                  <a:lnTo>
                    <a:pt x="1201" y="18009"/>
                  </a:lnTo>
                  <a:cubicBezTo>
                    <a:pt x="1190" y="18048"/>
                    <a:pt x="1174" y="18066"/>
                    <a:pt x="1156" y="18066"/>
                  </a:cubicBezTo>
                  <a:cubicBezTo>
                    <a:pt x="1091" y="18066"/>
                    <a:pt x="1001" y="17840"/>
                    <a:pt x="999" y="17499"/>
                  </a:cubicBezTo>
                  <a:cubicBezTo>
                    <a:pt x="896" y="17021"/>
                    <a:pt x="1144" y="17307"/>
                    <a:pt x="1206" y="16875"/>
                  </a:cubicBezTo>
                  <a:cubicBezTo>
                    <a:pt x="1157" y="16662"/>
                    <a:pt x="1145" y="16258"/>
                    <a:pt x="1151" y="16088"/>
                  </a:cubicBezTo>
                  <a:lnTo>
                    <a:pt x="1151" y="16088"/>
                  </a:lnTo>
                  <a:lnTo>
                    <a:pt x="1169" y="16101"/>
                  </a:lnTo>
                  <a:cubicBezTo>
                    <a:pt x="1114" y="15839"/>
                    <a:pt x="1082" y="15423"/>
                    <a:pt x="1130" y="15110"/>
                  </a:cubicBezTo>
                  <a:lnTo>
                    <a:pt x="1130" y="15110"/>
                  </a:lnTo>
                  <a:lnTo>
                    <a:pt x="1137" y="15159"/>
                  </a:lnTo>
                  <a:cubicBezTo>
                    <a:pt x="1147" y="14903"/>
                    <a:pt x="1211" y="14607"/>
                    <a:pt x="1203" y="14339"/>
                  </a:cubicBezTo>
                  <a:cubicBezTo>
                    <a:pt x="1107" y="14218"/>
                    <a:pt x="1166" y="13565"/>
                    <a:pt x="1080" y="13407"/>
                  </a:cubicBezTo>
                  <a:cubicBezTo>
                    <a:pt x="1084" y="13394"/>
                    <a:pt x="1088" y="13393"/>
                    <a:pt x="1092" y="13393"/>
                  </a:cubicBezTo>
                  <a:cubicBezTo>
                    <a:pt x="1093" y="13393"/>
                    <a:pt x="1093" y="13393"/>
                    <a:pt x="1094" y="13393"/>
                  </a:cubicBezTo>
                  <a:cubicBezTo>
                    <a:pt x="1100" y="13393"/>
                    <a:pt x="1107" y="13392"/>
                    <a:pt x="1119" y="13352"/>
                  </a:cubicBezTo>
                  <a:lnTo>
                    <a:pt x="1037" y="13329"/>
                  </a:lnTo>
                  <a:lnTo>
                    <a:pt x="1083" y="12798"/>
                  </a:lnTo>
                  <a:cubicBezTo>
                    <a:pt x="1116" y="12913"/>
                    <a:pt x="1152" y="12941"/>
                    <a:pt x="1173" y="13090"/>
                  </a:cubicBezTo>
                  <a:cubicBezTo>
                    <a:pt x="1231" y="12523"/>
                    <a:pt x="1098" y="12899"/>
                    <a:pt x="1053" y="12599"/>
                  </a:cubicBezTo>
                  <a:cubicBezTo>
                    <a:pt x="994" y="12202"/>
                    <a:pt x="1076" y="12225"/>
                    <a:pt x="1110" y="12033"/>
                  </a:cubicBezTo>
                  <a:lnTo>
                    <a:pt x="1110" y="12033"/>
                  </a:lnTo>
                  <a:cubicBezTo>
                    <a:pt x="1151" y="12197"/>
                    <a:pt x="1091" y="12324"/>
                    <a:pt x="1106" y="12423"/>
                  </a:cubicBezTo>
                  <a:cubicBezTo>
                    <a:pt x="1118" y="12467"/>
                    <a:pt x="1127" y="12485"/>
                    <a:pt x="1134" y="12485"/>
                  </a:cubicBezTo>
                  <a:cubicBezTo>
                    <a:pt x="1159" y="12485"/>
                    <a:pt x="1142" y="12182"/>
                    <a:pt x="1180" y="12175"/>
                  </a:cubicBezTo>
                  <a:cubicBezTo>
                    <a:pt x="1183" y="12090"/>
                    <a:pt x="1082" y="12054"/>
                    <a:pt x="1101" y="11764"/>
                  </a:cubicBezTo>
                  <a:cubicBezTo>
                    <a:pt x="1111" y="11525"/>
                    <a:pt x="1087" y="10986"/>
                    <a:pt x="1161" y="10986"/>
                  </a:cubicBezTo>
                  <a:cubicBezTo>
                    <a:pt x="1165" y="10986"/>
                    <a:pt x="1170" y="10988"/>
                    <a:pt x="1175" y="10992"/>
                  </a:cubicBezTo>
                  <a:cubicBezTo>
                    <a:pt x="1127" y="10776"/>
                    <a:pt x="1137" y="10523"/>
                    <a:pt x="1096" y="10360"/>
                  </a:cubicBezTo>
                  <a:cubicBezTo>
                    <a:pt x="1080" y="10566"/>
                    <a:pt x="1057" y="10940"/>
                    <a:pt x="1001" y="10984"/>
                  </a:cubicBezTo>
                  <a:cubicBezTo>
                    <a:pt x="988" y="10798"/>
                    <a:pt x="965" y="10431"/>
                    <a:pt x="1004" y="10372"/>
                  </a:cubicBezTo>
                  <a:lnTo>
                    <a:pt x="1023" y="10496"/>
                  </a:lnTo>
                  <a:cubicBezTo>
                    <a:pt x="1010" y="10357"/>
                    <a:pt x="1020" y="10031"/>
                    <a:pt x="986" y="10031"/>
                  </a:cubicBezTo>
                  <a:cubicBezTo>
                    <a:pt x="978" y="10031"/>
                    <a:pt x="968" y="10048"/>
                    <a:pt x="955" y="10091"/>
                  </a:cubicBezTo>
                  <a:lnTo>
                    <a:pt x="1064" y="9724"/>
                  </a:lnTo>
                  <a:cubicBezTo>
                    <a:pt x="995" y="9580"/>
                    <a:pt x="1000" y="9189"/>
                    <a:pt x="983" y="8871"/>
                  </a:cubicBezTo>
                  <a:cubicBezTo>
                    <a:pt x="986" y="8871"/>
                    <a:pt x="989" y="8870"/>
                    <a:pt x="991" y="8870"/>
                  </a:cubicBezTo>
                  <a:cubicBezTo>
                    <a:pt x="1031" y="8870"/>
                    <a:pt x="1072" y="8914"/>
                    <a:pt x="1107" y="8914"/>
                  </a:cubicBezTo>
                  <a:cubicBezTo>
                    <a:pt x="1152" y="8914"/>
                    <a:pt x="1187" y="8843"/>
                    <a:pt x="1199" y="8519"/>
                  </a:cubicBezTo>
                  <a:lnTo>
                    <a:pt x="1107" y="8007"/>
                  </a:lnTo>
                  <a:cubicBezTo>
                    <a:pt x="1099" y="7785"/>
                    <a:pt x="1112" y="7698"/>
                    <a:pt x="1147" y="7698"/>
                  </a:cubicBezTo>
                  <a:cubicBezTo>
                    <a:pt x="1154" y="7698"/>
                    <a:pt x="1163" y="7702"/>
                    <a:pt x="1172" y="7709"/>
                  </a:cubicBezTo>
                  <a:cubicBezTo>
                    <a:pt x="1224" y="6788"/>
                    <a:pt x="920" y="6766"/>
                    <a:pt x="1001" y="6041"/>
                  </a:cubicBezTo>
                  <a:lnTo>
                    <a:pt x="1001" y="6041"/>
                  </a:lnTo>
                  <a:cubicBezTo>
                    <a:pt x="1035" y="6139"/>
                    <a:pt x="1060" y="6180"/>
                    <a:pt x="1078" y="6180"/>
                  </a:cubicBezTo>
                  <a:cubicBezTo>
                    <a:pt x="1118" y="6180"/>
                    <a:pt x="1129" y="5990"/>
                    <a:pt x="1150" y="5768"/>
                  </a:cubicBezTo>
                  <a:cubicBezTo>
                    <a:pt x="1131" y="5754"/>
                    <a:pt x="1095" y="5724"/>
                    <a:pt x="1091" y="5590"/>
                  </a:cubicBezTo>
                  <a:lnTo>
                    <a:pt x="1091" y="5590"/>
                  </a:lnTo>
                  <a:cubicBezTo>
                    <a:pt x="1042" y="5683"/>
                    <a:pt x="1166" y="5780"/>
                    <a:pt x="1093" y="6030"/>
                  </a:cubicBezTo>
                  <a:cubicBezTo>
                    <a:pt x="1087" y="6037"/>
                    <a:pt x="1082" y="6040"/>
                    <a:pt x="1077" y="6040"/>
                  </a:cubicBezTo>
                  <a:cubicBezTo>
                    <a:pt x="1030" y="6040"/>
                    <a:pt x="1047" y="5718"/>
                    <a:pt x="1026" y="5582"/>
                  </a:cubicBezTo>
                  <a:cubicBezTo>
                    <a:pt x="1262" y="4939"/>
                    <a:pt x="1084" y="3441"/>
                    <a:pt x="1195" y="2394"/>
                  </a:cubicBezTo>
                  <a:lnTo>
                    <a:pt x="1195" y="2394"/>
                  </a:lnTo>
                  <a:cubicBezTo>
                    <a:pt x="1187" y="2398"/>
                    <a:pt x="1180" y="2400"/>
                    <a:pt x="1173" y="2400"/>
                  </a:cubicBezTo>
                  <a:cubicBezTo>
                    <a:pt x="1075" y="2400"/>
                    <a:pt x="1154" y="1913"/>
                    <a:pt x="1109" y="1714"/>
                  </a:cubicBezTo>
                  <a:lnTo>
                    <a:pt x="1109" y="1714"/>
                  </a:lnTo>
                  <a:cubicBezTo>
                    <a:pt x="1115" y="1717"/>
                    <a:pt x="1121" y="1718"/>
                    <a:pt x="1126" y="1718"/>
                  </a:cubicBezTo>
                  <a:cubicBezTo>
                    <a:pt x="1230" y="1718"/>
                    <a:pt x="1088" y="1112"/>
                    <a:pt x="1166" y="840"/>
                  </a:cubicBezTo>
                  <a:lnTo>
                    <a:pt x="1166" y="840"/>
                  </a:lnTo>
                  <a:lnTo>
                    <a:pt x="1034" y="998"/>
                  </a:lnTo>
                  <a:cubicBezTo>
                    <a:pt x="1083" y="588"/>
                    <a:pt x="984" y="276"/>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a:off x="5439783" y="-42325"/>
              <a:ext cx="62974" cy="2150134"/>
            </a:xfrm>
            <a:custGeom>
              <a:avLst/>
              <a:gdLst/>
              <a:ahLst/>
              <a:cxnLst/>
              <a:rect l="l" t="t" r="r" b="b"/>
              <a:pathLst>
                <a:path w="1507" h="51454" extrusionOk="0">
                  <a:moveTo>
                    <a:pt x="162" y="1"/>
                  </a:moveTo>
                  <a:cubicBezTo>
                    <a:pt x="143" y="600"/>
                    <a:pt x="100" y="1174"/>
                    <a:pt x="158" y="1562"/>
                  </a:cubicBezTo>
                  <a:cubicBezTo>
                    <a:pt x="150" y="1545"/>
                    <a:pt x="143" y="1538"/>
                    <a:pt x="137" y="1538"/>
                  </a:cubicBezTo>
                  <a:cubicBezTo>
                    <a:pt x="91" y="1538"/>
                    <a:pt x="102" y="1980"/>
                    <a:pt x="71" y="2150"/>
                  </a:cubicBezTo>
                  <a:cubicBezTo>
                    <a:pt x="279" y="2796"/>
                    <a:pt x="1" y="3886"/>
                    <a:pt x="138" y="4694"/>
                  </a:cubicBezTo>
                  <a:lnTo>
                    <a:pt x="102" y="4668"/>
                  </a:lnTo>
                  <a:lnTo>
                    <a:pt x="102" y="4668"/>
                  </a:lnTo>
                  <a:cubicBezTo>
                    <a:pt x="118" y="7084"/>
                    <a:pt x="70" y="9716"/>
                    <a:pt x="164" y="12237"/>
                  </a:cubicBezTo>
                  <a:cubicBezTo>
                    <a:pt x="189" y="13656"/>
                    <a:pt x="3" y="15255"/>
                    <a:pt x="94" y="16816"/>
                  </a:cubicBezTo>
                  <a:cubicBezTo>
                    <a:pt x="122" y="17101"/>
                    <a:pt x="167" y="16874"/>
                    <a:pt x="186" y="17106"/>
                  </a:cubicBezTo>
                  <a:cubicBezTo>
                    <a:pt x="184" y="17246"/>
                    <a:pt x="175" y="17285"/>
                    <a:pt x="164" y="17285"/>
                  </a:cubicBezTo>
                  <a:cubicBezTo>
                    <a:pt x="149" y="17285"/>
                    <a:pt x="129" y="17218"/>
                    <a:pt x="113" y="17218"/>
                  </a:cubicBezTo>
                  <a:cubicBezTo>
                    <a:pt x="107" y="17218"/>
                    <a:pt x="102" y="17228"/>
                    <a:pt x="97" y="17255"/>
                  </a:cubicBezTo>
                  <a:cubicBezTo>
                    <a:pt x="180" y="18023"/>
                    <a:pt x="81" y="19036"/>
                    <a:pt x="83" y="19999"/>
                  </a:cubicBezTo>
                  <a:cubicBezTo>
                    <a:pt x="111" y="20097"/>
                    <a:pt x="122" y="20309"/>
                    <a:pt x="156" y="20309"/>
                  </a:cubicBezTo>
                  <a:cubicBezTo>
                    <a:pt x="161" y="20309"/>
                    <a:pt x="167" y="20304"/>
                    <a:pt x="174" y="20291"/>
                  </a:cubicBezTo>
                  <a:lnTo>
                    <a:pt x="174" y="20291"/>
                  </a:lnTo>
                  <a:cubicBezTo>
                    <a:pt x="35" y="21359"/>
                    <a:pt x="223" y="22821"/>
                    <a:pt x="119" y="23919"/>
                  </a:cubicBezTo>
                  <a:cubicBezTo>
                    <a:pt x="146" y="23861"/>
                    <a:pt x="168" y="23835"/>
                    <a:pt x="184" y="23835"/>
                  </a:cubicBezTo>
                  <a:cubicBezTo>
                    <a:pt x="276" y="23835"/>
                    <a:pt x="223" y="24623"/>
                    <a:pt x="257" y="24948"/>
                  </a:cubicBezTo>
                  <a:cubicBezTo>
                    <a:pt x="251" y="25097"/>
                    <a:pt x="227" y="25156"/>
                    <a:pt x="202" y="25156"/>
                  </a:cubicBezTo>
                  <a:cubicBezTo>
                    <a:pt x="191" y="25156"/>
                    <a:pt x="179" y="25144"/>
                    <a:pt x="169" y="25124"/>
                  </a:cubicBezTo>
                  <a:lnTo>
                    <a:pt x="169" y="25124"/>
                  </a:lnTo>
                  <a:cubicBezTo>
                    <a:pt x="191" y="25944"/>
                    <a:pt x="196" y="26371"/>
                    <a:pt x="145" y="27350"/>
                  </a:cubicBezTo>
                  <a:cubicBezTo>
                    <a:pt x="164" y="27802"/>
                    <a:pt x="262" y="27924"/>
                    <a:pt x="234" y="28469"/>
                  </a:cubicBezTo>
                  <a:cubicBezTo>
                    <a:pt x="111" y="28808"/>
                    <a:pt x="229" y="29605"/>
                    <a:pt x="183" y="30137"/>
                  </a:cubicBezTo>
                  <a:cubicBezTo>
                    <a:pt x="193" y="30126"/>
                    <a:pt x="202" y="30120"/>
                    <a:pt x="211" y="30120"/>
                  </a:cubicBezTo>
                  <a:cubicBezTo>
                    <a:pt x="303" y="30120"/>
                    <a:pt x="372" y="30728"/>
                    <a:pt x="329" y="31213"/>
                  </a:cubicBezTo>
                  <a:lnTo>
                    <a:pt x="179" y="31050"/>
                  </a:lnTo>
                  <a:lnTo>
                    <a:pt x="179" y="31050"/>
                  </a:lnTo>
                  <a:cubicBezTo>
                    <a:pt x="275" y="32746"/>
                    <a:pt x="105" y="35188"/>
                    <a:pt x="292" y="37174"/>
                  </a:cubicBezTo>
                  <a:lnTo>
                    <a:pt x="204" y="37322"/>
                  </a:lnTo>
                  <a:cubicBezTo>
                    <a:pt x="307" y="39371"/>
                    <a:pt x="199" y="41384"/>
                    <a:pt x="368" y="43356"/>
                  </a:cubicBezTo>
                  <a:cubicBezTo>
                    <a:pt x="320" y="43888"/>
                    <a:pt x="291" y="44738"/>
                    <a:pt x="291" y="45261"/>
                  </a:cubicBezTo>
                  <a:cubicBezTo>
                    <a:pt x="367" y="45980"/>
                    <a:pt x="358" y="46234"/>
                    <a:pt x="479" y="46724"/>
                  </a:cubicBezTo>
                  <a:cubicBezTo>
                    <a:pt x="487" y="46992"/>
                    <a:pt x="417" y="47156"/>
                    <a:pt x="386" y="47259"/>
                  </a:cubicBezTo>
                  <a:cubicBezTo>
                    <a:pt x="362" y="48161"/>
                    <a:pt x="240" y="49025"/>
                    <a:pt x="380" y="49749"/>
                  </a:cubicBezTo>
                  <a:lnTo>
                    <a:pt x="306" y="49777"/>
                  </a:lnTo>
                  <a:cubicBezTo>
                    <a:pt x="356" y="50248"/>
                    <a:pt x="414" y="50860"/>
                    <a:pt x="421" y="51454"/>
                  </a:cubicBezTo>
                  <a:lnTo>
                    <a:pt x="1265" y="51454"/>
                  </a:lnTo>
                  <a:cubicBezTo>
                    <a:pt x="1195" y="51261"/>
                    <a:pt x="1139" y="50890"/>
                    <a:pt x="1061" y="50890"/>
                  </a:cubicBezTo>
                  <a:cubicBezTo>
                    <a:pt x="1034" y="50890"/>
                    <a:pt x="1004" y="50936"/>
                    <a:pt x="969" y="51052"/>
                  </a:cubicBezTo>
                  <a:cubicBezTo>
                    <a:pt x="940" y="50854"/>
                    <a:pt x="902" y="50605"/>
                    <a:pt x="920" y="50400"/>
                  </a:cubicBezTo>
                  <a:lnTo>
                    <a:pt x="920" y="50400"/>
                  </a:lnTo>
                  <a:cubicBezTo>
                    <a:pt x="939" y="50436"/>
                    <a:pt x="953" y="50450"/>
                    <a:pt x="965" y="50450"/>
                  </a:cubicBezTo>
                  <a:cubicBezTo>
                    <a:pt x="1007" y="50450"/>
                    <a:pt x="1019" y="50284"/>
                    <a:pt x="1050" y="50284"/>
                  </a:cubicBezTo>
                  <a:cubicBezTo>
                    <a:pt x="1065" y="50284"/>
                    <a:pt x="1084" y="50319"/>
                    <a:pt x="1111" y="50421"/>
                  </a:cubicBezTo>
                  <a:lnTo>
                    <a:pt x="1112" y="50121"/>
                  </a:lnTo>
                  <a:lnTo>
                    <a:pt x="1244" y="50573"/>
                  </a:lnTo>
                  <a:cubicBezTo>
                    <a:pt x="1320" y="50241"/>
                    <a:pt x="1395" y="49688"/>
                    <a:pt x="1447" y="49510"/>
                  </a:cubicBezTo>
                  <a:cubicBezTo>
                    <a:pt x="1431" y="49368"/>
                    <a:pt x="1415" y="49334"/>
                    <a:pt x="1398" y="49334"/>
                  </a:cubicBezTo>
                  <a:cubicBezTo>
                    <a:pt x="1382" y="49334"/>
                    <a:pt x="1367" y="49366"/>
                    <a:pt x="1353" y="49366"/>
                  </a:cubicBezTo>
                  <a:cubicBezTo>
                    <a:pt x="1337" y="49366"/>
                    <a:pt x="1323" y="49324"/>
                    <a:pt x="1314" y="49143"/>
                  </a:cubicBezTo>
                  <a:lnTo>
                    <a:pt x="1314" y="49143"/>
                  </a:lnTo>
                  <a:cubicBezTo>
                    <a:pt x="1325" y="49179"/>
                    <a:pt x="1337" y="49194"/>
                    <a:pt x="1348" y="49194"/>
                  </a:cubicBezTo>
                  <a:cubicBezTo>
                    <a:pt x="1389" y="49194"/>
                    <a:pt x="1419" y="48962"/>
                    <a:pt x="1418" y="48786"/>
                  </a:cubicBezTo>
                  <a:lnTo>
                    <a:pt x="1418" y="48786"/>
                  </a:lnTo>
                  <a:cubicBezTo>
                    <a:pt x="1405" y="48923"/>
                    <a:pt x="1385" y="48977"/>
                    <a:pt x="1363" y="48977"/>
                  </a:cubicBezTo>
                  <a:cubicBezTo>
                    <a:pt x="1313" y="48977"/>
                    <a:pt x="1253" y="48707"/>
                    <a:pt x="1235" y="48511"/>
                  </a:cubicBezTo>
                  <a:cubicBezTo>
                    <a:pt x="1232" y="48105"/>
                    <a:pt x="1320" y="47773"/>
                    <a:pt x="1354" y="47773"/>
                  </a:cubicBezTo>
                  <a:cubicBezTo>
                    <a:pt x="1357" y="47773"/>
                    <a:pt x="1360" y="47776"/>
                    <a:pt x="1362" y="47781"/>
                  </a:cubicBezTo>
                  <a:lnTo>
                    <a:pt x="1438" y="48121"/>
                  </a:lnTo>
                  <a:cubicBezTo>
                    <a:pt x="1400" y="47914"/>
                    <a:pt x="1496" y="48030"/>
                    <a:pt x="1465" y="47734"/>
                  </a:cubicBezTo>
                  <a:cubicBezTo>
                    <a:pt x="1403" y="47640"/>
                    <a:pt x="1310" y="47435"/>
                    <a:pt x="1230" y="47325"/>
                  </a:cubicBezTo>
                  <a:cubicBezTo>
                    <a:pt x="1204" y="47045"/>
                    <a:pt x="1284" y="46845"/>
                    <a:pt x="1270" y="46746"/>
                  </a:cubicBezTo>
                  <a:lnTo>
                    <a:pt x="1270" y="46746"/>
                  </a:lnTo>
                  <a:lnTo>
                    <a:pt x="1336" y="47192"/>
                  </a:lnTo>
                  <a:cubicBezTo>
                    <a:pt x="1312" y="46605"/>
                    <a:pt x="1507" y="47067"/>
                    <a:pt x="1464" y="46463"/>
                  </a:cubicBezTo>
                  <a:lnTo>
                    <a:pt x="1377" y="46307"/>
                  </a:lnTo>
                  <a:cubicBezTo>
                    <a:pt x="1386" y="46233"/>
                    <a:pt x="1404" y="46183"/>
                    <a:pt x="1425" y="46183"/>
                  </a:cubicBezTo>
                  <a:cubicBezTo>
                    <a:pt x="1430" y="46183"/>
                    <a:pt x="1436" y="46186"/>
                    <a:pt x="1441" y="46193"/>
                  </a:cubicBezTo>
                  <a:cubicBezTo>
                    <a:pt x="1403" y="46062"/>
                    <a:pt x="1410" y="45790"/>
                    <a:pt x="1391" y="45660"/>
                  </a:cubicBezTo>
                  <a:lnTo>
                    <a:pt x="1447" y="45619"/>
                  </a:lnTo>
                  <a:cubicBezTo>
                    <a:pt x="1410" y="45369"/>
                    <a:pt x="1284" y="45053"/>
                    <a:pt x="1396" y="44748"/>
                  </a:cubicBezTo>
                  <a:lnTo>
                    <a:pt x="1396" y="44748"/>
                  </a:lnTo>
                  <a:cubicBezTo>
                    <a:pt x="1259" y="44988"/>
                    <a:pt x="1395" y="45053"/>
                    <a:pt x="1332" y="45483"/>
                  </a:cubicBezTo>
                  <a:cubicBezTo>
                    <a:pt x="1316" y="45526"/>
                    <a:pt x="1302" y="45545"/>
                    <a:pt x="1291" y="45545"/>
                  </a:cubicBezTo>
                  <a:cubicBezTo>
                    <a:pt x="1232" y="45545"/>
                    <a:pt x="1235" y="45042"/>
                    <a:pt x="1222" y="44960"/>
                  </a:cubicBezTo>
                  <a:lnTo>
                    <a:pt x="1222" y="44960"/>
                  </a:lnTo>
                  <a:cubicBezTo>
                    <a:pt x="1225" y="44961"/>
                    <a:pt x="1228" y="44961"/>
                    <a:pt x="1231" y="44961"/>
                  </a:cubicBezTo>
                  <a:cubicBezTo>
                    <a:pt x="1364" y="44961"/>
                    <a:pt x="1237" y="44306"/>
                    <a:pt x="1238" y="44008"/>
                  </a:cubicBezTo>
                  <a:cubicBezTo>
                    <a:pt x="1290" y="43832"/>
                    <a:pt x="1314" y="43677"/>
                    <a:pt x="1346" y="43569"/>
                  </a:cubicBezTo>
                  <a:lnTo>
                    <a:pt x="1248" y="43450"/>
                  </a:lnTo>
                  <a:cubicBezTo>
                    <a:pt x="1437" y="43337"/>
                    <a:pt x="1205" y="42845"/>
                    <a:pt x="1263" y="42499"/>
                  </a:cubicBezTo>
                  <a:lnTo>
                    <a:pt x="1263" y="42499"/>
                  </a:lnTo>
                  <a:cubicBezTo>
                    <a:pt x="1288" y="42575"/>
                    <a:pt x="1316" y="42613"/>
                    <a:pt x="1343" y="42613"/>
                  </a:cubicBezTo>
                  <a:cubicBezTo>
                    <a:pt x="1377" y="42613"/>
                    <a:pt x="1408" y="42546"/>
                    <a:pt x="1424" y="42408"/>
                  </a:cubicBezTo>
                  <a:lnTo>
                    <a:pt x="1424" y="42408"/>
                  </a:lnTo>
                  <a:cubicBezTo>
                    <a:pt x="1401" y="42461"/>
                    <a:pt x="1381" y="42483"/>
                    <a:pt x="1363" y="42483"/>
                  </a:cubicBezTo>
                  <a:cubicBezTo>
                    <a:pt x="1276" y="42483"/>
                    <a:pt x="1239" y="41966"/>
                    <a:pt x="1168" y="41966"/>
                  </a:cubicBezTo>
                  <a:cubicBezTo>
                    <a:pt x="1164" y="41966"/>
                    <a:pt x="1159" y="41968"/>
                    <a:pt x="1153" y="41974"/>
                  </a:cubicBezTo>
                  <a:cubicBezTo>
                    <a:pt x="1168" y="41789"/>
                    <a:pt x="1190" y="41728"/>
                    <a:pt x="1216" y="41728"/>
                  </a:cubicBezTo>
                  <a:cubicBezTo>
                    <a:pt x="1268" y="41728"/>
                    <a:pt x="1335" y="41964"/>
                    <a:pt x="1397" y="41964"/>
                  </a:cubicBezTo>
                  <a:cubicBezTo>
                    <a:pt x="1408" y="41964"/>
                    <a:pt x="1420" y="41955"/>
                    <a:pt x="1431" y="41935"/>
                  </a:cubicBezTo>
                  <a:cubicBezTo>
                    <a:pt x="1322" y="41629"/>
                    <a:pt x="1502" y="41248"/>
                    <a:pt x="1361" y="41046"/>
                  </a:cubicBezTo>
                  <a:lnTo>
                    <a:pt x="1361" y="41046"/>
                  </a:lnTo>
                  <a:cubicBezTo>
                    <a:pt x="1348" y="41177"/>
                    <a:pt x="1335" y="41225"/>
                    <a:pt x="1322" y="41225"/>
                  </a:cubicBezTo>
                  <a:cubicBezTo>
                    <a:pt x="1289" y="41225"/>
                    <a:pt x="1253" y="40949"/>
                    <a:pt x="1210" y="40883"/>
                  </a:cubicBezTo>
                  <a:cubicBezTo>
                    <a:pt x="1214" y="40695"/>
                    <a:pt x="1222" y="40643"/>
                    <a:pt x="1233" y="40643"/>
                  </a:cubicBezTo>
                  <a:cubicBezTo>
                    <a:pt x="1246" y="40643"/>
                    <a:pt x="1264" y="40716"/>
                    <a:pt x="1283" y="40716"/>
                  </a:cubicBezTo>
                  <a:cubicBezTo>
                    <a:pt x="1295" y="40716"/>
                    <a:pt x="1309" y="40685"/>
                    <a:pt x="1322" y="40580"/>
                  </a:cubicBezTo>
                  <a:cubicBezTo>
                    <a:pt x="1310" y="40423"/>
                    <a:pt x="1257" y="40234"/>
                    <a:pt x="1211" y="40234"/>
                  </a:cubicBezTo>
                  <a:cubicBezTo>
                    <a:pt x="1189" y="40234"/>
                    <a:pt x="1168" y="40281"/>
                    <a:pt x="1154" y="40402"/>
                  </a:cubicBezTo>
                  <a:cubicBezTo>
                    <a:pt x="1184" y="40076"/>
                    <a:pt x="1050" y="39706"/>
                    <a:pt x="1136" y="39339"/>
                  </a:cubicBezTo>
                  <a:cubicBezTo>
                    <a:pt x="1143" y="39327"/>
                    <a:pt x="1150" y="39321"/>
                    <a:pt x="1155" y="39321"/>
                  </a:cubicBezTo>
                  <a:cubicBezTo>
                    <a:pt x="1209" y="39321"/>
                    <a:pt x="1189" y="39847"/>
                    <a:pt x="1222" y="39847"/>
                  </a:cubicBezTo>
                  <a:cubicBezTo>
                    <a:pt x="1227" y="39847"/>
                    <a:pt x="1233" y="39836"/>
                    <a:pt x="1240" y="39812"/>
                  </a:cubicBezTo>
                  <a:cubicBezTo>
                    <a:pt x="1248" y="39034"/>
                    <a:pt x="1023" y="39422"/>
                    <a:pt x="992" y="38699"/>
                  </a:cubicBezTo>
                  <a:cubicBezTo>
                    <a:pt x="978" y="38791"/>
                    <a:pt x="955" y="38829"/>
                    <a:pt x="928" y="38829"/>
                  </a:cubicBezTo>
                  <a:cubicBezTo>
                    <a:pt x="862" y="38829"/>
                    <a:pt x="774" y="38608"/>
                    <a:pt x="737" y="38363"/>
                  </a:cubicBezTo>
                  <a:cubicBezTo>
                    <a:pt x="748" y="38148"/>
                    <a:pt x="756" y="38073"/>
                    <a:pt x="766" y="38073"/>
                  </a:cubicBezTo>
                  <a:cubicBezTo>
                    <a:pt x="786" y="38073"/>
                    <a:pt x="810" y="38459"/>
                    <a:pt x="865" y="38459"/>
                  </a:cubicBezTo>
                  <a:cubicBezTo>
                    <a:pt x="876" y="38459"/>
                    <a:pt x="888" y="38443"/>
                    <a:pt x="902" y="38406"/>
                  </a:cubicBezTo>
                  <a:lnTo>
                    <a:pt x="886" y="38087"/>
                  </a:lnTo>
                  <a:cubicBezTo>
                    <a:pt x="908" y="38024"/>
                    <a:pt x="929" y="37998"/>
                    <a:pt x="948" y="37998"/>
                  </a:cubicBezTo>
                  <a:cubicBezTo>
                    <a:pt x="1050" y="37998"/>
                    <a:pt x="1127" y="38689"/>
                    <a:pt x="1214" y="38689"/>
                  </a:cubicBezTo>
                  <a:cubicBezTo>
                    <a:pt x="1230" y="38689"/>
                    <a:pt x="1246" y="38665"/>
                    <a:pt x="1263" y="38608"/>
                  </a:cubicBezTo>
                  <a:lnTo>
                    <a:pt x="1211" y="38260"/>
                  </a:lnTo>
                  <a:lnTo>
                    <a:pt x="1211" y="38260"/>
                  </a:lnTo>
                  <a:cubicBezTo>
                    <a:pt x="1239" y="38311"/>
                    <a:pt x="1282" y="38374"/>
                    <a:pt x="1320" y="38374"/>
                  </a:cubicBezTo>
                  <a:cubicBezTo>
                    <a:pt x="1341" y="38374"/>
                    <a:pt x="1360" y="38356"/>
                    <a:pt x="1375" y="38306"/>
                  </a:cubicBezTo>
                  <a:cubicBezTo>
                    <a:pt x="1268" y="38217"/>
                    <a:pt x="1349" y="37496"/>
                    <a:pt x="1323" y="37433"/>
                  </a:cubicBezTo>
                  <a:cubicBezTo>
                    <a:pt x="1315" y="37427"/>
                    <a:pt x="1308" y="37424"/>
                    <a:pt x="1303" y="37424"/>
                  </a:cubicBezTo>
                  <a:cubicBezTo>
                    <a:pt x="1257" y="37424"/>
                    <a:pt x="1329" y="37664"/>
                    <a:pt x="1291" y="37664"/>
                  </a:cubicBezTo>
                  <a:cubicBezTo>
                    <a:pt x="1288" y="37664"/>
                    <a:pt x="1284" y="37662"/>
                    <a:pt x="1279" y="37658"/>
                  </a:cubicBezTo>
                  <a:cubicBezTo>
                    <a:pt x="1254" y="37289"/>
                    <a:pt x="1104" y="37126"/>
                    <a:pt x="1162" y="36558"/>
                  </a:cubicBezTo>
                  <a:lnTo>
                    <a:pt x="1162" y="36558"/>
                  </a:lnTo>
                  <a:cubicBezTo>
                    <a:pt x="1179" y="36645"/>
                    <a:pt x="1196" y="36674"/>
                    <a:pt x="1213" y="36674"/>
                  </a:cubicBezTo>
                  <a:cubicBezTo>
                    <a:pt x="1249" y="36674"/>
                    <a:pt x="1283" y="36543"/>
                    <a:pt x="1315" y="36543"/>
                  </a:cubicBezTo>
                  <a:cubicBezTo>
                    <a:pt x="1322" y="36543"/>
                    <a:pt x="1329" y="36550"/>
                    <a:pt x="1336" y="36567"/>
                  </a:cubicBezTo>
                  <a:cubicBezTo>
                    <a:pt x="1372" y="36291"/>
                    <a:pt x="1228" y="36481"/>
                    <a:pt x="1279" y="36085"/>
                  </a:cubicBezTo>
                  <a:lnTo>
                    <a:pt x="1279" y="36085"/>
                  </a:lnTo>
                  <a:lnTo>
                    <a:pt x="1333" y="36129"/>
                  </a:lnTo>
                  <a:cubicBezTo>
                    <a:pt x="1349" y="34653"/>
                    <a:pt x="1340" y="32811"/>
                    <a:pt x="1118" y="31541"/>
                  </a:cubicBezTo>
                  <a:cubicBezTo>
                    <a:pt x="1209" y="31308"/>
                    <a:pt x="1217" y="30832"/>
                    <a:pt x="1280" y="30095"/>
                  </a:cubicBezTo>
                  <a:lnTo>
                    <a:pt x="1280" y="30095"/>
                  </a:lnTo>
                  <a:cubicBezTo>
                    <a:pt x="1270" y="30197"/>
                    <a:pt x="1258" y="30237"/>
                    <a:pt x="1244" y="30237"/>
                  </a:cubicBezTo>
                  <a:cubicBezTo>
                    <a:pt x="1215" y="30237"/>
                    <a:pt x="1183" y="30051"/>
                    <a:pt x="1175" y="29925"/>
                  </a:cubicBezTo>
                  <a:lnTo>
                    <a:pt x="1280" y="29571"/>
                  </a:lnTo>
                  <a:cubicBezTo>
                    <a:pt x="1341" y="29140"/>
                    <a:pt x="1241" y="28578"/>
                    <a:pt x="1183" y="28180"/>
                  </a:cubicBezTo>
                  <a:cubicBezTo>
                    <a:pt x="1204" y="28110"/>
                    <a:pt x="1231" y="28088"/>
                    <a:pt x="1259" y="28068"/>
                  </a:cubicBezTo>
                  <a:cubicBezTo>
                    <a:pt x="1328" y="27686"/>
                    <a:pt x="1201" y="27670"/>
                    <a:pt x="1178" y="27523"/>
                  </a:cubicBezTo>
                  <a:lnTo>
                    <a:pt x="1252" y="27273"/>
                  </a:lnTo>
                  <a:lnTo>
                    <a:pt x="1180" y="27218"/>
                  </a:lnTo>
                  <a:cubicBezTo>
                    <a:pt x="1140" y="26852"/>
                    <a:pt x="1155" y="26372"/>
                    <a:pt x="1258" y="26372"/>
                  </a:cubicBezTo>
                  <a:cubicBezTo>
                    <a:pt x="1263" y="26372"/>
                    <a:pt x="1268" y="26373"/>
                    <a:pt x="1274" y="26376"/>
                  </a:cubicBezTo>
                  <a:cubicBezTo>
                    <a:pt x="1259" y="26276"/>
                    <a:pt x="1245" y="26177"/>
                    <a:pt x="1227" y="26177"/>
                  </a:cubicBezTo>
                  <a:cubicBezTo>
                    <a:pt x="1218" y="26177"/>
                    <a:pt x="1209" y="26197"/>
                    <a:pt x="1200" y="26245"/>
                  </a:cubicBezTo>
                  <a:cubicBezTo>
                    <a:pt x="1263" y="25846"/>
                    <a:pt x="1262" y="24824"/>
                    <a:pt x="1224" y="24146"/>
                  </a:cubicBezTo>
                  <a:lnTo>
                    <a:pt x="1224" y="24146"/>
                  </a:lnTo>
                  <a:cubicBezTo>
                    <a:pt x="1193" y="24473"/>
                    <a:pt x="1159" y="24445"/>
                    <a:pt x="1084" y="24473"/>
                  </a:cubicBezTo>
                  <a:cubicBezTo>
                    <a:pt x="958" y="24372"/>
                    <a:pt x="1107" y="24318"/>
                    <a:pt x="1034" y="24040"/>
                  </a:cubicBezTo>
                  <a:cubicBezTo>
                    <a:pt x="1065" y="24036"/>
                    <a:pt x="1096" y="23901"/>
                    <a:pt x="1123" y="23901"/>
                  </a:cubicBezTo>
                  <a:cubicBezTo>
                    <a:pt x="1138" y="23901"/>
                    <a:pt x="1152" y="23939"/>
                    <a:pt x="1164" y="24056"/>
                  </a:cubicBezTo>
                  <a:cubicBezTo>
                    <a:pt x="1324" y="23135"/>
                    <a:pt x="1195" y="21851"/>
                    <a:pt x="1227" y="20695"/>
                  </a:cubicBezTo>
                  <a:cubicBezTo>
                    <a:pt x="1208" y="20461"/>
                    <a:pt x="1187" y="20534"/>
                    <a:pt x="1154" y="20420"/>
                  </a:cubicBezTo>
                  <a:cubicBezTo>
                    <a:pt x="1281" y="19690"/>
                    <a:pt x="1147" y="18796"/>
                    <a:pt x="1203" y="18009"/>
                  </a:cubicBezTo>
                  <a:lnTo>
                    <a:pt x="1203" y="18009"/>
                  </a:lnTo>
                  <a:cubicBezTo>
                    <a:pt x="1191" y="18048"/>
                    <a:pt x="1175" y="18066"/>
                    <a:pt x="1157" y="18066"/>
                  </a:cubicBezTo>
                  <a:cubicBezTo>
                    <a:pt x="1092" y="18066"/>
                    <a:pt x="1003" y="17840"/>
                    <a:pt x="1000" y="17499"/>
                  </a:cubicBezTo>
                  <a:cubicBezTo>
                    <a:pt x="897" y="17021"/>
                    <a:pt x="1144" y="17307"/>
                    <a:pt x="1207" y="16875"/>
                  </a:cubicBezTo>
                  <a:cubicBezTo>
                    <a:pt x="1159" y="16662"/>
                    <a:pt x="1145" y="16258"/>
                    <a:pt x="1151" y="16088"/>
                  </a:cubicBezTo>
                  <a:lnTo>
                    <a:pt x="1151" y="16088"/>
                  </a:lnTo>
                  <a:lnTo>
                    <a:pt x="1170" y="16101"/>
                  </a:lnTo>
                  <a:cubicBezTo>
                    <a:pt x="1114" y="15839"/>
                    <a:pt x="1083" y="15423"/>
                    <a:pt x="1132" y="15110"/>
                  </a:cubicBezTo>
                  <a:lnTo>
                    <a:pt x="1132" y="15110"/>
                  </a:lnTo>
                  <a:lnTo>
                    <a:pt x="1138" y="15159"/>
                  </a:lnTo>
                  <a:cubicBezTo>
                    <a:pt x="1147" y="14903"/>
                    <a:pt x="1212" y="14607"/>
                    <a:pt x="1204" y="14339"/>
                  </a:cubicBezTo>
                  <a:cubicBezTo>
                    <a:pt x="1107" y="14218"/>
                    <a:pt x="1167" y="13565"/>
                    <a:pt x="1080" y="13407"/>
                  </a:cubicBezTo>
                  <a:cubicBezTo>
                    <a:pt x="1085" y="13394"/>
                    <a:pt x="1089" y="13393"/>
                    <a:pt x="1093" y="13393"/>
                  </a:cubicBezTo>
                  <a:cubicBezTo>
                    <a:pt x="1093" y="13393"/>
                    <a:pt x="1094" y="13393"/>
                    <a:pt x="1094" y="13393"/>
                  </a:cubicBezTo>
                  <a:cubicBezTo>
                    <a:pt x="1101" y="13393"/>
                    <a:pt x="1108" y="13392"/>
                    <a:pt x="1120" y="13352"/>
                  </a:cubicBezTo>
                  <a:lnTo>
                    <a:pt x="1037" y="13329"/>
                  </a:lnTo>
                  <a:lnTo>
                    <a:pt x="1084" y="12798"/>
                  </a:lnTo>
                  <a:cubicBezTo>
                    <a:pt x="1116" y="12913"/>
                    <a:pt x="1152" y="12941"/>
                    <a:pt x="1174" y="13090"/>
                  </a:cubicBezTo>
                  <a:cubicBezTo>
                    <a:pt x="1231" y="12523"/>
                    <a:pt x="1099" y="12899"/>
                    <a:pt x="1054" y="12599"/>
                  </a:cubicBezTo>
                  <a:cubicBezTo>
                    <a:pt x="994" y="12202"/>
                    <a:pt x="1076" y="12225"/>
                    <a:pt x="1111" y="12033"/>
                  </a:cubicBezTo>
                  <a:lnTo>
                    <a:pt x="1111" y="12033"/>
                  </a:lnTo>
                  <a:cubicBezTo>
                    <a:pt x="1151" y="12197"/>
                    <a:pt x="1092" y="12324"/>
                    <a:pt x="1106" y="12423"/>
                  </a:cubicBezTo>
                  <a:cubicBezTo>
                    <a:pt x="1119" y="12467"/>
                    <a:pt x="1128" y="12485"/>
                    <a:pt x="1134" y="12485"/>
                  </a:cubicBezTo>
                  <a:cubicBezTo>
                    <a:pt x="1160" y="12485"/>
                    <a:pt x="1142" y="12182"/>
                    <a:pt x="1180" y="12175"/>
                  </a:cubicBezTo>
                  <a:cubicBezTo>
                    <a:pt x="1183" y="12090"/>
                    <a:pt x="1083" y="12054"/>
                    <a:pt x="1102" y="11764"/>
                  </a:cubicBezTo>
                  <a:cubicBezTo>
                    <a:pt x="1112" y="11525"/>
                    <a:pt x="1089" y="10986"/>
                    <a:pt x="1162" y="10986"/>
                  </a:cubicBezTo>
                  <a:cubicBezTo>
                    <a:pt x="1166" y="10986"/>
                    <a:pt x="1171" y="10988"/>
                    <a:pt x="1176" y="10992"/>
                  </a:cubicBezTo>
                  <a:cubicBezTo>
                    <a:pt x="1129" y="10776"/>
                    <a:pt x="1138" y="10523"/>
                    <a:pt x="1097" y="10360"/>
                  </a:cubicBezTo>
                  <a:cubicBezTo>
                    <a:pt x="1080" y="10566"/>
                    <a:pt x="1058" y="10940"/>
                    <a:pt x="1001" y="10984"/>
                  </a:cubicBezTo>
                  <a:cubicBezTo>
                    <a:pt x="989" y="10798"/>
                    <a:pt x="965" y="10431"/>
                    <a:pt x="1004" y="10372"/>
                  </a:cubicBezTo>
                  <a:lnTo>
                    <a:pt x="1024" y="10496"/>
                  </a:lnTo>
                  <a:cubicBezTo>
                    <a:pt x="1011" y="10357"/>
                    <a:pt x="1021" y="10031"/>
                    <a:pt x="987" y="10031"/>
                  </a:cubicBezTo>
                  <a:cubicBezTo>
                    <a:pt x="979" y="10031"/>
                    <a:pt x="969" y="10048"/>
                    <a:pt x="955" y="10091"/>
                  </a:cubicBezTo>
                  <a:lnTo>
                    <a:pt x="1065" y="9724"/>
                  </a:lnTo>
                  <a:cubicBezTo>
                    <a:pt x="996" y="9580"/>
                    <a:pt x="1000" y="9189"/>
                    <a:pt x="984" y="8871"/>
                  </a:cubicBezTo>
                  <a:cubicBezTo>
                    <a:pt x="986" y="8871"/>
                    <a:pt x="989" y="8870"/>
                    <a:pt x="992" y="8870"/>
                  </a:cubicBezTo>
                  <a:cubicBezTo>
                    <a:pt x="1031" y="8870"/>
                    <a:pt x="1072" y="8914"/>
                    <a:pt x="1108" y="8914"/>
                  </a:cubicBezTo>
                  <a:cubicBezTo>
                    <a:pt x="1152" y="8914"/>
                    <a:pt x="1188" y="8843"/>
                    <a:pt x="1200" y="8519"/>
                  </a:cubicBezTo>
                  <a:lnTo>
                    <a:pt x="1107" y="8007"/>
                  </a:lnTo>
                  <a:cubicBezTo>
                    <a:pt x="1100" y="7785"/>
                    <a:pt x="1112" y="7698"/>
                    <a:pt x="1147" y="7698"/>
                  </a:cubicBezTo>
                  <a:cubicBezTo>
                    <a:pt x="1155" y="7698"/>
                    <a:pt x="1163" y="7702"/>
                    <a:pt x="1173" y="7709"/>
                  </a:cubicBezTo>
                  <a:cubicBezTo>
                    <a:pt x="1224" y="6788"/>
                    <a:pt x="920" y="6766"/>
                    <a:pt x="1001" y="6041"/>
                  </a:cubicBezTo>
                  <a:lnTo>
                    <a:pt x="1001" y="6041"/>
                  </a:lnTo>
                  <a:cubicBezTo>
                    <a:pt x="1036" y="6139"/>
                    <a:pt x="1060" y="6180"/>
                    <a:pt x="1079" y="6180"/>
                  </a:cubicBezTo>
                  <a:cubicBezTo>
                    <a:pt x="1118" y="6180"/>
                    <a:pt x="1129" y="5990"/>
                    <a:pt x="1150" y="5768"/>
                  </a:cubicBezTo>
                  <a:cubicBezTo>
                    <a:pt x="1132" y="5754"/>
                    <a:pt x="1096" y="5724"/>
                    <a:pt x="1092" y="5590"/>
                  </a:cubicBezTo>
                  <a:lnTo>
                    <a:pt x="1092" y="5590"/>
                  </a:lnTo>
                  <a:cubicBezTo>
                    <a:pt x="1042" y="5683"/>
                    <a:pt x="1167" y="5780"/>
                    <a:pt x="1094" y="6030"/>
                  </a:cubicBezTo>
                  <a:cubicBezTo>
                    <a:pt x="1088" y="6037"/>
                    <a:pt x="1082" y="6040"/>
                    <a:pt x="1078" y="6040"/>
                  </a:cubicBezTo>
                  <a:cubicBezTo>
                    <a:pt x="1031" y="6040"/>
                    <a:pt x="1048" y="5718"/>
                    <a:pt x="1027" y="5582"/>
                  </a:cubicBezTo>
                  <a:cubicBezTo>
                    <a:pt x="1262" y="4939"/>
                    <a:pt x="1085" y="3441"/>
                    <a:pt x="1196" y="2394"/>
                  </a:cubicBezTo>
                  <a:lnTo>
                    <a:pt x="1196" y="2394"/>
                  </a:lnTo>
                  <a:cubicBezTo>
                    <a:pt x="1188" y="2398"/>
                    <a:pt x="1180" y="2400"/>
                    <a:pt x="1174" y="2400"/>
                  </a:cubicBezTo>
                  <a:cubicBezTo>
                    <a:pt x="1076" y="2400"/>
                    <a:pt x="1155" y="1913"/>
                    <a:pt x="1109" y="1714"/>
                  </a:cubicBezTo>
                  <a:lnTo>
                    <a:pt x="1109" y="1714"/>
                  </a:lnTo>
                  <a:cubicBezTo>
                    <a:pt x="1116" y="1717"/>
                    <a:pt x="1121" y="1718"/>
                    <a:pt x="1126" y="1718"/>
                  </a:cubicBezTo>
                  <a:cubicBezTo>
                    <a:pt x="1230" y="1718"/>
                    <a:pt x="1088" y="1112"/>
                    <a:pt x="1168" y="840"/>
                  </a:cubicBezTo>
                  <a:lnTo>
                    <a:pt x="1168" y="840"/>
                  </a:lnTo>
                  <a:lnTo>
                    <a:pt x="1034" y="998"/>
                  </a:lnTo>
                  <a:cubicBezTo>
                    <a:pt x="1084"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a:off x="5214976" y="-42325"/>
              <a:ext cx="62974" cy="2150134"/>
            </a:xfrm>
            <a:custGeom>
              <a:avLst/>
              <a:gdLst/>
              <a:ahLst/>
              <a:cxnLst/>
              <a:rect l="l" t="t" r="r" b="b"/>
              <a:pathLst>
                <a:path w="1507" h="51454" extrusionOk="0">
                  <a:moveTo>
                    <a:pt x="161" y="1"/>
                  </a:moveTo>
                  <a:cubicBezTo>
                    <a:pt x="144" y="600"/>
                    <a:pt x="100" y="1174"/>
                    <a:pt x="157" y="1562"/>
                  </a:cubicBezTo>
                  <a:cubicBezTo>
                    <a:pt x="149" y="1545"/>
                    <a:pt x="143" y="1538"/>
                    <a:pt x="137" y="1538"/>
                  </a:cubicBezTo>
                  <a:cubicBezTo>
                    <a:pt x="91" y="1538"/>
                    <a:pt x="102" y="1980"/>
                    <a:pt x="71" y="2150"/>
                  </a:cubicBezTo>
                  <a:cubicBezTo>
                    <a:pt x="279" y="2796"/>
                    <a:pt x="0" y="3886"/>
                    <a:pt x="138" y="4694"/>
                  </a:cubicBezTo>
                  <a:lnTo>
                    <a:pt x="102" y="4668"/>
                  </a:lnTo>
                  <a:lnTo>
                    <a:pt x="102" y="4668"/>
                  </a:lnTo>
                  <a:cubicBezTo>
                    <a:pt x="117" y="7084"/>
                    <a:pt x="70" y="9716"/>
                    <a:pt x="164" y="12237"/>
                  </a:cubicBezTo>
                  <a:cubicBezTo>
                    <a:pt x="188" y="13656"/>
                    <a:pt x="2" y="15255"/>
                    <a:pt x="94" y="16816"/>
                  </a:cubicBezTo>
                  <a:cubicBezTo>
                    <a:pt x="121" y="17101"/>
                    <a:pt x="167" y="16874"/>
                    <a:pt x="186" y="17106"/>
                  </a:cubicBezTo>
                  <a:cubicBezTo>
                    <a:pt x="184" y="17246"/>
                    <a:pt x="175" y="17285"/>
                    <a:pt x="164" y="17285"/>
                  </a:cubicBezTo>
                  <a:cubicBezTo>
                    <a:pt x="148" y="17285"/>
                    <a:pt x="129" y="17218"/>
                    <a:pt x="113" y="17218"/>
                  </a:cubicBezTo>
                  <a:cubicBezTo>
                    <a:pt x="107" y="17218"/>
                    <a:pt x="102" y="17228"/>
                    <a:pt x="98" y="17255"/>
                  </a:cubicBezTo>
                  <a:cubicBezTo>
                    <a:pt x="180" y="18023"/>
                    <a:pt x="80" y="19036"/>
                    <a:pt x="82" y="19999"/>
                  </a:cubicBezTo>
                  <a:cubicBezTo>
                    <a:pt x="111" y="20097"/>
                    <a:pt x="121" y="20309"/>
                    <a:pt x="155" y="20309"/>
                  </a:cubicBezTo>
                  <a:cubicBezTo>
                    <a:pt x="161" y="20309"/>
                    <a:pt x="167" y="20304"/>
                    <a:pt x="174" y="20291"/>
                  </a:cubicBezTo>
                  <a:lnTo>
                    <a:pt x="174" y="20291"/>
                  </a:lnTo>
                  <a:cubicBezTo>
                    <a:pt x="34" y="21359"/>
                    <a:pt x="222" y="22821"/>
                    <a:pt x="119" y="23919"/>
                  </a:cubicBezTo>
                  <a:cubicBezTo>
                    <a:pt x="147" y="23861"/>
                    <a:pt x="168" y="23835"/>
                    <a:pt x="184" y="23835"/>
                  </a:cubicBezTo>
                  <a:cubicBezTo>
                    <a:pt x="276" y="23835"/>
                    <a:pt x="222" y="24623"/>
                    <a:pt x="257" y="24948"/>
                  </a:cubicBezTo>
                  <a:cubicBezTo>
                    <a:pt x="251" y="25097"/>
                    <a:pt x="226" y="25156"/>
                    <a:pt x="201" y="25156"/>
                  </a:cubicBezTo>
                  <a:cubicBezTo>
                    <a:pt x="190" y="25156"/>
                    <a:pt x="179" y="25144"/>
                    <a:pt x="169" y="25124"/>
                  </a:cubicBezTo>
                  <a:lnTo>
                    <a:pt x="169" y="25124"/>
                  </a:lnTo>
                  <a:cubicBezTo>
                    <a:pt x="190" y="25944"/>
                    <a:pt x="195" y="26371"/>
                    <a:pt x="145" y="27350"/>
                  </a:cubicBezTo>
                  <a:cubicBezTo>
                    <a:pt x="164" y="27802"/>
                    <a:pt x="261" y="27924"/>
                    <a:pt x="233" y="28469"/>
                  </a:cubicBezTo>
                  <a:cubicBezTo>
                    <a:pt x="110" y="28808"/>
                    <a:pt x="228" y="29605"/>
                    <a:pt x="183" y="30137"/>
                  </a:cubicBezTo>
                  <a:cubicBezTo>
                    <a:pt x="192" y="30126"/>
                    <a:pt x="201" y="30120"/>
                    <a:pt x="210" y="30120"/>
                  </a:cubicBezTo>
                  <a:cubicBezTo>
                    <a:pt x="303" y="30120"/>
                    <a:pt x="371" y="30728"/>
                    <a:pt x="329" y="31213"/>
                  </a:cubicBezTo>
                  <a:lnTo>
                    <a:pt x="179" y="31050"/>
                  </a:lnTo>
                  <a:lnTo>
                    <a:pt x="179" y="31050"/>
                  </a:lnTo>
                  <a:cubicBezTo>
                    <a:pt x="275" y="32746"/>
                    <a:pt x="105" y="35188"/>
                    <a:pt x="292" y="37174"/>
                  </a:cubicBezTo>
                  <a:lnTo>
                    <a:pt x="204" y="37322"/>
                  </a:lnTo>
                  <a:cubicBezTo>
                    <a:pt x="306" y="39371"/>
                    <a:pt x="198" y="41384"/>
                    <a:pt x="368" y="43356"/>
                  </a:cubicBezTo>
                  <a:cubicBezTo>
                    <a:pt x="320" y="43888"/>
                    <a:pt x="291" y="44738"/>
                    <a:pt x="291" y="45261"/>
                  </a:cubicBezTo>
                  <a:cubicBezTo>
                    <a:pt x="367" y="45980"/>
                    <a:pt x="358" y="46234"/>
                    <a:pt x="479" y="46724"/>
                  </a:cubicBezTo>
                  <a:cubicBezTo>
                    <a:pt x="486" y="46992"/>
                    <a:pt x="416" y="47156"/>
                    <a:pt x="385" y="47259"/>
                  </a:cubicBezTo>
                  <a:cubicBezTo>
                    <a:pt x="362" y="48161"/>
                    <a:pt x="239" y="49025"/>
                    <a:pt x="379" y="49749"/>
                  </a:cubicBezTo>
                  <a:lnTo>
                    <a:pt x="305" y="49777"/>
                  </a:lnTo>
                  <a:cubicBezTo>
                    <a:pt x="356" y="50248"/>
                    <a:pt x="413" y="50860"/>
                    <a:pt x="420" y="51454"/>
                  </a:cubicBezTo>
                  <a:lnTo>
                    <a:pt x="1265" y="51454"/>
                  </a:lnTo>
                  <a:cubicBezTo>
                    <a:pt x="1195" y="51261"/>
                    <a:pt x="1139" y="50890"/>
                    <a:pt x="1061" y="50890"/>
                  </a:cubicBezTo>
                  <a:cubicBezTo>
                    <a:pt x="1033" y="50890"/>
                    <a:pt x="1003" y="50936"/>
                    <a:pt x="969" y="51052"/>
                  </a:cubicBezTo>
                  <a:cubicBezTo>
                    <a:pt x="940" y="50854"/>
                    <a:pt x="901" y="50605"/>
                    <a:pt x="920" y="50400"/>
                  </a:cubicBezTo>
                  <a:lnTo>
                    <a:pt x="920" y="50400"/>
                  </a:lnTo>
                  <a:cubicBezTo>
                    <a:pt x="938" y="50436"/>
                    <a:pt x="953" y="50450"/>
                    <a:pt x="965" y="50450"/>
                  </a:cubicBezTo>
                  <a:cubicBezTo>
                    <a:pt x="1007" y="50450"/>
                    <a:pt x="1019" y="50284"/>
                    <a:pt x="1050" y="50284"/>
                  </a:cubicBezTo>
                  <a:cubicBezTo>
                    <a:pt x="1065" y="50284"/>
                    <a:pt x="1083" y="50319"/>
                    <a:pt x="1111" y="50421"/>
                  </a:cubicBezTo>
                  <a:lnTo>
                    <a:pt x="1112" y="50121"/>
                  </a:lnTo>
                  <a:lnTo>
                    <a:pt x="1243" y="50573"/>
                  </a:lnTo>
                  <a:cubicBezTo>
                    <a:pt x="1319" y="50241"/>
                    <a:pt x="1394" y="49688"/>
                    <a:pt x="1447" y="49510"/>
                  </a:cubicBezTo>
                  <a:cubicBezTo>
                    <a:pt x="1431" y="49368"/>
                    <a:pt x="1414" y="49334"/>
                    <a:pt x="1398" y="49334"/>
                  </a:cubicBezTo>
                  <a:cubicBezTo>
                    <a:pt x="1382" y="49334"/>
                    <a:pt x="1366" y="49366"/>
                    <a:pt x="1352" y="49366"/>
                  </a:cubicBezTo>
                  <a:cubicBezTo>
                    <a:pt x="1337" y="49366"/>
                    <a:pt x="1323" y="49324"/>
                    <a:pt x="1313" y="49143"/>
                  </a:cubicBezTo>
                  <a:lnTo>
                    <a:pt x="1313" y="49143"/>
                  </a:lnTo>
                  <a:cubicBezTo>
                    <a:pt x="1325" y="49179"/>
                    <a:pt x="1336" y="49194"/>
                    <a:pt x="1347" y="49194"/>
                  </a:cubicBezTo>
                  <a:cubicBezTo>
                    <a:pt x="1388" y="49194"/>
                    <a:pt x="1419" y="48962"/>
                    <a:pt x="1418" y="48786"/>
                  </a:cubicBezTo>
                  <a:lnTo>
                    <a:pt x="1418" y="48786"/>
                  </a:lnTo>
                  <a:cubicBezTo>
                    <a:pt x="1405" y="48923"/>
                    <a:pt x="1385" y="48977"/>
                    <a:pt x="1363" y="48977"/>
                  </a:cubicBezTo>
                  <a:cubicBezTo>
                    <a:pt x="1313" y="48977"/>
                    <a:pt x="1253" y="48707"/>
                    <a:pt x="1234" y="48511"/>
                  </a:cubicBezTo>
                  <a:cubicBezTo>
                    <a:pt x="1231" y="48105"/>
                    <a:pt x="1320" y="47773"/>
                    <a:pt x="1354" y="47773"/>
                  </a:cubicBezTo>
                  <a:cubicBezTo>
                    <a:pt x="1357" y="47773"/>
                    <a:pt x="1359" y="47776"/>
                    <a:pt x="1361" y="47781"/>
                  </a:cubicBezTo>
                  <a:lnTo>
                    <a:pt x="1438" y="48121"/>
                  </a:lnTo>
                  <a:cubicBezTo>
                    <a:pt x="1399" y="47914"/>
                    <a:pt x="1495" y="48030"/>
                    <a:pt x="1464" y="47734"/>
                  </a:cubicBezTo>
                  <a:cubicBezTo>
                    <a:pt x="1403" y="47640"/>
                    <a:pt x="1309" y="47435"/>
                    <a:pt x="1230" y="47325"/>
                  </a:cubicBezTo>
                  <a:cubicBezTo>
                    <a:pt x="1203" y="47045"/>
                    <a:pt x="1283" y="46845"/>
                    <a:pt x="1269" y="46746"/>
                  </a:cubicBezTo>
                  <a:lnTo>
                    <a:pt x="1269" y="46746"/>
                  </a:lnTo>
                  <a:lnTo>
                    <a:pt x="1336" y="47192"/>
                  </a:lnTo>
                  <a:cubicBezTo>
                    <a:pt x="1311" y="46605"/>
                    <a:pt x="1506" y="47067"/>
                    <a:pt x="1463" y="46463"/>
                  </a:cubicBezTo>
                  <a:lnTo>
                    <a:pt x="1377" y="46307"/>
                  </a:lnTo>
                  <a:cubicBezTo>
                    <a:pt x="1385" y="46233"/>
                    <a:pt x="1404" y="46183"/>
                    <a:pt x="1424" y="46183"/>
                  </a:cubicBezTo>
                  <a:cubicBezTo>
                    <a:pt x="1430" y="46183"/>
                    <a:pt x="1435" y="46186"/>
                    <a:pt x="1441" y="46193"/>
                  </a:cubicBezTo>
                  <a:cubicBezTo>
                    <a:pt x="1403" y="46062"/>
                    <a:pt x="1410" y="45790"/>
                    <a:pt x="1390" y="45660"/>
                  </a:cubicBezTo>
                  <a:lnTo>
                    <a:pt x="1447" y="45619"/>
                  </a:lnTo>
                  <a:cubicBezTo>
                    <a:pt x="1410" y="45369"/>
                    <a:pt x="1283" y="45053"/>
                    <a:pt x="1395" y="44748"/>
                  </a:cubicBezTo>
                  <a:lnTo>
                    <a:pt x="1395" y="44748"/>
                  </a:lnTo>
                  <a:cubicBezTo>
                    <a:pt x="1259" y="44988"/>
                    <a:pt x="1394" y="45053"/>
                    <a:pt x="1332" y="45483"/>
                  </a:cubicBezTo>
                  <a:cubicBezTo>
                    <a:pt x="1315" y="45526"/>
                    <a:pt x="1302" y="45545"/>
                    <a:pt x="1291" y="45545"/>
                  </a:cubicBezTo>
                  <a:cubicBezTo>
                    <a:pt x="1232" y="45545"/>
                    <a:pt x="1235" y="45042"/>
                    <a:pt x="1222" y="44960"/>
                  </a:cubicBezTo>
                  <a:lnTo>
                    <a:pt x="1222" y="44960"/>
                  </a:lnTo>
                  <a:cubicBezTo>
                    <a:pt x="1225" y="44961"/>
                    <a:pt x="1228" y="44961"/>
                    <a:pt x="1230" y="44961"/>
                  </a:cubicBezTo>
                  <a:cubicBezTo>
                    <a:pt x="1363" y="44961"/>
                    <a:pt x="1236" y="44306"/>
                    <a:pt x="1237" y="44008"/>
                  </a:cubicBezTo>
                  <a:cubicBezTo>
                    <a:pt x="1290" y="43832"/>
                    <a:pt x="1313" y="43677"/>
                    <a:pt x="1345" y="43569"/>
                  </a:cubicBezTo>
                  <a:lnTo>
                    <a:pt x="1247" y="43450"/>
                  </a:lnTo>
                  <a:cubicBezTo>
                    <a:pt x="1436" y="43337"/>
                    <a:pt x="1204" y="42845"/>
                    <a:pt x="1263" y="42499"/>
                  </a:cubicBezTo>
                  <a:lnTo>
                    <a:pt x="1263" y="42499"/>
                  </a:lnTo>
                  <a:cubicBezTo>
                    <a:pt x="1288" y="42575"/>
                    <a:pt x="1316" y="42613"/>
                    <a:pt x="1342" y="42613"/>
                  </a:cubicBezTo>
                  <a:cubicBezTo>
                    <a:pt x="1377" y="42613"/>
                    <a:pt x="1408" y="42546"/>
                    <a:pt x="1423" y="42408"/>
                  </a:cubicBezTo>
                  <a:lnTo>
                    <a:pt x="1423" y="42408"/>
                  </a:lnTo>
                  <a:cubicBezTo>
                    <a:pt x="1400" y="42461"/>
                    <a:pt x="1380" y="42483"/>
                    <a:pt x="1363" y="42483"/>
                  </a:cubicBezTo>
                  <a:cubicBezTo>
                    <a:pt x="1276" y="42483"/>
                    <a:pt x="1238" y="41966"/>
                    <a:pt x="1168" y="41966"/>
                  </a:cubicBezTo>
                  <a:cubicBezTo>
                    <a:pt x="1163" y="41966"/>
                    <a:pt x="1158" y="41968"/>
                    <a:pt x="1153" y="41974"/>
                  </a:cubicBezTo>
                  <a:cubicBezTo>
                    <a:pt x="1168" y="41789"/>
                    <a:pt x="1190" y="41728"/>
                    <a:pt x="1216" y="41728"/>
                  </a:cubicBezTo>
                  <a:cubicBezTo>
                    <a:pt x="1267" y="41728"/>
                    <a:pt x="1335" y="41964"/>
                    <a:pt x="1396" y="41964"/>
                  </a:cubicBezTo>
                  <a:cubicBezTo>
                    <a:pt x="1408" y="41964"/>
                    <a:pt x="1419" y="41955"/>
                    <a:pt x="1430" y="41935"/>
                  </a:cubicBezTo>
                  <a:cubicBezTo>
                    <a:pt x="1321" y="41629"/>
                    <a:pt x="1501" y="41248"/>
                    <a:pt x="1360" y="41046"/>
                  </a:cubicBezTo>
                  <a:lnTo>
                    <a:pt x="1360" y="41046"/>
                  </a:lnTo>
                  <a:cubicBezTo>
                    <a:pt x="1348" y="41177"/>
                    <a:pt x="1335" y="41225"/>
                    <a:pt x="1321" y="41225"/>
                  </a:cubicBezTo>
                  <a:cubicBezTo>
                    <a:pt x="1289" y="41225"/>
                    <a:pt x="1253" y="40949"/>
                    <a:pt x="1209" y="40883"/>
                  </a:cubicBezTo>
                  <a:cubicBezTo>
                    <a:pt x="1213" y="40695"/>
                    <a:pt x="1221" y="40643"/>
                    <a:pt x="1233" y="40643"/>
                  </a:cubicBezTo>
                  <a:cubicBezTo>
                    <a:pt x="1246" y="40643"/>
                    <a:pt x="1263" y="40716"/>
                    <a:pt x="1282" y="40716"/>
                  </a:cubicBezTo>
                  <a:cubicBezTo>
                    <a:pt x="1295" y="40716"/>
                    <a:pt x="1308" y="40685"/>
                    <a:pt x="1321" y="40580"/>
                  </a:cubicBezTo>
                  <a:cubicBezTo>
                    <a:pt x="1309" y="40423"/>
                    <a:pt x="1256" y="40234"/>
                    <a:pt x="1211" y="40234"/>
                  </a:cubicBezTo>
                  <a:cubicBezTo>
                    <a:pt x="1188" y="40234"/>
                    <a:pt x="1167" y="40281"/>
                    <a:pt x="1154" y="40402"/>
                  </a:cubicBezTo>
                  <a:cubicBezTo>
                    <a:pt x="1184" y="40076"/>
                    <a:pt x="1049" y="39706"/>
                    <a:pt x="1135" y="39339"/>
                  </a:cubicBezTo>
                  <a:cubicBezTo>
                    <a:pt x="1143" y="39327"/>
                    <a:pt x="1149" y="39321"/>
                    <a:pt x="1155" y="39321"/>
                  </a:cubicBezTo>
                  <a:cubicBezTo>
                    <a:pt x="1209" y="39321"/>
                    <a:pt x="1189" y="39847"/>
                    <a:pt x="1222" y="39847"/>
                  </a:cubicBezTo>
                  <a:cubicBezTo>
                    <a:pt x="1226" y="39847"/>
                    <a:pt x="1232" y="39836"/>
                    <a:pt x="1239" y="39812"/>
                  </a:cubicBezTo>
                  <a:cubicBezTo>
                    <a:pt x="1247" y="39034"/>
                    <a:pt x="1022" y="39422"/>
                    <a:pt x="992" y="38699"/>
                  </a:cubicBezTo>
                  <a:cubicBezTo>
                    <a:pt x="978" y="38791"/>
                    <a:pt x="954" y="38829"/>
                    <a:pt x="927" y="38829"/>
                  </a:cubicBezTo>
                  <a:cubicBezTo>
                    <a:pt x="862" y="38829"/>
                    <a:pt x="774" y="38608"/>
                    <a:pt x="737" y="38363"/>
                  </a:cubicBezTo>
                  <a:cubicBezTo>
                    <a:pt x="747" y="38148"/>
                    <a:pt x="756" y="38073"/>
                    <a:pt x="765" y="38073"/>
                  </a:cubicBezTo>
                  <a:cubicBezTo>
                    <a:pt x="786" y="38073"/>
                    <a:pt x="810" y="38459"/>
                    <a:pt x="864" y="38459"/>
                  </a:cubicBezTo>
                  <a:cubicBezTo>
                    <a:pt x="875" y="38459"/>
                    <a:pt x="888" y="38443"/>
                    <a:pt x="901" y="38406"/>
                  </a:cubicBezTo>
                  <a:lnTo>
                    <a:pt x="886" y="38087"/>
                  </a:lnTo>
                  <a:cubicBezTo>
                    <a:pt x="907" y="38024"/>
                    <a:pt x="928" y="37998"/>
                    <a:pt x="948" y="37998"/>
                  </a:cubicBezTo>
                  <a:cubicBezTo>
                    <a:pt x="1049" y="37998"/>
                    <a:pt x="1127" y="38689"/>
                    <a:pt x="1213" y="38689"/>
                  </a:cubicBezTo>
                  <a:cubicBezTo>
                    <a:pt x="1229" y="38689"/>
                    <a:pt x="1246" y="38665"/>
                    <a:pt x="1263" y="38608"/>
                  </a:cubicBezTo>
                  <a:lnTo>
                    <a:pt x="1210" y="38260"/>
                  </a:lnTo>
                  <a:lnTo>
                    <a:pt x="1210" y="38260"/>
                  </a:lnTo>
                  <a:cubicBezTo>
                    <a:pt x="1238" y="38311"/>
                    <a:pt x="1281" y="38374"/>
                    <a:pt x="1320" y="38374"/>
                  </a:cubicBezTo>
                  <a:cubicBezTo>
                    <a:pt x="1341" y="38374"/>
                    <a:pt x="1360" y="38356"/>
                    <a:pt x="1375" y="38306"/>
                  </a:cubicBezTo>
                  <a:cubicBezTo>
                    <a:pt x="1268" y="38217"/>
                    <a:pt x="1348" y="37496"/>
                    <a:pt x="1322" y="37433"/>
                  </a:cubicBezTo>
                  <a:cubicBezTo>
                    <a:pt x="1314" y="37427"/>
                    <a:pt x="1308" y="37424"/>
                    <a:pt x="1302" y="37424"/>
                  </a:cubicBezTo>
                  <a:cubicBezTo>
                    <a:pt x="1257" y="37424"/>
                    <a:pt x="1328" y="37664"/>
                    <a:pt x="1291" y="37664"/>
                  </a:cubicBezTo>
                  <a:cubicBezTo>
                    <a:pt x="1288" y="37664"/>
                    <a:pt x="1283" y="37662"/>
                    <a:pt x="1278" y="37658"/>
                  </a:cubicBezTo>
                  <a:cubicBezTo>
                    <a:pt x="1254" y="37289"/>
                    <a:pt x="1104" y="37126"/>
                    <a:pt x="1161" y="36558"/>
                  </a:cubicBezTo>
                  <a:lnTo>
                    <a:pt x="1161" y="36558"/>
                  </a:lnTo>
                  <a:cubicBezTo>
                    <a:pt x="1179" y="36645"/>
                    <a:pt x="1196" y="36674"/>
                    <a:pt x="1213" y="36674"/>
                  </a:cubicBezTo>
                  <a:cubicBezTo>
                    <a:pt x="1248" y="36674"/>
                    <a:pt x="1282" y="36543"/>
                    <a:pt x="1314" y="36543"/>
                  </a:cubicBezTo>
                  <a:cubicBezTo>
                    <a:pt x="1321" y="36543"/>
                    <a:pt x="1329" y="36550"/>
                    <a:pt x="1336" y="36567"/>
                  </a:cubicBezTo>
                  <a:cubicBezTo>
                    <a:pt x="1372" y="36291"/>
                    <a:pt x="1228" y="36481"/>
                    <a:pt x="1278" y="36085"/>
                  </a:cubicBezTo>
                  <a:lnTo>
                    <a:pt x="1278" y="36085"/>
                  </a:lnTo>
                  <a:lnTo>
                    <a:pt x="1333" y="36129"/>
                  </a:lnTo>
                  <a:cubicBezTo>
                    <a:pt x="1348" y="34653"/>
                    <a:pt x="1340" y="32811"/>
                    <a:pt x="1118" y="31541"/>
                  </a:cubicBezTo>
                  <a:cubicBezTo>
                    <a:pt x="1208" y="31308"/>
                    <a:pt x="1217" y="30832"/>
                    <a:pt x="1279" y="30095"/>
                  </a:cubicBezTo>
                  <a:lnTo>
                    <a:pt x="1279" y="30095"/>
                  </a:lnTo>
                  <a:cubicBezTo>
                    <a:pt x="1270" y="30197"/>
                    <a:pt x="1257" y="30237"/>
                    <a:pt x="1244" y="30237"/>
                  </a:cubicBezTo>
                  <a:cubicBezTo>
                    <a:pt x="1215" y="30237"/>
                    <a:pt x="1183" y="30051"/>
                    <a:pt x="1174" y="29925"/>
                  </a:cubicBezTo>
                  <a:lnTo>
                    <a:pt x="1279" y="29571"/>
                  </a:lnTo>
                  <a:cubicBezTo>
                    <a:pt x="1341" y="29140"/>
                    <a:pt x="1240" y="28578"/>
                    <a:pt x="1183" y="28180"/>
                  </a:cubicBezTo>
                  <a:cubicBezTo>
                    <a:pt x="1203" y="28110"/>
                    <a:pt x="1231" y="28088"/>
                    <a:pt x="1259" y="28068"/>
                  </a:cubicBezTo>
                  <a:cubicBezTo>
                    <a:pt x="1328" y="27686"/>
                    <a:pt x="1200" y="27670"/>
                    <a:pt x="1178" y="27523"/>
                  </a:cubicBezTo>
                  <a:lnTo>
                    <a:pt x="1252" y="27273"/>
                  </a:lnTo>
                  <a:lnTo>
                    <a:pt x="1180" y="27218"/>
                  </a:lnTo>
                  <a:cubicBezTo>
                    <a:pt x="1139" y="26852"/>
                    <a:pt x="1154" y="26372"/>
                    <a:pt x="1257" y="26372"/>
                  </a:cubicBezTo>
                  <a:cubicBezTo>
                    <a:pt x="1262" y="26372"/>
                    <a:pt x="1268" y="26373"/>
                    <a:pt x="1273" y="26376"/>
                  </a:cubicBezTo>
                  <a:cubicBezTo>
                    <a:pt x="1259" y="26276"/>
                    <a:pt x="1244" y="26177"/>
                    <a:pt x="1226" y="26177"/>
                  </a:cubicBezTo>
                  <a:cubicBezTo>
                    <a:pt x="1218" y="26177"/>
                    <a:pt x="1209" y="26197"/>
                    <a:pt x="1199" y="26245"/>
                  </a:cubicBezTo>
                  <a:cubicBezTo>
                    <a:pt x="1263" y="25846"/>
                    <a:pt x="1262" y="24824"/>
                    <a:pt x="1224" y="24146"/>
                  </a:cubicBezTo>
                  <a:lnTo>
                    <a:pt x="1224" y="24146"/>
                  </a:lnTo>
                  <a:cubicBezTo>
                    <a:pt x="1193" y="24473"/>
                    <a:pt x="1158" y="24445"/>
                    <a:pt x="1083" y="24473"/>
                  </a:cubicBezTo>
                  <a:cubicBezTo>
                    <a:pt x="958" y="24372"/>
                    <a:pt x="1107" y="24318"/>
                    <a:pt x="1034" y="24040"/>
                  </a:cubicBezTo>
                  <a:cubicBezTo>
                    <a:pt x="1065" y="24036"/>
                    <a:pt x="1095" y="23901"/>
                    <a:pt x="1123" y="23901"/>
                  </a:cubicBezTo>
                  <a:cubicBezTo>
                    <a:pt x="1137" y="23901"/>
                    <a:pt x="1151" y="23939"/>
                    <a:pt x="1163" y="24056"/>
                  </a:cubicBezTo>
                  <a:cubicBezTo>
                    <a:pt x="1323" y="23135"/>
                    <a:pt x="1194" y="21851"/>
                    <a:pt x="1227" y="20695"/>
                  </a:cubicBezTo>
                  <a:cubicBezTo>
                    <a:pt x="1207" y="20461"/>
                    <a:pt x="1187" y="20534"/>
                    <a:pt x="1154" y="20420"/>
                  </a:cubicBezTo>
                  <a:cubicBezTo>
                    <a:pt x="1280" y="19690"/>
                    <a:pt x="1147" y="18796"/>
                    <a:pt x="1202" y="18009"/>
                  </a:cubicBezTo>
                  <a:lnTo>
                    <a:pt x="1202" y="18009"/>
                  </a:lnTo>
                  <a:cubicBezTo>
                    <a:pt x="1191" y="18048"/>
                    <a:pt x="1174" y="18066"/>
                    <a:pt x="1156" y="18066"/>
                  </a:cubicBezTo>
                  <a:cubicBezTo>
                    <a:pt x="1092" y="18066"/>
                    <a:pt x="1002" y="17840"/>
                    <a:pt x="1000" y="17499"/>
                  </a:cubicBezTo>
                  <a:cubicBezTo>
                    <a:pt x="896" y="17021"/>
                    <a:pt x="1144" y="17307"/>
                    <a:pt x="1206" y="16875"/>
                  </a:cubicBezTo>
                  <a:cubicBezTo>
                    <a:pt x="1158" y="16662"/>
                    <a:pt x="1145" y="16258"/>
                    <a:pt x="1151" y="16088"/>
                  </a:cubicBezTo>
                  <a:lnTo>
                    <a:pt x="1151" y="16088"/>
                  </a:lnTo>
                  <a:lnTo>
                    <a:pt x="1169" y="16101"/>
                  </a:lnTo>
                  <a:cubicBezTo>
                    <a:pt x="1114" y="15839"/>
                    <a:pt x="1082" y="15423"/>
                    <a:pt x="1131" y="15110"/>
                  </a:cubicBezTo>
                  <a:lnTo>
                    <a:pt x="1131" y="15110"/>
                  </a:lnTo>
                  <a:lnTo>
                    <a:pt x="1137" y="15159"/>
                  </a:lnTo>
                  <a:cubicBezTo>
                    <a:pt x="1147" y="14903"/>
                    <a:pt x="1211" y="14607"/>
                    <a:pt x="1203" y="14339"/>
                  </a:cubicBezTo>
                  <a:cubicBezTo>
                    <a:pt x="1108" y="14218"/>
                    <a:pt x="1166" y="13565"/>
                    <a:pt x="1080" y="13407"/>
                  </a:cubicBezTo>
                  <a:cubicBezTo>
                    <a:pt x="1084" y="13394"/>
                    <a:pt x="1088" y="13393"/>
                    <a:pt x="1092" y="13393"/>
                  </a:cubicBezTo>
                  <a:cubicBezTo>
                    <a:pt x="1093" y="13393"/>
                    <a:pt x="1093" y="13393"/>
                    <a:pt x="1094" y="13393"/>
                  </a:cubicBezTo>
                  <a:cubicBezTo>
                    <a:pt x="1100" y="13393"/>
                    <a:pt x="1107" y="13392"/>
                    <a:pt x="1119" y="13352"/>
                  </a:cubicBezTo>
                  <a:lnTo>
                    <a:pt x="1037" y="13329"/>
                  </a:lnTo>
                  <a:lnTo>
                    <a:pt x="1083" y="12798"/>
                  </a:lnTo>
                  <a:cubicBezTo>
                    <a:pt x="1116" y="12913"/>
                    <a:pt x="1153" y="12941"/>
                    <a:pt x="1174" y="13090"/>
                  </a:cubicBezTo>
                  <a:cubicBezTo>
                    <a:pt x="1231" y="12523"/>
                    <a:pt x="1098" y="12899"/>
                    <a:pt x="1053" y="12599"/>
                  </a:cubicBezTo>
                  <a:cubicBezTo>
                    <a:pt x="994" y="12202"/>
                    <a:pt x="1076" y="12225"/>
                    <a:pt x="1111" y="12033"/>
                  </a:cubicBezTo>
                  <a:lnTo>
                    <a:pt x="1111" y="12033"/>
                  </a:lnTo>
                  <a:cubicBezTo>
                    <a:pt x="1152" y="12197"/>
                    <a:pt x="1091" y="12324"/>
                    <a:pt x="1107" y="12423"/>
                  </a:cubicBezTo>
                  <a:cubicBezTo>
                    <a:pt x="1120" y="12467"/>
                    <a:pt x="1128" y="12485"/>
                    <a:pt x="1135" y="12485"/>
                  </a:cubicBezTo>
                  <a:cubicBezTo>
                    <a:pt x="1160" y="12485"/>
                    <a:pt x="1142" y="12182"/>
                    <a:pt x="1180" y="12175"/>
                  </a:cubicBezTo>
                  <a:cubicBezTo>
                    <a:pt x="1183" y="12090"/>
                    <a:pt x="1083" y="12054"/>
                    <a:pt x="1102" y="11764"/>
                  </a:cubicBezTo>
                  <a:cubicBezTo>
                    <a:pt x="1111" y="11525"/>
                    <a:pt x="1088" y="10986"/>
                    <a:pt x="1161" y="10986"/>
                  </a:cubicBezTo>
                  <a:cubicBezTo>
                    <a:pt x="1166" y="10986"/>
                    <a:pt x="1170" y="10988"/>
                    <a:pt x="1176" y="10992"/>
                  </a:cubicBezTo>
                  <a:cubicBezTo>
                    <a:pt x="1128" y="10776"/>
                    <a:pt x="1137" y="10523"/>
                    <a:pt x="1096" y="10360"/>
                  </a:cubicBezTo>
                  <a:cubicBezTo>
                    <a:pt x="1081" y="10566"/>
                    <a:pt x="1058" y="10940"/>
                    <a:pt x="1001" y="10984"/>
                  </a:cubicBezTo>
                  <a:cubicBezTo>
                    <a:pt x="989" y="10798"/>
                    <a:pt x="965" y="10431"/>
                    <a:pt x="1004" y="10372"/>
                  </a:cubicBezTo>
                  <a:lnTo>
                    <a:pt x="1023" y="10496"/>
                  </a:lnTo>
                  <a:cubicBezTo>
                    <a:pt x="1010" y="10357"/>
                    <a:pt x="1020" y="10031"/>
                    <a:pt x="986" y="10031"/>
                  </a:cubicBezTo>
                  <a:cubicBezTo>
                    <a:pt x="979" y="10031"/>
                    <a:pt x="968" y="10048"/>
                    <a:pt x="955" y="10091"/>
                  </a:cubicBezTo>
                  <a:lnTo>
                    <a:pt x="1065" y="9724"/>
                  </a:lnTo>
                  <a:cubicBezTo>
                    <a:pt x="996" y="9580"/>
                    <a:pt x="1000" y="9189"/>
                    <a:pt x="983" y="8871"/>
                  </a:cubicBezTo>
                  <a:cubicBezTo>
                    <a:pt x="986" y="8871"/>
                    <a:pt x="989" y="8870"/>
                    <a:pt x="991" y="8870"/>
                  </a:cubicBezTo>
                  <a:cubicBezTo>
                    <a:pt x="1031" y="8870"/>
                    <a:pt x="1072" y="8914"/>
                    <a:pt x="1107" y="8914"/>
                  </a:cubicBezTo>
                  <a:cubicBezTo>
                    <a:pt x="1152" y="8914"/>
                    <a:pt x="1187" y="8843"/>
                    <a:pt x="1199" y="8519"/>
                  </a:cubicBezTo>
                  <a:lnTo>
                    <a:pt x="1107" y="8007"/>
                  </a:lnTo>
                  <a:cubicBezTo>
                    <a:pt x="1099" y="7785"/>
                    <a:pt x="1112" y="7698"/>
                    <a:pt x="1147" y="7698"/>
                  </a:cubicBezTo>
                  <a:cubicBezTo>
                    <a:pt x="1154" y="7698"/>
                    <a:pt x="1163" y="7702"/>
                    <a:pt x="1172" y="7709"/>
                  </a:cubicBezTo>
                  <a:cubicBezTo>
                    <a:pt x="1224" y="6788"/>
                    <a:pt x="920" y="6766"/>
                    <a:pt x="1001" y="6041"/>
                  </a:cubicBezTo>
                  <a:lnTo>
                    <a:pt x="1001" y="6041"/>
                  </a:lnTo>
                  <a:cubicBezTo>
                    <a:pt x="1035" y="6139"/>
                    <a:pt x="1060" y="6180"/>
                    <a:pt x="1078" y="6180"/>
                  </a:cubicBezTo>
                  <a:cubicBezTo>
                    <a:pt x="1118" y="6180"/>
                    <a:pt x="1129" y="5990"/>
                    <a:pt x="1150" y="5768"/>
                  </a:cubicBezTo>
                  <a:cubicBezTo>
                    <a:pt x="1131" y="5754"/>
                    <a:pt x="1095" y="5724"/>
                    <a:pt x="1091" y="5590"/>
                  </a:cubicBezTo>
                  <a:lnTo>
                    <a:pt x="1091" y="5590"/>
                  </a:lnTo>
                  <a:cubicBezTo>
                    <a:pt x="1042" y="5683"/>
                    <a:pt x="1167" y="5780"/>
                    <a:pt x="1093" y="6030"/>
                  </a:cubicBezTo>
                  <a:cubicBezTo>
                    <a:pt x="1087" y="6037"/>
                    <a:pt x="1082" y="6040"/>
                    <a:pt x="1077" y="6040"/>
                  </a:cubicBezTo>
                  <a:cubicBezTo>
                    <a:pt x="1030" y="6040"/>
                    <a:pt x="1047" y="5718"/>
                    <a:pt x="1027" y="5582"/>
                  </a:cubicBezTo>
                  <a:cubicBezTo>
                    <a:pt x="1262" y="4939"/>
                    <a:pt x="1084" y="3441"/>
                    <a:pt x="1195" y="2394"/>
                  </a:cubicBezTo>
                  <a:lnTo>
                    <a:pt x="1195" y="2394"/>
                  </a:lnTo>
                  <a:cubicBezTo>
                    <a:pt x="1187" y="2398"/>
                    <a:pt x="1180" y="2400"/>
                    <a:pt x="1174" y="2400"/>
                  </a:cubicBezTo>
                  <a:cubicBezTo>
                    <a:pt x="1075" y="2400"/>
                    <a:pt x="1154" y="1913"/>
                    <a:pt x="1109" y="1714"/>
                  </a:cubicBezTo>
                  <a:lnTo>
                    <a:pt x="1109" y="1714"/>
                  </a:lnTo>
                  <a:cubicBezTo>
                    <a:pt x="1115" y="1717"/>
                    <a:pt x="1121" y="1718"/>
                    <a:pt x="1126" y="1718"/>
                  </a:cubicBezTo>
                  <a:cubicBezTo>
                    <a:pt x="1230" y="1718"/>
                    <a:pt x="1088" y="1112"/>
                    <a:pt x="1167" y="840"/>
                  </a:cubicBezTo>
                  <a:lnTo>
                    <a:pt x="1167" y="840"/>
                  </a:lnTo>
                  <a:lnTo>
                    <a:pt x="1034" y="998"/>
                  </a:lnTo>
                  <a:cubicBezTo>
                    <a:pt x="1083" y="588"/>
                    <a:pt x="984"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a:off x="4990169" y="-42325"/>
              <a:ext cx="62974" cy="2150134"/>
            </a:xfrm>
            <a:custGeom>
              <a:avLst/>
              <a:gdLst/>
              <a:ahLst/>
              <a:cxnLst/>
              <a:rect l="l" t="t" r="r" b="b"/>
              <a:pathLst>
                <a:path w="1507" h="51454" extrusionOk="0">
                  <a:moveTo>
                    <a:pt x="162" y="1"/>
                  </a:moveTo>
                  <a:cubicBezTo>
                    <a:pt x="144" y="600"/>
                    <a:pt x="100" y="1174"/>
                    <a:pt x="158" y="1562"/>
                  </a:cubicBezTo>
                  <a:cubicBezTo>
                    <a:pt x="150" y="1545"/>
                    <a:pt x="143" y="1538"/>
                    <a:pt x="137" y="1538"/>
                  </a:cubicBezTo>
                  <a:cubicBezTo>
                    <a:pt x="91" y="1538"/>
                    <a:pt x="102" y="1980"/>
                    <a:pt x="71" y="2150"/>
                  </a:cubicBezTo>
                  <a:cubicBezTo>
                    <a:pt x="279" y="2796"/>
                    <a:pt x="0" y="3886"/>
                    <a:pt x="138" y="4694"/>
                  </a:cubicBezTo>
                  <a:lnTo>
                    <a:pt x="102" y="4668"/>
                  </a:lnTo>
                  <a:lnTo>
                    <a:pt x="102" y="4668"/>
                  </a:lnTo>
                  <a:cubicBezTo>
                    <a:pt x="118" y="7084"/>
                    <a:pt x="70" y="9716"/>
                    <a:pt x="164" y="12237"/>
                  </a:cubicBezTo>
                  <a:cubicBezTo>
                    <a:pt x="188" y="13656"/>
                    <a:pt x="2" y="15255"/>
                    <a:pt x="94" y="16816"/>
                  </a:cubicBezTo>
                  <a:cubicBezTo>
                    <a:pt x="122" y="17101"/>
                    <a:pt x="167" y="16874"/>
                    <a:pt x="186" y="17106"/>
                  </a:cubicBezTo>
                  <a:cubicBezTo>
                    <a:pt x="184" y="17246"/>
                    <a:pt x="175" y="17285"/>
                    <a:pt x="164" y="17285"/>
                  </a:cubicBezTo>
                  <a:cubicBezTo>
                    <a:pt x="149" y="17285"/>
                    <a:pt x="129" y="17218"/>
                    <a:pt x="113" y="17218"/>
                  </a:cubicBezTo>
                  <a:cubicBezTo>
                    <a:pt x="107" y="17218"/>
                    <a:pt x="101" y="17228"/>
                    <a:pt x="97" y="17255"/>
                  </a:cubicBezTo>
                  <a:cubicBezTo>
                    <a:pt x="180" y="18023"/>
                    <a:pt x="81" y="19036"/>
                    <a:pt x="83" y="19999"/>
                  </a:cubicBezTo>
                  <a:cubicBezTo>
                    <a:pt x="111" y="20097"/>
                    <a:pt x="122" y="20309"/>
                    <a:pt x="156" y="20309"/>
                  </a:cubicBezTo>
                  <a:cubicBezTo>
                    <a:pt x="161" y="20309"/>
                    <a:pt x="167" y="20304"/>
                    <a:pt x="174" y="20291"/>
                  </a:cubicBezTo>
                  <a:lnTo>
                    <a:pt x="174" y="20291"/>
                  </a:lnTo>
                  <a:cubicBezTo>
                    <a:pt x="34" y="21359"/>
                    <a:pt x="222" y="22821"/>
                    <a:pt x="120" y="23919"/>
                  </a:cubicBezTo>
                  <a:cubicBezTo>
                    <a:pt x="147" y="23861"/>
                    <a:pt x="168" y="23835"/>
                    <a:pt x="185" y="23835"/>
                  </a:cubicBezTo>
                  <a:cubicBezTo>
                    <a:pt x="276" y="23835"/>
                    <a:pt x="222" y="24623"/>
                    <a:pt x="257" y="24948"/>
                  </a:cubicBezTo>
                  <a:cubicBezTo>
                    <a:pt x="251" y="25097"/>
                    <a:pt x="227" y="25156"/>
                    <a:pt x="201" y="25156"/>
                  </a:cubicBezTo>
                  <a:cubicBezTo>
                    <a:pt x="190" y="25156"/>
                    <a:pt x="179" y="25144"/>
                    <a:pt x="169" y="25124"/>
                  </a:cubicBezTo>
                  <a:lnTo>
                    <a:pt x="169" y="25124"/>
                  </a:lnTo>
                  <a:cubicBezTo>
                    <a:pt x="190" y="25944"/>
                    <a:pt x="196" y="26371"/>
                    <a:pt x="145" y="27350"/>
                  </a:cubicBezTo>
                  <a:cubicBezTo>
                    <a:pt x="164" y="27802"/>
                    <a:pt x="261" y="27924"/>
                    <a:pt x="234" y="28469"/>
                  </a:cubicBezTo>
                  <a:cubicBezTo>
                    <a:pt x="110" y="28808"/>
                    <a:pt x="228" y="29605"/>
                    <a:pt x="183" y="30137"/>
                  </a:cubicBezTo>
                  <a:cubicBezTo>
                    <a:pt x="193" y="30126"/>
                    <a:pt x="202" y="30120"/>
                    <a:pt x="210" y="30120"/>
                  </a:cubicBezTo>
                  <a:cubicBezTo>
                    <a:pt x="303" y="30120"/>
                    <a:pt x="371" y="30728"/>
                    <a:pt x="329" y="31213"/>
                  </a:cubicBezTo>
                  <a:lnTo>
                    <a:pt x="179" y="31050"/>
                  </a:lnTo>
                  <a:lnTo>
                    <a:pt x="179" y="31050"/>
                  </a:lnTo>
                  <a:cubicBezTo>
                    <a:pt x="276" y="32746"/>
                    <a:pt x="105" y="35188"/>
                    <a:pt x="292" y="37174"/>
                  </a:cubicBezTo>
                  <a:lnTo>
                    <a:pt x="204" y="37322"/>
                  </a:lnTo>
                  <a:cubicBezTo>
                    <a:pt x="307" y="39371"/>
                    <a:pt x="199" y="41384"/>
                    <a:pt x="368" y="43356"/>
                  </a:cubicBezTo>
                  <a:cubicBezTo>
                    <a:pt x="320" y="43888"/>
                    <a:pt x="291" y="44738"/>
                    <a:pt x="291" y="45261"/>
                  </a:cubicBezTo>
                  <a:cubicBezTo>
                    <a:pt x="367" y="45980"/>
                    <a:pt x="358" y="46234"/>
                    <a:pt x="479" y="46724"/>
                  </a:cubicBezTo>
                  <a:cubicBezTo>
                    <a:pt x="486" y="46992"/>
                    <a:pt x="417" y="47156"/>
                    <a:pt x="386" y="47259"/>
                  </a:cubicBezTo>
                  <a:cubicBezTo>
                    <a:pt x="362" y="48161"/>
                    <a:pt x="240" y="49025"/>
                    <a:pt x="380" y="49749"/>
                  </a:cubicBezTo>
                  <a:lnTo>
                    <a:pt x="306" y="49777"/>
                  </a:lnTo>
                  <a:cubicBezTo>
                    <a:pt x="356" y="50248"/>
                    <a:pt x="413" y="50860"/>
                    <a:pt x="421" y="51454"/>
                  </a:cubicBezTo>
                  <a:lnTo>
                    <a:pt x="1265" y="51454"/>
                  </a:lnTo>
                  <a:cubicBezTo>
                    <a:pt x="1195" y="51261"/>
                    <a:pt x="1139" y="50890"/>
                    <a:pt x="1061" y="50890"/>
                  </a:cubicBezTo>
                  <a:cubicBezTo>
                    <a:pt x="1034" y="50890"/>
                    <a:pt x="1004" y="50936"/>
                    <a:pt x="969" y="51052"/>
                  </a:cubicBezTo>
                  <a:cubicBezTo>
                    <a:pt x="939" y="50854"/>
                    <a:pt x="901" y="50605"/>
                    <a:pt x="920" y="50400"/>
                  </a:cubicBezTo>
                  <a:lnTo>
                    <a:pt x="920" y="50400"/>
                  </a:lnTo>
                  <a:cubicBezTo>
                    <a:pt x="938" y="50436"/>
                    <a:pt x="953" y="50450"/>
                    <a:pt x="965" y="50450"/>
                  </a:cubicBezTo>
                  <a:cubicBezTo>
                    <a:pt x="1007" y="50450"/>
                    <a:pt x="1019" y="50284"/>
                    <a:pt x="1051" y="50284"/>
                  </a:cubicBezTo>
                  <a:cubicBezTo>
                    <a:pt x="1065" y="50284"/>
                    <a:pt x="1084" y="50319"/>
                    <a:pt x="1111" y="50421"/>
                  </a:cubicBezTo>
                  <a:lnTo>
                    <a:pt x="1112" y="50121"/>
                  </a:lnTo>
                  <a:lnTo>
                    <a:pt x="1244" y="50573"/>
                  </a:lnTo>
                  <a:cubicBezTo>
                    <a:pt x="1320" y="50241"/>
                    <a:pt x="1395" y="49688"/>
                    <a:pt x="1447" y="49510"/>
                  </a:cubicBezTo>
                  <a:cubicBezTo>
                    <a:pt x="1431" y="49368"/>
                    <a:pt x="1414" y="49334"/>
                    <a:pt x="1398" y="49334"/>
                  </a:cubicBezTo>
                  <a:cubicBezTo>
                    <a:pt x="1382" y="49334"/>
                    <a:pt x="1367" y="49366"/>
                    <a:pt x="1353" y="49366"/>
                  </a:cubicBezTo>
                  <a:cubicBezTo>
                    <a:pt x="1337" y="49366"/>
                    <a:pt x="1323" y="49324"/>
                    <a:pt x="1313" y="49143"/>
                  </a:cubicBezTo>
                  <a:lnTo>
                    <a:pt x="1313" y="49143"/>
                  </a:lnTo>
                  <a:cubicBezTo>
                    <a:pt x="1325" y="49179"/>
                    <a:pt x="1337" y="49194"/>
                    <a:pt x="1347" y="49194"/>
                  </a:cubicBezTo>
                  <a:cubicBezTo>
                    <a:pt x="1389" y="49194"/>
                    <a:pt x="1419" y="48962"/>
                    <a:pt x="1418" y="48786"/>
                  </a:cubicBezTo>
                  <a:lnTo>
                    <a:pt x="1418" y="48786"/>
                  </a:lnTo>
                  <a:cubicBezTo>
                    <a:pt x="1405" y="48923"/>
                    <a:pt x="1385" y="48977"/>
                    <a:pt x="1363" y="48977"/>
                  </a:cubicBezTo>
                  <a:cubicBezTo>
                    <a:pt x="1313" y="48977"/>
                    <a:pt x="1253" y="48707"/>
                    <a:pt x="1234" y="48511"/>
                  </a:cubicBezTo>
                  <a:cubicBezTo>
                    <a:pt x="1232" y="48105"/>
                    <a:pt x="1320" y="47773"/>
                    <a:pt x="1354" y="47773"/>
                  </a:cubicBezTo>
                  <a:cubicBezTo>
                    <a:pt x="1357" y="47773"/>
                    <a:pt x="1360" y="47776"/>
                    <a:pt x="1362" y="47781"/>
                  </a:cubicBezTo>
                  <a:lnTo>
                    <a:pt x="1438" y="48121"/>
                  </a:lnTo>
                  <a:cubicBezTo>
                    <a:pt x="1400" y="47914"/>
                    <a:pt x="1495" y="48030"/>
                    <a:pt x="1465" y="47734"/>
                  </a:cubicBezTo>
                  <a:cubicBezTo>
                    <a:pt x="1403" y="47640"/>
                    <a:pt x="1309" y="47435"/>
                    <a:pt x="1230" y="47325"/>
                  </a:cubicBezTo>
                  <a:cubicBezTo>
                    <a:pt x="1204" y="47045"/>
                    <a:pt x="1284" y="46845"/>
                    <a:pt x="1269" y="46746"/>
                  </a:cubicBezTo>
                  <a:lnTo>
                    <a:pt x="1269" y="46746"/>
                  </a:lnTo>
                  <a:lnTo>
                    <a:pt x="1336" y="47192"/>
                  </a:lnTo>
                  <a:cubicBezTo>
                    <a:pt x="1311" y="46605"/>
                    <a:pt x="1507" y="47067"/>
                    <a:pt x="1463" y="46463"/>
                  </a:cubicBezTo>
                  <a:lnTo>
                    <a:pt x="1377" y="46307"/>
                  </a:lnTo>
                  <a:cubicBezTo>
                    <a:pt x="1385" y="46233"/>
                    <a:pt x="1404" y="46183"/>
                    <a:pt x="1425" y="46183"/>
                  </a:cubicBezTo>
                  <a:cubicBezTo>
                    <a:pt x="1430" y="46183"/>
                    <a:pt x="1435" y="46186"/>
                    <a:pt x="1441" y="46193"/>
                  </a:cubicBezTo>
                  <a:cubicBezTo>
                    <a:pt x="1403" y="46062"/>
                    <a:pt x="1410" y="45790"/>
                    <a:pt x="1391" y="45660"/>
                  </a:cubicBezTo>
                  <a:lnTo>
                    <a:pt x="1447" y="45619"/>
                  </a:lnTo>
                  <a:cubicBezTo>
                    <a:pt x="1410" y="45369"/>
                    <a:pt x="1284" y="45053"/>
                    <a:pt x="1396" y="44748"/>
                  </a:cubicBezTo>
                  <a:lnTo>
                    <a:pt x="1396" y="44748"/>
                  </a:lnTo>
                  <a:cubicBezTo>
                    <a:pt x="1259" y="44988"/>
                    <a:pt x="1395" y="45053"/>
                    <a:pt x="1332" y="45483"/>
                  </a:cubicBezTo>
                  <a:cubicBezTo>
                    <a:pt x="1316" y="45526"/>
                    <a:pt x="1302" y="45545"/>
                    <a:pt x="1291" y="45545"/>
                  </a:cubicBezTo>
                  <a:cubicBezTo>
                    <a:pt x="1232" y="45545"/>
                    <a:pt x="1235" y="45042"/>
                    <a:pt x="1222" y="44960"/>
                  </a:cubicBezTo>
                  <a:lnTo>
                    <a:pt x="1222" y="44960"/>
                  </a:lnTo>
                  <a:cubicBezTo>
                    <a:pt x="1225" y="44961"/>
                    <a:pt x="1228" y="44961"/>
                    <a:pt x="1231" y="44961"/>
                  </a:cubicBezTo>
                  <a:cubicBezTo>
                    <a:pt x="1364" y="44961"/>
                    <a:pt x="1236" y="44306"/>
                    <a:pt x="1237" y="44008"/>
                  </a:cubicBezTo>
                  <a:cubicBezTo>
                    <a:pt x="1290" y="43832"/>
                    <a:pt x="1313" y="43677"/>
                    <a:pt x="1345" y="43569"/>
                  </a:cubicBezTo>
                  <a:lnTo>
                    <a:pt x="1248" y="43450"/>
                  </a:lnTo>
                  <a:cubicBezTo>
                    <a:pt x="1437" y="43337"/>
                    <a:pt x="1205" y="42845"/>
                    <a:pt x="1263" y="42499"/>
                  </a:cubicBezTo>
                  <a:lnTo>
                    <a:pt x="1263" y="42499"/>
                  </a:lnTo>
                  <a:cubicBezTo>
                    <a:pt x="1288" y="42575"/>
                    <a:pt x="1316" y="42613"/>
                    <a:pt x="1342" y="42613"/>
                  </a:cubicBezTo>
                  <a:cubicBezTo>
                    <a:pt x="1377" y="42613"/>
                    <a:pt x="1408" y="42546"/>
                    <a:pt x="1423" y="42408"/>
                  </a:cubicBezTo>
                  <a:lnTo>
                    <a:pt x="1423" y="42408"/>
                  </a:lnTo>
                  <a:cubicBezTo>
                    <a:pt x="1401" y="42461"/>
                    <a:pt x="1381" y="42483"/>
                    <a:pt x="1363" y="42483"/>
                  </a:cubicBezTo>
                  <a:cubicBezTo>
                    <a:pt x="1276" y="42483"/>
                    <a:pt x="1238" y="41966"/>
                    <a:pt x="1168" y="41966"/>
                  </a:cubicBezTo>
                  <a:cubicBezTo>
                    <a:pt x="1163" y="41966"/>
                    <a:pt x="1158" y="41968"/>
                    <a:pt x="1153" y="41974"/>
                  </a:cubicBezTo>
                  <a:cubicBezTo>
                    <a:pt x="1168" y="41789"/>
                    <a:pt x="1190" y="41728"/>
                    <a:pt x="1216" y="41728"/>
                  </a:cubicBezTo>
                  <a:cubicBezTo>
                    <a:pt x="1267" y="41728"/>
                    <a:pt x="1335" y="41964"/>
                    <a:pt x="1396" y="41964"/>
                  </a:cubicBezTo>
                  <a:cubicBezTo>
                    <a:pt x="1408" y="41964"/>
                    <a:pt x="1420" y="41955"/>
                    <a:pt x="1431" y="41935"/>
                  </a:cubicBezTo>
                  <a:cubicBezTo>
                    <a:pt x="1322" y="41629"/>
                    <a:pt x="1502" y="41248"/>
                    <a:pt x="1361" y="41046"/>
                  </a:cubicBezTo>
                  <a:lnTo>
                    <a:pt x="1361" y="41046"/>
                  </a:lnTo>
                  <a:cubicBezTo>
                    <a:pt x="1348" y="41177"/>
                    <a:pt x="1335" y="41225"/>
                    <a:pt x="1322" y="41225"/>
                  </a:cubicBezTo>
                  <a:cubicBezTo>
                    <a:pt x="1289" y="41225"/>
                    <a:pt x="1253" y="40949"/>
                    <a:pt x="1210" y="40883"/>
                  </a:cubicBezTo>
                  <a:cubicBezTo>
                    <a:pt x="1214" y="40695"/>
                    <a:pt x="1222" y="40643"/>
                    <a:pt x="1233" y="40643"/>
                  </a:cubicBezTo>
                  <a:cubicBezTo>
                    <a:pt x="1246" y="40643"/>
                    <a:pt x="1264" y="40716"/>
                    <a:pt x="1283" y="40716"/>
                  </a:cubicBezTo>
                  <a:cubicBezTo>
                    <a:pt x="1295" y="40716"/>
                    <a:pt x="1308" y="40685"/>
                    <a:pt x="1322" y="40580"/>
                  </a:cubicBezTo>
                  <a:cubicBezTo>
                    <a:pt x="1309" y="40423"/>
                    <a:pt x="1257" y="40234"/>
                    <a:pt x="1211" y="40234"/>
                  </a:cubicBezTo>
                  <a:cubicBezTo>
                    <a:pt x="1188" y="40234"/>
                    <a:pt x="1168" y="40281"/>
                    <a:pt x="1154" y="40402"/>
                  </a:cubicBezTo>
                  <a:cubicBezTo>
                    <a:pt x="1184" y="40076"/>
                    <a:pt x="1049" y="39706"/>
                    <a:pt x="1136" y="39339"/>
                  </a:cubicBezTo>
                  <a:cubicBezTo>
                    <a:pt x="1143" y="39327"/>
                    <a:pt x="1149" y="39321"/>
                    <a:pt x="1155" y="39321"/>
                  </a:cubicBezTo>
                  <a:cubicBezTo>
                    <a:pt x="1209" y="39321"/>
                    <a:pt x="1189" y="39847"/>
                    <a:pt x="1222" y="39847"/>
                  </a:cubicBezTo>
                  <a:cubicBezTo>
                    <a:pt x="1227" y="39847"/>
                    <a:pt x="1232" y="39836"/>
                    <a:pt x="1240" y="39812"/>
                  </a:cubicBezTo>
                  <a:cubicBezTo>
                    <a:pt x="1248" y="39034"/>
                    <a:pt x="1023" y="39422"/>
                    <a:pt x="992" y="38699"/>
                  </a:cubicBezTo>
                  <a:cubicBezTo>
                    <a:pt x="978" y="38791"/>
                    <a:pt x="955" y="38829"/>
                    <a:pt x="927" y="38829"/>
                  </a:cubicBezTo>
                  <a:cubicBezTo>
                    <a:pt x="862" y="38829"/>
                    <a:pt x="774" y="38608"/>
                    <a:pt x="737" y="38363"/>
                  </a:cubicBezTo>
                  <a:cubicBezTo>
                    <a:pt x="748" y="38148"/>
                    <a:pt x="756" y="38073"/>
                    <a:pt x="765" y="38073"/>
                  </a:cubicBezTo>
                  <a:cubicBezTo>
                    <a:pt x="786" y="38073"/>
                    <a:pt x="810" y="38459"/>
                    <a:pt x="865" y="38459"/>
                  </a:cubicBezTo>
                  <a:cubicBezTo>
                    <a:pt x="876" y="38459"/>
                    <a:pt x="888" y="38443"/>
                    <a:pt x="901" y="38406"/>
                  </a:cubicBezTo>
                  <a:lnTo>
                    <a:pt x="886" y="38087"/>
                  </a:lnTo>
                  <a:cubicBezTo>
                    <a:pt x="908" y="38024"/>
                    <a:pt x="928" y="37998"/>
                    <a:pt x="948" y="37998"/>
                  </a:cubicBezTo>
                  <a:cubicBezTo>
                    <a:pt x="1049" y="37998"/>
                    <a:pt x="1127" y="38689"/>
                    <a:pt x="1214" y="38689"/>
                  </a:cubicBezTo>
                  <a:cubicBezTo>
                    <a:pt x="1230" y="38689"/>
                    <a:pt x="1246" y="38665"/>
                    <a:pt x="1263" y="38608"/>
                  </a:cubicBezTo>
                  <a:lnTo>
                    <a:pt x="1211" y="38260"/>
                  </a:lnTo>
                  <a:lnTo>
                    <a:pt x="1211" y="38260"/>
                  </a:lnTo>
                  <a:cubicBezTo>
                    <a:pt x="1239" y="38311"/>
                    <a:pt x="1282" y="38374"/>
                    <a:pt x="1320" y="38374"/>
                  </a:cubicBezTo>
                  <a:cubicBezTo>
                    <a:pt x="1341" y="38374"/>
                    <a:pt x="1360" y="38356"/>
                    <a:pt x="1375" y="38306"/>
                  </a:cubicBezTo>
                  <a:cubicBezTo>
                    <a:pt x="1268" y="38217"/>
                    <a:pt x="1348" y="37496"/>
                    <a:pt x="1323" y="37433"/>
                  </a:cubicBezTo>
                  <a:cubicBezTo>
                    <a:pt x="1314" y="37427"/>
                    <a:pt x="1308" y="37424"/>
                    <a:pt x="1303" y="37424"/>
                  </a:cubicBezTo>
                  <a:cubicBezTo>
                    <a:pt x="1257" y="37424"/>
                    <a:pt x="1328" y="37664"/>
                    <a:pt x="1291" y="37664"/>
                  </a:cubicBezTo>
                  <a:cubicBezTo>
                    <a:pt x="1288" y="37664"/>
                    <a:pt x="1284" y="37662"/>
                    <a:pt x="1279" y="37658"/>
                  </a:cubicBezTo>
                  <a:cubicBezTo>
                    <a:pt x="1254" y="37289"/>
                    <a:pt x="1104" y="37126"/>
                    <a:pt x="1161" y="36558"/>
                  </a:cubicBezTo>
                  <a:lnTo>
                    <a:pt x="1161" y="36558"/>
                  </a:lnTo>
                  <a:cubicBezTo>
                    <a:pt x="1179" y="36645"/>
                    <a:pt x="1196" y="36674"/>
                    <a:pt x="1213" y="36674"/>
                  </a:cubicBezTo>
                  <a:cubicBezTo>
                    <a:pt x="1248" y="36674"/>
                    <a:pt x="1283" y="36543"/>
                    <a:pt x="1314" y="36543"/>
                  </a:cubicBezTo>
                  <a:cubicBezTo>
                    <a:pt x="1322" y="36543"/>
                    <a:pt x="1329" y="36550"/>
                    <a:pt x="1336" y="36567"/>
                  </a:cubicBezTo>
                  <a:cubicBezTo>
                    <a:pt x="1372" y="36291"/>
                    <a:pt x="1228" y="36481"/>
                    <a:pt x="1279" y="36085"/>
                  </a:cubicBezTo>
                  <a:lnTo>
                    <a:pt x="1279" y="36085"/>
                  </a:lnTo>
                  <a:lnTo>
                    <a:pt x="1333" y="36129"/>
                  </a:lnTo>
                  <a:cubicBezTo>
                    <a:pt x="1348" y="34653"/>
                    <a:pt x="1340" y="32811"/>
                    <a:pt x="1118" y="31541"/>
                  </a:cubicBezTo>
                  <a:cubicBezTo>
                    <a:pt x="1209" y="31308"/>
                    <a:pt x="1217" y="30832"/>
                    <a:pt x="1280" y="30095"/>
                  </a:cubicBezTo>
                  <a:lnTo>
                    <a:pt x="1280" y="30095"/>
                  </a:lnTo>
                  <a:cubicBezTo>
                    <a:pt x="1270" y="30197"/>
                    <a:pt x="1258" y="30237"/>
                    <a:pt x="1244" y="30237"/>
                  </a:cubicBezTo>
                  <a:cubicBezTo>
                    <a:pt x="1215" y="30237"/>
                    <a:pt x="1183" y="30051"/>
                    <a:pt x="1175" y="29925"/>
                  </a:cubicBezTo>
                  <a:lnTo>
                    <a:pt x="1280" y="29571"/>
                  </a:lnTo>
                  <a:cubicBezTo>
                    <a:pt x="1341" y="29140"/>
                    <a:pt x="1241" y="28578"/>
                    <a:pt x="1183" y="28180"/>
                  </a:cubicBezTo>
                  <a:cubicBezTo>
                    <a:pt x="1204" y="28110"/>
                    <a:pt x="1231" y="28088"/>
                    <a:pt x="1259" y="28068"/>
                  </a:cubicBezTo>
                  <a:cubicBezTo>
                    <a:pt x="1328" y="27686"/>
                    <a:pt x="1199" y="27670"/>
                    <a:pt x="1177" y="27523"/>
                  </a:cubicBezTo>
                  <a:lnTo>
                    <a:pt x="1252" y="27273"/>
                  </a:lnTo>
                  <a:lnTo>
                    <a:pt x="1180" y="27218"/>
                  </a:lnTo>
                  <a:cubicBezTo>
                    <a:pt x="1140" y="26852"/>
                    <a:pt x="1155" y="26372"/>
                    <a:pt x="1258" y="26372"/>
                  </a:cubicBezTo>
                  <a:cubicBezTo>
                    <a:pt x="1263" y="26372"/>
                    <a:pt x="1268" y="26373"/>
                    <a:pt x="1273" y="26376"/>
                  </a:cubicBezTo>
                  <a:cubicBezTo>
                    <a:pt x="1259" y="26276"/>
                    <a:pt x="1245" y="26177"/>
                    <a:pt x="1226" y="26177"/>
                  </a:cubicBezTo>
                  <a:cubicBezTo>
                    <a:pt x="1218" y="26177"/>
                    <a:pt x="1209" y="26197"/>
                    <a:pt x="1198" y="26245"/>
                  </a:cubicBezTo>
                  <a:cubicBezTo>
                    <a:pt x="1263" y="25846"/>
                    <a:pt x="1262" y="24824"/>
                    <a:pt x="1224" y="24146"/>
                  </a:cubicBezTo>
                  <a:lnTo>
                    <a:pt x="1224" y="24146"/>
                  </a:lnTo>
                  <a:cubicBezTo>
                    <a:pt x="1193" y="24473"/>
                    <a:pt x="1158" y="24445"/>
                    <a:pt x="1083" y="24473"/>
                  </a:cubicBezTo>
                  <a:cubicBezTo>
                    <a:pt x="957" y="24372"/>
                    <a:pt x="1107" y="24318"/>
                    <a:pt x="1034" y="24040"/>
                  </a:cubicBezTo>
                  <a:cubicBezTo>
                    <a:pt x="1065" y="24036"/>
                    <a:pt x="1096" y="23901"/>
                    <a:pt x="1123" y="23901"/>
                  </a:cubicBezTo>
                  <a:cubicBezTo>
                    <a:pt x="1138" y="23901"/>
                    <a:pt x="1151" y="23939"/>
                    <a:pt x="1163" y="24056"/>
                  </a:cubicBezTo>
                  <a:cubicBezTo>
                    <a:pt x="1324" y="23135"/>
                    <a:pt x="1194" y="21851"/>
                    <a:pt x="1227" y="20695"/>
                  </a:cubicBezTo>
                  <a:cubicBezTo>
                    <a:pt x="1208" y="20461"/>
                    <a:pt x="1187" y="20534"/>
                    <a:pt x="1153" y="20420"/>
                  </a:cubicBezTo>
                  <a:cubicBezTo>
                    <a:pt x="1281" y="19690"/>
                    <a:pt x="1147" y="18796"/>
                    <a:pt x="1203" y="18009"/>
                  </a:cubicBezTo>
                  <a:lnTo>
                    <a:pt x="1203" y="18009"/>
                  </a:lnTo>
                  <a:cubicBezTo>
                    <a:pt x="1191" y="18048"/>
                    <a:pt x="1175" y="18066"/>
                    <a:pt x="1157" y="18066"/>
                  </a:cubicBezTo>
                  <a:cubicBezTo>
                    <a:pt x="1092" y="18066"/>
                    <a:pt x="1002" y="17840"/>
                    <a:pt x="999" y="17499"/>
                  </a:cubicBezTo>
                  <a:cubicBezTo>
                    <a:pt x="896" y="17021"/>
                    <a:pt x="1144" y="17307"/>
                    <a:pt x="1207" y="16875"/>
                  </a:cubicBezTo>
                  <a:cubicBezTo>
                    <a:pt x="1158" y="16662"/>
                    <a:pt x="1145" y="16258"/>
                    <a:pt x="1151" y="16088"/>
                  </a:cubicBezTo>
                  <a:lnTo>
                    <a:pt x="1151" y="16088"/>
                  </a:lnTo>
                  <a:lnTo>
                    <a:pt x="1170" y="16101"/>
                  </a:lnTo>
                  <a:cubicBezTo>
                    <a:pt x="1114" y="15839"/>
                    <a:pt x="1082" y="15423"/>
                    <a:pt x="1131" y="15110"/>
                  </a:cubicBezTo>
                  <a:lnTo>
                    <a:pt x="1131" y="15110"/>
                  </a:lnTo>
                  <a:lnTo>
                    <a:pt x="1138" y="15159"/>
                  </a:lnTo>
                  <a:cubicBezTo>
                    <a:pt x="1147" y="14903"/>
                    <a:pt x="1212" y="14607"/>
                    <a:pt x="1204" y="14339"/>
                  </a:cubicBezTo>
                  <a:cubicBezTo>
                    <a:pt x="1107" y="14218"/>
                    <a:pt x="1167" y="13565"/>
                    <a:pt x="1080" y="13407"/>
                  </a:cubicBezTo>
                  <a:cubicBezTo>
                    <a:pt x="1085" y="13394"/>
                    <a:pt x="1088" y="13393"/>
                    <a:pt x="1092" y="13393"/>
                  </a:cubicBezTo>
                  <a:cubicBezTo>
                    <a:pt x="1093" y="13393"/>
                    <a:pt x="1094" y="13393"/>
                    <a:pt x="1094" y="13393"/>
                  </a:cubicBezTo>
                  <a:cubicBezTo>
                    <a:pt x="1100" y="13393"/>
                    <a:pt x="1108" y="13392"/>
                    <a:pt x="1119" y="13352"/>
                  </a:cubicBezTo>
                  <a:lnTo>
                    <a:pt x="1037" y="13329"/>
                  </a:lnTo>
                  <a:lnTo>
                    <a:pt x="1083" y="12798"/>
                  </a:lnTo>
                  <a:cubicBezTo>
                    <a:pt x="1116" y="12913"/>
                    <a:pt x="1152" y="12941"/>
                    <a:pt x="1174" y="13090"/>
                  </a:cubicBezTo>
                  <a:cubicBezTo>
                    <a:pt x="1231" y="12523"/>
                    <a:pt x="1099" y="12899"/>
                    <a:pt x="1054" y="12599"/>
                  </a:cubicBezTo>
                  <a:cubicBezTo>
                    <a:pt x="994" y="12202"/>
                    <a:pt x="1076" y="12225"/>
                    <a:pt x="1111" y="12033"/>
                  </a:cubicBezTo>
                  <a:lnTo>
                    <a:pt x="1111" y="12033"/>
                  </a:lnTo>
                  <a:cubicBezTo>
                    <a:pt x="1151" y="12197"/>
                    <a:pt x="1092" y="12324"/>
                    <a:pt x="1106" y="12423"/>
                  </a:cubicBezTo>
                  <a:cubicBezTo>
                    <a:pt x="1119" y="12467"/>
                    <a:pt x="1128" y="12485"/>
                    <a:pt x="1134" y="12485"/>
                  </a:cubicBezTo>
                  <a:cubicBezTo>
                    <a:pt x="1160" y="12485"/>
                    <a:pt x="1142" y="12182"/>
                    <a:pt x="1180" y="12175"/>
                  </a:cubicBezTo>
                  <a:cubicBezTo>
                    <a:pt x="1183" y="12090"/>
                    <a:pt x="1082" y="12054"/>
                    <a:pt x="1102" y="11764"/>
                  </a:cubicBezTo>
                  <a:cubicBezTo>
                    <a:pt x="1112" y="11525"/>
                    <a:pt x="1088" y="10986"/>
                    <a:pt x="1162" y="10986"/>
                  </a:cubicBezTo>
                  <a:cubicBezTo>
                    <a:pt x="1166" y="10986"/>
                    <a:pt x="1171" y="10988"/>
                    <a:pt x="1176" y="10992"/>
                  </a:cubicBezTo>
                  <a:cubicBezTo>
                    <a:pt x="1129" y="10776"/>
                    <a:pt x="1138" y="10523"/>
                    <a:pt x="1097" y="10360"/>
                  </a:cubicBezTo>
                  <a:cubicBezTo>
                    <a:pt x="1080" y="10566"/>
                    <a:pt x="1058" y="10940"/>
                    <a:pt x="1001" y="10984"/>
                  </a:cubicBezTo>
                  <a:cubicBezTo>
                    <a:pt x="989" y="10798"/>
                    <a:pt x="965" y="10431"/>
                    <a:pt x="1004" y="10372"/>
                  </a:cubicBezTo>
                  <a:lnTo>
                    <a:pt x="1024" y="10496"/>
                  </a:lnTo>
                  <a:cubicBezTo>
                    <a:pt x="1010" y="10357"/>
                    <a:pt x="1021" y="10031"/>
                    <a:pt x="987" y="10031"/>
                  </a:cubicBezTo>
                  <a:cubicBezTo>
                    <a:pt x="979" y="10031"/>
                    <a:pt x="969" y="10048"/>
                    <a:pt x="955" y="10091"/>
                  </a:cubicBezTo>
                  <a:lnTo>
                    <a:pt x="1065" y="9724"/>
                  </a:lnTo>
                  <a:cubicBezTo>
                    <a:pt x="996" y="9580"/>
                    <a:pt x="1000" y="9189"/>
                    <a:pt x="984" y="8871"/>
                  </a:cubicBezTo>
                  <a:cubicBezTo>
                    <a:pt x="986" y="8871"/>
                    <a:pt x="989" y="8870"/>
                    <a:pt x="991" y="8870"/>
                  </a:cubicBezTo>
                  <a:cubicBezTo>
                    <a:pt x="1031" y="8870"/>
                    <a:pt x="1072" y="8914"/>
                    <a:pt x="1107" y="8914"/>
                  </a:cubicBezTo>
                  <a:cubicBezTo>
                    <a:pt x="1152" y="8914"/>
                    <a:pt x="1188" y="8843"/>
                    <a:pt x="1199" y="8519"/>
                  </a:cubicBezTo>
                  <a:lnTo>
                    <a:pt x="1107" y="8007"/>
                  </a:lnTo>
                  <a:cubicBezTo>
                    <a:pt x="1099" y="7785"/>
                    <a:pt x="1112" y="7698"/>
                    <a:pt x="1147" y="7698"/>
                  </a:cubicBezTo>
                  <a:cubicBezTo>
                    <a:pt x="1155" y="7698"/>
                    <a:pt x="1163" y="7702"/>
                    <a:pt x="1173" y="7709"/>
                  </a:cubicBezTo>
                  <a:cubicBezTo>
                    <a:pt x="1224" y="6788"/>
                    <a:pt x="920" y="6766"/>
                    <a:pt x="1001" y="6041"/>
                  </a:cubicBezTo>
                  <a:lnTo>
                    <a:pt x="1001" y="6041"/>
                  </a:lnTo>
                  <a:cubicBezTo>
                    <a:pt x="1036" y="6139"/>
                    <a:pt x="1060" y="6180"/>
                    <a:pt x="1079" y="6180"/>
                  </a:cubicBezTo>
                  <a:cubicBezTo>
                    <a:pt x="1118" y="6180"/>
                    <a:pt x="1129" y="5990"/>
                    <a:pt x="1150" y="5768"/>
                  </a:cubicBezTo>
                  <a:cubicBezTo>
                    <a:pt x="1132" y="5754"/>
                    <a:pt x="1096" y="5724"/>
                    <a:pt x="1092" y="5590"/>
                  </a:cubicBezTo>
                  <a:lnTo>
                    <a:pt x="1092" y="5590"/>
                  </a:lnTo>
                  <a:cubicBezTo>
                    <a:pt x="1042" y="5683"/>
                    <a:pt x="1167" y="5780"/>
                    <a:pt x="1094" y="6030"/>
                  </a:cubicBezTo>
                  <a:cubicBezTo>
                    <a:pt x="1087" y="6037"/>
                    <a:pt x="1082" y="6040"/>
                    <a:pt x="1077" y="6040"/>
                  </a:cubicBezTo>
                  <a:cubicBezTo>
                    <a:pt x="1031" y="6040"/>
                    <a:pt x="1047" y="5718"/>
                    <a:pt x="1027" y="5582"/>
                  </a:cubicBezTo>
                  <a:cubicBezTo>
                    <a:pt x="1262" y="4939"/>
                    <a:pt x="1084" y="3441"/>
                    <a:pt x="1195" y="2394"/>
                  </a:cubicBezTo>
                  <a:lnTo>
                    <a:pt x="1195" y="2394"/>
                  </a:lnTo>
                  <a:cubicBezTo>
                    <a:pt x="1187" y="2398"/>
                    <a:pt x="1180" y="2400"/>
                    <a:pt x="1174" y="2400"/>
                  </a:cubicBezTo>
                  <a:cubicBezTo>
                    <a:pt x="1076" y="2400"/>
                    <a:pt x="1154" y="1913"/>
                    <a:pt x="1109" y="1714"/>
                  </a:cubicBezTo>
                  <a:lnTo>
                    <a:pt x="1109" y="1714"/>
                  </a:lnTo>
                  <a:cubicBezTo>
                    <a:pt x="1115" y="1717"/>
                    <a:pt x="1121" y="1718"/>
                    <a:pt x="1126" y="1718"/>
                  </a:cubicBezTo>
                  <a:cubicBezTo>
                    <a:pt x="1230" y="1718"/>
                    <a:pt x="1088" y="1112"/>
                    <a:pt x="1168" y="840"/>
                  </a:cubicBezTo>
                  <a:lnTo>
                    <a:pt x="1168" y="840"/>
                  </a:lnTo>
                  <a:lnTo>
                    <a:pt x="1034" y="998"/>
                  </a:lnTo>
                  <a:cubicBezTo>
                    <a:pt x="1083"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a:off x="4765320" y="-42325"/>
              <a:ext cx="63016" cy="2150134"/>
            </a:xfrm>
            <a:custGeom>
              <a:avLst/>
              <a:gdLst/>
              <a:ahLst/>
              <a:cxnLst/>
              <a:rect l="l" t="t" r="r" b="b"/>
              <a:pathLst>
                <a:path w="1508" h="51454" extrusionOk="0">
                  <a:moveTo>
                    <a:pt x="162" y="1"/>
                  </a:moveTo>
                  <a:cubicBezTo>
                    <a:pt x="145" y="600"/>
                    <a:pt x="101" y="1174"/>
                    <a:pt x="158" y="1562"/>
                  </a:cubicBezTo>
                  <a:cubicBezTo>
                    <a:pt x="150" y="1545"/>
                    <a:pt x="143" y="1538"/>
                    <a:pt x="138" y="1538"/>
                  </a:cubicBezTo>
                  <a:cubicBezTo>
                    <a:pt x="92" y="1538"/>
                    <a:pt x="103" y="1980"/>
                    <a:pt x="72" y="2150"/>
                  </a:cubicBezTo>
                  <a:cubicBezTo>
                    <a:pt x="279" y="2796"/>
                    <a:pt x="1" y="3886"/>
                    <a:pt x="139" y="4694"/>
                  </a:cubicBezTo>
                  <a:lnTo>
                    <a:pt x="103" y="4668"/>
                  </a:lnTo>
                  <a:lnTo>
                    <a:pt x="103" y="4668"/>
                  </a:lnTo>
                  <a:cubicBezTo>
                    <a:pt x="118" y="7084"/>
                    <a:pt x="71" y="9716"/>
                    <a:pt x="165" y="12237"/>
                  </a:cubicBezTo>
                  <a:cubicBezTo>
                    <a:pt x="189" y="13656"/>
                    <a:pt x="3" y="15255"/>
                    <a:pt x="94" y="16816"/>
                  </a:cubicBezTo>
                  <a:cubicBezTo>
                    <a:pt x="122" y="17101"/>
                    <a:pt x="167" y="16874"/>
                    <a:pt x="187" y="17106"/>
                  </a:cubicBezTo>
                  <a:cubicBezTo>
                    <a:pt x="185" y="17246"/>
                    <a:pt x="176" y="17285"/>
                    <a:pt x="164" y="17285"/>
                  </a:cubicBezTo>
                  <a:cubicBezTo>
                    <a:pt x="149" y="17285"/>
                    <a:pt x="130" y="17218"/>
                    <a:pt x="114" y="17218"/>
                  </a:cubicBezTo>
                  <a:cubicBezTo>
                    <a:pt x="108" y="17218"/>
                    <a:pt x="103" y="17228"/>
                    <a:pt x="99" y="17255"/>
                  </a:cubicBezTo>
                  <a:cubicBezTo>
                    <a:pt x="181" y="18023"/>
                    <a:pt x="81" y="19036"/>
                    <a:pt x="83" y="19999"/>
                  </a:cubicBezTo>
                  <a:cubicBezTo>
                    <a:pt x="111" y="20097"/>
                    <a:pt x="122" y="20309"/>
                    <a:pt x="156" y="20309"/>
                  </a:cubicBezTo>
                  <a:cubicBezTo>
                    <a:pt x="162" y="20309"/>
                    <a:pt x="168" y="20304"/>
                    <a:pt x="175" y="20291"/>
                  </a:cubicBezTo>
                  <a:lnTo>
                    <a:pt x="175" y="20291"/>
                  </a:lnTo>
                  <a:cubicBezTo>
                    <a:pt x="35" y="21359"/>
                    <a:pt x="223" y="22821"/>
                    <a:pt x="120" y="23919"/>
                  </a:cubicBezTo>
                  <a:cubicBezTo>
                    <a:pt x="147" y="23861"/>
                    <a:pt x="169" y="23835"/>
                    <a:pt x="185" y="23835"/>
                  </a:cubicBezTo>
                  <a:cubicBezTo>
                    <a:pt x="277" y="23835"/>
                    <a:pt x="223" y="24623"/>
                    <a:pt x="258" y="24948"/>
                  </a:cubicBezTo>
                  <a:cubicBezTo>
                    <a:pt x="251" y="25097"/>
                    <a:pt x="227" y="25156"/>
                    <a:pt x="202" y="25156"/>
                  </a:cubicBezTo>
                  <a:cubicBezTo>
                    <a:pt x="191" y="25156"/>
                    <a:pt x="180" y="25144"/>
                    <a:pt x="169" y="25124"/>
                  </a:cubicBezTo>
                  <a:lnTo>
                    <a:pt x="169" y="25124"/>
                  </a:lnTo>
                  <a:cubicBezTo>
                    <a:pt x="191" y="25944"/>
                    <a:pt x="196" y="26371"/>
                    <a:pt x="146" y="27350"/>
                  </a:cubicBezTo>
                  <a:cubicBezTo>
                    <a:pt x="165" y="27802"/>
                    <a:pt x="262" y="27924"/>
                    <a:pt x="234" y="28469"/>
                  </a:cubicBezTo>
                  <a:cubicBezTo>
                    <a:pt x="111" y="28808"/>
                    <a:pt x="230" y="29605"/>
                    <a:pt x="184" y="30137"/>
                  </a:cubicBezTo>
                  <a:cubicBezTo>
                    <a:pt x="193" y="30126"/>
                    <a:pt x="202" y="30120"/>
                    <a:pt x="211" y="30120"/>
                  </a:cubicBezTo>
                  <a:cubicBezTo>
                    <a:pt x="304" y="30120"/>
                    <a:pt x="372" y="30728"/>
                    <a:pt x="330" y="31213"/>
                  </a:cubicBezTo>
                  <a:lnTo>
                    <a:pt x="180" y="31050"/>
                  </a:lnTo>
                  <a:lnTo>
                    <a:pt x="180" y="31050"/>
                  </a:lnTo>
                  <a:cubicBezTo>
                    <a:pt x="276" y="32746"/>
                    <a:pt x="106" y="35188"/>
                    <a:pt x="293" y="37174"/>
                  </a:cubicBezTo>
                  <a:lnTo>
                    <a:pt x="204" y="37322"/>
                  </a:lnTo>
                  <a:cubicBezTo>
                    <a:pt x="307" y="39371"/>
                    <a:pt x="199" y="41384"/>
                    <a:pt x="369" y="43356"/>
                  </a:cubicBezTo>
                  <a:cubicBezTo>
                    <a:pt x="321" y="43888"/>
                    <a:pt x="292" y="44738"/>
                    <a:pt x="292" y="45261"/>
                  </a:cubicBezTo>
                  <a:cubicBezTo>
                    <a:pt x="368" y="45980"/>
                    <a:pt x="359" y="46234"/>
                    <a:pt x="480" y="46724"/>
                  </a:cubicBezTo>
                  <a:cubicBezTo>
                    <a:pt x="487" y="46992"/>
                    <a:pt x="417" y="47156"/>
                    <a:pt x="386" y="47259"/>
                  </a:cubicBezTo>
                  <a:cubicBezTo>
                    <a:pt x="363" y="48161"/>
                    <a:pt x="240" y="49025"/>
                    <a:pt x="380" y="49749"/>
                  </a:cubicBezTo>
                  <a:lnTo>
                    <a:pt x="306" y="49777"/>
                  </a:lnTo>
                  <a:cubicBezTo>
                    <a:pt x="356" y="50248"/>
                    <a:pt x="414" y="50860"/>
                    <a:pt x="421" y="51454"/>
                  </a:cubicBezTo>
                  <a:lnTo>
                    <a:pt x="1266" y="51454"/>
                  </a:lnTo>
                  <a:cubicBezTo>
                    <a:pt x="1196" y="51261"/>
                    <a:pt x="1139" y="50890"/>
                    <a:pt x="1062" y="50890"/>
                  </a:cubicBezTo>
                  <a:cubicBezTo>
                    <a:pt x="1034" y="50890"/>
                    <a:pt x="1004" y="50936"/>
                    <a:pt x="970" y="51052"/>
                  </a:cubicBezTo>
                  <a:cubicBezTo>
                    <a:pt x="941" y="50854"/>
                    <a:pt x="902" y="50605"/>
                    <a:pt x="921" y="50400"/>
                  </a:cubicBezTo>
                  <a:lnTo>
                    <a:pt x="921" y="50400"/>
                  </a:lnTo>
                  <a:cubicBezTo>
                    <a:pt x="939" y="50436"/>
                    <a:pt x="954" y="50450"/>
                    <a:pt x="966" y="50450"/>
                  </a:cubicBezTo>
                  <a:cubicBezTo>
                    <a:pt x="1008" y="50450"/>
                    <a:pt x="1020" y="50284"/>
                    <a:pt x="1051" y="50284"/>
                  </a:cubicBezTo>
                  <a:cubicBezTo>
                    <a:pt x="1066" y="50284"/>
                    <a:pt x="1084" y="50319"/>
                    <a:pt x="1112" y="50421"/>
                  </a:cubicBezTo>
                  <a:lnTo>
                    <a:pt x="1113" y="50121"/>
                  </a:lnTo>
                  <a:lnTo>
                    <a:pt x="1244" y="50573"/>
                  </a:lnTo>
                  <a:cubicBezTo>
                    <a:pt x="1321" y="50241"/>
                    <a:pt x="1395" y="49688"/>
                    <a:pt x="1448" y="49510"/>
                  </a:cubicBezTo>
                  <a:cubicBezTo>
                    <a:pt x="1432" y="49368"/>
                    <a:pt x="1415" y="49334"/>
                    <a:pt x="1399" y="49334"/>
                  </a:cubicBezTo>
                  <a:cubicBezTo>
                    <a:pt x="1383" y="49334"/>
                    <a:pt x="1368" y="49366"/>
                    <a:pt x="1354" y="49366"/>
                  </a:cubicBezTo>
                  <a:cubicBezTo>
                    <a:pt x="1338" y="49366"/>
                    <a:pt x="1324" y="49324"/>
                    <a:pt x="1314" y="49143"/>
                  </a:cubicBezTo>
                  <a:lnTo>
                    <a:pt x="1314" y="49143"/>
                  </a:lnTo>
                  <a:cubicBezTo>
                    <a:pt x="1326" y="49179"/>
                    <a:pt x="1337" y="49194"/>
                    <a:pt x="1348" y="49194"/>
                  </a:cubicBezTo>
                  <a:cubicBezTo>
                    <a:pt x="1389" y="49194"/>
                    <a:pt x="1420" y="48962"/>
                    <a:pt x="1419" y="48786"/>
                  </a:cubicBezTo>
                  <a:lnTo>
                    <a:pt x="1419" y="48786"/>
                  </a:lnTo>
                  <a:cubicBezTo>
                    <a:pt x="1406" y="48923"/>
                    <a:pt x="1386" y="48977"/>
                    <a:pt x="1363" y="48977"/>
                  </a:cubicBezTo>
                  <a:cubicBezTo>
                    <a:pt x="1314" y="48977"/>
                    <a:pt x="1253" y="48707"/>
                    <a:pt x="1235" y="48511"/>
                  </a:cubicBezTo>
                  <a:cubicBezTo>
                    <a:pt x="1233" y="48105"/>
                    <a:pt x="1321" y="47773"/>
                    <a:pt x="1355" y="47773"/>
                  </a:cubicBezTo>
                  <a:cubicBezTo>
                    <a:pt x="1358" y="47773"/>
                    <a:pt x="1360" y="47776"/>
                    <a:pt x="1362" y="47781"/>
                  </a:cubicBezTo>
                  <a:lnTo>
                    <a:pt x="1438" y="48121"/>
                  </a:lnTo>
                  <a:cubicBezTo>
                    <a:pt x="1400" y="47914"/>
                    <a:pt x="1496" y="48030"/>
                    <a:pt x="1465" y="47734"/>
                  </a:cubicBezTo>
                  <a:cubicBezTo>
                    <a:pt x="1403" y="47640"/>
                    <a:pt x="1310" y="47435"/>
                    <a:pt x="1232" y="47325"/>
                  </a:cubicBezTo>
                  <a:cubicBezTo>
                    <a:pt x="1204" y="47045"/>
                    <a:pt x="1284" y="46845"/>
                    <a:pt x="1270" y="46746"/>
                  </a:cubicBezTo>
                  <a:lnTo>
                    <a:pt x="1270" y="46746"/>
                  </a:lnTo>
                  <a:lnTo>
                    <a:pt x="1337" y="47192"/>
                  </a:lnTo>
                  <a:cubicBezTo>
                    <a:pt x="1312" y="46605"/>
                    <a:pt x="1507" y="47067"/>
                    <a:pt x="1464" y="46463"/>
                  </a:cubicBezTo>
                  <a:lnTo>
                    <a:pt x="1378" y="46307"/>
                  </a:lnTo>
                  <a:cubicBezTo>
                    <a:pt x="1386" y="46233"/>
                    <a:pt x="1404" y="46183"/>
                    <a:pt x="1425" y="46183"/>
                  </a:cubicBezTo>
                  <a:cubicBezTo>
                    <a:pt x="1431" y="46183"/>
                    <a:pt x="1436" y="46186"/>
                    <a:pt x="1441" y="46193"/>
                  </a:cubicBezTo>
                  <a:cubicBezTo>
                    <a:pt x="1403" y="46062"/>
                    <a:pt x="1411" y="45790"/>
                    <a:pt x="1391" y="45660"/>
                  </a:cubicBezTo>
                  <a:lnTo>
                    <a:pt x="1448" y="45619"/>
                  </a:lnTo>
                  <a:cubicBezTo>
                    <a:pt x="1411" y="45369"/>
                    <a:pt x="1284" y="45053"/>
                    <a:pt x="1396" y="44748"/>
                  </a:cubicBezTo>
                  <a:lnTo>
                    <a:pt x="1396" y="44748"/>
                  </a:lnTo>
                  <a:cubicBezTo>
                    <a:pt x="1260" y="44988"/>
                    <a:pt x="1395" y="45053"/>
                    <a:pt x="1333" y="45483"/>
                  </a:cubicBezTo>
                  <a:cubicBezTo>
                    <a:pt x="1316" y="45526"/>
                    <a:pt x="1303" y="45545"/>
                    <a:pt x="1292" y="45545"/>
                  </a:cubicBezTo>
                  <a:cubicBezTo>
                    <a:pt x="1233" y="45545"/>
                    <a:pt x="1236" y="45042"/>
                    <a:pt x="1223" y="44960"/>
                  </a:cubicBezTo>
                  <a:lnTo>
                    <a:pt x="1223" y="44960"/>
                  </a:lnTo>
                  <a:cubicBezTo>
                    <a:pt x="1226" y="44961"/>
                    <a:pt x="1228" y="44961"/>
                    <a:pt x="1231" y="44961"/>
                  </a:cubicBezTo>
                  <a:cubicBezTo>
                    <a:pt x="1364" y="44961"/>
                    <a:pt x="1237" y="44306"/>
                    <a:pt x="1238" y="44008"/>
                  </a:cubicBezTo>
                  <a:cubicBezTo>
                    <a:pt x="1290" y="43832"/>
                    <a:pt x="1314" y="43677"/>
                    <a:pt x="1346" y="43569"/>
                  </a:cubicBezTo>
                  <a:lnTo>
                    <a:pt x="1248" y="43450"/>
                  </a:lnTo>
                  <a:cubicBezTo>
                    <a:pt x="1437" y="43337"/>
                    <a:pt x="1205" y="42845"/>
                    <a:pt x="1264" y="42499"/>
                  </a:cubicBezTo>
                  <a:lnTo>
                    <a:pt x="1264" y="42499"/>
                  </a:lnTo>
                  <a:cubicBezTo>
                    <a:pt x="1289" y="42575"/>
                    <a:pt x="1317" y="42613"/>
                    <a:pt x="1343" y="42613"/>
                  </a:cubicBezTo>
                  <a:cubicBezTo>
                    <a:pt x="1378" y="42613"/>
                    <a:pt x="1409" y="42546"/>
                    <a:pt x="1424" y="42408"/>
                  </a:cubicBezTo>
                  <a:lnTo>
                    <a:pt x="1424" y="42408"/>
                  </a:lnTo>
                  <a:cubicBezTo>
                    <a:pt x="1401" y="42461"/>
                    <a:pt x="1381" y="42483"/>
                    <a:pt x="1364" y="42483"/>
                  </a:cubicBezTo>
                  <a:cubicBezTo>
                    <a:pt x="1277" y="42483"/>
                    <a:pt x="1239" y="41966"/>
                    <a:pt x="1169" y="41966"/>
                  </a:cubicBezTo>
                  <a:cubicBezTo>
                    <a:pt x="1164" y="41966"/>
                    <a:pt x="1159" y="41968"/>
                    <a:pt x="1154" y="41974"/>
                  </a:cubicBezTo>
                  <a:cubicBezTo>
                    <a:pt x="1169" y="41789"/>
                    <a:pt x="1191" y="41728"/>
                    <a:pt x="1217" y="41728"/>
                  </a:cubicBezTo>
                  <a:cubicBezTo>
                    <a:pt x="1268" y="41728"/>
                    <a:pt x="1336" y="41964"/>
                    <a:pt x="1397" y="41964"/>
                  </a:cubicBezTo>
                  <a:cubicBezTo>
                    <a:pt x="1409" y="41964"/>
                    <a:pt x="1420" y="41955"/>
                    <a:pt x="1431" y="41935"/>
                  </a:cubicBezTo>
                  <a:cubicBezTo>
                    <a:pt x="1323" y="41629"/>
                    <a:pt x="1502" y="41248"/>
                    <a:pt x="1361" y="41046"/>
                  </a:cubicBezTo>
                  <a:lnTo>
                    <a:pt x="1361" y="41046"/>
                  </a:lnTo>
                  <a:cubicBezTo>
                    <a:pt x="1349" y="41177"/>
                    <a:pt x="1336" y="41225"/>
                    <a:pt x="1322" y="41225"/>
                  </a:cubicBezTo>
                  <a:cubicBezTo>
                    <a:pt x="1290" y="41225"/>
                    <a:pt x="1254" y="40949"/>
                    <a:pt x="1210" y="40883"/>
                  </a:cubicBezTo>
                  <a:cubicBezTo>
                    <a:pt x="1214" y="40695"/>
                    <a:pt x="1222" y="40643"/>
                    <a:pt x="1234" y="40643"/>
                  </a:cubicBezTo>
                  <a:cubicBezTo>
                    <a:pt x="1247" y="40643"/>
                    <a:pt x="1264" y="40716"/>
                    <a:pt x="1284" y="40716"/>
                  </a:cubicBezTo>
                  <a:cubicBezTo>
                    <a:pt x="1296" y="40716"/>
                    <a:pt x="1310" y="40685"/>
                    <a:pt x="1323" y="40580"/>
                  </a:cubicBezTo>
                  <a:cubicBezTo>
                    <a:pt x="1310" y="40423"/>
                    <a:pt x="1257" y="40234"/>
                    <a:pt x="1212" y="40234"/>
                  </a:cubicBezTo>
                  <a:cubicBezTo>
                    <a:pt x="1189" y="40234"/>
                    <a:pt x="1168" y="40281"/>
                    <a:pt x="1155" y="40402"/>
                  </a:cubicBezTo>
                  <a:cubicBezTo>
                    <a:pt x="1185" y="40076"/>
                    <a:pt x="1050" y="39706"/>
                    <a:pt x="1136" y="39339"/>
                  </a:cubicBezTo>
                  <a:cubicBezTo>
                    <a:pt x="1144" y="39327"/>
                    <a:pt x="1150" y="39321"/>
                    <a:pt x="1156" y="39321"/>
                  </a:cubicBezTo>
                  <a:cubicBezTo>
                    <a:pt x="1210" y="39321"/>
                    <a:pt x="1190" y="39847"/>
                    <a:pt x="1223" y="39847"/>
                  </a:cubicBezTo>
                  <a:cubicBezTo>
                    <a:pt x="1227" y="39847"/>
                    <a:pt x="1233" y="39836"/>
                    <a:pt x="1240" y="39812"/>
                  </a:cubicBezTo>
                  <a:cubicBezTo>
                    <a:pt x="1248" y="39034"/>
                    <a:pt x="1023" y="39422"/>
                    <a:pt x="994" y="38699"/>
                  </a:cubicBezTo>
                  <a:cubicBezTo>
                    <a:pt x="979" y="38791"/>
                    <a:pt x="956" y="38829"/>
                    <a:pt x="928" y="38829"/>
                  </a:cubicBezTo>
                  <a:cubicBezTo>
                    <a:pt x="863" y="38829"/>
                    <a:pt x="775" y="38608"/>
                    <a:pt x="738" y="38363"/>
                  </a:cubicBezTo>
                  <a:cubicBezTo>
                    <a:pt x="748" y="38148"/>
                    <a:pt x="757" y="38073"/>
                    <a:pt x="766" y="38073"/>
                  </a:cubicBezTo>
                  <a:cubicBezTo>
                    <a:pt x="787" y="38073"/>
                    <a:pt x="811" y="38459"/>
                    <a:pt x="866" y="38459"/>
                  </a:cubicBezTo>
                  <a:cubicBezTo>
                    <a:pt x="877" y="38459"/>
                    <a:pt x="889" y="38443"/>
                    <a:pt x="903" y="38406"/>
                  </a:cubicBezTo>
                  <a:lnTo>
                    <a:pt x="887" y="38087"/>
                  </a:lnTo>
                  <a:cubicBezTo>
                    <a:pt x="908" y="38024"/>
                    <a:pt x="929" y="37998"/>
                    <a:pt x="949" y="37998"/>
                  </a:cubicBezTo>
                  <a:cubicBezTo>
                    <a:pt x="1050" y="37998"/>
                    <a:pt x="1128" y="38689"/>
                    <a:pt x="1214" y="38689"/>
                  </a:cubicBezTo>
                  <a:cubicBezTo>
                    <a:pt x="1230" y="38689"/>
                    <a:pt x="1247" y="38665"/>
                    <a:pt x="1264" y="38608"/>
                  </a:cubicBezTo>
                  <a:lnTo>
                    <a:pt x="1211" y="38260"/>
                  </a:lnTo>
                  <a:lnTo>
                    <a:pt x="1211" y="38260"/>
                  </a:lnTo>
                  <a:cubicBezTo>
                    <a:pt x="1239" y="38311"/>
                    <a:pt x="1282" y="38374"/>
                    <a:pt x="1321" y="38374"/>
                  </a:cubicBezTo>
                  <a:cubicBezTo>
                    <a:pt x="1341" y="38374"/>
                    <a:pt x="1361" y="38356"/>
                    <a:pt x="1376" y="38306"/>
                  </a:cubicBezTo>
                  <a:cubicBezTo>
                    <a:pt x="1269" y="38217"/>
                    <a:pt x="1350" y="37496"/>
                    <a:pt x="1323" y="37433"/>
                  </a:cubicBezTo>
                  <a:cubicBezTo>
                    <a:pt x="1315" y="37427"/>
                    <a:pt x="1308" y="37424"/>
                    <a:pt x="1303" y="37424"/>
                  </a:cubicBezTo>
                  <a:cubicBezTo>
                    <a:pt x="1258" y="37424"/>
                    <a:pt x="1330" y="37664"/>
                    <a:pt x="1292" y="37664"/>
                  </a:cubicBezTo>
                  <a:cubicBezTo>
                    <a:pt x="1289" y="37664"/>
                    <a:pt x="1284" y="37662"/>
                    <a:pt x="1279" y="37658"/>
                  </a:cubicBezTo>
                  <a:cubicBezTo>
                    <a:pt x="1254" y="37289"/>
                    <a:pt x="1104" y="37126"/>
                    <a:pt x="1162" y="36558"/>
                  </a:cubicBezTo>
                  <a:lnTo>
                    <a:pt x="1162" y="36558"/>
                  </a:lnTo>
                  <a:cubicBezTo>
                    <a:pt x="1179" y="36645"/>
                    <a:pt x="1197" y="36674"/>
                    <a:pt x="1214" y="36674"/>
                  </a:cubicBezTo>
                  <a:cubicBezTo>
                    <a:pt x="1249" y="36674"/>
                    <a:pt x="1284" y="36543"/>
                    <a:pt x="1315" y="36543"/>
                  </a:cubicBezTo>
                  <a:cubicBezTo>
                    <a:pt x="1323" y="36543"/>
                    <a:pt x="1330" y="36550"/>
                    <a:pt x="1337" y="36567"/>
                  </a:cubicBezTo>
                  <a:cubicBezTo>
                    <a:pt x="1374" y="36291"/>
                    <a:pt x="1229" y="36481"/>
                    <a:pt x="1279" y="36085"/>
                  </a:cubicBezTo>
                  <a:lnTo>
                    <a:pt x="1279" y="36085"/>
                  </a:lnTo>
                  <a:lnTo>
                    <a:pt x="1334" y="36129"/>
                  </a:lnTo>
                  <a:cubicBezTo>
                    <a:pt x="1349" y="34653"/>
                    <a:pt x="1341" y="32811"/>
                    <a:pt x="1119" y="31541"/>
                  </a:cubicBezTo>
                  <a:cubicBezTo>
                    <a:pt x="1209" y="31308"/>
                    <a:pt x="1218" y="30832"/>
                    <a:pt x="1280" y="30095"/>
                  </a:cubicBezTo>
                  <a:lnTo>
                    <a:pt x="1280" y="30095"/>
                  </a:lnTo>
                  <a:cubicBezTo>
                    <a:pt x="1271" y="30197"/>
                    <a:pt x="1258" y="30237"/>
                    <a:pt x="1245" y="30237"/>
                  </a:cubicBezTo>
                  <a:cubicBezTo>
                    <a:pt x="1216" y="30237"/>
                    <a:pt x="1184" y="30051"/>
                    <a:pt x="1176" y="29925"/>
                  </a:cubicBezTo>
                  <a:lnTo>
                    <a:pt x="1280" y="29571"/>
                  </a:lnTo>
                  <a:cubicBezTo>
                    <a:pt x="1342" y="29140"/>
                    <a:pt x="1242" y="28578"/>
                    <a:pt x="1184" y="28180"/>
                  </a:cubicBezTo>
                  <a:cubicBezTo>
                    <a:pt x="1204" y="28110"/>
                    <a:pt x="1232" y="28088"/>
                    <a:pt x="1260" y="28068"/>
                  </a:cubicBezTo>
                  <a:cubicBezTo>
                    <a:pt x="1328" y="27686"/>
                    <a:pt x="1201" y="27670"/>
                    <a:pt x="1178" y="27523"/>
                  </a:cubicBezTo>
                  <a:lnTo>
                    <a:pt x="1252" y="27273"/>
                  </a:lnTo>
                  <a:lnTo>
                    <a:pt x="1181" y="27218"/>
                  </a:lnTo>
                  <a:cubicBezTo>
                    <a:pt x="1140" y="26852"/>
                    <a:pt x="1155" y="26372"/>
                    <a:pt x="1258" y="26372"/>
                  </a:cubicBezTo>
                  <a:cubicBezTo>
                    <a:pt x="1263" y="26372"/>
                    <a:pt x="1269" y="26373"/>
                    <a:pt x="1274" y="26376"/>
                  </a:cubicBezTo>
                  <a:cubicBezTo>
                    <a:pt x="1260" y="26276"/>
                    <a:pt x="1245" y="26177"/>
                    <a:pt x="1227" y="26177"/>
                  </a:cubicBezTo>
                  <a:cubicBezTo>
                    <a:pt x="1219" y="26177"/>
                    <a:pt x="1210" y="26197"/>
                    <a:pt x="1200" y="26245"/>
                  </a:cubicBezTo>
                  <a:cubicBezTo>
                    <a:pt x="1265" y="25846"/>
                    <a:pt x="1264" y="24824"/>
                    <a:pt x="1225" y="24146"/>
                  </a:cubicBezTo>
                  <a:lnTo>
                    <a:pt x="1225" y="24146"/>
                  </a:lnTo>
                  <a:cubicBezTo>
                    <a:pt x="1194" y="24473"/>
                    <a:pt x="1159" y="24445"/>
                    <a:pt x="1084" y="24473"/>
                  </a:cubicBezTo>
                  <a:cubicBezTo>
                    <a:pt x="959" y="24372"/>
                    <a:pt x="1108" y="24318"/>
                    <a:pt x="1035" y="24040"/>
                  </a:cubicBezTo>
                  <a:cubicBezTo>
                    <a:pt x="1065" y="24036"/>
                    <a:pt x="1097" y="23901"/>
                    <a:pt x="1124" y="23901"/>
                  </a:cubicBezTo>
                  <a:cubicBezTo>
                    <a:pt x="1139" y="23901"/>
                    <a:pt x="1152" y="23939"/>
                    <a:pt x="1164" y="24056"/>
                  </a:cubicBezTo>
                  <a:cubicBezTo>
                    <a:pt x="1324" y="23135"/>
                    <a:pt x="1195" y="21851"/>
                    <a:pt x="1228" y="20695"/>
                  </a:cubicBezTo>
                  <a:cubicBezTo>
                    <a:pt x="1208" y="20461"/>
                    <a:pt x="1188" y="20534"/>
                    <a:pt x="1155" y="20420"/>
                  </a:cubicBezTo>
                  <a:cubicBezTo>
                    <a:pt x="1281" y="19690"/>
                    <a:pt x="1148" y="18796"/>
                    <a:pt x="1203" y="18009"/>
                  </a:cubicBezTo>
                  <a:lnTo>
                    <a:pt x="1203" y="18009"/>
                  </a:lnTo>
                  <a:cubicBezTo>
                    <a:pt x="1192" y="18048"/>
                    <a:pt x="1176" y="18066"/>
                    <a:pt x="1158" y="18066"/>
                  </a:cubicBezTo>
                  <a:cubicBezTo>
                    <a:pt x="1093" y="18066"/>
                    <a:pt x="1003" y="17840"/>
                    <a:pt x="1001" y="17499"/>
                  </a:cubicBezTo>
                  <a:cubicBezTo>
                    <a:pt x="897" y="17021"/>
                    <a:pt x="1145" y="17307"/>
                    <a:pt x="1207" y="16875"/>
                  </a:cubicBezTo>
                  <a:cubicBezTo>
                    <a:pt x="1159" y="16662"/>
                    <a:pt x="1146" y="16258"/>
                    <a:pt x="1153" y="16088"/>
                  </a:cubicBezTo>
                  <a:lnTo>
                    <a:pt x="1153" y="16088"/>
                  </a:lnTo>
                  <a:lnTo>
                    <a:pt x="1170" y="16101"/>
                  </a:lnTo>
                  <a:cubicBezTo>
                    <a:pt x="1115" y="15839"/>
                    <a:pt x="1083" y="15423"/>
                    <a:pt x="1132" y="15110"/>
                  </a:cubicBezTo>
                  <a:lnTo>
                    <a:pt x="1132" y="15110"/>
                  </a:lnTo>
                  <a:lnTo>
                    <a:pt x="1138" y="15159"/>
                  </a:lnTo>
                  <a:cubicBezTo>
                    <a:pt x="1148" y="14903"/>
                    <a:pt x="1212" y="14607"/>
                    <a:pt x="1204" y="14339"/>
                  </a:cubicBezTo>
                  <a:cubicBezTo>
                    <a:pt x="1109" y="14218"/>
                    <a:pt x="1167" y="13565"/>
                    <a:pt x="1081" y="13407"/>
                  </a:cubicBezTo>
                  <a:cubicBezTo>
                    <a:pt x="1085" y="13394"/>
                    <a:pt x="1089" y="13393"/>
                    <a:pt x="1093" y="13393"/>
                  </a:cubicBezTo>
                  <a:cubicBezTo>
                    <a:pt x="1094" y="13393"/>
                    <a:pt x="1094" y="13393"/>
                    <a:pt x="1095" y="13393"/>
                  </a:cubicBezTo>
                  <a:cubicBezTo>
                    <a:pt x="1101" y="13393"/>
                    <a:pt x="1108" y="13392"/>
                    <a:pt x="1120" y="13352"/>
                  </a:cubicBezTo>
                  <a:lnTo>
                    <a:pt x="1038" y="13329"/>
                  </a:lnTo>
                  <a:lnTo>
                    <a:pt x="1084" y="12798"/>
                  </a:lnTo>
                  <a:cubicBezTo>
                    <a:pt x="1117" y="12913"/>
                    <a:pt x="1154" y="12941"/>
                    <a:pt x="1175" y="13090"/>
                  </a:cubicBezTo>
                  <a:cubicBezTo>
                    <a:pt x="1232" y="12523"/>
                    <a:pt x="1099" y="12899"/>
                    <a:pt x="1054" y="12599"/>
                  </a:cubicBezTo>
                  <a:cubicBezTo>
                    <a:pt x="995" y="12202"/>
                    <a:pt x="1077" y="12225"/>
                    <a:pt x="1112" y="12033"/>
                  </a:cubicBezTo>
                  <a:lnTo>
                    <a:pt x="1112" y="12033"/>
                  </a:lnTo>
                  <a:cubicBezTo>
                    <a:pt x="1153" y="12197"/>
                    <a:pt x="1092" y="12324"/>
                    <a:pt x="1108" y="12423"/>
                  </a:cubicBezTo>
                  <a:cubicBezTo>
                    <a:pt x="1120" y="12467"/>
                    <a:pt x="1129" y="12485"/>
                    <a:pt x="1135" y="12485"/>
                  </a:cubicBezTo>
                  <a:cubicBezTo>
                    <a:pt x="1161" y="12485"/>
                    <a:pt x="1142" y="12182"/>
                    <a:pt x="1181" y="12175"/>
                  </a:cubicBezTo>
                  <a:cubicBezTo>
                    <a:pt x="1184" y="12090"/>
                    <a:pt x="1084" y="12054"/>
                    <a:pt x="1102" y="11764"/>
                  </a:cubicBezTo>
                  <a:cubicBezTo>
                    <a:pt x="1112" y="11525"/>
                    <a:pt x="1089" y="10986"/>
                    <a:pt x="1162" y="10986"/>
                  </a:cubicBezTo>
                  <a:cubicBezTo>
                    <a:pt x="1167" y="10986"/>
                    <a:pt x="1171" y="10988"/>
                    <a:pt x="1176" y="10992"/>
                  </a:cubicBezTo>
                  <a:cubicBezTo>
                    <a:pt x="1129" y="10776"/>
                    <a:pt x="1138" y="10523"/>
                    <a:pt x="1097" y="10360"/>
                  </a:cubicBezTo>
                  <a:cubicBezTo>
                    <a:pt x="1082" y="10566"/>
                    <a:pt x="1059" y="10940"/>
                    <a:pt x="1002" y="10984"/>
                  </a:cubicBezTo>
                  <a:cubicBezTo>
                    <a:pt x="989" y="10798"/>
                    <a:pt x="966" y="10431"/>
                    <a:pt x="1005" y="10372"/>
                  </a:cubicBezTo>
                  <a:lnTo>
                    <a:pt x="1024" y="10496"/>
                  </a:lnTo>
                  <a:cubicBezTo>
                    <a:pt x="1011" y="10357"/>
                    <a:pt x="1021" y="10031"/>
                    <a:pt x="987" y="10031"/>
                  </a:cubicBezTo>
                  <a:cubicBezTo>
                    <a:pt x="979" y="10031"/>
                    <a:pt x="969" y="10048"/>
                    <a:pt x="956" y="10091"/>
                  </a:cubicBezTo>
                  <a:lnTo>
                    <a:pt x="1065" y="9724"/>
                  </a:lnTo>
                  <a:cubicBezTo>
                    <a:pt x="997" y="9580"/>
                    <a:pt x="1001" y="9189"/>
                    <a:pt x="984" y="8871"/>
                  </a:cubicBezTo>
                  <a:cubicBezTo>
                    <a:pt x="987" y="8871"/>
                    <a:pt x="989" y="8870"/>
                    <a:pt x="992" y="8870"/>
                  </a:cubicBezTo>
                  <a:cubicBezTo>
                    <a:pt x="1032" y="8870"/>
                    <a:pt x="1073" y="8914"/>
                    <a:pt x="1108" y="8914"/>
                  </a:cubicBezTo>
                  <a:cubicBezTo>
                    <a:pt x="1153" y="8914"/>
                    <a:pt x="1188" y="8843"/>
                    <a:pt x="1200" y="8519"/>
                  </a:cubicBezTo>
                  <a:lnTo>
                    <a:pt x="1108" y="8007"/>
                  </a:lnTo>
                  <a:cubicBezTo>
                    <a:pt x="1100" y="7785"/>
                    <a:pt x="1113" y="7698"/>
                    <a:pt x="1148" y="7698"/>
                  </a:cubicBezTo>
                  <a:cubicBezTo>
                    <a:pt x="1155" y="7698"/>
                    <a:pt x="1164" y="7702"/>
                    <a:pt x="1173" y="7709"/>
                  </a:cubicBezTo>
                  <a:cubicBezTo>
                    <a:pt x="1225" y="6788"/>
                    <a:pt x="921" y="6766"/>
                    <a:pt x="1002" y="6041"/>
                  </a:cubicBezTo>
                  <a:lnTo>
                    <a:pt x="1002" y="6041"/>
                  </a:lnTo>
                  <a:cubicBezTo>
                    <a:pt x="1036" y="6139"/>
                    <a:pt x="1061" y="6180"/>
                    <a:pt x="1079" y="6180"/>
                  </a:cubicBezTo>
                  <a:cubicBezTo>
                    <a:pt x="1119" y="6180"/>
                    <a:pt x="1130" y="5990"/>
                    <a:pt x="1151" y="5768"/>
                  </a:cubicBezTo>
                  <a:cubicBezTo>
                    <a:pt x="1132" y="5754"/>
                    <a:pt x="1096" y="5724"/>
                    <a:pt x="1092" y="5590"/>
                  </a:cubicBezTo>
                  <a:lnTo>
                    <a:pt x="1092" y="5590"/>
                  </a:lnTo>
                  <a:cubicBezTo>
                    <a:pt x="1043" y="5683"/>
                    <a:pt x="1168" y="5780"/>
                    <a:pt x="1094" y="6030"/>
                  </a:cubicBezTo>
                  <a:cubicBezTo>
                    <a:pt x="1088" y="6037"/>
                    <a:pt x="1083" y="6040"/>
                    <a:pt x="1078" y="6040"/>
                  </a:cubicBezTo>
                  <a:cubicBezTo>
                    <a:pt x="1031" y="6040"/>
                    <a:pt x="1048" y="5718"/>
                    <a:pt x="1027" y="5582"/>
                  </a:cubicBezTo>
                  <a:cubicBezTo>
                    <a:pt x="1263" y="4939"/>
                    <a:pt x="1085" y="3441"/>
                    <a:pt x="1196" y="2394"/>
                  </a:cubicBezTo>
                  <a:lnTo>
                    <a:pt x="1196" y="2394"/>
                  </a:lnTo>
                  <a:cubicBezTo>
                    <a:pt x="1188" y="2398"/>
                    <a:pt x="1181" y="2400"/>
                    <a:pt x="1174" y="2400"/>
                  </a:cubicBezTo>
                  <a:cubicBezTo>
                    <a:pt x="1076" y="2400"/>
                    <a:pt x="1155" y="1913"/>
                    <a:pt x="1110" y="1714"/>
                  </a:cubicBezTo>
                  <a:lnTo>
                    <a:pt x="1110" y="1714"/>
                  </a:lnTo>
                  <a:cubicBezTo>
                    <a:pt x="1116" y="1717"/>
                    <a:pt x="1122" y="1718"/>
                    <a:pt x="1127" y="1718"/>
                  </a:cubicBezTo>
                  <a:cubicBezTo>
                    <a:pt x="1231" y="1718"/>
                    <a:pt x="1089" y="1112"/>
                    <a:pt x="1168" y="840"/>
                  </a:cubicBezTo>
                  <a:lnTo>
                    <a:pt x="1168" y="840"/>
                  </a:lnTo>
                  <a:lnTo>
                    <a:pt x="1035" y="998"/>
                  </a:lnTo>
                  <a:cubicBezTo>
                    <a:pt x="1084" y="588"/>
                    <a:pt x="986"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a:off x="4540513" y="-42325"/>
              <a:ext cx="62974" cy="2150134"/>
            </a:xfrm>
            <a:custGeom>
              <a:avLst/>
              <a:gdLst/>
              <a:ahLst/>
              <a:cxnLst/>
              <a:rect l="l" t="t" r="r" b="b"/>
              <a:pathLst>
                <a:path w="1507" h="51454" extrusionOk="0">
                  <a:moveTo>
                    <a:pt x="162" y="1"/>
                  </a:moveTo>
                  <a:cubicBezTo>
                    <a:pt x="143" y="600"/>
                    <a:pt x="99" y="1174"/>
                    <a:pt x="157" y="1562"/>
                  </a:cubicBezTo>
                  <a:cubicBezTo>
                    <a:pt x="150" y="1545"/>
                    <a:pt x="143" y="1538"/>
                    <a:pt x="137" y="1538"/>
                  </a:cubicBezTo>
                  <a:cubicBezTo>
                    <a:pt x="91" y="1538"/>
                    <a:pt x="101" y="1980"/>
                    <a:pt x="71" y="2150"/>
                  </a:cubicBezTo>
                  <a:cubicBezTo>
                    <a:pt x="278" y="2796"/>
                    <a:pt x="0" y="3886"/>
                    <a:pt x="138" y="4694"/>
                  </a:cubicBezTo>
                  <a:lnTo>
                    <a:pt x="101" y="4668"/>
                  </a:lnTo>
                  <a:lnTo>
                    <a:pt x="101" y="4668"/>
                  </a:lnTo>
                  <a:cubicBezTo>
                    <a:pt x="117" y="7084"/>
                    <a:pt x="70" y="9716"/>
                    <a:pt x="164" y="12237"/>
                  </a:cubicBezTo>
                  <a:cubicBezTo>
                    <a:pt x="187" y="13656"/>
                    <a:pt x="2" y="15255"/>
                    <a:pt x="94" y="16816"/>
                  </a:cubicBezTo>
                  <a:cubicBezTo>
                    <a:pt x="120" y="17101"/>
                    <a:pt x="166" y="16874"/>
                    <a:pt x="185" y="17106"/>
                  </a:cubicBezTo>
                  <a:cubicBezTo>
                    <a:pt x="183" y="17246"/>
                    <a:pt x="175" y="17285"/>
                    <a:pt x="163" y="17285"/>
                  </a:cubicBezTo>
                  <a:cubicBezTo>
                    <a:pt x="148" y="17285"/>
                    <a:pt x="128" y="17218"/>
                    <a:pt x="112" y="17218"/>
                  </a:cubicBezTo>
                  <a:cubicBezTo>
                    <a:pt x="106" y="17218"/>
                    <a:pt x="101" y="17228"/>
                    <a:pt x="97" y="17255"/>
                  </a:cubicBezTo>
                  <a:cubicBezTo>
                    <a:pt x="180" y="18023"/>
                    <a:pt x="79" y="19036"/>
                    <a:pt x="82" y="19999"/>
                  </a:cubicBezTo>
                  <a:cubicBezTo>
                    <a:pt x="111" y="20097"/>
                    <a:pt x="121" y="20309"/>
                    <a:pt x="155" y="20309"/>
                  </a:cubicBezTo>
                  <a:cubicBezTo>
                    <a:pt x="161" y="20309"/>
                    <a:pt x="167" y="20304"/>
                    <a:pt x="174" y="20291"/>
                  </a:cubicBezTo>
                  <a:lnTo>
                    <a:pt x="174" y="20291"/>
                  </a:lnTo>
                  <a:cubicBezTo>
                    <a:pt x="33" y="21359"/>
                    <a:pt x="222" y="22821"/>
                    <a:pt x="118" y="23919"/>
                  </a:cubicBezTo>
                  <a:cubicBezTo>
                    <a:pt x="146" y="23861"/>
                    <a:pt x="167" y="23835"/>
                    <a:pt x="183" y="23835"/>
                  </a:cubicBezTo>
                  <a:cubicBezTo>
                    <a:pt x="275" y="23835"/>
                    <a:pt x="222" y="24623"/>
                    <a:pt x="256" y="24948"/>
                  </a:cubicBezTo>
                  <a:cubicBezTo>
                    <a:pt x="250" y="25097"/>
                    <a:pt x="226" y="25156"/>
                    <a:pt x="201" y="25156"/>
                  </a:cubicBezTo>
                  <a:cubicBezTo>
                    <a:pt x="190" y="25156"/>
                    <a:pt x="178" y="25144"/>
                    <a:pt x="168" y="25124"/>
                  </a:cubicBezTo>
                  <a:lnTo>
                    <a:pt x="168" y="25124"/>
                  </a:lnTo>
                  <a:cubicBezTo>
                    <a:pt x="189" y="25944"/>
                    <a:pt x="195" y="26371"/>
                    <a:pt x="144" y="27350"/>
                  </a:cubicBezTo>
                  <a:cubicBezTo>
                    <a:pt x="164" y="27802"/>
                    <a:pt x="261" y="27924"/>
                    <a:pt x="232" y="28469"/>
                  </a:cubicBezTo>
                  <a:cubicBezTo>
                    <a:pt x="110" y="28808"/>
                    <a:pt x="228" y="29605"/>
                    <a:pt x="183" y="30137"/>
                  </a:cubicBezTo>
                  <a:cubicBezTo>
                    <a:pt x="192" y="30126"/>
                    <a:pt x="201" y="30120"/>
                    <a:pt x="210" y="30120"/>
                  </a:cubicBezTo>
                  <a:cubicBezTo>
                    <a:pt x="303" y="30120"/>
                    <a:pt x="371" y="30728"/>
                    <a:pt x="328" y="31213"/>
                  </a:cubicBezTo>
                  <a:lnTo>
                    <a:pt x="179" y="31050"/>
                  </a:lnTo>
                  <a:lnTo>
                    <a:pt x="179" y="31050"/>
                  </a:lnTo>
                  <a:cubicBezTo>
                    <a:pt x="275" y="32746"/>
                    <a:pt x="104" y="35188"/>
                    <a:pt x="292" y="37174"/>
                  </a:cubicBezTo>
                  <a:lnTo>
                    <a:pt x="204" y="37322"/>
                  </a:lnTo>
                  <a:cubicBezTo>
                    <a:pt x="305" y="39371"/>
                    <a:pt x="199" y="41384"/>
                    <a:pt x="367" y="43356"/>
                  </a:cubicBezTo>
                  <a:cubicBezTo>
                    <a:pt x="320" y="43888"/>
                    <a:pt x="291" y="44738"/>
                    <a:pt x="291" y="45261"/>
                  </a:cubicBezTo>
                  <a:cubicBezTo>
                    <a:pt x="366" y="45980"/>
                    <a:pt x="358" y="46234"/>
                    <a:pt x="478" y="46724"/>
                  </a:cubicBezTo>
                  <a:cubicBezTo>
                    <a:pt x="486" y="46992"/>
                    <a:pt x="415" y="47156"/>
                    <a:pt x="386" y="47259"/>
                  </a:cubicBezTo>
                  <a:cubicBezTo>
                    <a:pt x="362" y="48161"/>
                    <a:pt x="239" y="49025"/>
                    <a:pt x="379" y="49749"/>
                  </a:cubicBezTo>
                  <a:lnTo>
                    <a:pt x="304" y="49777"/>
                  </a:lnTo>
                  <a:cubicBezTo>
                    <a:pt x="356" y="50248"/>
                    <a:pt x="412" y="50860"/>
                    <a:pt x="421" y="51454"/>
                  </a:cubicBezTo>
                  <a:lnTo>
                    <a:pt x="1265" y="51454"/>
                  </a:lnTo>
                  <a:cubicBezTo>
                    <a:pt x="1195" y="51261"/>
                    <a:pt x="1138" y="50890"/>
                    <a:pt x="1060" y="50890"/>
                  </a:cubicBezTo>
                  <a:cubicBezTo>
                    <a:pt x="1033" y="50890"/>
                    <a:pt x="1002" y="50936"/>
                    <a:pt x="968" y="51052"/>
                  </a:cubicBezTo>
                  <a:cubicBezTo>
                    <a:pt x="939" y="50854"/>
                    <a:pt x="900" y="50605"/>
                    <a:pt x="919" y="50400"/>
                  </a:cubicBezTo>
                  <a:lnTo>
                    <a:pt x="919" y="50400"/>
                  </a:lnTo>
                  <a:cubicBezTo>
                    <a:pt x="937" y="50436"/>
                    <a:pt x="952" y="50450"/>
                    <a:pt x="964" y="50450"/>
                  </a:cubicBezTo>
                  <a:cubicBezTo>
                    <a:pt x="1006" y="50450"/>
                    <a:pt x="1018" y="50284"/>
                    <a:pt x="1050" y="50284"/>
                  </a:cubicBezTo>
                  <a:cubicBezTo>
                    <a:pt x="1064" y="50284"/>
                    <a:pt x="1083" y="50319"/>
                    <a:pt x="1111" y="50421"/>
                  </a:cubicBezTo>
                  <a:lnTo>
                    <a:pt x="1112" y="50121"/>
                  </a:lnTo>
                  <a:lnTo>
                    <a:pt x="1244" y="50573"/>
                  </a:lnTo>
                  <a:cubicBezTo>
                    <a:pt x="1320" y="50241"/>
                    <a:pt x="1395" y="49688"/>
                    <a:pt x="1447" y="49510"/>
                  </a:cubicBezTo>
                  <a:cubicBezTo>
                    <a:pt x="1431" y="49368"/>
                    <a:pt x="1414" y="49334"/>
                    <a:pt x="1398" y="49334"/>
                  </a:cubicBezTo>
                  <a:cubicBezTo>
                    <a:pt x="1382" y="49334"/>
                    <a:pt x="1366" y="49366"/>
                    <a:pt x="1353" y="49366"/>
                  </a:cubicBezTo>
                  <a:cubicBezTo>
                    <a:pt x="1337" y="49366"/>
                    <a:pt x="1323" y="49324"/>
                    <a:pt x="1313" y="49143"/>
                  </a:cubicBezTo>
                  <a:lnTo>
                    <a:pt x="1313" y="49143"/>
                  </a:lnTo>
                  <a:cubicBezTo>
                    <a:pt x="1325" y="49179"/>
                    <a:pt x="1337" y="49194"/>
                    <a:pt x="1347" y="49194"/>
                  </a:cubicBezTo>
                  <a:cubicBezTo>
                    <a:pt x="1389" y="49194"/>
                    <a:pt x="1419" y="48962"/>
                    <a:pt x="1418" y="48786"/>
                  </a:cubicBezTo>
                  <a:lnTo>
                    <a:pt x="1418" y="48786"/>
                  </a:lnTo>
                  <a:cubicBezTo>
                    <a:pt x="1405" y="48923"/>
                    <a:pt x="1385" y="48977"/>
                    <a:pt x="1363" y="48977"/>
                  </a:cubicBezTo>
                  <a:cubicBezTo>
                    <a:pt x="1313" y="48977"/>
                    <a:pt x="1252" y="48707"/>
                    <a:pt x="1233" y="48511"/>
                  </a:cubicBezTo>
                  <a:cubicBezTo>
                    <a:pt x="1231" y="48105"/>
                    <a:pt x="1320" y="47773"/>
                    <a:pt x="1354" y="47773"/>
                  </a:cubicBezTo>
                  <a:cubicBezTo>
                    <a:pt x="1357" y="47773"/>
                    <a:pt x="1360" y="47776"/>
                    <a:pt x="1362" y="47781"/>
                  </a:cubicBezTo>
                  <a:lnTo>
                    <a:pt x="1437" y="48121"/>
                  </a:lnTo>
                  <a:cubicBezTo>
                    <a:pt x="1400" y="47914"/>
                    <a:pt x="1495" y="48030"/>
                    <a:pt x="1464" y="47734"/>
                  </a:cubicBezTo>
                  <a:cubicBezTo>
                    <a:pt x="1403" y="47640"/>
                    <a:pt x="1309" y="47435"/>
                    <a:pt x="1230" y="47325"/>
                  </a:cubicBezTo>
                  <a:cubicBezTo>
                    <a:pt x="1203" y="47045"/>
                    <a:pt x="1284" y="46845"/>
                    <a:pt x="1269" y="46746"/>
                  </a:cubicBezTo>
                  <a:lnTo>
                    <a:pt x="1269" y="46746"/>
                  </a:lnTo>
                  <a:lnTo>
                    <a:pt x="1336" y="47192"/>
                  </a:lnTo>
                  <a:cubicBezTo>
                    <a:pt x="1311" y="46605"/>
                    <a:pt x="1507" y="47067"/>
                    <a:pt x="1463" y="46463"/>
                  </a:cubicBezTo>
                  <a:lnTo>
                    <a:pt x="1377" y="46307"/>
                  </a:lnTo>
                  <a:cubicBezTo>
                    <a:pt x="1384" y="46233"/>
                    <a:pt x="1403" y="46183"/>
                    <a:pt x="1424" y="46183"/>
                  </a:cubicBezTo>
                  <a:cubicBezTo>
                    <a:pt x="1429" y="46183"/>
                    <a:pt x="1435" y="46186"/>
                    <a:pt x="1441" y="46193"/>
                  </a:cubicBezTo>
                  <a:cubicBezTo>
                    <a:pt x="1403" y="46062"/>
                    <a:pt x="1409" y="45790"/>
                    <a:pt x="1389" y="45660"/>
                  </a:cubicBezTo>
                  <a:lnTo>
                    <a:pt x="1447" y="45619"/>
                  </a:lnTo>
                  <a:cubicBezTo>
                    <a:pt x="1409" y="45369"/>
                    <a:pt x="1284" y="45053"/>
                    <a:pt x="1396" y="44748"/>
                  </a:cubicBezTo>
                  <a:lnTo>
                    <a:pt x="1396" y="44748"/>
                  </a:lnTo>
                  <a:cubicBezTo>
                    <a:pt x="1259" y="44988"/>
                    <a:pt x="1395" y="45053"/>
                    <a:pt x="1332" y="45483"/>
                  </a:cubicBezTo>
                  <a:cubicBezTo>
                    <a:pt x="1316" y="45526"/>
                    <a:pt x="1302" y="45545"/>
                    <a:pt x="1291" y="45545"/>
                  </a:cubicBezTo>
                  <a:cubicBezTo>
                    <a:pt x="1232" y="45545"/>
                    <a:pt x="1234" y="45042"/>
                    <a:pt x="1222" y="44960"/>
                  </a:cubicBezTo>
                  <a:lnTo>
                    <a:pt x="1222" y="44960"/>
                  </a:lnTo>
                  <a:cubicBezTo>
                    <a:pt x="1225" y="44961"/>
                    <a:pt x="1228" y="44961"/>
                    <a:pt x="1230" y="44961"/>
                  </a:cubicBezTo>
                  <a:cubicBezTo>
                    <a:pt x="1363" y="44961"/>
                    <a:pt x="1235" y="44306"/>
                    <a:pt x="1236" y="44008"/>
                  </a:cubicBezTo>
                  <a:cubicBezTo>
                    <a:pt x="1290" y="43832"/>
                    <a:pt x="1313" y="43677"/>
                    <a:pt x="1344" y="43569"/>
                  </a:cubicBezTo>
                  <a:lnTo>
                    <a:pt x="1248" y="43450"/>
                  </a:lnTo>
                  <a:cubicBezTo>
                    <a:pt x="1436" y="43337"/>
                    <a:pt x="1204" y="42845"/>
                    <a:pt x="1263" y="42499"/>
                  </a:cubicBezTo>
                  <a:lnTo>
                    <a:pt x="1263" y="42499"/>
                  </a:lnTo>
                  <a:cubicBezTo>
                    <a:pt x="1288" y="42575"/>
                    <a:pt x="1316" y="42613"/>
                    <a:pt x="1342" y="42613"/>
                  </a:cubicBezTo>
                  <a:cubicBezTo>
                    <a:pt x="1377" y="42613"/>
                    <a:pt x="1408" y="42546"/>
                    <a:pt x="1423" y="42408"/>
                  </a:cubicBezTo>
                  <a:lnTo>
                    <a:pt x="1423" y="42408"/>
                  </a:lnTo>
                  <a:cubicBezTo>
                    <a:pt x="1400" y="42461"/>
                    <a:pt x="1380" y="42483"/>
                    <a:pt x="1362" y="42483"/>
                  </a:cubicBezTo>
                  <a:cubicBezTo>
                    <a:pt x="1275" y="42483"/>
                    <a:pt x="1238" y="41966"/>
                    <a:pt x="1168" y="41966"/>
                  </a:cubicBezTo>
                  <a:cubicBezTo>
                    <a:pt x="1163" y="41966"/>
                    <a:pt x="1158" y="41968"/>
                    <a:pt x="1153" y="41974"/>
                  </a:cubicBezTo>
                  <a:cubicBezTo>
                    <a:pt x="1168" y="41789"/>
                    <a:pt x="1190" y="41728"/>
                    <a:pt x="1216" y="41728"/>
                  </a:cubicBezTo>
                  <a:cubicBezTo>
                    <a:pt x="1267" y="41728"/>
                    <a:pt x="1335" y="41964"/>
                    <a:pt x="1396" y="41964"/>
                  </a:cubicBezTo>
                  <a:cubicBezTo>
                    <a:pt x="1408" y="41964"/>
                    <a:pt x="1419" y="41955"/>
                    <a:pt x="1431" y="41935"/>
                  </a:cubicBezTo>
                  <a:cubicBezTo>
                    <a:pt x="1322" y="41629"/>
                    <a:pt x="1500" y="41248"/>
                    <a:pt x="1361" y="41046"/>
                  </a:cubicBezTo>
                  <a:lnTo>
                    <a:pt x="1361" y="41046"/>
                  </a:lnTo>
                  <a:cubicBezTo>
                    <a:pt x="1348" y="41177"/>
                    <a:pt x="1335" y="41225"/>
                    <a:pt x="1321" y="41225"/>
                  </a:cubicBezTo>
                  <a:cubicBezTo>
                    <a:pt x="1289" y="41225"/>
                    <a:pt x="1253" y="40949"/>
                    <a:pt x="1210" y="40883"/>
                  </a:cubicBezTo>
                  <a:cubicBezTo>
                    <a:pt x="1213" y="40695"/>
                    <a:pt x="1222" y="40643"/>
                    <a:pt x="1233" y="40643"/>
                  </a:cubicBezTo>
                  <a:cubicBezTo>
                    <a:pt x="1246" y="40643"/>
                    <a:pt x="1263" y="40716"/>
                    <a:pt x="1283" y="40716"/>
                  </a:cubicBezTo>
                  <a:cubicBezTo>
                    <a:pt x="1295" y="40716"/>
                    <a:pt x="1308" y="40685"/>
                    <a:pt x="1322" y="40580"/>
                  </a:cubicBezTo>
                  <a:cubicBezTo>
                    <a:pt x="1309" y="40423"/>
                    <a:pt x="1256" y="40234"/>
                    <a:pt x="1210" y="40234"/>
                  </a:cubicBezTo>
                  <a:cubicBezTo>
                    <a:pt x="1188" y="40234"/>
                    <a:pt x="1167" y="40281"/>
                    <a:pt x="1154" y="40402"/>
                  </a:cubicBezTo>
                  <a:cubicBezTo>
                    <a:pt x="1184" y="40076"/>
                    <a:pt x="1049" y="39706"/>
                    <a:pt x="1136" y="39339"/>
                  </a:cubicBezTo>
                  <a:cubicBezTo>
                    <a:pt x="1143" y="39327"/>
                    <a:pt x="1149" y="39321"/>
                    <a:pt x="1155" y="39321"/>
                  </a:cubicBezTo>
                  <a:cubicBezTo>
                    <a:pt x="1209" y="39321"/>
                    <a:pt x="1188" y="39847"/>
                    <a:pt x="1221" y="39847"/>
                  </a:cubicBezTo>
                  <a:cubicBezTo>
                    <a:pt x="1225" y="39847"/>
                    <a:pt x="1231" y="39836"/>
                    <a:pt x="1238" y="39812"/>
                  </a:cubicBezTo>
                  <a:cubicBezTo>
                    <a:pt x="1248" y="39034"/>
                    <a:pt x="1023" y="39422"/>
                    <a:pt x="992" y="38699"/>
                  </a:cubicBezTo>
                  <a:cubicBezTo>
                    <a:pt x="978" y="38791"/>
                    <a:pt x="955" y="38829"/>
                    <a:pt x="927" y="38829"/>
                  </a:cubicBezTo>
                  <a:cubicBezTo>
                    <a:pt x="862" y="38829"/>
                    <a:pt x="774" y="38608"/>
                    <a:pt x="737" y="38363"/>
                  </a:cubicBezTo>
                  <a:cubicBezTo>
                    <a:pt x="747" y="38148"/>
                    <a:pt x="756" y="38073"/>
                    <a:pt x="765" y="38073"/>
                  </a:cubicBezTo>
                  <a:cubicBezTo>
                    <a:pt x="786" y="38073"/>
                    <a:pt x="810" y="38459"/>
                    <a:pt x="864" y="38459"/>
                  </a:cubicBezTo>
                  <a:cubicBezTo>
                    <a:pt x="875" y="38459"/>
                    <a:pt x="888" y="38443"/>
                    <a:pt x="901" y="38406"/>
                  </a:cubicBezTo>
                  <a:lnTo>
                    <a:pt x="885" y="38087"/>
                  </a:lnTo>
                  <a:cubicBezTo>
                    <a:pt x="907" y="38024"/>
                    <a:pt x="927" y="37998"/>
                    <a:pt x="947" y="37998"/>
                  </a:cubicBezTo>
                  <a:cubicBezTo>
                    <a:pt x="1048" y="37998"/>
                    <a:pt x="1127" y="38689"/>
                    <a:pt x="1213" y="38689"/>
                  </a:cubicBezTo>
                  <a:cubicBezTo>
                    <a:pt x="1229" y="38689"/>
                    <a:pt x="1245" y="38665"/>
                    <a:pt x="1262" y="38608"/>
                  </a:cubicBezTo>
                  <a:lnTo>
                    <a:pt x="1211" y="38260"/>
                  </a:lnTo>
                  <a:lnTo>
                    <a:pt x="1211" y="38260"/>
                  </a:lnTo>
                  <a:cubicBezTo>
                    <a:pt x="1239" y="38311"/>
                    <a:pt x="1282" y="38374"/>
                    <a:pt x="1320" y="38374"/>
                  </a:cubicBezTo>
                  <a:cubicBezTo>
                    <a:pt x="1340" y="38374"/>
                    <a:pt x="1359" y="38356"/>
                    <a:pt x="1374" y="38306"/>
                  </a:cubicBezTo>
                  <a:cubicBezTo>
                    <a:pt x="1268" y="38217"/>
                    <a:pt x="1348" y="37496"/>
                    <a:pt x="1323" y="37433"/>
                  </a:cubicBezTo>
                  <a:cubicBezTo>
                    <a:pt x="1314" y="37427"/>
                    <a:pt x="1308" y="37424"/>
                    <a:pt x="1303" y="37424"/>
                  </a:cubicBezTo>
                  <a:cubicBezTo>
                    <a:pt x="1257" y="37424"/>
                    <a:pt x="1328" y="37664"/>
                    <a:pt x="1291" y="37664"/>
                  </a:cubicBezTo>
                  <a:cubicBezTo>
                    <a:pt x="1288" y="37664"/>
                    <a:pt x="1284" y="37662"/>
                    <a:pt x="1278" y="37658"/>
                  </a:cubicBezTo>
                  <a:cubicBezTo>
                    <a:pt x="1254" y="37289"/>
                    <a:pt x="1104" y="37126"/>
                    <a:pt x="1161" y="36558"/>
                  </a:cubicBezTo>
                  <a:lnTo>
                    <a:pt x="1161" y="36558"/>
                  </a:lnTo>
                  <a:cubicBezTo>
                    <a:pt x="1178" y="36645"/>
                    <a:pt x="1195" y="36674"/>
                    <a:pt x="1212" y="36674"/>
                  </a:cubicBezTo>
                  <a:cubicBezTo>
                    <a:pt x="1248" y="36674"/>
                    <a:pt x="1282" y="36543"/>
                    <a:pt x="1314" y="36543"/>
                  </a:cubicBezTo>
                  <a:cubicBezTo>
                    <a:pt x="1322" y="36543"/>
                    <a:pt x="1329" y="36550"/>
                    <a:pt x="1336" y="36567"/>
                  </a:cubicBezTo>
                  <a:cubicBezTo>
                    <a:pt x="1372" y="36291"/>
                    <a:pt x="1228" y="36481"/>
                    <a:pt x="1278" y="36085"/>
                  </a:cubicBezTo>
                  <a:lnTo>
                    <a:pt x="1278" y="36085"/>
                  </a:lnTo>
                  <a:lnTo>
                    <a:pt x="1332" y="36129"/>
                  </a:lnTo>
                  <a:cubicBezTo>
                    <a:pt x="1348" y="34653"/>
                    <a:pt x="1340" y="32811"/>
                    <a:pt x="1117" y="31541"/>
                  </a:cubicBezTo>
                  <a:cubicBezTo>
                    <a:pt x="1208" y="31308"/>
                    <a:pt x="1217" y="30832"/>
                    <a:pt x="1279" y="30095"/>
                  </a:cubicBezTo>
                  <a:lnTo>
                    <a:pt x="1279" y="30095"/>
                  </a:lnTo>
                  <a:cubicBezTo>
                    <a:pt x="1270" y="30197"/>
                    <a:pt x="1257" y="30237"/>
                    <a:pt x="1244" y="30237"/>
                  </a:cubicBezTo>
                  <a:cubicBezTo>
                    <a:pt x="1215" y="30237"/>
                    <a:pt x="1183" y="30051"/>
                    <a:pt x="1175" y="29925"/>
                  </a:cubicBezTo>
                  <a:lnTo>
                    <a:pt x="1279" y="29571"/>
                  </a:lnTo>
                  <a:cubicBezTo>
                    <a:pt x="1341" y="29140"/>
                    <a:pt x="1240" y="28578"/>
                    <a:pt x="1182" y="28180"/>
                  </a:cubicBezTo>
                  <a:cubicBezTo>
                    <a:pt x="1202" y="28110"/>
                    <a:pt x="1231" y="28088"/>
                    <a:pt x="1259" y="28068"/>
                  </a:cubicBezTo>
                  <a:cubicBezTo>
                    <a:pt x="1328" y="27686"/>
                    <a:pt x="1199" y="27670"/>
                    <a:pt x="1177" y="27523"/>
                  </a:cubicBezTo>
                  <a:lnTo>
                    <a:pt x="1252" y="27273"/>
                  </a:lnTo>
                  <a:lnTo>
                    <a:pt x="1179" y="27218"/>
                  </a:lnTo>
                  <a:cubicBezTo>
                    <a:pt x="1139" y="26852"/>
                    <a:pt x="1154" y="26372"/>
                    <a:pt x="1257" y="26372"/>
                  </a:cubicBezTo>
                  <a:cubicBezTo>
                    <a:pt x="1262" y="26372"/>
                    <a:pt x="1267" y="26373"/>
                    <a:pt x="1272" y="26376"/>
                  </a:cubicBezTo>
                  <a:cubicBezTo>
                    <a:pt x="1258" y="26276"/>
                    <a:pt x="1244" y="26177"/>
                    <a:pt x="1226" y="26177"/>
                  </a:cubicBezTo>
                  <a:cubicBezTo>
                    <a:pt x="1217" y="26177"/>
                    <a:pt x="1208" y="26197"/>
                    <a:pt x="1198" y="26245"/>
                  </a:cubicBezTo>
                  <a:cubicBezTo>
                    <a:pt x="1263" y="25846"/>
                    <a:pt x="1262" y="24824"/>
                    <a:pt x="1223" y="24146"/>
                  </a:cubicBezTo>
                  <a:lnTo>
                    <a:pt x="1223" y="24146"/>
                  </a:lnTo>
                  <a:cubicBezTo>
                    <a:pt x="1193" y="24473"/>
                    <a:pt x="1157" y="24445"/>
                    <a:pt x="1083" y="24473"/>
                  </a:cubicBezTo>
                  <a:cubicBezTo>
                    <a:pt x="957" y="24372"/>
                    <a:pt x="1107" y="24318"/>
                    <a:pt x="1034" y="24040"/>
                  </a:cubicBezTo>
                  <a:cubicBezTo>
                    <a:pt x="1065" y="24036"/>
                    <a:pt x="1096" y="23901"/>
                    <a:pt x="1123" y="23901"/>
                  </a:cubicBezTo>
                  <a:cubicBezTo>
                    <a:pt x="1137" y="23901"/>
                    <a:pt x="1151" y="23939"/>
                    <a:pt x="1162" y="24056"/>
                  </a:cubicBezTo>
                  <a:cubicBezTo>
                    <a:pt x="1324" y="23135"/>
                    <a:pt x="1194" y="21851"/>
                    <a:pt x="1226" y="20695"/>
                  </a:cubicBezTo>
                  <a:cubicBezTo>
                    <a:pt x="1207" y="20461"/>
                    <a:pt x="1187" y="20534"/>
                    <a:pt x="1153" y="20420"/>
                  </a:cubicBezTo>
                  <a:cubicBezTo>
                    <a:pt x="1280" y="19690"/>
                    <a:pt x="1147" y="18796"/>
                    <a:pt x="1201" y="18009"/>
                  </a:cubicBezTo>
                  <a:lnTo>
                    <a:pt x="1201" y="18009"/>
                  </a:lnTo>
                  <a:cubicBezTo>
                    <a:pt x="1190" y="18048"/>
                    <a:pt x="1174" y="18066"/>
                    <a:pt x="1156" y="18066"/>
                  </a:cubicBezTo>
                  <a:cubicBezTo>
                    <a:pt x="1092" y="18066"/>
                    <a:pt x="1001" y="17840"/>
                    <a:pt x="999" y="17499"/>
                  </a:cubicBezTo>
                  <a:cubicBezTo>
                    <a:pt x="896" y="17021"/>
                    <a:pt x="1144" y="17307"/>
                    <a:pt x="1207" y="16875"/>
                  </a:cubicBezTo>
                  <a:cubicBezTo>
                    <a:pt x="1157" y="16662"/>
                    <a:pt x="1145" y="16258"/>
                    <a:pt x="1151" y="16088"/>
                  </a:cubicBezTo>
                  <a:lnTo>
                    <a:pt x="1151" y="16088"/>
                  </a:lnTo>
                  <a:lnTo>
                    <a:pt x="1170" y="16101"/>
                  </a:lnTo>
                  <a:cubicBezTo>
                    <a:pt x="1113" y="15839"/>
                    <a:pt x="1082" y="15423"/>
                    <a:pt x="1130" y="15110"/>
                  </a:cubicBezTo>
                  <a:lnTo>
                    <a:pt x="1130" y="15110"/>
                  </a:lnTo>
                  <a:lnTo>
                    <a:pt x="1137" y="15159"/>
                  </a:lnTo>
                  <a:cubicBezTo>
                    <a:pt x="1147" y="14903"/>
                    <a:pt x="1212" y="14607"/>
                    <a:pt x="1202" y="14339"/>
                  </a:cubicBezTo>
                  <a:cubicBezTo>
                    <a:pt x="1107" y="14218"/>
                    <a:pt x="1166" y="13565"/>
                    <a:pt x="1080" y="13407"/>
                  </a:cubicBezTo>
                  <a:cubicBezTo>
                    <a:pt x="1084" y="13394"/>
                    <a:pt x="1088" y="13393"/>
                    <a:pt x="1092" y="13393"/>
                  </a:cubicBezTo>
                  <a:cubicBezTo>
                    <a:pt x="1092" y="13393"/>
                    <a:pt x="1093" y="13393"/>
                    <a:pt x="1094" y="13393"/>
                  </a:cubicBezTo>
                  <a:cubicBezTo>
                    <a:pt x="1100" y="13393"/>
                    <a:pt x="1108" y="13392"/>
                    <a:pt x="1119" y="13352"/>
                  </a:cubicBezTo>
                  <a:lnTo>
                    <a:pt x="1037" y="13329"/>
                  </a:lnTo>
                  <a:lnTo>
                    <a:pt x="1083" y="12798"/>
                  </a:lnTo>
                  <a:cubicBezTo>
                    <a:pt x="1116" y="12913"/>
                    <a:pt x="1152" y="12941"/>
                    <a:pt x="1174" y="13090"/>
                  </a:cubicBezTo>
                  <a:cubicBezTo>
                    <a:pt x="1231" y="12523"/>
                    <a:pt x="1099" y="12899"/>
                    <a:pt x="1053" y="12599"/>
                  </a:cubicBezTo>
                  <a:cubicBezTo>
                    <a:pt x="994" y="12202"/>
                    <a:pt x="1076" y="12225"/>
                    <a:pt x="1110" y="12033"/>
                  </a:cubicBezTo>
                  <a:lnTo>
                    <a:pt x="1110" y="12033"/>
                  </a:lnTo>
                  <a:cubicBezTo>
                    <a:pt x="1151" y="12197"/>
                    <a:pt x="1091" y="12324"/>
                    <a:pt x="1106" y="12423"/>
                  </a:cubicBezTo>
                  <a:cubicBezTo>
                    <a:pt x="1119" y="12467"/>
                    <a:pt x="1127" y="12485"/>
                    <a:pt x="1134" y="12485"/>
                  </a:cubicBezTo>
                  <a:cubicBezTo>
                    <a:pt x="1159" y="12485"/>
                    <a:pt x="1141" y="12182"/>
                    <a:pt x="1180" y="12175"/>
                  </a:cubicBezTo>
                  <a:cubicBezTo>
                    <a:pt x="1183" y="12090"/>
                    <a:pt x="1082" y="12054"/>
                    <a:pt x="1102" y="11764"/>
                  </a:cubicBezTo>
                  <a:cubicBezTo>
                    <a:pt x="1110" y="11525"/>
                    <a:pt x="1087" y="10986"/>
                    <a:pt x="1160" y="10986"/>
                  </a:cubicBezTo>
                  <a:cubicBezTo>
                    <a:pt x="1165" y="10986"/>
                    <a:pt x="1170" y="10988"/>
                    <a:pt x="1175" y="10992"/>
                  </a:cubicBezTo>
                  <a:cubicBezTo>
                    <a:pt x="1127" y="10776"/>
                    <a:pt x="1138" y="10523"/>
                    <a:pt x="1097" y="10360"/>
                  </a:cubicBezTo>
                  <a:cubicBezTo>
                    <a:pt x="1080" y="10566"/>
                    <a:pt x="1058" y="10940"/>
                    <a:pt x="1000" y="10984"/>
                  </a:cubicBezTo>
                  <a:cubicBezTo>
                    <a:pt x="989" y="10798"/>
                    <a:pt x="965" y="10431"/>
                    <a:pt x="1004" y="10372"/>
                  </a:cubicBezTo>
                  <a:lnTo>
                    <a:pt x="1023" y="10496"/>
                  </a:lnTo>
                  <a:cubicBezTo>
                    <a:pt x="1010" y="10357"/>
                    <a:pt x="1021" y="10031"/>
                    <a:pt x="986" y="10031"/>
                  </a:cubicBezTo>
                  <a:cubicBezTo>
                    <a:pt x="978" y="10031"/>
                    <a:pt x="968" y="10048"/>
                    <a:pt x="954" y="10091"/>
                  </a:cubicBezTo>
                  <a:lnTo>
                    <a:pt x="1064" y="9724"/>
                  </a:lnTo>
                  <a:cubicBezTo>
                    <a:pt x="995" y="9580"/>
                    <a:pt x="999" y="9189"/>
                    <a:pt x="984" y="8871"/>
                  </a:cubicBezTo>
                  <a:cubicBezTo>
                    <a:pt x="986" y="8871"/>
                    <a:pt x="989" y="8870"/>
                    <a:pt x="991" y="8870"/>
                  </a:cubicBezTo>
                  <a:cubicBezTo>
                    <a:pt x="1031" y="8870"/>
                    <a:pt x="1072" y="8914"/>
                    <a:pt x="1107" y="8914"/>
                  </a:cubicBezTo>
                  <a:cubicBezTo>
                    <a:pt x="1151" y="8914"/>
                    <a:pt x="1187" y="8843"/>
                    <a:pt x="1198" y="8519"/>
                  </a:cubicBezTo>
                  <a:lnTo>
                    <a:pt x="1106" y="8007"/>
                  </a:lnTo>
                  <a:cubicBezTo>
                    <a:pt x="1099" y="7785"/>
                    <a:pt x="1112" y="7698"/>
                    <a:pt x="1147" y="7698"/>
                  </a:cubicBezTo>
                  <a:cubicBezTo>
                    <a:pt x="1154" y="7698"/>
                    <a:pt x="1162" y="7702"/>
                    <a:pt x="1172" y="7709"/>
                  </a:cubicBezTo>
                  <a:cubicBezTo>
                    <a:pt x="1224" y="6788"/>
                    <a:pt x="920" y="6766"/>
                    <a:pt x="1001" y="6041"/>
                  </a:cubicBezTo>
                  <a:lnTo>
                    <a:pt x="1001" y="6041"/>
                  </a:lnTo>
                  <a:cubicBezTo>
                    <a:pt x="1035" y="6139"/>
                    <a:pt x="1060" y="6180"/>
                    <a:pt x="1078" y="6180"/>
                  </a:cubicBezTo>
                  <a:cubicBezTo>
                    <a:pt x="1117" y="6180"/>
                    <a:pt x="1129" y="5990"/>
                    <a:pt x="1149" y="5768"/>
                  </a:cubicBezTo>
                  <a:cubicBezTo>
                    <a:pt x="1130" y="5754"/>
                    <a:pt x="1096" y="5724"/>
                    <a:pt x="1091" y="5590"/>
                  </a:cubicBezTo>
                  <a:lnTo>
                    <a:pt x="1091" y="5590"/>
                  </a:lnTo>
                  <a:cubicBezTo>
                    <a:pt x="1041" y="5683"/>
                    <a:pt x="1166" y="5780"/>
                    <a:pt x="1093" y="6030"/>
                  </a:cubicBezTo>
                  <a:cubicBezTo>
                    <a:pt x="1087" y="6037"/>
                    <a:pt x="1082" y="6040"/>
                    <a:pt x="1077" y="6040"/>
                  </a:cubicBezTo>
                  <a:cubicBezTo>
                    <a:pt x="1030" y="6040"/>
                    <a:pt x="1047" y="5718"/>
                    <a:pt x="1027" y="5582"/>
                  </a:cubicBezTo>
                  <a:cubicBezTo>
                    <a:pt x="1261" y="4939"/>
                    <a:pt x="1083" y="3441"/>
                    <a:pt x="1194" y="2394"/>
                  </a:cubicBezTo>
                  <a:lnTo>
                    <a:pt x="1194" y="2394"/>
                  </a:lnTo>
                  <a:cubicBezTo>
                    <a:pt x="1186" y="2398"/>
                    <a:pt x="1179" y="2400"/>
                    <a:pt x="1173" y="2400"/>
                  </a:cubicBezTo>
                  <a:cubicBezTo>
                    <a:pt x="1075" y="2400"/>
                    <a:pt x="1154" y="1913"/>
                    <a:pt x="1109" y="1714"/>
                  </a:cubicBezTo>
                  <a:lnTo>
                    <a:pt x="1109" y="1714"/>
                  </a:lnTo>
                  <a:cubicBezTo>
                    <a:pt x="1115" y="1717"/>
                    <a:pt x="1121" y="1718"/>
                    <a:pt x="1126" y="1718"/>
                  </a:cubicBezTo>
                  <a:cubicBezTo>
                    <a:pt x="1230" y="1718"/>
                    <a:pt x="1088" y="1112"/>
                    <a:pt x="1166" y="840"/>
                  </a:cubicBezTo>
                  <a:lnTo>
                    <a:pt x="1166" y="840"/>
                  </a:lnTo>
                  <a:lnTo>
                    <a:pt x="1033" y="998"/>
                  </a:lnTo>
                  <a:cubicBezTo>
                    <a:pt x="1083"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a:off x="4315748" y="-42325"/>
              <a:ext cx="62932" cy="2150134"/>
            </a:xfrm>
            <a:custGeom>
              <a:avLst/>
              <a:gdLst/>
              <a:ahLst/>
              <a:cxnLst/>
              <a:rect l="l" t="t" r="r" b="b"/>
              <a:pathLst>
                <a:path w="1506" h="51454" extrusionOk="0">
                  <a:moveTo>
                    <a:pt x="162" y="1"/>
                  </a:moveTo>
                  <a:cubicBezTo>
                    <a:pt x="143" y="600"/>
                    <a:pt x="99" y="1174"/>
                    <a:pt x="158" y="1562"/>
                  </a:cubicBezTo>
                  <a:cubicBezTo>
                    <a:pt x="150" y="1545"/>
                    <a:pt x="143" y="1538"/>
                    <a:pt x="137" y="1538"/>
                  </a:cubicBezTo>
                  <a:cubicBezTo>
                    <a:pt x="91" y="1538"/>
                    <a:pt x="102" y="1980"/>
                    <a:pt x="71" y="2150"/>
                  </a:cubicBezTo>
                  <a:cubicBezTo>
                    <a:pt x="278" y="2796"/>
                    <a:pt x="1" y="3886"/>
                    <a:pt x="138" y="4694"/>
                  </a:cubicBezTo>
                  <a:lnTo>
                    <a:pt x="101" y="4668"/>
                  </a:lnTo>
                  <a:lnTo>
                    <a:pt x="101" y="4668"/>
                  </a:lnTo>
                  <a:cubicBezTo>
                    <a:pt x="118" y="7084"/>
                    <a:pt x="70" y="9716"/>
                    <a:pt x="164" y="12237"/>
                  </a:cubicBezTo>
                  <a:cubicBezTo>
                    <a:pt x="188" y="13656"/>
                    <a:pt x="3" y="15255"/>
                    <a:pt x="94" y="16816"/>
                  </a:cubicBezTo>
                  <a:cubicBezTo>
                    <a:pt x="121" y="17101"/>
                    <a:pt x="166" y="16874"/>
                    <a:pt x="186" y="17106"/>
                  </a:cubicBezTo>
                  <a:cubicBezTo>
                    <a:pt x="184" y="17246"/>
                    <a:pt x="175" y="17285"/>
                    <a:pt x="163" y="17285"/>
                  </a:cubicBezTo>
                  <a:cubicBezTo>
                    <a:pt x="148" y="17285"/>
                    <a:pt x="128" y="17218"/>
                    <a:pt x="113" y="17218"/>
                  </a:cubicBezTo>
                  <a:cubicBezTo>
                    <a:pt x="107" y="17218"/>
                    <a:pt x="101" y="17228"/>
                    <a:pt x="97" y="17255"/>
                  </a:cubicBezTo>
                  <a:cubicBezTo>
                    <a:pt x="180" y="18023"/>
                    <a:pt x="80" y="19036"/>
                    <a:pt x="82" y="19999"/>
                  </a:cubicBezTo>
                  <a:cubicBezTo>
                    <a:pt x="111" y="20097"/>
                    <a:pt x="121" y="20309"/>
                    <a:pt x="155" y="20309"/>
                  </a:cubicBezTo>
                  <a:cubicBezTo>
                    <a:pt x="161" y="20309"/>
                    <a:pt x="167" y="20304"/>
                    <a:pt x="174" y="20291"/>
                  </a:cubicBezTo>
                  <a:lnTo>
                    <a:pt x="174" y="20291"/>
                  </a:lnTo>
                  <a:cubicBezTo>
                    <a:pt x="33" y="21359"/>
                    <a:pt x="223" y="22821"/>
                    <a:pt x="119" y="23919"/>
                  </a:cubicBezTo>
                  <a:cubicBezTo>
                    <a:pt x="146" y="23861"/>
                    <a:pt x="167" y="23835"/>
                    <a:pt x="184" y="23835"/>
                  </a:cubicBezTo>
                  <a:cubicBezTo>
                    <a:pt x="275" y="23835"/>
                    <a:pt x="222" y="24623"/>
                    <a:pt x="256" y="24948"/>
                  </a:cubicBezTo>
                  <a:cubicBezTo>
                    <a:pt x="251" y="25097"/>
                    <a:pt x="227" y="25156"/>
                    <a:pt x="201" y="25156"/>
                  </a:cubicBezTo>
                  <a:cubicBezTo>
                    <a:pt x="190" y="25156"/>
                    <a:pt x="178" y="25144"/>
                    <a:pt x="168" y="25124"/>
                  </a:cubicBezTo>
                  <a:lnTo>
                    <a:pt x="168" y="25124"/>
                  </a:lnTo>
                  <a:cubicBezTo>
                    <a:pt x="190" y="25944"/>
                    <a:pt x="195" y="26371"/>
                    <a:pt x="144" y="27350"/>
                  </a:cubicBezTo>
                  <a:cubicBezTo>
                    <a:pt x="164" y="27802"/>
                    <a:pt x="261" y="27924"/>
                    <a:pt x="233" y="28469"/>
                  </a:cubicBezTo>
                  <a:cubicBezTo>
                    <a:pt x="111" y="28808"/>
                    <a:pt x="229" y="29605"/>
                    <a:pt x="183" y="30137"/>
                  </a:cubicBezTo>
                  <a:cubicBezTo>
                    <a:pt x="193" y="30126"/>
                    <a:pt x="202" y="30120"/>
                    <a:pt x="211" y="30120"/>
                  </a:cubicBezTo>
                  <a:cubicBezTo>
                    <a:pt x="303" y="30120"/>
                    <a:pt x="371" y="30728"/>
                    <a:pt x="328" y="31213"/>
                  </a:cubicBezTo>
                  <a:lnTo>
                    <a:pt x="179" y="31050"/>
                  </a:lnTo>
                  <a:lnTo>
                    <a:pt x="179" y="31050"/>
                  </a:lnTo>
                  <a:cubicBezTo>
                    <a:pt x="275" y="32746"/>
                    <a:pt x="104" y="35188"/>
                    <a:pt x="292" y="37174"/>
                  </a:cubicBezTo>
                  <a:lnTo>
                    <a:pt x="204" y="37322"/>
                  </a:lnTo>
                  <a:cubicBezTo>
                    <a:pt x="306" y="39371"/>
                    <a:pt x="199" y="41384"/>
                    <a:pt x="367" y="43356"/>
                  </a:cubicBezTo>
                  <a:cubicBezTo>
                    <a:pt x="320" y="43888"/>
                    <a:pt x="291" y="44738"/>
                    <a:pt x="291" y="45261"/>
                  </a:cubicBezTo>
                  <a:cubicBezTo>
                    <a:pt x="366" y="45980"/>
                    <a:pt x="358" y="46234"/>
                    <a:pt x="478" y="46724"/>
                  </a:cubicBezTo>
                  <a:cubicBezTo>
                    <a:pt x="486" y="46992"/>
                    <a:pt x="416" y="47156"/>
                    <a:pt x="386" y="47259"/>
                  </a:cubicBezTo>
                  <a:cubicBezTo>
                    <a:pt x="362" y="48161"/>
                    <a:pt x="239" y="49025"/>
                    <a:pt x="380" y="49749"/>
                  </a:cubicBezTo>
                  <a:lnTo>
                    <a:pt x="305" y="49777"/>
                  </a:lnTo>
                  <a:cubicBezTo>
                    <a:pt x="356" y="50248"/>
                    <a:pt x="413" y="50860"/>
                    <a:pt x="421" y="51454"/>
                  </a:cubicBezTo>
                  <a:lnTo>
                    <a:pt x="1265" y="51454"/>
                  </a:lnTo>
                  <a:cubicBezTo>
                    <a:pt x="1195" y="51261"/>
                    <a:pt x="1138" y="50890"/>
                    <a:pt x="1060" y="50890"/>
                  </a:cubicBezTo>
                  <a:cubicBezTo>
                    <a:pt x="1033" y="50890"/>
                    <a:pt x="1003" y="50936"/>
                    <a:pt x="968" y="51052"/>
                  </a:cubicBezTo>
                  <a:cubicBezTo>
                    <a:pt x="940" y="50854"/>
                    <a:pt x="901" y="50605"/>
                    <a:pt x="919" y="50400"/>
                  </a:cubicBezTo>
                  <a:lnTo>
                    <a:pt x="919" y="50400"/>
                  </a:lnTo>
                  <a:cubicBezTo>
                    <a:pt x="938" y="50436"/>
                    <a:pt x="952" y="50450"/>
                    <a:pt x="964" y="50450"/>
                  </a:cubicBezTo>
                  <a:cubicBezTo>
                    <a:pt x="1006" y="50450"/>
                    <a:pt x="1018" y="50284"/>
                    <a:pt x="1050" y="50284"/>
                  </a:cubicBezTo>
                  <a:cubicBezTo>
                    <a:pt x="1064" y="50284"/>
                    <a:pt x="1083" y="50319"/>
                    <a:pt x="1110" y="50421"/>
                  </a:cubicBezTo>
                  <a:lnTo>
                    <a:pt x="1111" y="50121"/>
                  </a:lnTo>
                  <a:lnTo>
                    <a:pt x="1243" y="50573"/>
                  </a:lnTo>
                  <a:cubicBezTo>
                    <a:pt x="1320" y="50241"/>
                    <a:pt x="1394" y="49688"/>
                    <a:pt x="1447" y="49510"/>
                  </a:cubicBezTo>
                  <a:cubicBezTo>
                    <a:pt x="1431" y="49368"/>
                    <a:pt x="1414" y="49334"/>
                    <a:pt x="1398" y="49334"/>
                  </a:cubicBezTo>
                  <a:cubicBezTo>
                    <a:pt x="1382" y="49334"/>
                    <a:pt x="1366" y="49366"/>
                    <a:pt x="1353" y="49366"/>
                  </a:cubicBezTo>
                  <a:cubicBezTo>
                    <a:pt x="1337" y="49366"/>
                    <a:pt x="1323" y="49324"/>
                    <a:pt x="1314" y="49143"/>
                  </a:cubicBezTo>
                  <a:lnTo>
                    <a:pt x="1314" y="49143"/>
                  </a:lnTo>
                  <a:cubicBezTo>
                    <a:pt x="1325" y="49179"/>
                    <a:pt x="1336" y="49194"/>
                    <a:pt x="1347" y="49194"/>
                  </a:cubicBezTo>
                  <a:cubicBezTo>
                    <a:pt x="1388" y="49194"/>
                    <a:pt x="1418" y="48962"/>
                    <a:pt x="1417" y="48786"/>
                  </a:cubicBezTo>
                  <a:lnTo>
                    <a:pt x="1417" y="48786"/>
                  </a:lnTo>
                  <a:cubicBezTo>
                    <a:pt x="1404" y="48923"/>
                    <a:pt x="1384" y="48977"/>
                    <a:pt x="1362" y="48977"/>
                  </a:cubicBezTo>
                  <a:cubicBezTo>
                    <a:pt x="1312" y="48977"/>
                    <a:pt x="1252" y="48707"/>
                    <a:pt x="1234" y="48511"/>
                  </a:cubicBezTo>
                  <a:cubicBezTo>
                    <a:pt x="1232" y="48105"/>
                    <a:pt x="1319" y="47773"/>
                    <a:pt x="1354" y="47773"/>
                  </a:cubicBezTo>
                  <a:cubicBezTo>
                    <a:pt x="1357" y="47773"/>
                    <a:pt x="1360" y="47776"/>
                    <a:pt x="1362" y="47781"/>
                  </a:cubicBezTo>
                  <a:lnTo>
                    <a:pt x="1437" y="48121"/>
                  </a:lnTo>
                  <a:cubicBezTo>
                    <a:pt x="1399" y="47914"/>
                    <a:pt x="1496" y="48030"/>
                    <a:pt x="1464" y="47734"/>
                  </a:cubicBezTo>
                  <a:cubicBezTo>
                    <a:pt x="1403" y="47640"/>
                    <a:pt x="1309" y="47435"/>
                    <a:pt x="1230" y="47325"/>
                  </a:cubicBezTo>
                  <a:cubicBezTo>
                    <a:pt x="1204" y="47045"/>
                    <a:pt x="1283" y="46845"/>
                    <a:pt x="1269" y="46746"/>
                  </a:cubicBezTo>
                  <a:lnTo>
                    <a:pt x="1269" y="46746"/>
                  </a:lnTo>
                  <a:lnTo>
                    <a:pt x="1336" y="47192"/>
                  </a:lnTo>
                  <a:cubicBezTo>
                    <a:pt x="1311" y="46605"/>
                    <a:pt x="1506" y="47067"/>
                    <a:pt x="1463" y="46463"/>
                  </a:cubicBezTo>
                  <a:lnTo>
                    <a:pt x="1376" y="46307"/>
                  </a:lnTo>
                  <a:cubicBezTo>
                    <a:pt x="1385" y="46233"/>
                    <a:pt x="1403" y="46183"/>
                    <a:pt x="1424" y="46183"/>
                  </a:cubicBezTo>
                  <a:cubicBezTo>
                    <a:pt x="1429" y="46183"/>
                    <a:pt x="1435" y="46186"/>
                    <a:pt x="1440" y="46193"/>
                  </a:cubicBezTo>
                  <a:cubicBezTo>
                    <a:pt x="1403" y="46062"/>
                    <a:pt x="1409" y="45790"/>
                    <a:pt x="1390" y="45660"/>
                  </a:cubicBezTo>
                  <a:lnTo>
                    <a:pt x="1447" y="45619"/>
                  </a:lnTo>
                  <a:cubicBezTo>
                    <a:pt x="1409" y="45369"/>
                    <a:pt x="1283" y="45053"/>
                    <a:pt x="1395" y="44748"/>
                  </a:cubicBezTo>
                  <a:lnTo>
                    <a:pt x="1395" y="44748"/>
                  </a:lnTo>
                  <a:cubicBezTo>
                    <a:pt x="1258" y="44988"/>
                    <a:pt x="1394" y="45053"/>
                    <a:pt x="1331" y="45483"/>
                  </a:cubicBezTo>
                  <a:cubicBezTo>
                    <a:pt x="1315" y="45526"/>
                    <a:pt x="1302" y="45545"/>
                    <a:pt x="1290" y="45545"/>
                  </a:cubicBezTo>
                  <a:cubicBezTo>
                    <a:pt x="1232" y="45545"/>
                    <a:pt x="1234" y="45042"/>
                    <a:pt x="1221" y="44960"/>
                  </a:cubicBezTo>
                  <a:lnTo>
                    <a:pt x="1221" y="44960"/>
                  </a:lnTo>
                  <a:cubicBezTo>
                    <a:pt x="1224" y="44961"/>
                    <a:pt x="1227" y="44961"/>
                    <a:pt x="1230" y="44961"/>
                  </a:cubicBezTo>
                  <a:cubicBezTo>
                    <a:pt x="1363" y="44961"/>
                    <a:pt x="1236" y="44306"/>
                    <a:pt x="1237" y="44008"/>
                  </a:cubicBezTo>
                  <a:cubicBezTo>
                    <a:pt x="1289" y="43832"/>
                    <a:pt x="1314" y="43677"/>
                    <a:pt x="1344" y="43569"/>
                  </a:cubicBezTo>
                  <a:lnTo>
                    <a:pt x="1248" y="43450"/>
                  </a:lnTo>
                  <a:cubicBezTo>
                    <a:pt x="1436" y="43337"/>
                    <a:pt x="1205" y="42845"/>
                    <a:pt x="1262" y="42499"/>
                  </a:cubicBezTo>
                  <a:lnTo>
                    <a:pt x="1262" y="42499"/>
                  </a:lnTo>
                  <a:cubicBezTo>
                    <a:pt x="1288" y="42575"/>
                    <a:pt x="1316" y="42613"/>
                    <a:pt x="1342" y="42613"/>
                  </a:cubicBezTo>
                  <a:cubicBezTo>
                    <a:pt x="1376" y="42613"/>
                    <a:pt x="1407" y="42546"/>
                    <a:pt x="1423" y="42408"/>
                  </a:cubicBezTo>
                  <a:lnTo>
                    <a:pt x="1423" y="42408"/>
                  </a:lnTo>
                  <a:cubicBezTo>
                    <a:pt x="1400" y="42461"/>
                    <a:pt x="1380" y="42483"/>
                    <a:pt x="1362" y="42483"/>
                  </a:cubicBezTo>
                  <a:cubicBezTo>
                    <a:pt x="1276" y="42483"/>
                    <a:pt x="1238" y="41966"/>
                    <a:pt x="1168" y="41966"/>
                  </a:cubicBezTo>
                  <a:cubicBezTo>
                    <a:pt x="1163" y="41966"/>
                    <a:pt x="1158" y="41968"/>
                    <a:pt x="1152" y="41974"/>
                  </a:cubicBezTo>
                  <a:cubicBezTo>
                    <a:pt x="1167" y="41789"/>
                    <a:pt x="1189" y="41728"/>
                    <a:pt x="1215" y="41728"/>
                  </a:cubicBezTo>
                  <a:cubicBezTo>
                    <a:pt x="1267" y="41728"/>
                    <a:pt x="1334" y="41964"/>
                    <a:pt x="1396" y="41964"/>
                  </a:cubicBezTo>
                  <a:cubicBezTo>
                    <a:pt x="1408" y="41964"/>
                    <a:pt x="1420" y="41955"/>
                    <a:pt x="1431" y="41935"/>
                  </a:cubicBezTo>
                  <a:cubicBezTo>
                    <a:pt x="1322" y="41629"/>
                    <a:pt x="1501" y="41248"/>
                    <a:pt x="1361" y="41046"/>
                  </a:cubicBezTo>
                  <a:lnTo>
                    <a:pt x="1361" y="41046"/>
                  </a:lnTo>
                  <a:cubicBezTo>
                    <a:pt x="1348" y="41177"/>
                    <a:pt x="1335" y="41225"/>
                    <a:pt x="1322" y="41225"/>
                  </a:cubicBezTo>
                  <a:cubicBezTo>
                    <a:pt x="1289" y="41225"/>
                    <a:pt x="1253" y="40949"/>
                    <a:pt x="1210" y="40883"/>
                  </a:cubicBezTo>
                  <a:cubicBezTo>
                    <a:pt x="1213" y="40695"/>
                    <a:pt x="1221" y="40643"/>
                    <a:pt x="1233" y="40643"/>
                  </a:cubicBezTo>
                  <a:cubicBezTo>
                    <a:pt x="1246" y="40643"/>
                    <a:pt x="1263" y="40716"/>
                    <a:pt x="1283" y="40716"/>
                  </a:cubicBezTo>
                  <a:cubicBezTo>
                    <a:pt x="1295" y="40716"/>
                    <a:pt x="1309" y="40685"/>
                    <a:pt x="1322" y="40580"/>
                  </a:cubicBezTo>
                  <a:cubicBezTo>
                    <a:pt x="1309" y="40423"/>
                    <a:pt x="1256" y="40234"/>
                    <a:pt x="1210" y="40234"/>
                  </a:cubicBezTo>
                  <a:cubicBezTo>
                    <a:pt x="1188" y="40234"/>
                    <a:pt x="1167" y="40281"/>
                    <a:pt x="1153" y="40402"/>
                  </a:cubicBezTo>
                  <a:cubicBezTo>
                    <a:pt x="1184" y="40076"/>
                    <a:pt x="1049" y="39706"/>
                    <a:pt x="1135" y="39339"/>
                  </a:cubicBezTo>
                  <a:cubicBezTo>
                    <a:pt x="1142" y="39327"/>
                    <a:pt x="1149" y="39321"/>
                    <a:pt x="1154" y="39321"/>
                  </a:cubicBezTo>
                  <a:cubicBezTo>
                    <a:pt x="1208" y="39321"/>
                    <a:pt x="1188" y="39847"/>
                    <a:pt x="1221" y="39847"/>
                  </a:cubicBezTo>
                  <a:cubicBezTo>
                    <a:pt x="1226" y="39847"/>
                    <a:pt x="1231" y="39836"/>
                    <a:pt x="1239" y="39812"/>
                  </a:cubicBezTo>
                  <a:cubicBezTo>
                    <a:pt x="1247" y="39034"/>
                    <a:pt x="1022" y="39422"/>
                    <a:pt x="992" y="38699"/>
                  </a:cubicBezTo>
                  <a:cubicBezTo>
                    <a:pt x="978" y="38791"/>
                    <a:pt x="955" y="38829"/>
                    <a:pt x="928" y="38829"/>
                  </a:cubicBezTo>
                  <a:cubicBezTo>
                    <a:pt x="862" y="38829"/>
                    <a:pt x="774" y="38608"/>
                    <a:pt x="736" y="38363"/>
                  </a:cubicBezTo>
                  <a:cubicBezTo>
                    <a:pt x="747" y="38148"/>
                    <a:pt x="755" y="38073"/>
                    <a:pt x="765" y="38073"/>
                  </a:cubicBezTo>
                  <a:cubicBezTo>
                    <a:pt x="786" y="38073"/>
                    <a:pt x="810" y="38459"/>
                    <a:pt x="865" y="38459"/>
                  </a:cubicBezTo>
                  <a:cubicBezTo>
                    <a:pt x="876" y="38459"/>
                    <a:pt x="888" y="38443"/>
                    <a:pt x="902" y="38406"/>
                  </a:cubicBezTo>
                  <a:lnTo>
                    <a:pt x="885" y="38087"/>
                  </a:lnTo>
                  <a:cubicBezTo>
                    <a:pt x="907" y="38024"/>
                    <a:pt x="928" y="37998"/>
                    <a:pt x="947" y="37998"/>
                  </a:cubicBezTo>
                  <a:cubicBezTo>
                    <a:pt x="1048" y="37998"/>
                    <a:pt x="1126" y="38689"/>
                    <a:pt x="1213" y="38689"/>
                  </a:cubicBezTo>
                  <a:cubicBezTo>
                    <a:pt x="1229" y="38689"/>
                    <a:pt x="1245" y="38665"/>
                    <a:pt x="1262" y="38608"/>
                  </a:cubicBezTo>
                  <a:lnTo>
                    <a:pt x="1211" y="38260"/>
                  </a:lnTo>
                  <a:lnTo>
                    <a:pt x="1211" y="38260"/>
                  </a:lnTo>
                  <a:cubicBezTo>
                    <a:pt x="1239" y="38311"/>
                    <a:pt x="1281" y="38374"/>
                    <a:pt x="1319" y="38374"/>
                  </a:cubicBezTo>
                  <a:cubicBezTo>
                    <a:pt x="1340" y="38374"/>
                    <a:pt x="1359" y="38356"/>
                    <a:pt x="1374" y="38306"/>
                  </a:cubicBezTo>
                  <a:cubicBezTo>
                    <a:pt x="1267" y="38217"/>
                    <a:pt x="1349" y="37496"/>
                    <a:pt x="1323" y="37433"/>
                  </a:cubicBezTo>
                  <a:cubicBezTo>
                    <a:pt x="1315" y="37427"/>
                    <a:pt x="1308" y="37424"/>
                    <a:pt x="1303" y="37424"/>
                  </a:cubicBezTo>
                  <a:cubicBezTo>
                    <a:pt x="1257" y="37424"/>
                    <a:pt x="1329" y="37664"/>
                    <a:pt x="1291" y="37664"/>
                  </a:cubicBezTo>
                  <a:cubicBezTo>
                    <a:pt x="1288" y="37664"/>
                    <a:pt x="1284" y="37662"/>
                    <a:pt x="1279" y="37658"/>
                  </a:cubicBezTo>
                  <a:cubicBezTo>
                    <a:pt x="1254" y="37289"/>
                    <a:pt x="1104" y="37126"/>
                    <a:pt x="1161" y="36558"/>
                  </a:cubicBezTo>
                  <a:lnTo>
                    <a:pt x="1161" y="36558"/>
                  </a:lnTo>
                  <a:cubicBezTo>
                    <a:pt x="1178" y="36645"/>
                    <a:pt x="1195" y="36674"/>
                    <a:pt x="1212" y="36674"/>
                  </a:cubicBezTo>
                  <a:cubicBezTo>
                    <a:pt x="1248" y="36674"/>
                    <a:pt x="1282" y="36543"/>
                    <a:pt x="1314" y="36543"/>
                  </a:cubicBezTo>
                  <a:cubicBezTo>
                    <a:pt x="1321" y="36543"/>
                    <a:pt x="1328" y="36550"/>
                    <a:pt x="1335" y="36567"/>
                  </a:cubicBezTo>
                  <a:cubicBezTo>
                    <a:pt x="1372" y="36291"/>
                    <a:pt x="1227" y="36481"/>
                    <a:pt x="1279" y="36085"/>
                  </a:cubicBezTo>
                  <a:lnTo>
                    <a:pt x="1279" y="36085"/>
                  </a:lnTo>
                  <a:lnTo>
                    <a:pt x="1332" y="36129"/>
                  </a:lnTo>
                  <a:cubicBezTo>
                    <a:pt x="1349" y="34653"/>
                    <a:pt x="1339" y="32811"/>
                    <a:pt x="1117" y="31541"/>
                  </a:cubicBezTo>
                  <a:cubicBezTo>
                    <a:pt x="1208" y="31308"/>
                    <a:pt x="1217" y="30832"/>
                    <a:pt x="1280" y="30095"/>
                  </a:cubicBezTo>
                  <a:lnTo>
                    <a:pt x="1280" y="30095"/>
                  </a:lnTo>
                  <a:cubicBezTo>
                    <a:pt x="1270" y="30197"/>
                    <a:pt x="1257" y="30237"/>
                    <a:pt x="1244" y="30237"/>
                  </a:cubicBezTo>
                  <a:cubicBezTo>
                    <a:pt x="1215" y="30237"/>
                    <a:pt x="1183" y="30051"/>
                    <a:pt x="1175" y="29925"/>
                  </a:cubicBezTo>
                  <a:lnTo>
                    <a:pt x="1280" y="29571"/>
                  </a:lnTo>
                  <a:cubicBezTo>
                    <a:pt x="1340" y="29140"/>
                    <a:pt x="1241" y="28578"/>
                    <a:pt x="1182" y="28180"/>
                  </a:cubicBezTo>
                  <a:cubicBezTo>
                    <a:pt x="1203" y="28110"/>
                    <a:pt x="1230" y="28088"/>
                    <a:pt x="1259" y="28068"/>
                  </a:cubicBezTo>
                  <a:cubicBezTo>
                    <a:pt x="1328" y="27686"/>
                    <a:pt x="1200" y="27670"/>
                    <a:pt x="1177" y="27523"/>
                  </a:cubicBezTo>
                  <a:lnTo>
                    <a:pt x="1251" y="27273"/>
                  </a:lnTo>
                  <a:lnTo>
                    <a:pt x="1179" y="27218"/>
                  </a:lnTo>
                  <a:cubicBezTo>
                    <a:pt x="1139" y="26852"/>
                    <a:pt x="1154" y="26372"/>
                    <a:pt x="1257" y="26372"/>
                  </a:cubicBezTo>
                  <a:cubicBezTo>
                    <a:pt x="1262" y="26372"/>
                    <a:pt x="1267" y="26373"/>
                    <a:pt x="1273" y="26376"/>
                  </a:cubicBezTo>
                  <a:cubicBezTo>
                    <a:pt x="1259" y="26276"/>
                    <a:pt x="1244" y="26177"/>
                    <a:pt x="1226" y="26177"/>
                  </a:cubicBezTo>
                  <a:cubicBezTo>
                    <a:pt x="1217" y="26177"/>
                    <a:pt x="1208" y="26197"/>
                    <a:pt x="1199" y="26245"/>
                  </a:cubicBezTo>
                  <a:cubicBezTo>
                    <a:pt x="1263" y="25846"/>
                    <a:pt x="1262" y="24824"/>
                    <a:pt x="1223" y="24146"/>
                  </a:cubicBezTo>
                  <a:lnTo>
                    <a:pt x="1223" y="24146"/>
                  </a:lnTo>
                  <a:cubicBezTo>
                    <a:pt x="1193" y="24473"/>
                    <a:pt x="1157" y="24445"/>
                    <a:pt x="1084" y="24473"/>
                  </a:cubicBezTo>
                  <a:cubicBezTo>
                    <a:pt x="957" y="24372"/>
                    <a:pt x="1107" y="24318"/>
                    <a:pt x="1033" y="24040"/>
                  </a:cubicBezTo>
                  <a:cubicBezTo>
                    <a:pt x="1065" y="24036"/>
                    <a:pt x="1096" y="23901"/>
                    <a:pt x="1123" y="23901"/>
                  </a:cubicBezTo>
                  <a:cubicBezTo>
                    <a:pt x="1137" y="23901"/>
                    <a:pt x="1151" y="23939"/>
                    <a:pt x="1163" y="24056"/>
                  </a:cubicBezTo>
                  <a:cubicBezTo>
                    <a:pt x="1324" y="23135"/>
                    <a:pt x="1194" y="21851"/>
                    <a:pt x="1226" y="20695"/>
                  </a:cubicBezTo>
                  <a:cubicBezTo>
                    <a:pt x="1207" y="20461"/>
                    <a:pt x="1186" y="20534"/>
                    <a:pt x="1153" y="20420"/>
                  </a:cubicBezTo>
                  <a:cubicBezTo>
                    <a:pt x="1281" y="19690"/>
                    <a:pt x="1147" y="18796"/>
                    <a:pt x="1202" y="18009"/>
                  </a:cubicBezTo>
                  <a:lnTo>
                    <a:pt x="1202" y="18009"/>
                  </a:lnTo>
                  <a:cubicBezTo>
                    <a:pt x="1190" y="18048"/>
                    <a:pt x="1174" y="18066"/>
                    <a:pt x="1156" y="18066"/>
                  </a:cubicBezTo>
                  <a:cubicBezTo>
                    <a:pt x="1092" y="18066"/>
                    <a:pt x="1002" y="17840"/>
                    <a:pt x="999" y="17499"/>
                  </a:cubicBezTo>
                  <a:cubicBezTo>
                    <a:pt x="895" y="17021"/>
                    <a:pt x="1143" y="17307"/>
                    <a:pt x="1206" y="16875"/>
                  </a:cubicBezTo>
                  <a:cubicBezTo>
                    <a:pt x="1157" y="16662"/>
                    <a:pt x="1145" y="16258"/>
                    <a:pt x="1151" y="16088"/>
                  </a:cubicBezTo>
                  <a:lnTo>
                    <a:pt x="1151" y="16088"/>
                  </a:lnTo>
                  <a:lnTo>
                    <a:pt x="1170" y="16101"/>
                  </a:lnTo>
                  <a:cubicBezTo>
                    <a:pt x="1113" y="15839"/>
                    <a:pt x="1082" y="15423"/>
                    <a:pt x="1131" y="15110"/>
                  </a:cubicBezTo>
                  <a:lnTo>
                    <a:pt x="1131" y="15110"/>
                  </a:lnTo>
                  <a:lnTo>
                    <a:pt x="1137" y="15159"/>
                  </a:lnTo>
                  <a:cubicBezTo>
                    <a:pt x="1147" y="14903"/>
                    <a:pt x="1212" y="14607"/>
                    <a:pt x="1203" y="14339"/>
                  </a:cubicBezTo>
                  <a:cubicBezTo>
                    <a:pt x="1107" y="14218"/>
                    <a:pt x="1167" y="13565"/>
                    <a:pt x="1080" y="13407"/>
                  </a:cubicBezTo>
                  <a:cubicBezTo>
                    <a:pt x="1084" y="13394"/>
                    <a:pt x="1088" y="13393"/>
                    <a:pt x="1092" y="13393"/>
                  </a:cubicBezTo>
                  <a:cubicBezTo>
                    <a:pt x="1093" y="13393"/>
                    <a:pt x="1093" y="13393"/>
                    <a:pt x="1094" y="13393"/>
                  </a:cubicBezTo>
                  <a:cubicBezTo>
                    <a:pt x="1100" y="13393"/>
                    <a:pt x="1108" y="13392"/>
                    <a:pt x="1119" y="13352"/>
                  </a:cubicBezTo>
                  <a:lnTo>
                    <a:pt x="1037" y="13329"/>
                  </a:lnTo>
                  <a:lnTo>
                    <a:pt x="1084" y="12798"/>
                  </a:lnTo>
                  <a:cubicBezTo>
                    <a:pt x="1115" y="12913"/>
                    <a:pt x="1152" y="12941"/>
                    <a:pt x="1174" y="13090"/>
                  </a:cubicBezTo>
                  <a:cubicBezTo>
                    <a:pt x="1231" y="12523"/>
                    <a:pt x="1099" y="12899"/>
                    <a:pt x="1054" y="12599"/>
                  </a:cubicBezTo>
                  <a:cubicBezTo>
                    <a:pt x="994" y="12202"/>
                    <a:pt x="1076" y="12225"/>
                    <a:pt x="1110" y="12033"/>
                  </a:cubicBezTo>
                  <a:lnTo>
                    <a:pt x="1110" y="12033"/>
                  </a:lnTo>
                  <a:cubicBezTo>
                    <a:pt x="1151" y="12197"/>
                    <a:pt x="1091" y="12324"/>
                    <a:pt x="1106" y="12423"/>
                  </a:cubicBezTo>
                  <a:cubicBezTo>
                    <a:pt x="1119" y="12467"/>
                    <a:pt x="1128" y="12485"/>
                    <a:pt x="1134" y="12485"/>
                  </a:cubicBezTo>
                  <a:cubicBezTo>
                    <a:pt x="1160" y="12485"/>
                    <a:pt x="1141" y="12182"/>
                    <a:pt x="1179" y="12175"/>
                  </a:cubicBezTo>
                  <a:cubicBezTo>
                    <a:pt x="1183" y="12090"/>
                    <a:pt x="1082" y="12054"/>
                    <a:pt x="1102" y="11764"/>
                  </a:cubicBezTo>
                  <a:cubicBezTo>
                    <a:pt x="1111" y="11525"/>
                    <a:pt x="1087" y="10986"/>
                    <a:pt x="1161" y="10986"/>
                  </a:cubicBezTo>
                  <a:cubicBezTo>
                    <a:pt x="1165" y="10986"/>
                    <a:pt x="1170" y="10988"/>
                    <a:pt x="1175" y="10992"/>
                  </a:cubicBezTo>
                  <a:cubicBezTo>
                    <a:pt x="1128" y="10776"/>
                    <a:pt x="1138" y="10523"/>
                    <a:pt x="1097" y="10360"/>
                  </a:cubicBezTo>
                  <a:cubicBezTo>
                    <a:pt x="1080" y="10566"/>
                    <a:pt x="1058" y="10940"/>
                    <a:pt x="1000" y="10984"/>
                  </a:cubicBezTo>
                  <a:cubicBezTo>
                    <a:pt x="989" y="10798"/>
                    <a:pt x="965" y="10431"/>
                    <a:pt x="1003" y="10372"/>
                  </a:cubicBezTo>
                  <a:lnTo>
                    <a:pt x="1023" y="10496"/>
                  </a:lnTo>
                  <a:cubicBezTo>
                    <a:pt x="1010" y="10357"/>
                    <a:pt x="1020" y="10031"/>
                    <a:pt x="986" y="10031"/>
                  </a:cubicBezTo>
                  <a:cubicBezTo>
                    <a:pt x="978" y="10031"/>
                    <a:pt x="968" y="10048"/>
                    <a:pt x="954" y="10091"/>
                  </a:cubicBezTo>
                  <a:lnTo>
                    <a:pt x="1064" y="9724"/>
                  </a:lnTo>
                  <a:cubicBezTo>
                    <a:pt x="995" y="9580"/>
                    <a:pt x="999" y="9189"/>
                    <a:pt x="984" y="8871"/>
                  </a:cubicBezTo>
                  <a:cubicBezTo>
                    <a:pt x="986" y="8871"/>
                    <a:pt x="989" y="8870"/>
                    <a:pt x="992" y="8870"/>
                  </a:cubicBezTo>
                  <a:cubicBezTo>
                    <a:pt x="1031" y="8870"/>
                    <a:pt x="1072" y="8914"/>
                    <a:pt x="1107" y="8914"/>
                  </a:cubicBezTo>
                  <a:cubicBezTo>
                    <a:pt x="1152" y="8914"/>
                    <a:pt x="1187" y="8843"/>
                    <a:pt x="1199" y="8519"/>
                  </a:cubicBezTo>
                  <a:lnTo>
                    <a:pt x="1106" y="8007"/>
                  </a:lnTo>
                  <a:cubicBezTo>
                    <a:pt x="1099" y="7785"/>
                    <a:pt x="1112" y="7698"/>
                    <a:pt x="1147" y="7698"/>
                  </a:cubicBezTo>
                  <a:cubicBezTo>
                    <a:pt x="1154" y="7698"/>
                    <a:pt x="1163" y="7702"/>
                    <a:pt x="1172" y="7709"/>
                  </a:cubicBezTo>
                  <a:cubicBezTo>
                    <a:pt x="1224" y="6788"/>
                    <a:pt x="920" y="6766"/>
                    <a:pt x="1000" y="6041"/>
                  </a:cubicBezTo>
                  <a:lnTo>
                    <a:pt x="1000" y="6041"/>
                  </a:lnTo>
                  <a:cubicBezTo>
                    <a:pt x="1035" y="6139"/>
                    <a:pt x="1059" y="6180"/>
                    <a:pt x="1078" y="6180"/>
                  </a:cubicBezTo>
                  <a:cubicBezTo>
                    <a:pt x="1118" y="6180"/>
                    <a:pt x="1129" y="5990"/>
                    <a:pt x="1149" y="5768"/>
                  </a:cubicBezTo>
                  <a:cubicBezTo>
                    <a:pt x="1131" y="5754"/>
                    <a:pt x="1096" y="5724"/>
                    <a:pt x="1092" y="5590"/>
                  </a:cubicBezTo>
                  <a:lnTo>
                    <a:pt x="1092" y="5590"/>
                  </a:lnTo>
                  <a:cubicBezTo>
                    <a:pt x="1041" y="5683"/>
                    <a:pt x="1167" y="5780"/>
                    <a:pt x="1094" y="6030"/>
                  </a:cubicBezTo>
                  <a:cubicBezTo>
                    <a:pt x="1088" y="6037"/>
                    <a:pt x="1082" y="6040"/>
                    <a:pt x="1078" y="6040"/>
                  </a:cubicBezTo>
                  <a:cubicBezTo>
                    <a:pt x="1031" y="6040"/>
                    <a:pt x="1048" y="5718"/>
                    <a:pt x="1027" y="5582"/>
                  </a:cubicBezTo>
                  <a:cubicBezTo>
                    <a:pt x="1261" y="4939"/>
                    <a:pt x="1084" y="3441"/>
                    <a:pt x="1194" y="2394"/>
                  </a:cubicBezTo>
                  <a:lnTo>
                    <a:pt x="1194" y="2394"/>
                  </a:lnTo>
                  <a:cubicBezTo>
                    <a:pt x="1187" y="2398"/>
                    <a:pt x="1179" y="2400"/>
                    <a:pt x="1173" y="2400"/>
                  </a:cubicBezTo>
                  <a:cubicBezTo>
                    <a:pt x="1075" y="2400"/>
                    <a:pt x="1154" y="1913"/>
                    <a:pt x="1108" y="1714"/>
                  </a:cubicBezTo>
                  <a:lnTo>
                    <a:pt x="1108" y="1714"/>
                  </a:lnTo>
                  <a:cubicBezTo>
                    <a:pt x="1115" y="1717"/>
                    <a:pt x="1120" y="1718"/>
                    <a:pt x="1125" y="1718"/>
                  </a:cubicBezTo>
                  <a:cubicBezTo>
                    <a:pt x="1230" y="1718"/>
                    <a:pt x="1087" y="1112"/>
                    <a:pt x="1167" y="840"/>
                  </a:cubicBezTo>
                  <a:lnTo>
                    <a:pt x="1167" y="840"/>
                  </a:lnTo>
                  <a:lnTo>
                    <a:pt x="1033" y="998"/>
                  </a:lnTo>
                  <a:cubicBezTo>
                    <a:pt x="1082" y="588"/>
                    <a:pt x="985" y="276"/>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a:off x="4090941" y="-42325"/>
              <a:ext cx="62974" cy="2150134"/>
            </a:xfrm>
            <a:custGeom>
              <a:avLst/>
              <a:gdLst/>
              <a:ahLst/>
              <a:cxnLst/>
              <a:rect l="l" t="t" r="r" b="b"/>
              <a:pathLst>
                <a:path w="1507" h="51454" extrusionOk="0">
                  <a:moveTo>
                    <a:pt x="162" y="1"/>
                  </a:moveTo>
                  <a:cubicBezTo>
                    <a:pt x="143" y="600"/>
                    <a:pt x="99" y="1174"/>
                    <a:pt x="158" y="1562"/>
                  </a:cubicBezTo>
                  <a:cubicBezTo>
                    <a:pt x="150" y="1545"/>
                    <a:pt x="143" y="1538"/>
                    <a:pt x="137" y="1538"/>
                  </a:cubicBezTo>
                  <a:cubicBezTo>
                    <a:pt x="92" y="1538"/>
                    <a:pt x="102" y="1980"/>
                    <a:pt x="72" y="2150"/>
                  </a:cubicBezTo>
                  <a:cubicBezTo>
                    <a:pt x="279" y="2796"/>
                    <a:pt x="1" y="3886"/>
                    <a:pt x="138" y="4694"/>
                  </a:cubicBezTo>
                  <a:lnTo>
                    <a:pt x="102" y="4668"/>
                  </a:lnTo>
                  <a:lnTo>
                    <a:pt x="102" y="4668"/>
                  </a:lnTo>
                  <a:cubicBezTo>
                    <a:pt x="118" y="7084"/>
                    <a:pt x="71" y="9716"/>
                    <a:pt x="164" y="12237"/>
                  </a:cubicBezTo>
                  <a:cubicBezTo>
                    <a:pt x="189" y="13656"/>
                    <a:pt x="3" y="15255"/>
                    <a:pt x="94" y="16816"/>
                  </a:cubicBezTo>
                  <a:cubicBezTo>
                    <a:pt x="122" y="17101"/>
                    <a:pt x="167" y="16874"/>
                    <a:pt x="186" y="17106"/>
                  </a:cubicBezTo>
                  <a:cubicBezTo>
                    <a:pt x="184" y="17246"/>
                    <a:pt x="175" y="17285"/>
                    <a:pt x="164" y="17285"/>
                  </a:cubicBezTo>
                  <a:cubicBezTo>
                    <a:pt x="149" y="17285"/>
                    <a:pt x="129" y="17218"/>
                    <a:pt x="113" y="17218"/>
                  </a:cubicBezTo>
                  <a:cubicBezTo>
                    <a:pt x="107" y="17218"/>
                    <a:pt x="102" y="17228"/>
                    <a:pt x="97" y="17255"/>
                  </a:cubicBezTo>
                  <a:cubicBezTo>
                    <a:pt x="180" y="18023"/>
                    <a:pt x="81" y="19036"/>
                    <a:pt x="83" y="19999"/>
                  </a:cubicBezTo>
                  <a:cubicBezTo>
                    <a:pt x="111" y="20097"/>
                    <a:pt x="122" y="20309"/>
                    <a:pt x="156" y="20309"/>
                  </a:cubicBezTo>
                  <a:cubicBezTo>
                    <a:pt x="161" y="20309"/>
                    <a:pt x="167" y="20304"/>
                    <a:pt x="174" y="20291"/>
                  </a:cubicBezTo>
                  <a:lnTo>
                    <a:pt x="174" y="20291"/>
                  </a:lnTo>
                  <a:cubicBezTo>
                    <a:pt x="35" y="21359"/>
                    <a:pt x="223" y="22821"/>
                    <a:pt x="119" y="23919"/>
                  </a:cubicBezTo>
                  <a:cubicBezTo>
                    <a:pt x="146" y="23861"/>
                    <a:pt x="168" y="23835"/>
                    <a:pt x="184" y="23835"/>
                  </a:cubicBezTo>
                  <a:cubicBezTo>
                    <a:pt x="276" y="23835"/>
                    <a:pt x="223" y="24623"/>
                    <a:pt x="258" y="24948"/>
                  </a:cubicBezTo>
                  <a:cubicBezTo>
                    <a:pt x="251" y="25097"/>
                    <a:pt x="227" y="25156"/>
                    <a:pt x="202" y="25156"/>
                  </a:cubicBezTo>
                  <a:cubicBezTo>
                    <a:pt x="191" y="25156"/>
                    <a:pt x="179" y="25144"/>
                    <a:pt x="169" y="25124"/>
                  </a:cubicBezTo>
                  <a:lnTo>
                    <a:pt x="169" y="25124"/>
                  </a:lnTo>
                  <a:cubicBezTo>
                    <a:pt x="191" y="25944"/>
                    <a:pt x="196" y="26371"/>
                    <a:pt x="146" y="27350"/>
                  </a:cubicBezTo>
                  <a:cubicBezTo>
                    <a:pt x="164" y="27802"/>
                    <a:pt x="262" y="27924"/>
                    <a:pt x="234" y="28469"/>
                  </a:cubicBezTo>
                  <a:cubicBezTo>
                    <a:pt x="111" y="28808"/>
                    <a:pt x="229" y="29605"/>
                    <a:pt x="184" y="30137"/>
                  </a:cubicBezTo>
                  <a:cubicBezTo>
                    <a:pt x="193" y="30126"/>
                    <a:pt x="202" y="30120"/>
                    <a:pt x="211" y="30120"/>
                  </a:cubicBezTo>
                  <a:cubicBezTo>
                    <a:pt x="303" y="30120"/>
                    <a:pt x="372" y="30728"/>
                    <a:pt x="329" y="31213"/>
                  </a:cubicBezTo>
                  <a:lnTo>
                    <a:pt x="179" y="31050"/>
                  </a:lnTo>
                  <a:lnTo>
                    <a:pt x="179" y="31050"/>
                  </a:lnTo>
                  <a:cubicBezTo>
                    <a:pt x="275" y="32746"/>
                    <a:pt x="105" y="35188"/>
                    <a:pt x="292" y="37174"/>
                  </a:cubicBezTo>
                  <a:lnTo>
                    <a:pt x="204" y="37322"/>
                  </a:lnTo>
                  <a:cubicBezTo>
                    <a:pt x="307" y="39371"/>
                    <a:pt x="199" y="41384"/>
                    <a:pt x="368" y="43356"/>
                  </a:cubicBezTo>
                  <a:cubicBezTo>
                    <a:pt x="320" y="43888"/>
                    <a:pt x="291" y="44738"/>
                    <a:pt x="291" y="45261"/>
                  </a:cubicBezTo>
                  <a:cubicBezTo>
                    <a:pt x="367" y="45980"/>
                    <a:pt x="358" y="46234"/>
                    <a:pt x="479" y="46724"/>
                  </a:cubicBezTo>
                  <a:cubicBezTo>
                    <a:pt x="487" y="46992"/>
                    <a:pt x="417" y="47156"/>
                    <a:pt x="386" y="47259"/>
                  </a:cubicBezTo>
                  <a:cubicBezTo>
                    <a:pt x="362" y="48161"/>
                    <a:pt x="240" y="49025"/>
                    <a:pt x="380" y="49749"/>
                  </a:cubicBezTo>
                  <a:lnTo>
                    <a:pt x="306" y="49777"/>
                  </a:lnTo>
                  <a:cubicBezTo>
                    <a:pt x="356" y="50248"/>
                    <a:pt x="414" y="50860"/>
                    <a:pt x="421" y="51454"/>
                  </a:cubicBezTo>
                  <a:lnTo>
                    <a:pt x="1265" y="51454"/>
                  </a:lnTo>
                  <a:cubicBezTo>
                    <a:pt x="1196" y="51261"/>
                    <a:pt x="1139" y="50890"/>
                    <a:pt x="1061" y="50890"/>
                  </a:cubicBezTo>
                  <a:cubicBezTo>
                    <a:pt x="1034" y="50890"/>
                    <a:pt x="1004" y="50936"/>
                    <a:pt x="970" y="51052"/>
                  </a:cubicBezTo>
                  <a:cubicBezTo>
                    <a:pt x="940" y="50854"/>
                    <a:pt x="902" y="50605"/>
                    <a:pt x="920" y="50400"/>
                  </a:cubicBezTo>
                  <a:lnTo>
                    <a:pt x="920" y="50400"/>
                  </a:lnTo>
                  <a:cubicBezTo>
                    <a:pt x="939" y="50436"/>
                    <a:pt x="953" y="50450"/>
                    <a:pt x="966" y="50450"/>
                  </a:cubicBezTo>
                  <a:cubicBezTo>
                    <a:pt x="1007" y="50450"/>
                    <a:pt x="1019" y="50284"/>
                    <a:pt x="1051" y="50284"/>
                  </a:cubicBezTo>
                  <a:cubicBezTo>
                    <a:pt x="1065" y="50284"/>
                    <a:pt x="1084" y="50319"/>
                    <a:pt x="1111" y="50421"/>
                  </a:cubicBezTo>
                  <a:lnTo>
                    <a:pt x="1112" y="50121"/>
                  </a:lnTo>
                  <a:lnTo>
                    <a:pt x="1244" y="50573"/>
                  </a:lnTo>
                  <a:cubicBezTo>
                    <a:pt x="1320" y="50241"/>
                    <a:pt x="1395" y="49688"/>
                    <a:pt x="1447" y="49510"/>
                  </a:cubicBezTo>
                  <a:cubicBezTo>
                    <a:pt x="1432" y="49368"/>
                    <a:pt x="1415" y="49334"/>
                    <a:pt x="1398" y="49334"/>
                  </a:cubicBezTo>
                  <a:cubicBezTo>
                    <a:pt x="1382" y="49334"/>
                    <a:pt x="1367" y="49366"/>
                    <a:pt x="1353" y="49366"/>
                  </a:cubicBezTo>
                  <a:cubicBezTo>
                    <a:pt x="1337" y="49366"/>
                    <a:pt x="1323" y="49324"/>
                    <a:pt x="1314" y="49143"/>
                  </a:cubicBezTo>
                  <a:lnTo>
                    <a:pt x="1314" y="49143"/>
                  </a:lnTo>
                  <a:cubicBezTo>
                    <a:pt x="1326" y="49179"/>
                    <a:pt x="1337" y="49194"/>
                    <a:pt x="1348" y="49194"/>
                  </a:cubicBezTo>
                  <a:cubicBezTo>
                    <a:pt x="1389" y="49194"/>
                    <a:pt x="1419" y="48962"/>
                    <a:pt x="1419" y="48786"/>
                  </a:cubicBezTo>
                  <a:lnTo>
                    <a:pt x="1419" y="48786"/>
                  </a:lnTo>
                  <a:cubicBezTo>
                    <a:pt x="1405" y="48923"/>
                    <a:pt x="1385" y="48977"/>
                    <a:pt x="1363" y="48977"/>
                  </a:cubicBezTo>
                  <a:cubicBezTo>
                    <a:pt x="1313" y="48977"/>
                    <a:pt x="1253" y="48707"/>
                    <a:pt x="1234" y="48511"/>
                  </a:cubicBezTo>
                  <a:cubicBezTo>
                    <a:pt x="1232" y="48105"/>
                    <a:pt x="1320" y="47773"/>
                    <a:pt x="1354" y="47773"/>
                  </a:cubicBezTo>
                  <a:cubicBezTo>
                    <a:pt x="1357" y="47773"/>
                    <a:pt x="1360" y="47776"/>
                    <a:pt x="1362" y="47781"/>
                  </a:cubicBezTo>
                  <a:lnTo>
                    <a:pt x="1438" y="48121"/>
                  </a:lnTo>
                  <a:cubicBezTo>
                    <a:pt x="1400" y="47914"/>
                    <a:pt x="1496" y="48030"/>
                    <a:pt x="1465" y="47734"/>
                  </a:cubicBezTo>
                  <a:cubicBezTo>
                    <a:pt x="1403" y="47640"/>
                    <a:pt x="1310" y="47435"/>
                    <a:pt x="1231" y="47325"/>
                  </a:cubicBezTo>
                  <a:cubicBezTo>
                    <a:pt x="1204" y="47045"/>
                    <a:pt x="1284" y="46845"/>
                    <a:pt x="1270" y="46746"/>
                  </a:cubicBezTo>
                  <a:lnTo>
                    <a:pt x="1270" y="46746"/>
                  </a:lnTo>
                  <a:lnTo>
                    <a:pt x="1336" y="47192"/>
                  </a:lnTo>
                  <a:cubicBezTo>
                    <a:pt x="1312" y="46605"/>
                    <a:pt x="1507" y="47067"/>
                    <a:pt x="1464" y="46463"/>
                  </a:cubicBezTo>
                  <a:lnTo>
                    <a:pt x="1377" y="46307"/>
                  </a:lnTo>
                  <a:cubicBezTo>
                    <a:pt x="1385" y="46233"/>
                    <a:pt x="1404" y="46183"/>
                    <a:pt x="1425" y="46183"/>
                  </a:cubicBezTo>
                  <a:cubicBezTo>
                    <a:pt x="1430" y="46183"/>
                    <a:pt x="1436" y="46186"/>
                    <a:pt x="1441" y="46193"/>
                  </a:cubicBezTo>
                  <a:cubicBezTo>
                    <a:pt x="1403" y="46062"/>
                    <a:pt x="1409" y="45790"/>
                    <a:pt x="1391" y="45660"/>
                  </a:cubicBezTo>
                  <a:lnTo>
                    <a:pt x="1447" y="45619"/>
                  </a:lnTo>
                  <a:cubicBezTo>
                    <a:pt x="1409" y="45369"/>
                    <a:pt x="1284" y="45053"/>
                    <a:pt x="1396" y="44748"/>
                  </a:cubicBezTo>
                  <a:lnTo>
                    <a:pt x="1396" y="44748"/>
                  </a:lnTo>
                  <a:cubicBezTo>
                    <a:pt x="1259" y="44988"/>
                    <a:pt x="1395" y="45053"/>
                    <a:pt x="1332" y="45483"/>
                  </a:cubicBezTo>
                  <a:cubicBezTo>
                    <a:pt x="1316" y="45526"/>
                    <a:pt x="1302" y="45545"/>
                    <a:pt x="1291" y="45545"/>
                  </a:cubicBezTo>
                  <a:cubicBezTo>
                    <a:pt x="1232" y="45545"/>
                    <a:pt x="1235" y="45042"/>
                    <a:pt x="1222" y="44960"/>
                  </a:cubicBezTo>
                  <a:lnTo>
                    <a:pt x="1222" y="44960"/>
                  </a:lnTo>
                  <a:cubicBezTo>
                    <a:pt x="1225" y="44961"/>
                    <a:pt x="1228" y="44961"/>
                    <a:pt x="1231" y="44961"/>
                  </a:cubicBezTo>
                  <a:cubicBezTo>
                    <a:pt x="1364" y="44961"/>
                    <a:pt x="1237" y="44306"/>
                    <a:pt x="1238" y="44008"/>
                  </a:cubicBezTo>
                  <a:cubicBezTo>
                    <a:pt x="1290" y="43832"/>
                    <a:pt x="1314" y="43677"/>
                    <a:pt x="1345" y="43569"/>
                  </a:cubicBezTo>
                  <a:lnTo>
                    <a:pt x="1248" y="43450"/>
                  </a:lnTo>
                  <a:cubicBezTo>
                    <a:pt x="1437" y="43337"/>
                    <a:pt x="1205" y="42845"/>
                    <a:pt x="1263" y="42499"/>
                  </a:cubicBezTo>
                  <a:lnTo>
                    <a:pt x="1263" y="42499"/>
                  </a:lnTo>
                  <a:cubicBezTo>
                    <a:pt x="1288" y="42575"/>
                    <a:pt x="1316" y="42613"/>
                    <a:pt x="1343" y="42613"/>
                  </a:cubicBezTo>
                  <a:cubicBezTo>
                    <a:pt x="1377" y="42613"/>
                    <a:pt x="1408" y="42546"/>
                    <a:pt x="1424" y="42408"/>
                  </a:cubicBezTo>
                  <a:lnTo>
                    <a:pt x="1424" y="42408"/>
                  </a:lnTo>
                  <a:cubicBezTo>
                    <a:pt x="1401" y="42461"/>
                    <a:pt x="1381" y="42483"/>
                    <a:pt x="1363" y="42483"/>
                  </a:cubicBezTo>
                  <a:cubicBezTo>
                    <a:pt x="1276" y="42483"/>
                    <a:pt x="1239" y="41966"/>
                    <a:pt x="1169" y="41966"/>
                  </a:cubicBezTo>
                  <a:cubicBezTo>
                    <a:pt x="1164" y="41966"/>
                    <a:pt x="1159" y="41968"/>
                    <a:pt x="1153" y="41974"/>
                  </a:cubicBezTo>
                  <a:cubicBezTo>
                    <a:pt x="1168" y="41789"/>
                    <a:pt x="1190" y="41728"/>
                    <a:pt x="1216" y="41728"/>
                  </a:cubicBezTo>
                  <a:cubicBezTo>
                    <a:pt x="1268" y="41728"/>
                    <a:pt x="1335" y="41964"/>
                    <a:pt x="1397" y="41964"/>
                  </a:cubicBezTo>
                  <a:cubicBezTo>
                    <a:pt x="1408" y="41964"/>
                    <a:pt x="1420" y="41955"/>
                    <a:pt x="1431" y="41935"/>
                  </a:cubicBezTo>
                  <a:cubicBezTo>
                    <a:pt x="1322" y="41629"/>
                    <a:pt x="1501" y="41248"/>
                    <a:pt x="1361" y="41046"/>
                  </a:cubicBezTo>
                  <a:lnTo>
                    <a:pt x="1361" y="41046"/>
                  </a:lnTo>
                  <a:cubicBezTo>
                    <a:pt x="1348" y="41177"/>
                    <a:pt x="1335" y="41225"/>
                    <a:pt x="1322" y="41225"/>
                  </a:cubicBezTo>
                  <a:cubicBezTo>
                    <a:pt x="1289" y="41225"/>
                    <a:pt x="1253" y="40949"/>
                    <a:pt x="1210" y="40883"/>
                  </a:cubicBezTo>
                  <a:cubicBezTo>
                    <a:pt x="1214" y="40695"/>
                    <a:pt x="1222" y="40643"/>
                    <a:pt x="1233" y="40643"/>
                  </a:cubicBezTo>
                  <a:cubicBezTo>
                    <a:pt x="1246" y="40643"/>
                    <a:pt x="1264" y="40716"/>
                    <a:pt x="1283" y="40716"/>
                  </a:cubicBezTo>
                  <a:cubicBezTo>
                    <a:pt x="1295" y="40716"/>
                    <a:pt x="1309" y="40685"/>
                    <a:pt x="1322" y="40580"/>
                  </a:cubicBezTo>
                  <a:cubicBezTo>
                    <a:pt x="1309" y="40423"/>
                    <a:pt x="1256" y="40234"/>
                    <a:pt x="1211" y="40234"/>
                  </a:cubicBezTo>
                  <a:cubicBezTo>
                    <a:pt x="1188" y="40234"/>
                    <a:pt x="1167" y="40281"/>
                    <a:pt x="1154" y="40402"/>
                  </a:cubicBezTo>
                  <a:cubicBezTo>
                    <a:pt x="1184" y="40076"/>
                    <a:pt x="1050" y="39706"/>
                    <a:pt x="1136" y="39339"/>
                  </a:cubicBezTo>
                  <a:cubicBezTo>
                    <a:pt x="1143" y="39327"/>
                    <a:pt x="1150" y="39321"/>
                    <a:pt x="1155" y="39321"/>
                  </a:cubicBezTo>
                  <a:cubicBezTo>
                    <a:pt x="1209" y="39321"/>
                    <a:pt x="1189" y="39847"/>
                    <a:pt x="1221" y="39847"/>
                  </a:cubicBezTo>
                  <a:cubicBezTo>
                    <a:pt x="1226" y="39847"/>
                    <a:pt x="1232" y="39836"/>
                    <a:pt x="1239" y="39812"/>
                  </a:cubicBezTo>
                  <a:cubicBezTo>
                    <a:pt x="1248" y="39034"/>
                    <a:pt x="1023" y="39422"/>
                    <a:pt x="992" y="38699"/>
                  </a:cubicBezTo>
                  <a:cubicBezTo>
                    <a:pt x="978" y="38791"/>
                    <a:pt x="955" y="38829"/>
                    <a:pt x="928" y="38829"/>
                  </a:cubicBezTo>
                  <a:cubicBezTo>
                    <a:pt x="862" y="38829"/>
                    <a:pt x="774" y="38608"/>
                    <a:pt x="737" y="38363"/>
                  </a:cubicBezTo>
                  <a:cubicBezTo>
                    <a:pt x="748" y="38148"/>
                    <a:pt x="756" y="38073"/>
                    <a:pt x="766" y="38073"/>
                  </a:cubicBezTo>
                  <a:cubicBezTo>
                    <a:pt x="786" y="38073"/>
                    <a:pt x="810" y="38459"/>
                    <a:pt x="865" y="38459"/>
                  </a:cubicBezTo>
                  <a:cubicBezTo>
                    <a:pt x="876" y="38459"/>
                    <a:pt x="888" y="38443"/>
                    <a:pt x="902" y="38406"/>
                  </a:cubicBezTo>
                  <a:lnTo>
                    <a:pt x="886" y="38087"/>
                  </a:lnTo>
                  <a:cubicBezTo>
                    <a:pt x="908" y="38024"/>
                    <a:pt x="928" y="37998"/>
                    <a:pt x="948" y="37998"/>
                  </a:cubicBezTo>
                  <a:cubicBezTo>
                    <a:pt x="1049" y="37998"/>
                    <a:pt x="1127" y="38689"/>
                    <a:pt x="1214" y="38689"/>
                  </a:cubicBezTo>
                  <a:cubicBezTo>
                    <a:pt x="1230" y="38689"/>
                    <a:pt x="1246" y="38665"/>
                    <a:pt x="1263" y="38608"/>
                  </a:cubicBezTo>
                  <a:lnTo>
                    <a:pt x="1211" y="38260"/>
                  </a:lnTo>
                  <a:lnTo>
                    <a:pt x="1211" y="38260"/>
                  </a:lnTo>
                  <a:cubicBezTo>
                    <a:pt x="1239" y="38311"/>
                    <a:pt x="1282" y="38374"/>
                    <a:pt x="1320" y="38374"/>
                  </a:cubicBezTo>
                  <a:cubicBezTo>
                    <a:pt x="1341" y="38374"/>
                    <a:pt x="1361" y="38356"/>
                    <a:pt x="1375" y="38306"/>
                  </a:cubicBezTo>
                  <a:cubicBezTo>
                    <a:pt x="1269" y="38217"/>
                    <a:pt x="1349" y="37496"/>
                    <a:pt x="1323" y="37433"/>
                  </a:cubicBezTo>
                  <a:cubicBezTo>
                    <a:pt x="1315" y="37427"/>
                    <a:pt x="1308" y="37424"/>
                    <a:pt x="1303" y="37424"/>
                  </a:cubicBezTo>
                  <a:cubicBezTo>
                    <a:pt x="1257" y="37424"/>
                    <a:pt x="1329" y="37664"/>
                    <a:pt x="1291" y="37664"/>
                  </a:cubicBezTo>
                  <a:cubicBezTo>
                    <a:pt x="1288" y="37664"/>
                    <a:pt x="1284" y="37662"/>
                    <a:pt x="1279" y="37658"/>
                  </a:cubicBezTo>
                  <a:cubicBezTo>
                    <a:pt x="1254" y="37289"/>
                    <a:pt x="1104" y="37126"/>
                    <a:pt x="1162" y="36558"/>
                  </a:cubicBezTo>
                  <a:lnTo>
                    <a:pt x="1162" y="36558"/>
                  </a:lnTo>
                  <a:cubicBezTo>
                    <a:pt x="1179" y="36645"/>
                    <a:pt x="1196" y="36674"/>
                    <a:pt x="1213" y="36674"/>
                  </a:cubicBezTo>
                  <a:cubicBezTo>
                    <a:pt x="1249" y="36674"/>
                    <a:pt x="1283" y="36543"/>
                    <a:pt x="1315" y="36543"/>
                  </a:cubicBezTo>
                  <a:cubicBezTo>
                    <a:pt x="1322" y="36543"/>
                    <a:pt x="1329" y="36550"/>
                    <a:pt x="1336" y="36567"/>
                  </a:cubicBezTo>
                  <a:cubicBezTo>
                    <a:pt x="1372" y="36291"/>
                    <a:pt x="1228" y="36481"/>
                    <a:pt x="1279" y="36085"/>
                  </a:cubicBezTo>
                  <a:lnTo>
                    <a:pt x="1279" y="36085"/>
                  </a:lnTo>
                  <a:lnTo>
                    <a:pt x="1333" y="36129"/>
                  </a:lnTo>
                  <a:cubicBezTo>
                    <a:pt x="1349" y="34653"/>
                    <a:pt x="1340" y="32811"/>
                    <a:pt x="1119" y="31541"/>
                  </a:cubicBezTo>
                  <a:cubicBezTo>
                    <a:pt x="1209" y="31308"/>
                    <a:pt x="1217" y="30832"/>
                    <a:pt x="1280" y="30095"/>
                  </a:cubicBezTo>
                  <a:lnTo>
                    <a:pt x="1280" y="30095"/>
                  </a:lnTo>
                  <a:cubicBezTo>
                    <a:pt x="1270" y="30197"/>
                    <a:pt x="1258" y="30237"/>
                    <a:pt x="1244" y="30237"/>
                  </a:cubicBezTo>
                  <a:cubicBezTo>
                    <a:pt x="1216" y="30237"/>
                    <a:pt x="1183" y="30051"/>
                    <a:pt x="1175" y="29925"/>
                  </a:cubicBezTo>
                  <a:lnTo>
                    <a:pt x="1280" y="29571"/>
                  </a:lnTo>
                  <a:cubicBezTo>
                    <a:pt x="1341" y="29140"/>
                    <a:pt x="1241" y="28578"/>
                    <a:pt x="1183" y="28180"/>
                  </a:cubicBezTo>
                  <a:cubicBezTo>
                    <a:pt x="1204" y="28110"/>
                    <a:pt x="1232" y="28088"/>
                    <a:pt x="1259" y="28068"/>
                  </a:cubicBezTo>
                  <a:cubicBezTo>
                    <a:pt x="1328" y="27686"/>
                    <a:pt x="1201" y="27670"/>
                    <a:pt x="1178" y="27523"/>
                  </a:cubicBezTo>
                  <a:lnTo>
                    <a:pt x="1252" y="27273"/>
                  </a:lnTo>
                  <a:lnTo>
                    <a:pt x="1180" y="27218"/>
                  </a:lnTo>
                  <a:cubicBezTo>
                    <a:pt x="1140" y="26852"/>
                    <a:pt x="1155" y="26372"/>
                    <a:pt x="1258" y="26372"/>
                  </a:cubicBezTo>
                  <a:cubicBezTo>
                    <a:pt x="1263" y="26372"/>
                    <a:pt x="1268" y="26373"/>
                    <a:pt x="1274" y="26376"/>
                  </a:cubicBezTo>
                  <a:cubicBezTo>
                    <a:pt x="1259" y="26276"/>
                    <a:pt x="1245" y="26177"/>
                    <a:pt x="1226" y="26177"/>
                  </a:cubicBezTo>
                  <a:cubicBezTo>
                    <a:pt x="1218" y="26177"/>
                    <a:pt x="1209" y="26197"/>
                    <a:pt x="1199" y="26245"/>
                  </a:cubicBezTo>
                  <a:cubicBezTo>
                    <a:pt x="1263" y="25846"/>
                    <a:pt x="1262" y="24824"/>
                    <a:pt x="1224" y="24146"/>
                  </a:cubicBezTo>
                  <a:lnTo>
                    <a:pt x="1224" y="24146"/>
                  </a:lnTo>
                  <a:cubicBezTo>
                    <a:pt x="1194" y="24473"/>
                    <a:pt x="1159" y="24445"/>
                    <a:pt x="1084" y="24473"/>
                  </a:cubicBezTo>
                  <a:cubicBezTo>
                    <a:pt x="958" y="24372"/>
                    <a:pt x="1107" y="24318"/>
                    <a:pt x="1034" y="24040"/>
                  </a:cubicBezTo>
                  <a:cubicBezTo>
                    <a:pt x="1065" y="24036"/>
                    <a:pt x="1096" y="23901"/>
                    <a:pt x="1123" y="23901"/>
                  </a:cubicBezTo>
                  <a:cubicBezTo>
                    <a:pt x="1138" y="23901"/>
                    <a:pt x="1152" y="23939"/>
                    <a:pt x="1164" y="24056"/>
                  </a:cubicBezTo>
                  <a:cubicBezTo>
                    <a:pt x="1324" y="23135"/>
                    <a:pt x="1195" y="21851"/>
                    <a:pt x="1227" y="20695"/>
                  </a:cubicBezTo>
                  <a:cubicBezTo>
                    <a:pt x="1208" y="20461"/>
                    <a:pt x="1187" y="20534"/>
                    <a:pt x="1153" y="20420"/>
                  </a:cubicBezTo>
                  <a:cubicBezTo>
                    <a:pt x="1281" y="19690"/>
                    <a:pt x="1147" y="18796"/>
                    <a:pt x="1203" y="18009"/>
                  </a:cubicBezTo>
                  <a:lnTo>
                    <a:pt x="1203" y="18009"/>
                  </a:lnTo>
                  <a:cubicBezTo>
                    <a:pt x="1191" y="18048"/>
                    <a:pt x="1175" y="18066"/>
                    <a:pt x="1157" y="18066"/>
                  </a:cubicBezTo>
                  <a:cubicBezTo>
                    <a:pt x="1092" y="18066"/>
                    <a:pt x="1003" y="17840"/>
                    <a:pt x="999" y="17499"/>
                  </a:cubicBezTo>
                  <a:cubicBezTo>
                    <a:pt x="897" y="17021"/>
                    <a:pt x="1144" y="17307"/>
                    <a:pt x="1207" y="16875"/>
                  </a:cubicBezTo>
                  <a:cubicBezTo>
                    <a:pt x="1159" y="16662"/>
                    <a:pt x="1145" y="16258"/>
                    <a:pt x="1151" y="16088"/>
                  </a:cubicBezTo>
                  <a:lnTo>
                    <a:pt x="1151" y="16088"/>
                  </a:lnTo>
                  <a:lnTo>
                    <a:pt x="1170" y="16101"/>
                  </a:lnTo>
                  <a:cubicBezTo>
                    <a:pt x="1114" y="15839"/>
                    <a:pt x="1083" y="15423"/>
                    <a:pt x="1131" y="15110"/>
                  </a:cubicBezTo>
                  <a:lnTo>
                    <a:pt x="1131" y="15110"/>
                  </a:lnTo>
                  <a:lnTo>
                    <a:pt x="1138" y="15159"/>
                  </a:lnTo>
                  <a:cubicBezTo>
                    <a:pt x="1147" y="14903"/>
                    <a:pt x="1212" y="14607"/>
                    <a:pt x="1204" y="14339"/>
                  </a:cubicBezTo>
                  <a:cubicBezTo>
                    <a:pt x="1107" y="14218"/>
                    <a:pt x="1167" y="13565"/>
                    <a:pt x="1081" y="13407"/>
                  </a:cubicBezTo>
                  <a:cubicBezTo>
                    <a:pt x="1085" y="13394"/>
                    <a:pt x="1089" y="13393"/>
                    <a:pt x="1093" y="13393"/>
                  </a:cubicBezTo>
                  <a:cubicBezTo>
                    <a:pt x="1093" y="13393"/>
                    <a:pt x="1094" y="13393"/>
                    <a:pt x="1094" y="13393"/>
                  </a:cubicBezTo>
                  <a:cubicBezTo>
                    <a:pt x="1101" y="13393"/>
                    <a:pt x="1108" y="13392"/>
                    <a:pt x="1120" y="13352"/>
                  </a:cubicBezTo>
                  <a:lnTo>
                    <a:pt x="1037" y="13329"/>
                  </a:lnTo>
                  <a:lnTo>
                    <a:pt x="1084" y="12798"/>
                  </a:lnTo>
                  <a:cubicBezTo>
                    <a:pt x="1116" y="12913"/>
                    <a:pt x="1152" y="12941"/>
                    <a:pt x="1174" y="13090"/>
                  </a:cubicBezTo>
                  <a:cubicBezTo>
                    <a:pt x="1232" y="12523"/>
                    <a:pt x="1099" y="12899"/>
                    <a:pt x="1054" y="12599"/>
                  </a:cubicBezTo>
                  <a:cubicBezTo>
                    <a:pt x="994" y="12202"/>
                    <a:pt x="1076" y="12225"/>
                    <a:pt x="1111" y="12033"/>
                  </a:cubicBezTo>
                  <a:lnTo>
                    <a:pt x="1111" y="12033"/>
                  </a:lnTo>
                  <a:cubicBezTo>
                    <a:pt x="1151" y="12197"/>
                    <a:pt x="1092" y="12324"/>
                    <a:pt x="1106" y="12423"/>
                  </a:cubicBezTo>
                  <a:cubicBezTo>
                    <a:pt x="1119" y="12467"/>
                    <a:pt x="1128" y="12485"/>
                    <a:pt x="1134" y="12485"/>
                  </a:cubicBezTo>
                  <a:cubicBezTo>
                    <a:pt x="1160" y="12485"/>
                    <a:pt x="1142" y="12182"/>
                    <a:pt x="1180" y="12175"/>
                  </a:cubicBezTo>
                  <a:cubicBezTo>
                    <a:pt x="1183" y="12090"/>
                    <a:pt x="1083" y="12054"/>
                    <a:pt x="1102" y="11764"/>
                  </a:cubicBezTo>
                  <a:cubicBezTo>
                    <a:pt x="1112" y="11525"/>
                    <a:pt x="1089" y="10986"/>
                    <a:pt x="1162" y="10986"/>
                  </a:cubicBezTo>
                  <a:cubicBezTo>
                    <a:pt x="1166" y="10986"/>
                    <a:pt x="1171" y="10988"/>
                    <a:pt x="1176" y="10992"/>
                  </a:cubicBezTo>
                  <a:cubicBezTo>
                    <a:pt x="1128" y="10776"/>
                    <a:pt x="1138" y="10523"/>
                    <a:pt x="1097" y="10360"/>
                  </a:cubicBezTo>
                  <a:cubicBezTo>
                    <a:pt x="1081" y="10566"/>
                    <a:pt x="1058" y="10940"/>
                    <a:pt x="1001" y="10984"/>
                  </a:cubicBezTo>
                  <a:cubicBezTo>
                    <a:pt x="989" y="10798"/>
                    <a:pt x="965" y="10431"/>
                    <a:pt x="1004" y="10372"/>
                  </a:cubicBezTo>
                  <a:lnTo>
                    <a:pt x="1024" y="10496"/>
                  </a:lnTo>
                  <a:cubicBezTo>
                    <a:pt x="1011" y="10357"/>
                    <a:pt x="1021" y="10031"/>
                    <a:pt x="987" y="10031"/>
                  </a:cubicBezTo>
                  <a:cubicBezTo>
                    <a:pt x="979" y="10031"/>
                    <a:pt x="969" y="10048"/>
                    <a:pt x="955" y="10091"/>
                  </a:cubicBezTo>
                  <a:lnTo>
                    <a:pt x="1065" y="9724"/>
                  </a:lnTo>
                  <a:cubicBezTo>
                    <a:pt x="995" y="9580"/>
                    <a:pt x="1000" y="9189"/>
                    <a:pt x="984" y="8871"/>
                  </a:cubicBezTo>
                  <a:cubicBezTo>
                    <a:pt x="987" y="8871"/>
                    <a:pt x="989" y="8870"/>
                    <a:pt x="992" y="8870"/>
                  </a:cubicBezTo>
                  <a:cubicBezTo>
                    <a:pt x="1031" y="8870"/>
                    <a:pt x="1072" y="8914"/>
                    <a:pt x="1108" y="8914"/>
                  </a:cubicBezTo>
                  <a:cubicBezTo>
                    <a:pt x="1152" y="8914"/>
                    <a:pt x="1188" y="8843"/>
                    <a:pt x="1200" y="8519"/>
                  </a:cubicBezTo>
                  <a:lnTo>
                    <a:pt x="1107" y="8007"/>
                  </a:lnTo>
                  <a:cubicBezTo>
                    <a:pt x="1100" y="7785"/>
                    <a:pt x="1112" y="7698"/>
                    <a:pt x="1148" y="7698"/>
                  </a:cubicBezTo>
                  <a:cubicBezTo>
                    <a:pt x="1155" y="7698"/>
                    <a:pt x="1163" y="7702"/>
                    <a:pt x="1173" y="7709"/>
                  </a:cubicBezTo>
                  <a:cubicBezTo>
                    <a:pt x="1224" y="6788"/>
                    <a:pt x="920" y="6766"/>
                    <a:pt x="1001" y="6041"/>
                  </a:cubicBezTo>
                  <a:lnTo>
                    <a:pt x="1001" y="6041"/>
                  </a:lnTo>
                  <a:cubicBezTo>
                    <a:pt x="1036" y="6139"/>
                    <a:pt x="1060" y="6180"/>
                    <a:pt x="1079" y="6180"/>
                  </a:cubicBezTo>
                  <a:cubicBezTo>
                    <a:pt x="1118" y="6180"/>
                    <a:pt x="1129" y="5990"/>
                    <a:pt x="1150" y="5768"/>
                  </a:cubicBezTo>
                  <a:cubicBezTo>
                    <a:pt x="1132" y="5754"/>
                    <a:pt x="1096" y="5724"/>
                    <a:pt x="1092" y="5590"/>
                  </a:cubicBezTo>
                  <a:lnTo>
                    <a:pt x="1092" y="5590"/>
                  </a:lnTo>
                  <a:cubicBezTo>
                    <a:pt x="1042" y="5683"/>
                    <a:pt x="1167" y="5780"/>
                    <a:pt x="1094" y="6030"/>
                  </a:cubicBezTo>
                  <a:cubicBezTo>
                    <a:pt x="1088" y="6037"/>
                    <a:pt x="1082" y="6040"/>
                    <a:pt x="1078" y="6040"/>
                  </a:cubicBezTo>
                  <a:cubicBezTo>
                    <a:pt x="1031" y="6040"/>
                    <a:pt x="1048" y="5718"/>
                    <a:pt x="1027" y="5582"/>
                  </a:cubicBezTo>
                  <a:cubicBezTo>
                    <a:pt x="1262" y="4939"/>
                    <a:pt x="1085" y="3441"/>
                    <a:pt x="1196" y="2394"/>
                  </a:cubicBezTo>
                  <a:lnTo>
                    <a:pt x="1196" y="2394"/>
                  </a:lnTo>
                  <a:cubicBezTo>
                    <a:pt x="1188" y="2398"/>
                    <a:pt x="1180" y="2400"/>
                    <a:pt x="1174" y="2400"/>
                  </a:cubicBezTo>
                  <a:cubicBezTo>
                    <a:pt x="1076" y="2400"/>
                    <a:pt x="1155" y="1913"/>
                    <a:pt x="1109" y="1714"/>
                  </a:cubicBezTo>
                  <a:lnTo>
                    <a:pt x="1109" y="1714"/>
                  </a:lnTo>
                  <a:cubicBezTo>
                    <a:pt x="1116" y="1717"/>
                    <a:pt x="1121" y="1718"/>
                    <a:pt x="1126" y="1718"/>
                  </a:cubicBezTo>
                  <a:cubicBezTo>
                    <a:pt x="1230" y="1718"/>
                    <a:pt x="1088" y="1112"/>
                    <a:pt x="1167" y="840"/>
                  </a:cubicBezTo>
                  <a:lnTo>
                    <a:pt x="1167" y="840"/>
                  </a:lnTo>
                  <a:lnTo>
                    <a:pt x="1034" y="998"/>
                  </a:lnTo>
                  <a:cubicBezTo>
                    <a:pt x="1084"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10800000">
              <a:off x="3866092" y="-42325"/>
              <a:ext cx="63016" cy="2150134"/>
            </a:xfrm>
            <a:custGeom>
              <a:avLst/>
              <a:gdLst/>
              <a:ahLst/>
              <a:cxnLst/>
              <a:rect l="l" t="t" r="r" b="b"/>
              <a:pathLst>
                <a:path w="1508" h="51454" extrusionOk="0">
                  <a:moveTo>
                    <a:pt x="162" y="1"/>
                  </a:moveTo>
                  <a:cubicBezTo>
                    <a:pt x="144" y="600"/>
                    <a:pt x="100" y="1174"/>
                    <a:pt x="157" y="1562"/>
                  </a:cubicBezTo>
                  <a:cubicBezTo>
                    <a:pt x="149" y="1545"/>
                    <a:pt x="143" y="1538"/>
                    <a:pt x="137" y="1538"/>
                  </a:cubicBezTo>
                  <a:cubicBezTo>
                    <a:pt x="91" y="1538"/>
                    <a:pt x="102" y="1980"/>
                    <a:pt x="72" y="2150"/>
                  </a:cubicBezTo>
                  <a:cubicBezTo>
                    <a:pt x="279" y="2796"/>
                    <a:pt x="0" y="3886"/>
                    <a:pt x="139" y="4694"/>
                  </a:cubicBezTo>
                  <a:lnTo>
                    <a:pt x="102" y="4668"/>
                  </a:lnTo>
                  <a:lnTo>
                    <a:pt x="102" y="4668"/>
                  </a:lnTo>
                  <a:cubicBezTo>
                    <a:pt x="118" y="7084"/>
                    <a:pt x="71" y="9716"/>
                    <a:pt x="165" y="12237"/>
                  </a:cubicBezTo>
                  <a:cubicBezTo>
                    <a:pt x="188" y="13656"/>
                    <a:pt x="3" y="15255"/>
                    <a:pt x="95" y="16816"/>
                  </a:cubicBezTo>
                  <a:cubicBezTo>
                    <a:pt x="121" y="17101"/>
                    <a:pt x="167" y="16874"/>
                    <a:pt x="186" y="17106"/>
                  </a:cubicBezTo>
                  <a:cubicBezTo>
                    <a:pt x="184" y="17246"/>
                    <a:pt x="176" y="17285"/>
                    <a:pt x="164" y="17285"/>
                  </a:cubicBezTo>
                  <a:cubicBezTo>
                    <a:pt x="149" y="17285"/>
                    <a:pt x="129" y="17218"/>
                    <a:pt x="113" y="17218"/>
                  </a:cubicBezTo>
                  <a:cubicBezTo>
                    <a:pt x="107" y="17218"/>
                    <a:pt x="102" y="17228"/>
                    <a:pt x="98" y="17255"/>
                  </a:cubicBezTo>
                  <a:cubicBezTo>
                    <a:pt x="181" y="18023"/>
                    <a:pt x="80" y="19036"/>
                    <a:pt x="82" y="19999"/>
                  </a:cubicBezTo>
                  <a:cubicBezTo>
                    <a:pt x="112" y="20097"/>
                    <a:pt x="122" y="20309"/>
                    <a:pt x="155" y="20309"/>
                  </a:cubicBezTo>
                  <a:cubicBezTo>
                    <a:pt x="161" y="20309"/>
                    <a:pt x="167" y="20304"/>
                    <a:pt x="174" y="20291"/>
                  </a:cubicBezTo>
                  <a:lnTo>
                    <a:pt x="174" y="20291"/>
                  </a:lnTo>
                  <a:cubicBezTo>
                    <a:pt x="34" y="21359"/>
                    <a:pt x="222" y="22821"/>
                    <a:pt x="119" y="23919"/>
                  </a:cubicBezTo>
                  <a:cubicBezTo>
                    <a:pt x="147" y="23861"/>
                    <a:pt x="168" y="23835"/>
                    <a:pt x="184" y="23835"/>
                  </a:cubicBezTo>
                  <a:cubicBezTo>
                    <a:pt x="276" y="23835"/>
                    <a:pt x="222" y="24623"/>
                    <a:pt x="257" y="24948"/>
                  </a:cubicBezTo>
                  <a:cubicBezTo>
                    <a:pt x="251" y="25097"/>
                    <a:pt x="227" y="25156"/>
                    <a:pt x="202" y="25156"/>
                  </a:cubicBezTo>
                  <a:cubicBezTo>
                    <a:pt x="191" y="25156"/>
                    <a:pt x="179" y="25144"/>
                    <a:pt x="169" y="25124"/>
                  </a:cubicBezTo>
                  <a:lnTo>
                    <a:pt x="169" y="25124"/>
                  </a:lnTo>
                  <a:cubicBezTo>
                    <a:pt x="190" y="25944"/>
                    <a:pt x="195" y="26371"/>
                    <a:pt x="145" y="27350"/>
                  </a:cubicBezTo>
                  <a:cubicBezTo>
                    <a:pt x="165" y="27802"/>
                    <a:pt x="261" y="27924"/>
                    <a:pt x="233" y="28469"/>
                  </a:cubicBezTo>
                  <a:cubicBezTo>
                    <a:pt x="110" y="28808"/>
                    <a:pt x="229" y="29605"/>
                    <a:pt x="184" y="30137"/>
                  </a:cubicBezTo>
                  <a:cubicBezTo>
                    <a:pt x="193" y="30126"/>
                    <a:pt x="202" y="30120"/>
                    <a:pt x="211" y="30120"/>
                  </a:cubicBezTo>
                  <a:cubicBezTo>
                    <a:pt x="303" y="30120"/>
                    <a:pt x="371" y="30728"/>
                    <a:pt x="329" y="31213"/>
                  </a:cubicBezTo>
                  <a:lnTo>
                    <a:pt x="179" y="31050"/>
                  </a:lnTo>
                  <a:lnTo>
                    <a:pt x="179" y="31050"/>
                  </a:lnTo>
                  <a:cubicBezTo>
                    <a:pt x="276" y="32746"/>
                    <a:pt x="105" y="35188"/>
                    <a:pt x="292" y="37174"/>
                  </a:cubicBezTo>
                  <a:lnTo>
                    <a:pt x="204" y="37322"/>
                  </a:lnTo>
                  <a:cubicBezTo>
                    <a:pt x="306" y="39371"/>
                    <a:pt x="198" y="41384"/>
                    <a:pt x="368" y="43356"/>
                  </a:cubicBezTo>
                  <a:cubicBezTo>
                    <a:pt x="321" y="43888"/>
                    <a:pt x="291" y="44738"/>
                    <a:pt x="291" y="45261"/>
                  </a:cubicBezTo>
                  <a:cubicBezTo>
                    <a:pt x="367" y="45980"/>
                    <a:pt x="358" y="46234"/>
                    <a:pt x="479" y="46724"/>
                  </a:cubicBezTo>
                  <a:cubicBezTo>
                    <a:pt x="486" y="46992"/>
                    <a:pt x="416" y="47156"/>
                    <a:pt x="386" y="47259"/>
                  </a:cubicBezTo>
                  <a:cubicBezTo>
                    <a:pt x="363" y="48161"/>
                    <a:pt x="240" y="49025"/>
                    <a:pt x="379" y="49749"/>
                  </a:cubicBezTo>
                  <a:lnTo>
                    <a:pt x="305" y="49777"/>
                  </a:lnTo>
                  <a:cubicBezTo>
                    <a:pt x="356" y="50248"/>
                    <a:pt x="413" y="50860"/>
                    <a:pt x="420" y="51454"/>
                  </a:cubicBezTo>
                  <a:lnTo>
                    <a:pt x="1265" y="51454"/>
                  </a:lnTo>
                  <a:cubicBezTo>
                    <a:pt x="1195" y="51261"/>
                    <a:pt x="1139" y="50890"/>
                    <a:pt x="1061" y="50890"/>
                  </a:cubicBezTo>
                  <a:cubicBezTo>
                    <a:pt x="1033" y="50890"/>
                    <a:pt x="1003" y="50936"/>
                    <a:pt x="969" y="51052"/>
                  </a:cubicBezTo>
                  <a:cubicBezTo>
                    <a:pt x="940" y="50854"/>
                    <a:pt x="901" y="50605"/>
                    <a:pt x="920" y="50400"/>
                  </a:cubicBezTo>
                  <a:lnTo>
                    <a:pt x="920" y="50400"/>
                  </a:lnTo>
                  <a:cubicBezTo>
                    <a:pt x="938" y="50436"/>
                    <a:pt x="953" y="50450"/>
                    <a:pt x="965" y="50450"/>
                  </a:cubicBezTo>
                  <a:cubicBezTo>
                    <a:pt x="1007" y="50450"/>
                    <a:pt x="1019" y="50284"/>
                    <a:pt x="1051" y="50284"/>
                  </a:cubicBezTo>
                  <a:cubicBezTo>
                    <a:pt x="1065" y="50284"/>
                    <a:pt x="1084" y="50319"/>
                    <a:pt x="1112" y="50421"/>
                  </a:cubicBezTo>
                  <a:lnTo>
                    <a:pt x="1113" y="50121"/>
                  </a:lnTo>
                  <a:lnTo>
                    <a:pt x="1244" y="50573"/>
                  </a:lnTo>
                  <a:cubicBezTo>
                    <a:pt x="1320" y="50241"/>
                    <a:pt x="1394" y="49688"/>
                    <a:pt x="1448" y="49510"/>
                  </a:cubicBezTo>
                  <a:cubicBezTo>
                    <a:pt x="1432" y="49368"/>
                    <a:pt x="1415" y="49334"/>
                    <a:pt x="1399" y="49334"/>
                  </a:cubicBezTo>
                  <a:cubicBezTo>
                    <a:pt x="1383" y="49334"/>
                    <a:pt x="1367" y="49366"/>
                    <a:pt x="1353" y="49366"/>
                  </a:cubicBezTo>
                  <a:cubicBezTo>
                    <a:pt x="1338" y="49366"/>
                    <a:pt x="1324" y="49324"/>
                    <a:pt x="1314" y="49143"/>
                  </a:cubicBezTo>
                  <a:lnTo>
                    <a:pt x="1314" y="49143"/>
                  </a:lnTo>
                  <a:cubicBezTo>
                    <a:pt x="1326" y="49179"/>
                    <a:pt x="1337" y="49194"/>
                    <a:pt x="1348" y="49194"/>
                  </a:cubicBezTo>
                  <a:cubicBezTo>
                    <a:pt x="1389" y="49194"/>
                    <a:pt x="1420" y="48962"/>
                    <a:pt x="1419" y="48786"/>
                  </a:cubicBezTo>
                  <a:lnTo>
                    <a:pt x="1419" y="48786"/>
                  </a:lnTo>
                  <a:cubicBezTo>
                    <a:pt x="1406" y="48923"/>
                    <a:pt x="1386" y="48977"/>
                    <a:pt x="1363" y="48977"/>
                  </a:cubicBezTo>
                  <a:cubicBezTo>
                    <a:pt x="1313" y="48977"/>
                    <a:pt x="1253" y="48707"/>
                    <a:pt x="1234" y="48511"/>
                  </a:cubicBezTo>
                  <a:cubicBezTo>
                    <a:pt x="1232" y="48105"/>
                    <a:pt x="1321" y="47773"/>
                    <a:pt x="1355" y="47773"/>
                  </a:cubicBezTo>
                  <a:cubicBezTo>
                    <a:pt x="1358" y="47773"/>
                    <a:pt x="1360" y="47776"/>
                    <a:pt x="1363" y="47781"/>
                  </a:cubicBezTo>
                  <a:lnTo>
                    <a:pt x="1438" y="48121"/>
                  </a:lnTo>
                  <a:cubicBezTo>
                    <a:pt x="1401" y="47914"/>
                    <a:pt x="1496" y="48030"/>
                    <a:pt x="1465" y="47734"/>
                  </a:cubicBezTo>
                  <a:cubicBezTo>
                    <a:pt x="1404" y="47640"/>
                    <a:pt x="1309" y="47435"/>
                    <a:pt x="1231" y="47325"/>
                  </a:cubicBezTo>
                  <a:cubicBezTo>
                    <a:pt x="1204" y="47045"/>
                    <a:pt x="1283" y="46845"/>
                    <a:pt x="1270" y="46746"/>
                  </a:cubicBezTo>
                  <a:lnTo>
                    <a:pt x="1270" y="46746"/>
                  </a:lnTo>
                  <a:lnTo>
                    <a:pt x="1337" y="47192"/>
                  </a:lnTo>
                  <a:cubicBezTo>
                    <a:pt x="1312" y="46605"/>
                    <a:pt x="1507" y="47067"/>
                    <a:pt x="1463" y="46463"/>
                  </a:cubicBezTo>
                  <a:lnTo>
                    <a:pt x="1378" y="46307"/>
                  </a:lnTo>
                  <a:cubicBezTo>
                    <a:pt x="1385" y="46233"/>
                    <a:pt x="1404" y="46183"/>
                    <a:pt x="1425" y="46183"/>
                  </a:cubicBezTo>
                  <a:cubicBezTo>
                    <a:pt x="1430" y="46183"/>
                    <a:pt x="1436" y="46186"/>
                    <a:pt x="1442" y="46193"/>
                  </a:cubicBezTo>
                  <a:cubicBezTo>
                    <a:pt x="1404" y="46062"/>
                    <a:pt x="1410" y="45790"/>
                    <a:pt x="1390" y="45660"/>
                  </a:cubicBezTo>
                  <a:lnTo>
                    <a:pt x="1448" y="45619"/>
                  </a:lnTo>
                  <a:cubicBezTo>
                    <a:pt x="1410" y="45369"/>
                    <a:pt x="1283" y="45053"/>
                    <a:pt x="1396" y="44748"/>
                  </a:cubicBezTo>
                  <a:lnTo>
                    <a:pt x="1396" y="44748"/>
                  </a:lnTo>
                  <a:cubicBezTo>
                    <a:pt x="1259" y="44988"/>
                    <a:pt x="1395" y="45053"/>
                    <a:pt x="1333" y="45483"/>
                  </a:cubicBezTo>
                  <a:cubicBezTo>
                    <a:pt x="1316" y="45526"/>
                    <a:pt x="1303" y="45545"/>
                    <a:pt x="1292" y="45545"/>
                  </a:cubicBezTo>
                  <a:cubicBezTo>
                    <a:pt x="1232" y="45545"/>
                    <a:pt x="1235" y="45042"/>
                    <a:pt x="1223" y="44960"/>
                  </a:cubicBezTo>
                  <a:lnTo>
                    <a:pt x="1223" y="44960"/>
                  </a:lnTo>
                  <a:cubicBezTo>
                    <a:pt x="1226" y="44961"/>
                    <a:pt x="1229" y="44961"/>
                    <a:pt x="1231" y="44961"/>
                  </a:cubicBezTo>
                  <a:cubicBezTo>
                    <a:pt x="1363" y="44961"/>
                    <a:pt x="1236" y="44306"/>
                    <a:pt x="1237" y="44008"/>
                  </a:cubicBezTo>
                  <a:cubicBezTo>
                    <a:pt x="1291" y="43832"/>
                    <a:pt x="1314" y="43677"/>
                    <a:pt x="1345" y="43569"/>
                  </a:cubicBezTo>
                  <a:lnTo>
                    <a:pt x="1249" y="43450"/>
                  </a:lnTo>
                  <a:cubicBezTo>
                    <a:pt x="1437" y="43337"/>
                    <a:pt x="1205" y="42845"/>
                    <a:pt x="1263" y="42499"/>
                  </a:cubicBezTo>
                  <a:lnTo>
                    <a:pt x="1263" y="42499"/>
                  </a:lnTo>
                  <a:cubicBezTo>
                    <a:pt x="1288" y="42575"/>
                    <a:pt x="1316" y="42613"/>
                    <a:pt x="1343" y="42613"/>
                  </a:cubicBezTo>
                  <a:cubicBezTo>
                    <a:pt x="1377" y="42613"/>
                    <a:pt x="1408" y="42546"/>
                    <a:pt x="1424" y="42408"/>
                  </a:cubicBezTo>
                  <a:lnTo>
                    <a:pt x="1424" y="42408"/>
                  </a:lnTo>
                  <a:cubicBezTo>
                    <a:pt x="1401" y="42461"/>
                    <a:pt x="1381" y="42483"/>
                    <a:pt x="1363" y="42483"/>
                  </a:cubicBezTo>
                  <a:cubicBezTo>
                    <a:pt x="1276" y="42483"/>
                    <a:pt x="1239" y="41966"/>
                    <a:pt x="1168" y="41966"/>
                  </a:cubicBezTo>
                  <a:cubicBezTo>
                    <a:pt x="1163" y="41966"/>
                    <a:pt x="1158" y="41968"/>
                    <a:pt x="1153" y="41974"/>
                  </a:cubicBezTo>
                  <a:cubicBezTo>
                    <a:pt x="1168" y="41789"/>
                    <a:pt x="1190" y="41728"/>
                    <a:pt x="1216" y="41728"/>
                  </a:cubicBezTo>
                  <a:cubicBezTo>
                    <a:pt x="1268" y="41728"/>
                    <a:pt x="1335" y="41964"/>
                    <a:pt x="1397" y="41964"/>
                  </a:cubicBezTo>
                  <a:cubicBezTo>
                    <a:pt x="1409" y="41964"/>
                    <a:pt x="1420" y="41955"/>
                    <a:pt x="1431" y="41935"/>
                  </a:cubicBezTo>
                  <a:cubicBezTo>
                    <a:pt x="1322" y="41629"/>
                    <a:pt x="1501" y="41248"/>
                    <a:pt x="1362" y="41046"/>
                  </a:cubicBezTo>
                  <a:lnTo>
                    <a:pt x="1362" y="41046"/>
                  </a:lnTo>
                  <a:cubicBezTo>
                    <a:pt x="1349" y="41177"/>
                    <a:pt x="1336" y="41225"/>
                    <a:pt x="1322" y="41225"/>
                  </a:cubicBezTo>
                  <a:cubicBezTo>
                    <a:pt x="1290" y="41225"/>
                    <a:pt x="1254" y="40949"/>
                    <a:pt x="1210" y="40883"/>
                  </a:cubicBezTo>
                  <a:cubicBezTo>
                    <a:pt x="1214" y="40695"/>
                    <a:pt x="1222" y="40643"/>
                    <a:pt x="1233" y="40643"/>
                  </a:cubicBezTo>
                  <a:cubicBezTo>
                    <a:pt x="1246" y="40643"/>
                    <a:pt x="1264" y="40716"/>
                    <a:pt x="1283" y="40716"/>
                  </a:cubicBezTo>
                  <a:cubicBezTo>
                    <a:pt x="1296" y="40716"/>
                    <a:pt x="1309" y="40685"/>
                    <a:pt x="1322" y="40580"/>
                  </a:cubicBezTo>
                  <a:cubicBezTo>
                    <a:pt x="1309" y="40423"/>
                    <a:pt x="1257" y="40234"/>
                    <a:pt x="1211" y="40234"/>
                  </a:cubicBezTo>
                  <a:cubicBezTo>
                    <a:pt x="1188" y="40234"/>
                    <a:pt x="1167" y="40281"/>
                    <a:pt x="1154" y="40402"/>
                  </a:cubicBezTo>
                  <a:cubicBezTo>
                    <a:pt x="1185" y="40076"/>
                    <a:pt x="1049" y="39706"/>
                    <a:pt x="1135" y="39339"/>
                  </a:cubicBezTo>
                  <a:cubicBezTo>
                    <a:pt x="1143" y="39327"/>
                    <a:pt x="1149" y="39321"/>
                    <a:pt x="1155" y="39321"/>
                  </a:cubicBezTo>
                  <a:cubicBezTo>
                    <a:pt x="1209" y="39321"/>
                    <a:pt x="1189" y="39847"/>
                    <a:pt x="1222" y="39847"/>
                  </a:cubicBezTo>
                  <a:cubicBezTo>
                    <a:pt x="1226" y="39847"/>
                    <a:pt x="1232" y="39836"/>
                    <a:pt x="1239" y="39812"/>
                  </a:cubicBezTo>
                  <a:cubicBezTo>
                    <a:pt x="1247" y="39034"/>
                    <a:pt x="1022" y="39422"/>
                    <a:pt x="993" y="38699"/>
                  </a:cubicBezTo>
                  <a:cubicBezTo>
                    <a:pt x="979" y="38791"/>
                    <a:pt x="955" y="38829"/>
                    <a:pt x="928" y="38829"/>
                  </a:cubicBezTo>
                  <a:cubicBezTo>
                    <a:pt x="863" y="38829"/>
                    <a:pt x="775" y="38608"/>
                    <a:pt x="737" y="38363"/>
                  </a:cubicBezTo>
                  <a:cubicBezTo>
                    <a:pt x="747" y="38148"/>
                    <a:pt x="756" y="38073"/>
                    <a:pt x="765" y="38073"/>
                  </a:cubicBezTo>
                  <a:cubicBezTo>
                    <a:pt x="786" y="38073"/>
                    <a:pt x="811" y="38459"/>
                    <a:pt x="865" y="38459"/>
                  </a:cubicBezTo>
                  <a:cubicBezTo>
                    <a:pt x="876" y="38459"/>
                    <a:pt x="889" y="38443"/>
                    <a:pt x="902" y="38406"/>
                  </a:cubicBezTo>
                  <a:lnTo>
                    <a:pt x="886" y="38087"/>
                  </a:lnTo>
                  <a:cubicBezTo>
                    <a:pt x="908" y="38024"/>
                    <a:pt x="928" y="37998"/>
                    <a:pt x="948" y="37998"/>
                  </a:cubicBezTo>
                  <a:cubicBezTo>
                    <a:pt x="1049" y="37998"/>
                    <a:pt x="1128" y="38689"/>
                    <a:pt x="1214" y="38689"/>
                  </a:cubicBezTo>
                  <a:cubicBezTo>
                    <a:pt x="1230" y="38689"/>
                    <a:pt x="1246" y="38665"/>
                    <a:pt x="1263" y="38608"/>
                  </a:cubicBezTo>
                  <a:lnTo>
                    <a:pt x="1212" y="38260"/>
                  </a:lnTo>
                  <a:lnTo>
                    <a:pt x="1212" y="38260"/>
                  </a:lnTo>
                  <a:cubicBezTo>
                    <a:pt x="1239" y="38311"/>
                    <a:pt x="1282" y="38374"/>
                    <a:pt x="1320" y="38374"/>
                  </a:cubicBezTo>
                  <a:cubicBezTo>
                    <a:pt x="1341" y="38374"/>
                    <a:pt x="1360" y="38356"/>
                    <a:pt x="1375" y="38306"/>
                  </a:cubicBezTo>
                  <a:cubicBezTo>
                    <a:pt x="1268" y="38217"/>
                    <a:pt x="1349" y="37496"/>
                    <a:pt x="1324" y="37433"/>
                  </a:cubicBezTo>
                  <a:cubicBezTo>
                    <a:pt x="1315" y="37427"/>
                    <a:pt x="1309" y="37424"/>
                    <a:pt x="1304" y="37424"/>
                  </a:cubicBezTo>
                  <a:cubicBezTo>
                    <a:pt x="1258" y="37424"/>
                    <a:pt x="1329" y="37664"/>
                    <a:pt x="1292" y="37664"/>
                  </a:cubicBezTo>
                  <a:cubicBezTo>
                    <a:pt x="1289" y="37664"/>
                    <a:pt x="1284" y="37662"/>
                    <a:pt x="1279" y="37658"/>
                  </a:cubicBezTo>
                  <a:cubicBezTo>
                    <a:pt x="1255" y="37289"/>
                    <a:pt x="1105" y="37126"/>
                    <a:pt x="1161" y="36558"/>
                  </a:cubicBezTo>
                  <a:lnTo>
                    <a:pt x="1161" y="36558"/>
                  </a:lnTo>
                  <a:cubicBezTo>
                    <a:pt x="1179" y="36645"/>
                    <a:pt x="1196" y="36674"/>
                    <a:pt x="1213" y="36674"/>
                  </a:cubicBezTo>
                  <a:cubicBezTo>
                    <a:pt x="1249" y="36674"/>
                    <a:pt x="1283" y="36543"/>
                    <a:pt x="1314" y="36543"/>
                  </a:cubicBezTo>
                  <a:cubicBezTo>
                    <a:pt x="1322" y="36543"/>
                    <a:pt x="1329" y="36550"/>
                    <a:pt x="1336" y="36567"/>
                  </a:cubicBezTo>
                  <a:cubicBezTo>
                    <a:pt x="1373" y="36291"/>
                    <a:pt x="1228" y="36481"/>
                    <a:pt x="1279" y="36085"/>
                  </a:cubicBezTo>
                  <a:lnTo>
                    <a:pt x="1279" y="36085"/>
                  </a:lnTo>
                  <a:lnTo>
                    <a:pt x="1333" y="36129"/>
                  </a:lnTo>
                  <a:cubicBezTo>
                    <a:pt x="1349" y="34653"/>
                    <a:pt x="1340" y="32811"/>
                    <a:pt x="1118" y="31541"/>
                  </a:cubicBezTo>
                  <a:cubicBezTo>
                    <a:pt x="1208" y="31308"/>
                    <a:pt x="1218" y="30832"/>
                    <a:pt x="1280" y="30095"/>
                  </a:cubicBezTo>
                  <a:lnTo>
                    <a:pt x="1280" y="30095"/>
                  </a:lnTo>
                  <a:cubicBezTo>
                    <a:pt x="1271" y="30197"/>
                    <a:pt x="1258" y="30237"/>
                    <a:pt x="1244" y="30237"/>
                  </a:cubicBezTo>
                  <a:cubicBezTo>
                    <a:pt x="1215" y="30237"/>
                    <a:pt x="1183" y="30051"/>
                    <a:pt x="1176" y="29925"/>
                  </a:cubicBezTo>
                  <a:lnTo>
                    <a:pt x="1280" y="29571"/>
                  </a:lnTo>
                  <a:cubicBezTo>
                    <a:pt x="1341" y="29140"/>
                    <a:pt x="1241" y="28578"/>
                    <a:pt x="1183" y="28180"/>
                  </a:cubicBezTo>
                  <a:cubicBezTo>
                    <a:pt x="1203" y="28110"/>
                    <a:pt x="1231" y="28088"/>
                    <a:pt x="1260" y="28068"/>
                  </a:cubicBezTo>
                  <a:cubicBezTo>
                    <a:pt x="1329" y="27686"/>
                    <a:pt x="1200" y="27670"/>
                    <a:pt x="1178" y="27523"/>
                  </a:cubicBezTo>
                  <a:lnTo>
                    <a:pt x="1252" y="27273"/>
                  </a:lnTo>
                  <a:lnTo>
                    <a:pt x="1180" y="27218"/>
                  </a:lnTo>
                  <a:cubicBezTo>
                    <a:pt x="1139" y="26852"/>
                    <a:pt x="1154" y="26372"/>
                    <a:pt x="1258" y="26372"/>
                  </a:cubicBezTo>
                  <a:cubicBezTo>
                    <a:pt x="1263" y="26372"/>
                    <a:pt x="1268" y="26373"/>
                    <a:pt x="1273" y="26376"/>
                  </a:cubicBezTo>
                  <a:cubicBezTo>
                    <a:pt x="1259" y="26276"/>
                    <a:pt x="1244" y="26177"/>
                    <a:pt x="1226" y="26177"/>
                  </a:cubicBezTo>
                  <a:cubicBezTo>
                    <a:pt x="1218" y="26177"/>
                    <a:pt x="1209" y="26197"/>
                    <a:pt x="1199" y="26245"/>
                  </a:cubicBezTo>
                  <a:cubicBezTo>
                    <a:pt x="1264" y="25846"/>
                    <a:pt x="1263" y="24824"/>
                    <a:pt x="1224" y="24146"/>
                  </a:cubicBezTo>
                  <a:lnTo>
                    <a:pt x="1224" y="24146"/>
                  </a:lnTo>
                  <a:cubicBezTo>
                    <a:pt x="1194" y="24473"/>
                    <a:pt x="1158" y="24445"/>
                    <a:pt x="1084" y="24473"/>
                  </a:cubicBezTo>
                  <a:cubicBezTo>
                    <a:pt x="958" y="24372"/>
                    <a:pt x="1108" y="24318"/>
                    <a:pt x="1034" y="24040"/>
                  </a:cubicBezTo>
                  <a:cubicBezTo>
                    <a:pt x="1065" y="24036"/>
                    <a:pt x="1096" y="23901"/>
                    <a:pt x="1124" y="23901"/>
                  </a:cubicBezTo>
                  <a:cubicBezTo>
                    <a:pt x="1138" y="23901"/>
                    <a:pt x="1151" y="23939"/>
                    <a:pt x="1163" y="24056"/>
                  </a:cubicBezTo>
                  <a:cubicBezTo>
                    <a:pt x="1325" y="23135"/>
                    <a:pt x="1195" y="21851"/>
                    <a:pt x="1227" y="20695"/>
                  </a:cubicBezTo>
                  <a:cubicBezTo>
                    <a:pt x="1207" y="20461"/>
                    <a:pt x="1187" y="20534"/>
                    <a:pt x="1154" y="20420"/>
                  </a:cubicBezTo>
                  <a:cubicBezTo>
                    <a:pt x="1281" y="19690"/>
                    <a:pt x="1148" y="18796"/>
                    <a:pt x="1202" y="18009"/>
                  </a:cubicBezTo>
                  <a:lnTo>
                    <a:pt x="1202" y="18009"/>
                  </a:lnTo>
                  <a:cubicBezTo>
                    <a:pt x="1191" y="18048"/>
                    <a:pt x="1175" y="18066"/>
                    <a:pt x="1157" y="18066"/>
                  </a:cubicBezTo>
                  <a:cubicBezTo>
                    <a:pt x="1093" y="18066"/>
                    <a:pt x="1002" y="17840"/>
                    <a:pt x="1000" y="17499"/>
                  </a:cubicBezTo>
                  <a:cubicBezTo>
                    <a:pt x="896" y="17021"/>
                    <a:pt x="1144" y="17307"/>
                    <a:pt x="1206" y="16875"/>
                  </a:cubicBezTo>
                  <a:cubicBezTo>
                    <a:pt x="1158" y="16662"/>
                    <a:pt x="1146" y="16258"/>
                    <a:pt x="1152" y="16088"/>
                  </a:cubicBezTo>
                  <a:lnTo>
                    <a:pt x="1152" y="16088"/>
                  </a:lnTo>
                  <a:lnTo>
                    <a:pt x="1170" y="16101"/>
                  </a:lnTo>
                  <a:cubicBezTo>
                    <a:pt x="1114" y="15839"/>
                    <a:pt x="1083" y="15423"/>
                    <a:pt x="1131" y="15110"/>
                  </a:cubicBezTo>
                  <a:lnTo>
                    <a:pt x="1131" y="15110"/>
                  </a:lnTo>
                  <a:lnTo>
                    <a:pt x="1138" y="15159"/>
                  </a:lnTo>
                  <a:cubicBezTo>
                    <a:pt x="1148" y="14903"/>
                    <a:pt x="1213" y="14607"/>
                    <a:pt x="1203" y="14339"/>
                  </a:cubicBezTo>
                  <a:cubicBezTo>
                    <a:pt x="1108" y="14218"/>
                    <a:pt x="1166" y="13565"/>
                    <a:pt x="1081" y="13407"/>
                  </a:cubicBezTo>
                  <a:cubicBezTo>
                    <a:pt x="1085" y="13394"/>
                    <a:pt x="1088" y="13393"/>
                    <a:pt x="1092" y="13393"/>
                  </a:cubicBezTo>
                  <a:cubicBezTo>
                    <a:pt x="1093" y="13393"/>
                    <a:pt x="1093" y="13393"/>
                    <a:pt x="1094" y="13393"/>
                  </a:cubicBezTo>
                  <a:cubicBezTo>
                    <a:pt x="1100" y="13393"/>
                    <a:pt x="1107" y="13392"/>
                    <a:pt x="1119" y="13352"/>
                  </a:cubicBezTo>
                  <a:lnTo>
                    <a:pt x="1038" y="13329"/>
                  </a:lnTo>
                  <a:lnTo>
                    <a:pt x="1084" y="12798"/>
                  </a:lnTo>
                  <a:cubicBezTo>
                    <a:pt x="1116" y="12913"/>
                    <a:pt x="1153" y="12941"/>
                    <a:pt x="1175" y="13090"/>
                  </a:cubicBezTo>
                  <a:cubicBezTo>
                    <a:pt x="1231" y="12523"/>
                    <a:pt x="1100" y="12899"/>
                    <a:pt x="1053" y="12599"/>
                  </a:cubicBezTo>
                  <a:cubicBezTo>
                    <a:pt x="995" y="12202"/>
                    <a:pt x="1077" y="12225"/>
                    <a:pt x="1111" y="12033"/>
                  </a:cubicBezTo>
                  <a:lnTo>
                    <a:pt x="1111" y="12033"/>
                  </a:lnTo>
                  <a:cubicBezTo>
                    <a:pt x="1152" y="12197"/>
                    <a:pt x="1091" y="12324"/>
                    <a:pt x="1107" y="12423"/>
                  </a:cubicBezTo>
                  <a:cubicBezTo>
                    <a:pt x="1120" y="12467"/>
                    <a:pt x="1128" y="12485"/>
                    <a:pt x="1135" y="12485"/>
                  </a:cubicBezTo>
                  <a:cubicBezTo>
                    <a:pt x="1160" y="12485"/>
                    <a:pt x="1142" y="12182"/>
                    <a:pt x="1180" y="12175"/>
                  </a:cubicBezTo>
                  <a:cubicBezTo>
                    <a:pt x="1183" y="12090"/>
                    <a:pt x="1083" y="12054"/>
                    <a:pt x="1103" y="11764"/>
                  </a:cubicBezTo>
                  <a:cubicBezTo>
                    <a:pt x="1111" y="11525"/>
                    <a:pt x="1088" y="10986"/>
                    <a:pt x="1161" y="10986"/>
                  </a:cubicBezTo>
                  <a:cubicBezTo>
                    <a:pt x="1166" y="10986"/>
                    <a:pt x="1170" y="10988"/>
                    <a:pt x="1176" y="10992"/>
                  </a:cubicBezTo>
                  <a:cubicBezTo>
                    <a:pt x="1128" y="10776"/>
                    <a:pt x="1138" y="10523"/>
                    <a:pt x="1097" y="10360"/>
                  </a:cubicBezTo>
                  <a:cubicBezTo>
                    <a:pt x="1081" y="10566"/>
                    <a:pt x="1058" y="10940"/>
                    <a:pt x="1001" y="10984"/>
                  </a:cubicBezTo>
                  <a:cubicBezTo>
                    <a:pt x="990" y="10798"/>
                    <a:pt x="966" y="10431"/>
                    <a:pt x="1004" y="10372"/>
                  </a:cubicBezTo>
                  <a:lnTo>
                    <a:pt x="1023" y="10496"/>
                  </a:lnTo>
                  <a:cubicBezTo>
                    <a:pt x="1010" y="10357"/>
                    <a:pt x="1020" y="10031"/>
                    <a:pt x="987" y="10031"/>
                  </a:cubicBezTo>
                  <a:cubicBezTo>
                    <a:pt x="979" y="10031"/>
                    <a:pt x="968" y="10048"/>
                    <a:pt x="955" y="10091"/>
                  </a:cubicBezTo>
                  <a:lnTo>
                    <a:pt x="1065" y="9724"/>
                  </a:lnTo>
                  <a:cubicBezTo>
                    <a:pt x="996" y="9580"/>
                    <a:pt x="1000" y="9189"/>
                    <a:pt x="983" y="8871"/>
                  </a:cubicBezTo>
                  <a:cubicBezTo>
                    <a:pt x="986" y="8871"/>
                    <a:pt x="989" y="8870"/>
                    <a:pt x="991" y="8870"/>
                  </a:cubicBezTo>
                  <a:cubicBezTo>
                    <a:pt x="1031" y="8870"/>
                    <a:pt x="1072" y="8914"/>
                    <a:pt x="1108" y="8914"/>
                  </a:cubicBezTo>
                  <a:cubicBezTo>
                    <a:pt x="1152" y="8914"/>
                    <a:pt x="1187" y="8843"/>
                    <a:pt x="1199" y="8519"/>
                  </a:cubicBezTo>
                  <a:lnTo>
                    <a:pt x="1107" y="8007"/>
                  </a:lnTo>
                  <a:cubicBezTo>
                    <a:pt x="1100" y="7785"/>
                    <a:pt x="1113" y="7698"/>
                    <a:pt x="1147" y="7698"/>
                  </a:cubicBezTo>
                  <a:cubicBezTo>
                    <a:pt x="1155" y="7698"/>
                    <a:pt x="1163" y="7702"/>
                    <a:pt x="1172" y="7709"/>
                  </a:cubicBezTo>
                  <a:cubicBezTo>
                    <a:pt x="1225" y="6788"/>
                    <a:pt x="921" y="6766"/>
                    <a:pt x="1001" y="6041"/>
                  </a:cubicBezTo>
                  <a:lnTo>
                    <a:pt x="1001" y="6041"/>
                  </a:lnTo>
                  <a:cubicBezTo>
                    <a:pt x="1035" y="6139"/>
                    <a:pt x="1060" y="6180"/>
                    <a:pt x="1078" y="6180"/>
                  </a:cubicBezTo>
                  <a:cubicBezTo>
                    <a:pt x="1118" y="6180"/>
                    <a:pt x="1130" y="5990"/>
                    <a:pt x="1150" y="5768"/>
                  </a:cubicBezTo>
                  <a:cubicBezTo>
                    <a:pt x="1131" y="5754"/>
                    <a:pt x="1096" y="5724"/>
                    <a:pt x="1091" y="5590"/>
                  </a:cubicBezTo>
                  <a:lnTo>
                    <a:pt x="1091" y="5590"/>
                  </a:lnTo>
                  <a:cubicBezTo>
                    <a:pt x="1042" y="5683"/>
                    <a:pt x="1167" y="5780"/>
                    <a:pt x="1094" y="6030"/>
                  </a:cubicBezTo>
                  <a:cubicBezTo>
                    <a:pt x="1088" y="6037"/>
                    <a:pt x="1083" y="6040"/>
                    <a:pt x="1078" y="6040"/>
                  </a:cubicBezTo>
                  <a:cubicBezTo>
                    <a:pt x="1031" y="6040"/>
                    <a:pt x="1048" y="5718"/>
                    <a:pt x="1028" y="5582"/>
                  </a:cubicBezTo>
                  <a:cubicBezTo>
                    <a:pt x="1262" y="4939"/>
                    <a:pt x="1084" y="3441"/>
                    <a:pt x="1195" y="2394"/>
                  </a:cubicBezTo>
                  <a:lnTo>
                    <a:pt x="1195" y="2394"/>
                  </a:lnTo>
                  <a:cubicBezTo>
                    <a:pt x="1187" y="2398"/>
                    <a:pt x="1180" y="2400"/>
                    <a:pt x="1174" y="2400"/>
                  </a:cubicBezTo>
                  <a:cubicBezTo>
                    <a:pt x="1075" y="2400"/>
                    <a:pt x="1155" y="1913"/>
                    <a:pt x="1109" y="1714"/>
                  </a:cubicBezTo>
                  <a:lnTo>
                    <a:pt x="1109" y="1714"/>
                  </a:lnTo>
                  <a:cubicBezTo>
                    <a:pt x="1115" y="1717"/>
                    <a:pt x="1121" y="1718"/>
                    <a:pt x="1126" y="1718"/>
                  </a:cubicBezTo>
                  <a:cubicBezTo>
                    <a:pt x="1231" y="1718"/>
                    <a:pt x="1088" y="1112"/>
                    <a:pt x="1167" y="840"/>
                  </a:cubicBezTo>
                  <a:lnTo>
                    <a:pt x="1167" y="840"/>
                  </a:lnTo>
                  <a:lnTo>
                    <a:pt x="1034" y="998"/>
                  </a:lnTo>
                  <a:cubicBezTo>
                    <a:pt x="1083"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10800000">
              <a:off x="3641285" y="-42325"/>
              <a:ext cx="62974" cy="2150134"/>
            </a:xfrm>
            <a:custGeom>
              <a:avLst/>
              <a:gdLst/>
              <a:ahLst/>
              <a:cxnLst/>
              <a:rect l="l" t="t" r="r" b="b"/>
              <a:pathLst>
                <a:path w="1507" h="51454" extrusionOk="0">
                  <a:moveTo>
                    <a:pt x="162" y="1"/>
                  </a:moveTo>
                  <a:cubicBezTo>
                    <a:pt x="144" y="600"/>
                    <a:pt x="100" y="1174"/>
                    <a:pt x="158" y="1562"/>
                  </a:cubicBezTo>
                  <a:cubicBezTo>
                    <a:pt x="150" y="1545"/>
                    <a:pt x="143" y="1538"/>
                    <a:pt x="137" y="1538"/>
                  </a:cubicBezTo>
                  <a:cubicBezTo>
                    <a:pt x="91" y="1538"/>
                    <a:pt x="102" y="1980"/>
                    <a:pt x="71" y="2150"/>
                  </a:cubicBezTo>
                  <a:cubicBezTo>
                    <a:pt x="279" y="2796"/>
                    <a:pt x="0" y="3886"/>
                    <a:pt x="138" y="4694"/>
                  </a:cubicBezTo>
                  <a:lnTo>
                    <a:pt x="102" y="4668"/>
                  </a:lnTo>
                  <a:lnTo>
                    <a:pt x="102" y="4668"/>
                  </a:lnTo>
                  <a:cubicBezTo>
                    <a:pt x="119" y="7084"/>
                    <a:pt x="70" y="9716"/>
                    <a:pt x="165" y="12237"/>
                  </a:cubicBezTo>
                  <a:cubicBezTo>
                    <a:pt x="188" y="13656"/>
                    <a:pt x="2" y="15255"/>
                    <a:pt x="95" y="16816"/>
                  </a:cubicBezTo>
                  <a:cubicBezTo>
                    <a:pt x="122" y="17101"/>
                    <a:pt x="167" y="16874"/>
                    <a:pt x="186" y="17106"/>
                  </a:cubicBezTo>
                  <a:cubicBezTo>
                    <a:pt x="184" y="17246"/>
                    <a:pt x="175" y="17285"/>
                    <a:pt x="164" y="17285"/>
                  </a:cubicBezTo>
                  <a:cubicBezTo>
                    <a:pt x="149" y="17285"/>
                    <a:pt x="129" y="17218"/>
                    <a:pt x="114" y="17218"/>
                  </a:cubicBezTo>
                  <a:cubicBezTo>
                    <a:pt x="108" y="17218"/>
                    <a:pt x="102" y="17228"/>
                    <a:pt x="98" y="17255"/>
                  </a:cubicBezTo>
                  <a:cubicBezTo>
                    <a:pt x="180" y="18023"/>
                    <a:pt x="81" y="19036"/>
                    <a:pt x="83" y="19999"/>
                  </a:cubicBezTo>
                  <a:cubicBezTo>
                    <a:pt x="112" y="20097"/>
                    <a:pt x="122" y="20309"/>
                    <a:pt x="156" y="20309"/>
                  </a:cubicBezTo>
                  <a:cubicBezTo>
                    <a:pt x="161" y="20309"/>
                    <a:pt x="167" y="20304"/>
                    <a:pt x="174" y="20291"/>
                  </a:cubicBezTo>
                  <a:lnTo>
                    <a:pt x="174" y="20291"/>
                  </a:lnTo>
                  <a:cubicBezTo>
                    <a:pt x="34" y="21359"/>
                    <a:pt x="222" y="22821"/>
                    <a:pt x="120" y="23919"/>
                  </a:cubicBezTo>
                  <a:cubicBezTo>
                    <a:pt x="147" y="23861"/>
                    <a:pt x="168" y="23835"/>
                    <a:pt x="185" y="23835"/>
                  </a:cubicBezTo>
                  <a:cubicBezTo>
                    <a:pt x="276" y="23835"/>
                    <a:pt x="222" y="24623"/>
                    <a:pt x="257" y="24948"/>
                  </a:cubicBezTo>
                  <a:cubicBezTo>
                    <a:pt x="252" y="25097"/>
                    <a:pt x="227" y="25156"/>
                    <a:pt x="202" y="25156"/>
                  </a:cubicBezTo>
                  <a:cubicBezTo>
                    <a:pt x="190" y="25156"/>
                    <a:pt x="179" y="25144"/>
                    <a:pt x="169" y="25124"/>
                  </a:cubicBezTo>
                  <a:lnTo>
                    <a:pt x="169" y="25124"/>
                  </a:lnTo>
                  <a:cubicBezTo>
                    <a:pt x="191" y="25944"/>
                    <a:pt x="196" y="26371"/>
                    <a:pt x="145" y="27350"/>
                  </a:cubicBezTo>
                  <a:cubicBezTo>
                    <a:pt x="165" y="27802"/>
                    <a:pt x="261" y="27924"/>
                    <a:pt x="234" y="28469"/>
                  </a:cubicBezTo>
                  <a:cubicBezTo>
                    <a:pt x="110" y="28808"/>
                    <a:pt x="230" y="29605"/>
                    <a:pt x="183" y="30137"/>
                  </a:cubicBezTo>
                  <a:cubicBezTo>
                    <a:pt x="193" y="30126"/>
                    <a:pt x="202" y="30120"/>
                    <a:pt x="210" y="30120"/>
                  </a:cubicBezTo>
                  <a:cubicBezTo>
                    <a:pt x="303" y="30120"/>
                    <a:pt x="371" y="30728"/>
                    <a:pt x="329" y="31213"/>
                  </a:cubicBezTo>
                  <a:lnTo>
                    <a:pt x="179" y="31050"/>
                  </a:lnTo>
                  <a:lnTo>
                    <a:pt x="179" y="31050"/>
                  </a:lnTo>
                  <a:cubicBezTo>
                    <a:pt x="276" y="32746"/>
                    <a:pt x="105" y="35188"/>
                    <a:pt x="292" y="37174"/>
                  </a:cubicBezTo>
                  <a:lnTo>
                    <a:pt x="204" y="37322"/>
                  </a:lnTo>
                  <a:cubicBezTo>
                    <a:pt x="307" y="39371"/>
                    <a:pt x="199" y="41384"/>
                    <a:pt x="368" y="43356"/>
                  </a:cubicBezTo>
                  <a:cubicBezTo>
                    <a:pt x="321" y="43888"/>
                    <a:pt x="291" y="44738"/>
                    <a:pt x="291" y="45261"/>
                  </a:cubicBezTo>
                  <a:cubicBezTo>
                    <a:pt x="367" y="45980"/>
                    <a:pt x="358" y="46234"/>
                    <a:pt x="479" y="46724"/>
                  </a:cubicBezTo>
                  <a:cubicBezTo>
                    <a:pt x="486" y="46992"/>
                    <a:pt x="417" y="47156"/>
                    <a:pt x="387" y="47259"/>
                  </a:cubicBezTo>
                  <a:cubicBezTo>
                    <a:pt x="363" y="48161"/>
                    <a:pt x="240" y="49025"/>
                    <a:pt x="380" y="49749"/>
                  </a:cubicBezTo>
                  <a:lnTo>
                    <a:pt x="306" y="49777"/>
                  </a:lnTo>
                  <a:cubicBezTo>
                    <a:pt x="356" y="50248"/>
                    <a:pt x="413" y="50860"/>
                    <a:pt x="421" y="51454"/>
                  </a:cubicBezTo>
                  <a:lnTo>
                    <a:pt x="1265" y="51454"/>
                  </a:lnTo>
                  <a:cubicBezTo>
                    <a:pt x="1195" y="51261"/>
                    <a:pt x="1139" y="50890"/>
                    <a:pt x="1061" y="50890"/>
                  </a:cubicBezTo>
                  <a:cubicBezTo>
                    <a:pt x="1034" y="50890"/>
                    <a:pt x="1004" y="50936"/>
                    <a:pt x="969" y="51052"/>
                  </a:cubicBezTo>
                  <a:cubicBezTo>
                    <a:pt x="941" y="50854"/>
                    <a:pt x="902" y="50605"/>
                    <a:pt x="920" y="50400"/>
                  </a:cubicBezTo>
                  <a:lnTo>
                    <a:pt x="920" y="50400"/>
                  </a:lnTo>
                  <a:cubicBezTo>
                    <a:pt x="938" y="50436"/>
                    <a:pt x="953" y="50450"/>
                    <a:pt x="965" y="50450"/>
                  </a:cubicBezTo>
                  <a:cubicBezTo>
                    <a:pt x="1007" y="50450"/>
                    <a:pt x="1019" y="50284"/>
                    <a:pt x="1050" y="50284"/>
                  </a:cubicBezTo>
                  <a:cubicBezTo>
                    <a:pt x="1065" y="50284"/>
                    <a:pt x="1083" y="50319"/>
                    <a:pt x="1111" y="50421"/>
                  </a:cubicBezTo>
                  <a:lnTo>
                    <a:pt x="1112" y="50121"/>
                  </a:lnTo>
                  <a:lnTo>
                    <a:pt x="1244" y="50573"/>
                  </a:lnTo>
                  <a:cubicBezTo>
                    <a:pt x="1321" y="50241"/>
                    <a:pt x="1395" y="49688"/>
                    <a:pt x="1447" y="49510"/>
                  </a:cubicBezTo>
                  <a:cubicBezTo>
                    <a:pt x="1431" y="49368"/>
                    <a:pt x="1415" y="49334"/>
                    <a:pt x="1398" y="49334"/>
                  </a:cubicBezTo>
                  <a:cubicBezTo>
                    <a:pt x="1382" y="49334"/>
                    <a:pt x="1367" y="49366"/>
                    <a:pt x="1353" y="49366"/>
                  </a:cubicBezTo>
                  <a:cubicBezTo>
                    <a:pt x="1337" y="49366"/>
                    <a:pt x="1324" y="49324"/>
                    <a:pt x="1314" y="49143"/>
                  </a:cubicBezTo>
                  <a:lnTo>
                    <a:pt x="1314" y="49143"/>
                  </a:lnTo>
                  <a:cubicBezTo>
                    <a:pt x="1325" y="49179"/>
                    <a:pt x="1337" y="49194"/>
                    <a:pt x="1347" y="49194"/>
                  </a:cubicBezTo>
                  <a:cubicBezTo>
                    <a:pt x="1389" y="49194"/>
                    <a:pt x="1419" y="48962"/>
                    <a:pt x="1418" y="48786"/>
                  </a:cubicBezTo>
                  <a:lnTo>
                    <a:pt x="1418" y="48786"/>
                  </a:lnTo>
                  <a:cubicBezTo>
                    <a:pt x="1405" y="48923"/>
                    <a:pt x="1385" y="48977"/>
                    <a:pt x="1363" y="48977"/>
                  </a:cubicBezTo>
                  <a:cubicBezTo>
                    <a:pt x="1313" y="48977"/>
                    <a:pt x="1253" y="48707"/>
                    <a:pt x="1234" y="48511"/>
                  </a:cubicBezTo>
                  <a:cubicBezTo>
                    <a:pt x="1233" y="48105"/>
                    <a:pt x="1320" y="47773"/>
                    <a:pt x="1355" y="47773"/>
                  </a:cubicBezTo>
                  <a:cubicBezTo>
                    <a:pt x="1358" y="47773"/>
                    <a:pt x="1361" y="47776"/>
                    <a:pt x="1363" y="47781"/>
                  </a:cubicBezTo>
                  <a:lnTo>
                    <a:pt x="1438" y="48121"/>
                  </a:lnTo>
                  <a:cubicBezTo>
                    <a:pt x="1400" y="47914"/>
                    <a:pt x="1496" y="48030"/>
                    <a:pt x="1465" y="47734"/>
                  </a:cubicBezTo>
                  <a:cubicBezTo>
                    <a:pt x="1403" y="47640"/>
                    <a:pt x="1309" y="47435"/>
                    <a:pt x="1231" y="47325"/>
                  </a:cubicBezTo>
                  <a:cubicBezTo>
                    <a:pt x="1204" y="47045"/>
                    <a:pt x="1284" y="46845"/>
                    <a:pt x="1269" y="46746"/>
                  </a:cubicBezTo>
                  <a:lnTo>
                    <a:pt x="1269" y="46746"/>
                  </a:lnTo>
                  <a:lnTo>
                    <a:pt x="1336" y="47192"/>
                  </a:lnTo>
                  <a:cubicBezTo>
                    <a:pt x="1311" y="46605"/>
                    <a:pt x="1507" y="47067"/>
                    <a:pt x="1464" y="46463"/>
                  </a:cubicBezTo>
                  <a:lnTo>
                    <a:pt x="1377" y="46307"/>
                  </a:lnTo>
                  <a:cubicBezTo>
                    <a:pt x="1385" y="46233"/>
                    <a:pt x="1404" y="46183"/>
                    <a:pt x="1425" y="46183"/>
                  </a:cubicBezTo>
                  <a:cubicBezTo>
                    <a:pt x="1430" y="46183"/>
                    <a:pt x="1435" y="46186"/>
                    <a:pt x="1441" y="46193"/>
                  </a:cubicBezTo>
                  <a:cubicBezTo>
                    <a:pt x="1404" y="46062"/>
                    <a:pt x="1410" y="45790"/>
                    <a:pt x="1391" y="45660"/>
                  </a:cubicBezTo>
                  <a:lnTo>
                    <a:pt x="1448" y="45619"/>
                  </a:lnTo>
                  <a:cubicBezTo>
                    <a:pt x="1410" y="45369"/>
                    <a:pt x="1284" y="45053"/>
                    <a:pt x="1396" y="44748"/>
                  </a:cubicBezTo>
                  <a:lnTo>
                    <a:pt x="1396" y="44748"/>
                  </a:lnTo>
                  <a:cubicBezTo>
                    <a:pt x="1259" y="44988"/>
                    <a:pt x="1395" y="45053"/>
                    <a:pt x="1332" y="45483"/>
                  </a:cubicBezTo>
                  <a:cubicBezTo>
                    <a:pt x="1316" y="45526"/>
                    <a:pt x="1303" y="45545"/>
                    <a:pt x="1291" y="45545"/>
                  </a:cubicBezTo>
                  <a:cubicBezTo>
                    <a:pt x="1233" y="45545"/>
                    <a:pt x="1235" y="45042"/>
                    <a:pt x="1222" y="44960"/>
                  </a:cubicBezTo>
                  <a:lnTo>
                    <a:pt x="1222" y="44960"/>
                  </a:lnTo>
                  <a:cubicBezTo>
                    <a:pt x="1225" y="44961"/>
                    <a:pt x="1228" y="44961"/>
                    <a:pt x="1231" y="44961"/>
                  </a:cubicBezTo>
                  <a:cubicBezTo>
                    <a:pt x="1364" y="44961"/>
                    <a:pt x="1236" y="44306"/>
                    <a:pt x="1237" y="44008"/>
                  </a:cubicBezTo>
                  <a:cubicBezTo>
                    <a:pt x="1290" y="43832"/>
                    <a:pt x="1314" y="43677"/>
                    <a:pt x="1345" y="43569"/>
                  </a:cubicBezTo>
                  <a:lnTo>
                    <a:pt x="1248" y="43450"/>
                  </a:lnTo>
                  <a:cubicBezTo>
                    <a:pt x="1437" y="43337"/>
                    <a:pt x="1205" y="42845"/>
                    <a:pt x="1263" y="42499"/>
                  </a:cubicBezTo>
                  <a:lnTo>
                    <a:pt x="1263" y="42499"/>
                  </a:lnTo>
                  <a:cubicBezTo>
                    <a:pt x="1288" y="42575"/>
                    <a:pt x="1317" y="42613"/>
                    <a:pt x="1343" y="42613"/>
                  </a:cubicBezTo>
                  <a:cubicBezTo>
                    <a:pt x="1377" y="42613"/>
                    <a:pt x="1408" y="42546"/>
                    <a:pt x="1423" y="42408"/>
                  </a:cubicBezTo>
                  <a:lnTo>
                    <a:pt x="1423" y="42408"/>
                  </a:lnTo>
                  <a:cubicBezTo>
                    <a:pt x="1401" y="42461"/>
                    <a:pt x="1381" y="42483"/>
                    <a:pt x="1363" y="42483"/>
                  </a:cubicBezTo>
                  <a:cubicBezTo>
                    <a:pt x="1276" y="42483"/>
                    <a:pt x="1238" y="41966"/>
                    <a:pt x="1168" y="41966"/>
                  </a:cubicBezTo>
                  <a:cubicBezTo>
                    <a:pt x="1163" y="41966"/>
                    <a:pt x="1158" y="41968"/>
                    <a:pt x="1153" y="41974"/>
                  </a:cubicBezTo>
                  <a:cubicBezTo>
                    <a:pt x="1168" y="41789"/>
                    <a:pt x="1190" y="41728"/>
                    <a:pt x="1216" y="41728"/>
                  </a:cubicBezTo>
                  <a:cubicBezTo>
                    <a:pt x="1268" y="41728"/>
                    <a:pt x="1335" y="41964"/>
                    <a:pt x="1397" y="41964"/>
                  </a:cubicBezTo>
                  <a:cubicBezTo>
                    <a:pt x="1409" y="41964"/>
                    <a:pt x="1420" y="41955"/>
                    <a:pt x="1432" y="41935"/>
                  </a:cubicBezTo>
                  <a:cubicBezTo>
                    <a:pt x="1323" y="41629"/>
                    <a:pt x="1502" y="41248"/>
                    <a:pt x="1361" y="41046"/>
                  </a:cubicBezTo>
                  <a:lnTo>
                    <a:pt x="1361" y="41046"/>
                  </a:lnTo>
                  <a:cubicBezTo>
                    <a:pt x="1348" y="41177"/>
                    <a:pt x="1335" y="41225"/>
                    <a:pt x="1322" y="41225"/>
                  </a:cubicBezTo>
                  <a:cubicBezTo>
                    <a:pt x="1289" y="41225"/>
                    <a:pt x="1254" y="40949"/>
                    <a:pt x="1211" y="40883"/>
                  </a:cubicBezTo>
                  <a:cubicBezTo>
                    <a:pt x="1214" y="40695"/>
                    <a:pt x="1222" y="40643"/>
                    <a:pt x="1233" y="40643"/>
                  </a:cubicBezTo>
                  <a:cubicBezTo>
                    <a:pt x="1246" y="40643"/>
                    <a:pt x="1264" y="40716"/>
                    <a:pt x="1283" y="40716"/>
                  </a:cubicBezTo>
                  <a:cubicBezTo>
                    <a:pt x="1296" y="40716"/>
                    <a:pt x="1309" y="40685"/>
                    <a:pt x="1323" y="40580"/>
                  </a:cubicBezTo>
                  <a:cubicBezTo>
                    <a:pt x="1310" y="40423"/>
                    <a:pt x="1257" y="40234"/>
                    <a:pt x="1211" y="40234"/>
                  </a:cubicBezTo>
                  <a:cubicBezTo>
                    <a:pt x="1188" y="40234"/>
                    <a:pt x="1168" y="40281"/>
                    <a:pt x="1154" y="40402"/>
                  </a:cubicBezTo>
                  <a:cubicBezTo>
                    <a:pt x="1184" y="40076"/>
                    <a:pt x="1049" y="39706"/>
                    <a:pt x="1136" y="39339"/>
                  </a:cubicBezTo>
                  <a:cubicBezTo>
                    <a:pt x="1143" y="39327"/>
                    <a:pt x="1150" y="39321"/>
                    <a:pt x="1155" y="39321"/>
                  </a:cubicBezTo>
                  <a:cubicBezTo>
                    <a:pt x="1209" y="39321"/>
                    <a:pt x="1189" y="39847"/>
                    <a:pt x="1222" y="39847"/>
                  </a:cubicBezTo>
                  <a:cubicBezTo>
                    <a:pt x="1227" y="39847"/>
                    <a:pt x="1232" y="39836"/>
                    <a:pt x="1240" y="39812"/>
                  </a:cubicBezTo>
                  <a:cubicBezTo>
                    <a:pt x="1248" y="39034"/>
                    <a:pt x="1023" y="39422"/>
                    <a:pt x="993" y="38699"/>
                  </a:cubicBezTo>
                  <a:cubicBezTo>
                    <a:pt x="979" y="38791"/>
                    <a:pt x="956" y="38829"/>
                    <a:pt x="928" y="38829"/>
                  </a:cubicBezTo>
                  <a:cubicBezTo>
                    <a:pt x="863" y="38829"/>
                    <a:pt x="775" y="38608"/>
                    <a:pt x="737" y="38363"/>
                  </a:cubicBezTo>
                  <a:cubicBezTo>
                    <a:pt x="748" y="38148"/>
                    <a:pt x="756" y="38073"/>
                    <a:pt x="766" y="38073"/>
                  </a:cubicBezTo>
                  <a:cubicBezTo>
                    <a:pt x="787" y="38073"/>
                    <a:pt x="811" y="38459"/>
                    <a:pt x="866" y="38459"/>
                  </a:cubicBezTo>
                  <a:cubicBezTo>
                    <a:pt x="877" y="38459"/>
                    <a:pt x="889" y="38443"/>
                    <a:pt x="903" y="38406"/>
                  </a:cubicBezTo>
                  <a:lnTo>
                    <a:pt x="886" y="38087"/>
                  </a:lnTo>
                  <a:cubicBezTo>
                    <a:pt x="908" y="38024"/>
                    <a:pt x="928" y="37998"/>
                    <a:pt x="948" y="37998"/>
                  </a:cubicBezTo>
                  <a:cubicBezTo>
                    <a:pt x="1049" y="37998"/>
                    <a:pt x="1127" y="38689"/>
                    <a:pt x="1214" y="38689"/>
                  </a:cubicBezTo>
                  <a:cubicBezTo>
                    <a:pt x="1230" y="38689"/>
                    <a:pt x="1246" y="38665"/>
                    <a:pt x="1263" y="38608"/>
                  </a:cubicBezTo>
                  <a:lnTo>
                    <a:pt x="1212" y="38260"/>
                  </a:lnTo>
                  <a:lnTo>
                    <a:pt x="1212" y="38260"/>
                  </a:lnTo>
                  <a:cubicBezTo>
                    <a:pt x="1239" y="38311"/>
                    <a:pt x="1282" y="38374"/>
                    <a:pt x="1320" y="38374"/>
                  </a:cubicBezTo>
                  <a:cubicBezTo>
                    <a:pt x="1341" y="38374"/>
                    <a:pt x="1360" y="38356"/>
                    <a:pt x="1375" y="38306"/>
                  </a:cubicBezTo>
                  <a:cubicBezTo>
                    <a:pt x="1268" y="38217"/>
                    <a:pt x="1349" y="37496"/>
                    <a:pt x="1324" y="37433"/>
                  </a:cubicBezTo>
                  <a:cubicBezTo>
                    <a:pt x="1315" y="37427"/>
                    <a:pt x="1309" y="37424"/>
                    <a:pt x="1304" y="37424"/>
                  </a:cubicBezTo>
                  <a:cubicBezTo>
                    <a:pt x="1258" y="37424"/>
                    <a:pt x="1329" y="37664"/>
                    <a:pt x="1292" y="37664"/>
                  </a:cubicBezTo>
                  <a:cubicBezTo>
                    <a:pt x="1289" y="37664"/>
                    <a:pt x="1285" y="37662"/>
                    <a:pt x="1280" y="37658"/>
                  </a:cubicBezTo>
                  <a:cubicBezTo>
                    <a:pt x="1254" y="37289"/>
                    <a:pt x="1105" y="37126"/>
                    <a:pt x="1161" y="36558"/>
                  </a:cubicBezTo>
                  <a:lnTo>
                    <a:pt x="1161" y="36558"/>
                  </a:lnTo>
                  <a:cubicBezTo>
                    <a:pt x="1179" y="36645"/>
                    <a:pt x="1196" y="36674"/>
                    <a:pt x="1213" y="36674"/>
                  </a:cubicBezTo>
                  <a:cubicBezTo>
                    <a:pt x="1249" y="36674"/>
                    <a:pt x="1283" y="36543"/>
                    <a:pt x="1315" y="36543"/>
                  </a:cubicBezTo>
                  <a:cubicBezTo>
                    <a:pt x="1322" y="36543"/>
                    <a:pt x="1329" y="36550"/>
                    <a:pt x="1336" y="36567"/>
                  </a:cubicBezTo>
                  <a:cubicBezTo>
                    <a:pt x="1373" y="36291"/>
                    <a:pt x="1228" y="36481"/>
                    <a:pt x="1279" y="36085"/>
                  </a:cubicBezTo>
                  <a:lnTo>
                    <a:pt x="1279" y="36085"/>
                  </a:lnTo>
                  <a:lnTo>
                    <a:pt x="1333" y="36129"/>
                  </a:lnTo>
                  <a:cubicBezTo>
                    <a:pt x="1348" y="34653"/>
                    <a:pt x="1340" y="32811"/>
                    <a:pt x="1118" y="31541"/>
                  </a:cubicBezTo>
                  <a:cubicBezTo>
                    <a:pt x="1209" y="31308"/>
                    <a:pt x="1217" y="30832"/>
                    <a:pt x="1280" y="30095"/>
                  </a:cubicBezTo>
                  <a:lnTo>
                    <a:pt x="1280" y="30095"/>
                  </a:lnTo>
                  <a:cubicBezTo>
                    <a:pt x="1270" y="30197"/>
                    <a:pt x="1258" y="30237"/>
                    <a:pt x="1244" y="30237"/>
                  </a:cubicBezTo>
                  <a:cubicBezTo>
                    <a:pt x="1215" y="30237"/>
                    <a:pt x="1184" y="30051"/>
                    <a:pt x="1176" y="29925"/>
                  </a:cubicBezTo>
                  <a:lnTo>
                    <a:pt x="1280" y="29571"/>
                  </a:lnTo>
                  <a:cubicBezTo>
                    <a:pt x="1341" y="29140"/>
                    <a:pt x="1242" y="28578"/>
                    <a:pt x="1183" y="28180"/>
                  </a:cubicBezTo>
                  <a:cubicBezTo>
                    <a:pt x="1204" y="28110"/>
                    <a:pt x="1231" y="28088"/>
                    <a:pt x="1259" y="28068"/>
                  </a:cubicBezTo>
                  <a:cubicBezTo>
                    <a:pt x="1328" y="27686"/>
                    <a:pt x="1201" y="27670"/>
                    <a:pt x="1178" y="27523"/>
                  </a:cubicBezTo>
                  <a:lnTo>
                    <a:pt x="1252" y="27273"/>
                  </a:lnTo>
                  <a:lnTo>
                    <a:pt x="1180" y="27218"/>
                  </a:lnTo>
                  <a:cubicBezTo>
                    <a:pt x="1140" y="26852"/>
                    <a:pt x="1155" y="26372"/>
                    <a:pt x="1258" y="26372"/>
                  </a:cubicBezTo>
                  <a:cubicBezTo>
                    <a:pt x="1263" y="26372"/>
                    <a:pt x="1268" y="26373"/>
                    <a:pt x="1273" y="26376"/>
                  </a:cubicBezTo>
                  <a:cubicBezTo>
                    <a:pt x="1259" y="26276"/>
                    <a:pt x="1245" y="26177"/>
                    <a:pt x="1226" y="26177"/>
                  </a:cubicBezTo>
                  <a:cubicBezTo>
                    <a:pt x="1218" y="26177"/>
                    <a:pt x="1209" y="26197"/>
                    <a:pt x="1199" y="26245"/>
                  </a:cubicBezTo>
                  <a:cubicBezTo>
                    <a:pt x="1263" y="25846"/>
                    <a:pt x="1262" y="24824"/>
                    <a:pt x="1224" y="24146"/>
                  </a:cubicBezTo>
                  <a:lnTo>
                    <a:pt x="1224" y="24146"/>
                  </a:lnTo>
                  <a:cubicBezTo>
                    <a:pt x="1193" y="24473"/>
                    <a:pt x="1158" y="24445"/>
                    <a:pt x="1083" y="24473"/>
                  </a:cubicBezTo>
                  <a:cubicBezTo>
                    <a:pt x="958" y="24372"/>
                    <a:pt x="1107" y="24318"/>
                    <a:pt x="1034" y="24040"/>
                  </a:cubicBezTo>
                  <a:cubicBezTo>
                    <a:pt x="1065" y="24036"/>
                    <a:pt x="1096" y="23901"/>
                    <a:pt x="1123" y="23901"/>
                  </a:cubicBezTo>
                  <a:cubicBezTo>
                    <a:pt x="1138" y="23901"/>
                    <a:pt x="1151" y="23939"/>
                    <a:pt x="1164" y="24056"/>
                  </a:cubicBezTo>
                  <a:cubicBezTo>
                    <a:pt x="1324" y="23135"/>
                    <a:pt x="1194" y="21851"/>
                    <a:pt x="1227" y="20695"/>
                  </a:cubicBezTo>
                  <a:cubicBezTo>
                    <a:pt x="1208" y="20461"/>
                    <a:pt x="1187" y="20534"/>
                    <a:pt x="1154" y="20420"/>
                  </a:cubicBezTo>
                  <a:cubicBezTo>
                    <a:pt x="1281" y="19690"/>
                    <a:pt x="1147" y="18796"/>
                    <a:pt x="1203" y="18009"/>
                  </a:cubicBezTo>
                  <a:lnTo>
                    <a:pt x="1203" y="18009"/>
                  </a:lnTo>
                  <a:cubicBezTo>
                    <a:pt x="1191" y="18048"/>
                    <a:pt x="1175" y="18066"/>
                    <a:pt x="1157" y="18066"/>
                  </a:cubicBezTo>
                  <a:cubicBezTo>
                    <a:pt x="1093" y="18066"/>
                    <a:pt x="1003" y="17840"/>
                    <a:pt x="1000" y="17499"/>
                  </a:cubicBezTo>
                  <a:cubicBezTo>
                    <a:pt x="896" y="17021"/>
                    <a:pt x="1144" y="17307"/>
                    <a:pt x="1207" y="16875"/>
                  </a:cubicBezTo>
                  <a:cubicBezTo>
                    <a:pt x="1158" y="16662"/>
                    <a:pt x="1145" y="16258"/>
                    <a:pt x="1152" y="16088"/>
                  </a:cubicBezTo>
                  <a:lnTo>
                    <a:pt x="1152" y="16088"/>
                  </a:lnTo>
                  <a:lnTo>
                    <a:pt x="1170" y="16101"/>
                  </a:lnTo>
                  <a:cubicBezTo>
                    <a:pt x="1114" y="15839"/>
                    <a:pt x="1082" y="15423"/>
                    <a:pt x="1132" y="15110"/>
                  </a:cubicBezTo>
                  <a:lnTo>
                    <a:pt x="1132" y="15110"/>
                  </a:lnTo>
                  <a:lnTo>
                    <a:pt x="1138" y="15159"/>
                  </a:lnTo>
                  <a:cubicBezTo>
                    <a:pt x="1147" y="14903"/>
                    <a:pt x="1212" y="14607"/>
                    <a:pt x="1204" y="14339"/>
                  </a:cubicBezTo>
                  <a:cubicBezTo>
                    <a:pt x="1108" y="14218"/>
                    <a:pt x="1167" y="13565"/>
                    <a:pt x="1080" y="13407"/>
                  </a:cubicBezTo>
                  <a:cubicBezTo>
                    <a:pt x="1085" y="13394"/>
                    <a:pt x="1088" y="13393"/>
                    <a:pt x="1092" y="13393"/>
                  </a:cubicBezTo>
                  <a:cubicBezTo>
                    <a:pt x="1093" y="13393"/>
                    <a:pt x="1094" y="13393"/>
                    <a:pt x="1094" y="13393"/>
                  </a:cubicBezTo>
                  <a:cubicBezTo>
                    <a:pt x="1100" y="13393"/>
                    <a:pt x="1108" y="13392"/>
                    <a:pt x="1119" y="13352"/>
                  </a:cubicBezTo>
                  <a:lnTo>
                    <a:pt x="1037" y="13329"/>
                  </a:lnTo>
                  <a:lnTo>
                    <a:pt x="1084" y="12798"/>
                  </a:lnTo>
                  <a:cubicBezTo>
                    <a:pt x="1116" y="12913"/>
                    <a:pt x="1153" y="12941"/>
                    <a:pt x="1175" y="13090"/>
                  </a:cubicBezTo>
                  <a:cubicBezTo>
                    <a:pt x="1231" y="12523"/>
                    <a:pt x="1099" y="12899"/>
                    <a:pt x="1054" y="12599"/>
                  </a:cubicBezTo>
                  <a:cubicBezTo>
                    <a:pt x="995" y="12202"/>
                    <a:pt x="1076" y="12225"/>
                    <a:pt x="1111" y="12033"/>
                  </a:cubicBezTo>
                  <a:lnTo>
                    <a:pt x="1111" y="12033"/>
                  </a:lnTo>
                  <a:cubicBezTo>
                    <a:pt x="1152" y="12197"/>
                    <a:pt x="1092" y="12324"/>
                    <a:pt x="1107" y="12423"/>
                  </a:cubicBezTo>
                  <a:cubicBezTo>
                    <a:pt x="1120" y="12467"/>
                    <a:pt x="1129" y="12485"/>
                    <a:pt x="1135" y="12485"/>
                  </a:cubicBezTo>
                  <a:cubicBezTo>
                    <a:pt x="1160" y="12485"/>
                    <a:pt x="1142" y="12182"/>
                    <a:pt x="1180" y="12175"/>
                  </a:cubicBezTo>
                  <a:cubicBezTo>
                    <a:pt x="1183" y="12090"/>
                    <a:pt x="1083" y="12054"/>
                    <a:pt x="1103" y="11764"/>
                  </a:cubicBezTo>
                  <a:cubicBezTo>
                    <a:pt x="1112" y="11525"/>
                    <a:pt x="1088" y="10986"/>
                    <a:pt x="1162" y="10986"/>
                  </a:cubicBezTo>
                  <a:cubicBezTo>
                    <a:pt x="1166" y="10986"/>
                    <a:pt x="1171" y="10988"/>
                    <a:pt x="1176" y="10992"/>
                  </a:cubicBezTo>
                  <a:cubicBezTo>
                    <a:pt x="1129" y="10776"/>
                    <a:pt x="1138" y="10523"/>
                    <a:pt x="1097" y="10360"/>
                  </a:cubicBezTo>
                  <a:cubicBezTo>
                    <a:pt x="1081" y="10566"/>
                    <a:pt x="1059" y="10940"/>
                    <a:pt x="1001" y="10984"/>
                  </a:cubicBezTo>
                  <a:cubicBezTo>
                    <a:pt x="989" y="10798"/>
                    <a:pt x="965" y="10431"/>
                    <a:pt x="1004" y="10372"/>
                  </a:cubicBezTo>
                  <a:lnTo>
                    <a:pt x="1024" y="10496"/>
                  </a:lnTo>
                  <a:cubicBezTo>
                    <a:pt x="1010" y="10357"/>
                    <a:pt x="1021" y="10031"/>
                    <a:pt x="987" y="10031"/>
                  </a:cubicBezTo>
                  <a:cubicBezTo>
                    <a:pt x="979" y="10031"/>
                    <a:pt x="969" y="10048"/>
                    <a:pt x="955" y="10091"/>
                  </a:cubicBezTo>
                  <a:lnTo>
                    <a:pt x="1065" y="9724"/>
                  </a:lnTo>
                  <a:cubicBezTo>
                    <a:pt x="996" y="9580"/>
                    <a:pt x="1000" y="9189"/>
                    <a:pt x="984" y="8871"/>
                  </a:cubicBezTo>
                  <a:cubicBezTo>
                    <a:pt x="986" y="8871"/>
                    <a:pt x="989" y="8870"/>
                    <a:pt x="992" y="8870"/>
                  </a:cubicBezTo>
                  <a:cubicBezTo>
                    <a:pt x="1031" y="8870"/>
                    <a:pt x="1072" y="8914"/>
                    <a:pt x="1107" y="8914"/>
                  </a:cubicBezTo>
                  <a:cubicBezTo>
                    <a:pt x="1152" y="8914"/>
                    <a:pt x="1188" y="8843"/>
                    <a:pt x="1199" y="8519"/>
                  </a:cubicBezTo>
                  <a:lnTo>
                    <a:pt x="1107" y="8007"/>
                  </a:lnTo>
                  <a:cubicBezTo>
                    <a:pt x="1099" y="7785"/>
                    <a:pt x="1112" y="7698"/>
                    <a:pt x="1147" y="7698"/>
                  </a:cubicBezTo>
                  <a:cubicBezTo>
                    <a:pt x="1155" y="7698"/>
                    <a:pt x="1163" y="7702"/>
                    <a:pt x="1173" y="7709"/>
                  </a:cubicBezTo>
                  <a:cubicBezTo>
                    <a:pt x="1224" y="6788"/>
                    <a:pt x="920" y="6766"/>
                    <a:pt x="1001" y="6041"/>
                  </a:cubicBezTo>
                  <a:lnTo>
                    <a:pt x="1001" y="6041"/>
                  </a:lnTo>
                  <a:cubicBezTo>
                    <a:pt x="1036" y="6139"/>
                    <a:pt x="1060" y="6180"/>
                    <a:pt x="1079" y="6180"/>
                  </a:cubicBezTo>
                  <a:cubicBezTo>
                    <a:pt x="1118" y="6180"/>
                    <a:pt x="1129" y="5990"/>
                    <a:pt x="1150" y="5768"/>
                  </a:cubicBezTo>
                  <a:cubicBezTo>
                    <a:pt x="1132" y="5754"/>
                    <a:pt x="1096" y="5724"/>
                    <a:pt x="1092" y="5590"/>
                  </a:cubicBezTo>
                  <a:lnTo>
                    <a:pt x="1092" y="5590"/>
                  </a:lnTo>
                  <a:cubicBezTo>
                    <a:pt x="1042" y="5683"/>
                    <a:pt x="1168" y="5780"/>
                    <a:pt x="1094" y="6030"/>
                  </a:cubicBezTo>
                  <a:cubicBezTo>
                    <a:pt x="1088" y="6037"/>
                    <a:pt x="1082" y="6040"/>
                    <a:pt x="1077" y="6040"/>
                  </a:cubicBezTo>
                  <a:cubicBezTo>
                    <a:pt x="1031" y="6040"/>
                    <a:pt x="1047" y="5718"/>
                    <a:pt x="1027" y="5582"/>
                  </a:cubicBezTo>
                  <a:cubicBezTo>
                    <a:pt x="1262" y="4939"/>
                    <a:pt x="1084" y="3441"/>
                    <a:pt x="1195" y="2394"/>
                  </a:cubicBezTo>
                  <a:lnTo>
                    <a:pt x="1195" y="2394"/>
                  </a:lnTo>
                  <a:cubicBezTo>
                    <a:pt x="1187" y="2398"/>
                    <a:pt x="1180" y="2400"/>
                    <a:pt x="1174" y="2400"/>
                  </a:cubicBezTo>
                  <a:cubicBezTo>
                    <a:pt x="1076" y="2400"/>
                    <a:pt x="1154" y="1913"/>
                    <a:pt x="1109" y="1714"/>
                  </a:cubicBezTo>
                  <a:lnTo>
                    <a:pt x="1109" y="1714"/>
                  </a:lnTo>
                  <a:cubicBezTo>
                    <a:pt x="1115" y="1717"/>
                    <a:pt x="1121" y="1718"/>
                    <a:pt x="1126" y="1718"/>
                  </a:cubicBezTo>
                  <a:cubicBezTo>
                    <a:pt x="1230" y="1718"/>
                    <a:pt x="1088" y="1112"/>
                    <a:pt x="1168" y="840"/>
                  </a:cubicBezTo>
                  <a:lnTo>
                    <a:pt x="1168" y="840"/>
                  </a:lnTo>
                  <a:lnTo>
                    <a:pt x="1034" y="998"/>
                  </a:lnTo>
                  <a:cubicBezTo>
                    <a:pt x="1083" y="588"/>
                    <a:pt x="986"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10800000">
              <a:off x="3416478" y="-42325"/>
              <a:ext cx="62974" cy="2150134"/>
            </a:xfrm>
            <a:custGeom>
              <a:avLst/>
              <a:gdLst/>
              <a:ahLst/>
              <a:cxnLst/>
              <a:rect l="l" t="t" r="r" b="b"/>
              <a:pathLst>
                <a:path w="1507" h="51454" extrusionOk="0">
                  <a:moveTo>
                    <a:pt x="161" y="1"/>
                  </a:moveTo>
                  <a:cubicBezTo>
                    <a:pt x="144" y="600"/>
                    <a:pt x="100" y="1174"/>
                    <a:pt x="157" y="1562"/>
                  </a:cubicBezTo>
                  <a:cubicBezTo>
                    <a:pt x="149" y="1545"/>
                    <a:pt x="142" y="1538"/>
                    <a:pt x="137" y="1538"/>
                  </a:cubicBezTo>
                  <a:cubicBezTo>
                    <a:pt x="91" y="1538"/>
                    <a:pt x="102" y="1980"/>
                    <a:pt x="71" y="2150"/>
                  </a:cubicBezTo>
                  <a:cubicBezTo>
                    <a:pt x="278" y="2796"/>
                    <a:pt x="0" y="3886"/>
                    <a:pt x="138" y="4694"/>
                  </a:cubicBezTo>
                  <a:lnTo>
                    <a:pt x="102" y="4668"/>
                  </a:lnTo>
                  <a:lnTo>
                    <a:pt x="102" y="4668"/>
                  </a:lnTo>
                  <a:cubicBezTo>
                    <a:pt x="118" y="7084"/>
                    <a:pt x="70" y="9716"/>
                    <a:pt x="164" y="12237"/>
                  </a:cubicBezTo>
                  <a:cubicBezTo>
                    <a:pt x="188" y="13656"/>
                    <a:pt x="2" y="15255"/>
                    <a:pt x="95" y="16816"/>
                  </a:cubicBezTo>
                  <a:cubicBezTo>
                    <a:pt x="121" y="17101"/>
                    <a:pt x="166" y="16874"/>
                    <a:pt x="186" y="17106"/>
                  </a:cubicBezTo>
                  <a:cubicBezTo>
                    <a:pt x="184" y="17246"/>
                    <a:pt x="175" y="17285"/>
                    <a:pt x="163" y="17285"/>
                  </a:cubicBezTo>
                  <a:cubicBezTo>
                    <a:pt x="148" y="17285"/>
                    <a:pt x="129" y="17218"/>
                    <a:pt x="113" y="17218"/>
                  </a:cubicBezTo>
                  <a:cubicBezTo>
                    <a:pt x="107" y="17218"/>
                    <a:pt x="102" y="17228"/>
                    <a:pt x="98" y="17255"/>
                  </a:cubicBezTo>
                  <a:cubicBezTo>
                    <a:pt x="180" y="18023"/>
                    <a:pt x="80" y="19036"/>
                    <a:pt x="82" y="19999"/>
                  </a:cubicBezTo>
                  <a:cubicBezTo>
                    <a:pt x="111" y="20097"/>
                    <a:pt x="122" y="20309"/>
                    <a:pt x="155" y="20309"/>
                  </a:cubicBezTo>
                  <a:cubicBezTo>
                    <a:pt x="161" y="20309"/>
                    <a:pt x="167" y="20304"/>
                    <a:pt x="174" y="20291"/>
                  </a:cubicBezTo>
                  <a:lnTo>
                    <a:pt x="174" y="20291"/>
                  </a:lnTo>
                  <a:cubicBezTo>
                    <a:pt x="34" y="21359"/>
                    <a:pt x="222" y="22821"/>
                    <a:pt x="119" y="23919"/>
                  </a:cubicBezTo>
                  <a:cubicBezTo>
                    <a:pt x="146" y="23861"/>
                    <a:pt x="168" y="23835"/>
                    <a:pt x="184" y="23835"/>
                  </a:cubicBezTo>
                  <a:cubicBezTo>
                    <a:pt x="276" y="23835"/>
                    <a:pt x="222" y="24623"/>
                    <a:pt x="257" y="24948"/>
                  </a:cubicBezTo>
                  <a:cubicBezTo>
                    <a:pt x="251" y="25097"/>
                    <a:pt x="227" y="25156"/>
                    <a:pt x="201" y="25156"/>
                  </a:cubicBezTo>
                  <a:cubicBezTo>
                    <a:pt x="190" y="25156"/>
                    <a:pt x="179" y="25144"/>
                    <a:pt x="169" y="25124"/>
                  </a:cubicBezTo>
                  <a:lnTo>
                    <a:pt x="169" y="25124"/>
                  </a:lnTo>
                  <a:cubicBezTo>
                    <a:pt x="190" y="25944"/>
                    <a:pt x="195" y="26371"/>
                    <a:pt x="145" y="27350"/>
                  </a:cubicBezTo>
                  <a:cubicBezTo>
                    <a:pt x="164" y="27802"/>
                    <a:pt x="261" y="27924"/>
                    <a:pt x="233" y="28469"/>
                  </a:cubicBezTo>
                  <a:cubicBezTo>
                    <a:pt x="110" y="28808"/>
                    <a:pt x="228" y="29605"/>
                    <a:pt x="183" y="30137"/>
                  </a:cubicBezTo>
                  <a:cubicBezTo>
                    <a:pt x="192" y="30126"/>
                    <a:pt x="201" y="30120"/>
                    <a:pt x="210" y="30120"/>
                  </a:cubicBezTo>
                  <a:cubicBezTo>
                    <a:pt x="303" y="30120"/>
                    <a:pt x="371" y="30728"/>
                    <a:pt x="329" y="31213"/>
                  </a:cubicBezTo>
                  <a:lnTo>
                    <a:pt x="179" y="31050"/>
                  </a:lnTo>
                  <a:lnTo>
                    <a:pt x="179" y="31050"/>
                  </a:lnTo>
                  <a:cubicBezTo>
                    <a:pt x="275" y="32746"/>
                    <a:pt x="105" y="35188"/>
                    <a:pt x="292" y="37174"/>
                  </a:cubicBezTo>
                  <a:lnTo>
                    <a:pt x="203" y="37322"/>
                  </a:lnTo>
                  <a:cubicBezTo>
                    <a:pt x="306" y="39371"/>
                    <a:pt x="198" y="41384"/>
                    <a:pt x="368" y="43356"/>
                  </a:cubicBezTo>
                  <a:cubicBezTo>
                    <a:pt x="321" y="43888"/>
                    <a:pt x="291" y="44738"/>
                    <a:pt x="291" y="45261"/>
                  </a:cubicBezTo>
                  <a:cubicBezTo>
                    <a:pt x="367" y="45980"/>
                    <a:pt x="358" y="46234"/>
                    <a:pt x="479" y="46724"/>
                  </a:cubicBezTo>
                  <a:cubicBezTo>
                    <a:pt x="486" y="46992"/>
                    <a:pt x="416" y="47156"/>
                    <a:pt x="386" y="47259"/>
                  </a:cubicBezTo>
                  <a:cubicBezTo>
                    <a:pt x="363" y="48161"/>
                    <a:pt x="239" y="49025"/>
                    <a:pt x="379" y="49749"/>
                  </a:cubicBezTo>
                  <a:lnTo>
                    <a:pt x="305" y="49777"/>
                  </a:lnTo>
                  <a:cubicBezTo>
                    <a:pt x="356" y="50248"/>
                    <a:pt x="413" y="50860"/>
                    <a:pt x="420" y="51454"/>
                  </a:cubicBezTo>
                  <a:lnTo>
                    <a:pt x="1265" y="51454"/>
                  </a:lnTo>
                  <a:cubicBezTo>
                    <a:pt x="1195" y="51261"/>
                    <a:pt x="1139" y="50890"/>
                    <a:pt x="1061" y="50890"/>
                  </a:cubicBezTo>
                  <a:cubicBezTo>
                    <a:pt x="1033" y="50890"/>
                    <a:pt x="1003" y="50936"/>
                    <a:pt x="969" y="51052"/>
                  </a:cubicBezTo>
                  <a:cubicBezTo>
                    <a:pt x="940" y="50854"/>
                    <a:pt x="901" y="50605"/>
                    <a:pt x="920" y="50400"/>
                  </a:cubicBezTo>
                  <a:lnTo>
                    <a:pt x="920" y="50400"/>
                  </a:lnTo>
                  <a:cubicBezTo>
                    <a:pt x="938" y="50436"/>
                    <a:pt x="953" y="50450"/>
                    <a:pt x="965" y="50450"/>
                  </a:cubicBezTo>
                  <a:cubicBezTo>
                    <a:pt x="1007" y="50450"/>
                    <a:pt x="1019" y="50284"/>
                    <a:pt x="1050" y="50284"/>
                  </a:cubicBezTo>
                  <a:cubicBezTo>
                    <a:pt x="1065" y="50284"/>
                    <a:pt x="1083" y="50319"/>
                    <a:pt x="1111" y="50421"/>
                  </a:cubicBezTo>
                  <a:lnTo>
                    <a:pt x="1112" y="50121"/>
                  </a:lnTo>
                  <a:lnTo>
                    <a:pt x="1243" y="50573"/>
                  </a:lnTo>
                  <a:cubicBezTo>
                    <a:pt x="1320" y="50241"/>
                    <a:pt x="1394" y="49688"/>
                    <a:pt x="1447" y="49510"/>
                  </a:cubicBezTo>
                  <a:cubicBezTo>
                    <a:pt x="1431" y="49368"/>
                    <a:pt x="1414" y="49334"/>
                    <a:pt x="1398" y="49334"/>
                  </a:cubicBezTo>
                  <a:cubicBezTo>
                    <a:pt x="1382" y="49334"/>
                    <a:pt x="1367" y="49366"/>
                    <a:pt x="1353" y="49366"/>
                  </a:cubicBezTo>
                  <a:cubicBezTo>
                    <a:pt x="1337" y="49366"/>
                    <a:pt x="1323" y="49324"/>
                    <a:pt x="1313" y="49143"/>
                  </a:cubicBezTo>
                  <a:lnTo>
                    <a:pt x="1313" y="49143"/>
                  </a:lnTo>
                  <a:cubicBezTo>
                    <a:pt x="1325" y="49179"/>
                    <a:pt x="1336" y="49194"/>
                    <a:pt x="1347" y="49194"/>
                  </a:cubicBezTo>
                  <a:cubicBezTo>
                    <a:pt x="1388" y="49194"/>
                    <a:pt x="1419" y="48962"/>
                    <a:pt x="1418" y="48786"/>
                  </a:cubicBezTo>
                  <a:lnTo>
                    <a:pt x="1418" y="48786"/>
                  </a:lnTo>
                  <a:cubicBezTo>
                    <a:pt x="1405" y="48923"/>
                    <a:pt x="1385" y="48977"/>
                    <a:pt x="1362" y="48977"/>
                  </a:cubicBezTo>
                  <a:cubicBezTo>
                    <a:pt x="1313" y="48977"/>
                    <a:pt x="1252" y="48707"/>
                    <a:pt x="1234" y="48511"/>
                  </a:cubicBezTo>
                  <a:cubicBezTo>
                    <a:pt x="1232" y="48105"/>
                    <a:pt x="1320" y="47773"/>
                    <a:pt x="1355" y="47773"/>
                  </a:cubicBezTo>
                  <a:cubicBezTo>
                    <a:pt x="1358" y="47773"/>
                    <a:pt x="1360" y="47776"/>
                    <a:pt x="1362" y="47781"/>
                  </a:cubicBezTo>
                  <a:lnTo>
                    <a:pt x="1437" y="48121"/>
                  </a:lnTo>
                  <a:cubicBezTo>
                    <a:pt x="1399" y="47914"/>
                    <a:pt x="1496" y="48030"/>
                    <a:pt x="1464" y="47734"/>
                  </a:cubicBezTo>
                  <a:cubicBezTo>
                    <a:pt x="1403" y="47640"/>
                    <a:pt x="1309" y="47435"/>
                    <a:pt x="1231" y="47325"/>
                  </a:cubicBezTo>
                  <a:cubicBezTo>
                    <a:pt x="1203" y="47045"/>
                    <a:pt x="1283" y="46845"/>
                    <a:pt x="1269" y="46746"/>
                  </a:cubicBezTo>
                  <a:lnTo>
                    <a:pt x="1269" y="46746"/>
                  </a:lnTo>
                  <a:lnTo>
                    <a:pt x="1336" y="47192"/>
                  </a:lnTo>
                  <a:cubicBezTo>
                    <a:pt x="1311" y="46605"/>
                    <a:pt x="1506" y="47067"/>
                    <a:pt x="1463" y="46463"/>
                  </a:cubicBezTo>
                  <a:lnTo>
                    <a:pt x="1377" y="46307"/>
                  </a:lnTo>
                  <a:cubicBezTo>
                    <a:pt x="1385" y="46233"/>
                    <a:pt x="1404" y="46183"/>
                    <a:pt x="1424" y="46183"/>
                  </a:cubicBezTo>
                  <a:cubicBezTo>
                    <a:pt x="1430" y="46183"/>
                    <a:pt x="1435" y="46186"/>
                    <a:pt x="1441" y="46193"/>
                  </a:cubicBezTo>
                  <a:cubicBezTo>
                    <a:pt x="1404" y="46062"/>
                    <a:pt x="1410" y="45790"/>
                    <a:pt x="1390" y="45660"/>
                  </a:cubicBezTo>
                  <a:lnTo>
                    <a:pt x="1448" y="45619"/>
                  </a:lnTo>
                  <a:cubicBezTo>
                    <a:pt x="1410" y="45369"/>
                    <a:pt x="1283" y="45053"/>
                    <a:pt x="1395" y="44748"/>
                  </a:cubicBezTo>
                  <a:lnTo>
                    <a:pt x="1395" y="44748"/>
                  </a:lnTo>
                  <a:cubicBezTo>
                    <a:pt x="1259" y="44988"/>
                    <a:pt x="1394" y="45053"/>
                    <a:pt x="1332" y="45483"/>
                  </a:cubicBezTo>
                  <a:cubicBezTo>
                    <a:pt x="1315" y="45526"/>
                    <a:pt x="1302" y="45545"/>
                    <a:pt x="1291" y="45545"/>
                  </a:cubicBezTo>
                  <a:cubicBezTo>
                    <a:pt x="1232" y="45545"/>
                    <a:pt x="1235" y="45042"/>
                    <a:pt x="1222" y="44960"/>
                  </a:cubicBezTo>
                  <a:lnTo>
                    <a:pt x="1222" y="44960"/>
                  </a:lnTo>
                  <a:cubicBezTo>
                    <a:pt x="1225" y="44961"/>
                    <a:pt x="1227" y="44961"/>
                    <a:pt x="1230" y="44961"/>
                  </a:cubicBezTo>
                  <a:cubicBezTo>
                    <a:pt x="1363" y="44961"/>
                    <a:pt x="1236" y="44306"/>
                    <a:pt x="1237" y="44008"/>
                  </a:cubicBezTo>
                  <a:cubicBezTo>
                    <a:pt x="1289" y="43832"/>
                    <a:pt x="1313" y="43677"/>
                    <a:pt x="1345" y="43569"/>
                  </a:cubicBezTo>
                  <a:lnTo>
                    <a:pt x="1247" y="43450"/>
                  </a:lnTo>
                  <a:cubicBezTo>
                    <a:pt x="1436" y="43337"/>
                    <a:pt x="1204" y="42845"/>
                    <a:pt x="1263" y="42499"/>
                  </a:cubicBezTo>
                  <a:lnTo>
                    <a:pt x="1263" y="42499"/>
                  </a:lnTo>
                  <a:cubicBezTo>
                    <a:pt x="1288" y="42575"/>
                    <a:pt x="1316" y="42613"/>
                    <a:pt x="1342" y="42613"/>
                  </a:cubicBezTo>
                  <a:cubicBezTo>
                    <a:pt x="1377" y="42613"/>
                    <a:pt x="1408" y="42546"/>
                    <a:pt x="1423" y="42408"/>
                  </a:cubicBezTo>
                  <a:lnTo>
                    <a:pt x="1423" y="42408"/>
                  </a:lnTo>
                  <a:cubicBezTo>
                    <a:pt x="1400" y="42461"/>
                    <a:pt x="1380" y="42483"/>
                    <a:pt x="1363" y="42483"/>
                  </a:cubicBezTo>
                  <a:cubicBezTo>
                    <a:pt x="1276" y="42483"/>
                    <a:pt x="1238" y="41966"/>
                    <a:pt x="1168" y="41966"/>
                  </a:cubicBezTo>
                  <a:cubicBezTo>
                    <a:pt x="1163" y="41966"/>
                    <a:pt x="1158" y="41968"/>
                    <a:pt x="1153" y="41974"/>
                  </a:cubicBezTo>
                  <a:cubicBezTo>
                    <a:pt x="1168" y="41789"/>
                    <a:pt x="1190" y="41728"/>
                    <a:pt x="1216" y="41728"/>
                  </a:cubicBezTo>
                  <a:cubicBezTo>
                    <a:pt x="1267" y="41728"/>
                    <a:pt x="1335" y="41964"/>
                    <a:pt x="1397" y="41964"/>
                  </a:cubicBezTo>
                  <a:cubicBezTo>
                    <a:pt x="1408" y="41964"/>
                    <a:pt x="1420" y="41955"/>
                    <a:pt x="1431" y="41935"/>
                  </a:cubicBezTo>
                  <a:cubicBezTo>
                    <a:pt x="1322" y="41629"/>
                    <a:pt x="1501" y="41248"/>
                    <a:pt x="1360" y="41046"/>
                  </a:cubicBezTo>
                  <a:lnTo>
                    <a:pt x="1360" y="41046"/>
                  </a:lnTo>
                  <a:cubicBezTo>
                    <a:pt x="1348" y="41177"/>
                    <a:pt x="1335" y="41225"/>
                    <a:pt x="1321" y="41225"/>
                  </a:cubicBezTo>
                  <a:cubicBezTo>
                    <a:pt x="1289" y="41225"/>
                    <a:pt x="1253" y="40949"/>
                    <a:pt x="1210" y="40883"/>
                  </a:cubicBezTo>
                  <a:cubicBezTo>
                    <a:pt x="1214" y="40695"/>
                    <a:pt x="1222" y="40643"/>
                    <a:pt x="1233" y="40643"/>
                  </a:cubicBezTo>
                  <a:cubicBezTo>
                    <a:pt x="1246" y="40643"/>
                    <a:pt x="1263" y="40716"/>
                    <a:pt x="1283" y="40716"/>
                  </a:cubicBezTo>
                  <a:cubicBezTo>
                    <a:pt x="1295" y="40716"/>
                    <a:pt x="1309" y="40685"/>
                    <a:pt x="1322" y="40580"/>
                  </a:cubicBezTo>
                  <a:cubicBezTo>
                    <a:pt x="1309" y="40423"/>
                    <a:pt x="1256" y="40234"/>
                    <a:pt x="1211" y="40234"/>
                  </a:cubicBezTo>
                  <a:cubicBezTo>
                    <a:pt x="1188" y="40234"/>
                    <a:pt x="1167" y="40281"/>
                    <a:pt x="1154" y="40402"/>
                  </a:cubicBezTo>
                  <a:cubicBezTo>
                    <a:pt x="1184" y="40076"/>
                    <a:pt x="1049" y="39706"/>
                    <a:pt x="1135" y="39339"/>
                  </a:cubicBezTo>
                  <a:cubicBezTo>
                    <a:pt x="1143" y="39327"/>
                    <a:pt x="1149" y="39321"/>
                    <a:pt x="1155" y="39321"/>
                  </a:cubicBezTo>
                  <a:cubicBezTo>
                    <a:pt x="1209" y="39321"/>
                    <a:pt x="1189" y="39847"/>
                    <a:pt x="1222" y="39847"/>
                  </a:cubicBezTo>
                  <a:cubicBezTo>
                    <a:pt x="1226" y="39847"/>
                    <a:pt x="1232" y="39836"/>
                    <a:pt x="1239" y="39812"/>
                  </a:cubicBezTo>
                  <a:cubicBezTo>
                    <a:pt x="1247" y="39034"/>
                    <a:pt x="1022" y="39422"/>
                    <a:pt x="993" y="38699"/>
                  </a:cubicBezTo>
                  <a:cubicBezTo>
                    <a:pt x="978" y="38791"/>
                    <a:pt x="955" y="38829"/>
                    <a:pt x="927" y="38829"/>
                  </a:cubicBezTo>
                  <a:cubicBezTo>
                    <a:pt x="862" y="38829"/>
                    <a:pt x="774" y="38608"/>
                    <a:pt x="737" y="38363"/>
                  </a:cubicBezTo>
                  <a:cubicBezTo>
                    <a:pt x="747" y="38148"/>
                    <a:pt x="756" y="38073"/>
                    <a:pt x="765" y="38073"/>
                  </a:cubicBezTo>
                  <a:cubicBezTo>
                    <a:pt x="786" y="38073"/>
                    <a:pt x="810" y="38459"/>
                    <a:pt x="865" y="38459"/>
                  </a:cubicBezTo>
                  <a:cubicBezTo>
                    <a:pt x="876" y="38459"/>
                    <a:pt x="888" y="38443"/>
                    <a:pt x="902" y="38406"/>
                  </a:cubicBezTo>
                  <a:lnTo>
                    <a:pt x="886" y="38087"/>
                  </a:lnTo>
                  <a:cubicBezTo>
                    <a:pt x="907" y="38024"/>
                    <a:pt x="928" y="37998"/>
                    <a:pt x="948" y="37998"/>
                  </a:cubicBezTo>
                  <a:cubicBezTo>
                    <a:pt x="1049" y="37998"/>
                    <a:pt x="1127" y="38689"/>
                    <a:pt x="1213" y="38689"/>
                  </a:cubicBezTo>
                  <a:cubicBezTo>
                    <a:pt x="1229" y="38689"/>
                    <a:pt x="1246" y="38665"/>
                    <a:pt x="1263" y="38608"/>
                  </a:cubicBezTo>
                  <a:lnTo>
                    <a:pt x="1210" y="38260"/>
                  </a:lnTo>
                  <a:lnTo>
                    <a:pt x="1210" y="38260"/>
                  </a:lnTo>
                  <a:cubicBezTo>
                    <a:pt x="1238" y="38311"/>
                    <a:pt x="1281" y="38374"/>
                    <a:pt x="1320" y="38374"/>
                  </a:cubicBezTo>
                  <a:cubicBezTo>
                    <a:pt x="1340" y="38374"/>
                    <a:pt x="1360" y="38356"/>
                    <a:pt x="1375" y="38306"/>
                  </a:cubicBezTo>
                  <a:cubicBezTo>
                    <a:pt x="1268" y="38217"/>
                    <a:pt x="1349" y="37496"/>
                    <a:pt x="1322" y="37433"/>
                  </a:cubicBezTo>
                  <a:cubicBezTo>
                    <a:pt x="1314" y="37427"/>
                    <a:pt x="1307" y="37424"/>
                    <a:pt x="1302" y="37424"/>
                  </a:cubicBezTo>
                  <a:cubicBezTo>
                    <a:pt x="1257" y="37424"/>
                    <a:pt x="1329" y="37664"/>
                    <a:pt x="1291" y="37664"/>
                  </a:cubicBezTo>
                  <a:cubicBezTo>
                    <a:pt x="1288" y="37664"/>
                    <a:pt x="1283" y="37662"/>
                    <a:pt x="1278" y="37658"/>
                  </a:cubicBezTo>
                  <a:cubicBezTo>
                    <a:pt x="1254" y="37289"/>
                    <a:pt x="1104" y="37126"/>
                    <a:pt x="1161" y="36558"/>
                  </a:cubicBezTo>
                  <a:lnTo>
                    <a:pt x="1161" y="36558"/>
                  </a:lnTo>
                  <a:cubicBezTo>
                    <a:pt x="1178" y="36645"/>
                    <a:pt x="1196" y="36674"/>
                    <a:pt x="1212" y="36674"/>
                  </a:cubicBezTo>
                  <a:cubicBezTo>
                    <a:pt x="1248" y="36674"/>
                    <a:pt x="1282" y="36543"/>
                    <a:pt x="1314" y="36543"/>
                  </a:cubicBezTo>
                  <a:cubicBezTo>
                    <a:pt x="1321" y="36543"/>
                    <a:pt x="1329" y="36550"/>
                    <a:pt x="1336" y="36567"/>
                  </a:cubicBezTo>
                  <a:cubicBezTo>
                    <a:pt x="1372" y="36291"/>
                    <a:pt x="1228" y="36481"/>
                    <a:pt x="1278" y="36085"/>
                  </a:cubicBezTo>
                  <a:lnTo>
                    <a:pt x="1278" y="36085"/>
                  </a:lnTo>
                  <a:lnTo>
                    <a:pt x="1333" y="36129"/>
                  </a:lnTo>
                  <a:cubicBezTo>
                    <a:pt x="1348" y="34653"/>
                    <a:pt x="1340" y="32811"/>
                    <a:pt x="1118" y="31541"/>
                  </a:cubicBezTo>
                  <a:cubicBezTo>
                    <a:pt x="1208" y="31308"/>
                    <a:pt x="1217" y="30832"/>
                    <a:pt x="1279" y="30095"/>
                  </a:cubicBezTo>
                  <a:lnTo>
                    <a:pt x="1279" y="30095"/>
                  </a:lnTo>
                  <a:cubicBezTo>
                    <a:pt x="1270" y="30197"/>
                    <a:pt x="1257" y="30237"/>
                    <a:pt x="1244" y="30237"/>
                  </a:cubicBezTo>
                  <a:cubicBezTo>
                    <a:pt x="1215" y="30237"/>
                    <a:pt x="1183" y="30051"/>
                    <a:pt x="1175" y="29925"/>
                  </a:cubicBezTo>
                  <a:lnTo>
                    <a:pt x="1279" y="29571"/>
                  </a:lnTo>
                  <a:cubicBezTo>
                    <a:pt x="1341" y="29140"/>
                    <a:pt x="1241" y="28578"/>
                    <a:pt x="1183" y="28180"/>
                  </a:cubicBezTo>
                  <a:cubicBezTo>
                    <a:pt x="1203" y="28110"/>
                    <a:pt x="1231" y="28088"/>
                    <a:pt x="1259" y="28068"/>
                  </a:cubicBezTo>
                  <a:cubicBezTo>
                    <a:pt x="1328" y="27686"/>
                    <a:pt x="1200" y="27670"/>
                    <a:pt x="1178" y="27523"/>
                  </a:cubicBezTo>
                  <a:lnTo>
                    <a:pt x="1251" y="27273"/>
                  </a:lnTo>
                  <a:lnTo>
                    <a:pt x="1180" y="27218"/>
                  </a:lnTo>
                  <a:cubicBezTo>
                    <a:pt x="1139" y="26852"/>
                    <a:pt x="1154" y="26372"/>
                    <a:pt x="1257" y="26372"/>
                  </a:cubicBezTo>
                  <a:cubicBezTo>
                    <a:pt x="1262" y="26372"/>
                    <a:pt x="1268" y="26373"/>
                    <a:pt x="1273" y="26376"/>
                  </a:cubicBezTo>
                  <a:cubicBezTo>
                    <a:pt x="1259" y="26276"/>
                    <a:pt x="1244" y="26177"/>
                    <a:pt x="1226" y="26177"/>
                  </a:cubicBezTo>
                  <a:cubicBezTo>
                    <a:pt x="1218" y="26177"/>
                    <a:pt x="1209" y="26197"/>
                    <a:pt x="1199" y="26245"/>
                  </a:cubicBezTo>
                  <a:cubicBezTo>
                    <a:pt x="1263" y="25846"/>
                    <a:pt x="1262" y="24824"/>
                    <a:pt x="1224" y="24146"/>
                  </a:cubicBezTo>
                  <a:lnTo>
                    <a:pt x="1224" y="24146"/>
                  </a:lnTo>
                  <a:cubicBezTo>
                    <a:pt x="1193" y="24473"/>
                    <a:pt x="1158" y="24445"/>
                    <a:pt x="1083" y="24473"/>
                  </a:cubicBezTo>
                  <a:cubicBezTo>
                    <a:pt x="958" y="24372"/>
                    <a:pt x="1107" y="24318"/>
                    <a:pt x="1034" y="24040"/>
                  </a:cubicBezTo>
                  <a:cubicBezTo>
                    <a:pt x="1064" y="24036"/>
                    <a:pt x="1095" y="23901"/>
                    <a:pt x="1123" y="23901"/>
                  </a:cubicBezTo>
                  <a:cubicBezTo>
                    <a:pt x="1137" y="23901"/>
                    <a:pt x="1151" y="23939"/>
                    <a:pt x="1163" y="24056"/>
                  </a:cubicBezTo>
                  <a:cubicBezTo>
                    <a:pt x="1323" y="23135"/>
                    <a:pt x="1194" y="21851"/>
                    <a:pt x="1227" y="20695"/>
                  </a:cubicBezTo>
                  <a:cubicBezTo>
                    <a:pt x="1207" y="20461"/>
                    <a:pt x="1187" y="20534"/>
                    <a:pt x="1154" y="20420"/>
                  </a:cubicBezTo>
                  <a:cubicBezTo>
                    <a:pt x="1280" y="19690"/>
                    <a:pt x="1147" y="18796"/>
                    <a:pt x="1202" y="18009"/>
                  </a:cubicBezTo>
                  <a:lnTo>
                    <a:pt x="1202" y="18009"/>
                  </a:lnTo>
                  <a:cubicBezTo>
                    <a:pt x="1191" y="18048"/>
                    <a:pt x="1175" y="18066"/>
                    <a:pt x="1157" y="18066"/>
                  </a:cubicBezTo>
                  <a:cubicBezTo>
                    <a:pt x="1093" y="18066"/>
                    <a:pt x="1002" y="17840"/>
                    <a:pt x="1000" y="17499"/>
                  </a:cubicBezTo>
                  <a:cubicBezTo>
                    <a:pt x="896" y="17021"/>
                    <a:pt x="1144" y="17307"/>
                    <a:pt x="1206" y="16875"/>
                  </a:cubicBezTo>
                  <a:cubicBezTo>
                    <a:pt x="1158" y="16662"/>
                    <a:pt x="1145" y="16258"/>
                    <a:pt x="1152" y="16088"/>
                  </a:cubicBezTo>
                  <a:lnTo>
                    <a:pt x="1152" y="16088"/>
                  </a:lnTo>
                  <a:lnTo>
                    <a:pt x="1169" y="16101"/>
                  </a:lnTo>
                  <a:cubicBezTo>
                    <a:pt x="1114" y="15839"/>
                    <a:pt x="1082" y="15423"/>
                    <a:pt x="1131" y="15110"/>
                  </a:cubicBezTo>
                  <a:lnTo>
                    <a:pt x="1131" y="15110"/>
                  </a:lnTo>
                  <a:lnTo>
                    <a:pt x="1137" y="15159"/>
                  </a:lnTo>
                  <a:cubicBezTo>
                    <a:pt x="1147" y="14903"/>
                    <a:pt x="1211" y="14607"/>
                    <a:pt x="1203" y="14339"/>
                  </a:cubicBezTo>
                  <a:cubicBezTo>
                    <a:pt x="1108" y="14218"/>
                    <a:pt x="1166" y="13565"/>
                    <a:pt x="1080" y="13407"/>
                  </a:cubicBezTo>
                  <a:cubicBezTo>
                    <a:pt x="1084" y="13394"/>
                    <a:pt x="1088" y="13393"/>
                    <a:pt x="1092" y="13393"/>
                  </a:cubicBezTo>
                  <a:cubicBezTo>
                    <a:pt x="1093" y="13393"/>
                    <a:pt x="1093" y="13393"/>
                    <a:pt x="1094" y="13393"/>
                  </a:cubicBezTo>
                  <a:cubicBezTo>
                    <a:pt x="1100" y="13393"/>
                    <a:pt x="1107" y="13392"/>
                    <a:pt x="1119" y="13352"/>
                  </a:cubicBezTo>
                  <a:lnTo>
                    <a:pt x="1037" y="13329"/>
                  </a:lnTo>
                  <a:lnTo>
                    <a:pt x="1084" y="12798"/>
                  </a:lnTo>
                  <a:cubicBezTo>
                    <a:pt x="1116" y="12913"/>
                    <a:pt x="1153" y="12941"/>
                    <a:pt x="1174" y="13090"/>
                  </a:cubicBezTo>
                  <a:cubicBezTo>
                    <a:pt x="1231" y="12523"/>
                    <a:pt x="1098" y="12899"/>
                    <a:pt x="1053" y="12599"/>
                  </a:cubicBezTo>
                  <a:cubicBezTo>
                    <a:pt x="995" y="12202"/>
                    <a:pt x="1076" y="12225"/>
                    <a:pt x="1111" y="12033"/>
                  </a:cubicBezTo>
                  <a:lnTo>
                    <a:pt x="1111" y="12033"/>
                  </a:lnTo>
                  <a:cubicBezTo>
                    <a:pt x="1152" y="12197"/>
                    <a:pt x="1091" y="12324"/>
                    <a:pt x="1107" y="12423"/>
                  </a:cubicBezTo>
                  <a:cubicBezTo>
                    <a:pt x="1119" y="12467"/>
                    <a:pt x="1128" y="12485"/>
                    <a:pt x="1134" y="12485"/>
                  </a:cubicBezTo>
                  <a:cubicBezTo>
                    <a:pt x="1160" y="12485"/>
                    <a:pt x="1142" y="12182"/>
                    <a:pt x="1180" y="12175"/>
                  </a:cubicBezTo>
                  <a:cubicBezTo>
                    <a:pt x="1183" y="12090"/>
                    <a:pt x="1083" y="12054"/>
                    <a:pt x="1101" y="11764"/>
                  </a:cubicBezTo>
                  <a:cubicBezTo>
                    <a:pt x="1111" y="11525"/>
                    <a:pt x="1088" y="10986"/>
                    <a:pt x="1161" y="10986"/>
                  </a:cubicBezTo>
                  <a:cubicBezTo>
                    <a:pt x="1166" y="10986"/>
                    <a:pt x="1170" y="10988"/>
                    <a:pt x="1175" y="10992"/>
                  </a:cubicBezTo>
                  <a:cubicBezTo>
                    <a:pt x="1128" y="10776"/>
                    <a:pt x="1137" y="10523"/>
                    <a:pt x="1096" y="10360"/>
                  </a:cubicBezTo>
                  <a:cubicBezTo>
                    <a:pt x="1081" y="10566"/>
                    <a:pt x="1058" y="10940"/>
                    <a:pt x="1001" y="10984"/>
                  </a:cubicBezTo>
                  <a:cubicBezTo>
                    <a:pt x="988" y="10798"/>
                    <a:pt x="965" y="10431"/>
                    <a:pt x="1004" y="10372"/>
                  </a:cubicBezTo>
                  <a:lnTo>
                    <a:pt x="1023" y="10496"/>
                  </a:lnTo>
                  <a:cubicBezTo>
                    <a:pt x="1010" y="10357"/>
                    <a:pt x="1020" y="10031"/>
                    <a:pt x="986" y="10031"/>
                  </a:cubicBezTo>
                  <a:cubicBezTo>
                    <a:pt x="979" y="10031"/>
                    <a:pt x="968" y="10048"/>
                    <a:pt x="955" y="10091"/>
                  </a:cubicBezTo>
                  <a:lnTo>
                    <a:pt x="1064" y="9724"/>
                  </a:lnTo>
                  <a:cubicBezTo>
                    <a:pt x="996" y="9580"/>
                    <a:pt x="1000" y="9189"/>
                    <a:pt x="983" y="8871"/>
                  </a:cubicBezTo>
                  <a:cubicBezTo>
                    <a:pt x="986" y="8871"/>
                    <a:pt x="989" y="8870"/>
                    <a:pt x="991" y="8870"/>
                  </a:cubicBezTo>
                  <a:cubicBezTo>
                    <a:pt x="1031" y="8870"/>
                    <a:pt x="1072" y="8914"/>
                    <a:pt x="1107" y="8914"/>
                  </a:cubicBezTo>
                  <a:cubicBezTo>
                    <a:pt x="1152" y="8914"/>
                    <a:pt x="1187" y="8843"/>
                    <a:pt x="1199" y="8519"/>
                  </a:cubicBezTo>
                  <a:lnTo>
                    <a:pt x="1107" y="8007"/>
                  </a:lnTo>
                  <a:cubicBezTo>
                    <a:pt x="1099" y="7785"/>
                    <a:pt x="1112" y="7698"/>
                    <a:pt x="1147" y="7698"/>
                  </a:cubicBezTo>
                  <a:cubicBezTo>
                    <a:pt x="1154" y="7698"/>
                    <a:pt x="1163" y="7702"/>
                    <a:pt x="1172" y="7709"/>
                  </a:cubicBezTo>
                  <a:cubicBezTo>
                    <a:pt x="1224" y="6788"/>
                    <a:pt x="920" y="6766"/>
                    <a:pt x="1001" y="6041"/>
                  </a:cubicBezTo>
                  <a:lnTo>
                    <a:pt x="1001" y="6041"/>
                  </a:lnTo>
                  <a:cubicBezTo>
                    <a:pt x="1035" y="6139"/>
                    <a:pt x="1060" y="6180"/>
                    <a:pt x="1078" y="6180"/>
                  </a:cubicBezTo>
                  <a:cubicBezTo>
                    <a:pt x="1118" y="6180"/>
                    <a:pt x="1129" y="5990"/>
                    <a:pt x="1150" y="5768"/>
                  </a:cubicBezTo>
                  <a:cubicBezTo>
                    <a:pt x="1131" y="5754"/>
                    <a:pt x="1095" y="5724"/>
                    <a:pt x="1091" y="5590"/>
                  </a:cubicBezTo>
                  <a:lnTo>
                    <a:pt x="1091" y="5590"/>
                  </a:lnTo>
                  <a:cubicBezTo>
                    <a:pt x="1042" y="5683"/>
                    <a:pt x="1167" y="5780"/>
                    <a:pt x="1093" y="6030"/>
                  </a:cubicBezTo>
                  <a:cubicBezTo>
                    <a:pt x="1087" y="6037"/>
                    <a:pt x="1082" y="6040"/>
                    <a:pt x="1077" y="6040"/>
                  </a:cubicBezTo>
                  <a:cubicBezTo>
                    <a:pt x="1030" y="6040"/>
                    <a:pt x="1047" y="5718"/>
                    <a:pt x="1026" y="5582"/>
                  </a:cubicBezTo>
                  <a:cubicBezTo>
                    <a:pt x="1262" y="4939"/>
                    <a:pt x="1084" y="3441"/>
                    <a:pt x="1195" y="2394"/>
                  </a:cubicBezTo>
                  <a:lnTo>
                    <a:pt x="1195" y="2394"/>
                  </a:lnTo>
                  <a:cubicBezTo>
                    <a:pt x="1187" y="2398"/>
                    <a:pt x="1180" y="2400"/>
                    <a:pt x="1173" y="2400"/>
                  </a:cubicBezTo>
                  <a:cubicBezTo>
                    <a:pt x="1075" y="2400"/>
                    <a:pt x="1154" y="1913"/>
                    <a:pt x="1109" y="1714"/>
                  </a:cubicBezTo>
                  <a:lnTo>
                    <a:pt x="1109" y="1714"/>
                  </a:lnTo>
                  <a:cubicBezTo>
                    <a:pt x="1115" y="1717"/>
                    <a:pt x="1121" y="1718"/>
                    <a:pt x="1126" y="1718"/>
                  </a:cubicBezTo>
                  <a:cubicBezTo>
                    <a:pt x="1230" y="1718"/>
                    <a:pt x="1088" y="1112"/>
                    <a:pt x="1167" y="840"/>
                  </a:cubicBezTo>
                  <a:lnTo>
                    <a:pt x="1167" y="840"/>
                  </a:lnTo>
                  <a:lnTo>
                    <a:pt x="1034" y="998"/>
                  </a:lnTo>
                  <a:cubicBezTo>
                    <a:pt x="1083" y="588"/>
                    <a:pt x="985" y="276"/>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10800000">
              <a:off x="3191671" y="-42325"/>
              <a:ext cx="62974" cy="2150134"/>
            </a:xfrm>
            <a:custGeom>
              <a:avLst/>
              <a:gdLst/>
              <a:ahLst/>
              <a:cxnLst/>
              <a:rect l="l" t="t" r="r" b="b"/>
              <a:pathLst>
                <a:path w="1507" h="51454" extrusionOk="0">
                  <a:moveTo>
                    <a:pt x="162" y="1"/>
                  </a:moveTo>
                  <a:cubicBezTo>
                    <a:pt x="143" y="600"/>
                    <a:pt x="99" y="1174"/>
                    <a:pt x="158" y="1562"/>
                  </a:cubicBezTo>
                  <a:cubicBezTo>
                    <a:pt x="150" y="1545"/>
                    <a:pt x="143" y="1538"/>
                    <a:pt x="137" y="1538"/>
                  </a:cubicBezTo>
                  <a:cubicBezTo>
                    <a:pt x="91" y="1538"/>
                    <a:pt x="102" y="1980"/>
                    <a:pt x="71" y="2150"/>
                  </a:cubicBezTo>
                  <a:cubicBezTo>
                    <a:pt x="278" y="2796"/>
                    <a:pt x="0" y="3886"/>
                    <a:pt x="138" y="4694"/>
                  </a:cubicBezTo>
                  <a:lnTo>
                    <a:pt x="101" y="4668"/>
                  </a:lnTo>
                  <a:lnTo>
                    <a:pt x="101" y="4668"/>
                  </a:lnTo>
                  <a:cubicBezTo>
                    <a:pt x="117" y="7084"/>
                    <a:pt x="70" y="9716"/>
                    <a:pt x="164" y="12237"/>
                  </a:cubicBezTo>
                  <a:cubicBezTo>
                    <a:pt x="187" y="13656"/>
                    <a:pt x="2" y="15255"/>
                    <a:pt x="94" y="16816"/>
                  </a:cubicBezTo>
                  <a:cubicBezTo>
                    <a:pt x="121" y="17101"/>
                    <a:pt x="166" y="16874"/>
                    <a:pt x="185" y="17106"/>
                  </a:cubicBezTo>
                  <a:cubicBezTo>
                    <a:pt x="183" y="17246"/>
                    <a:pt x="175" y="17285"/>
                    <a:pt x="163" y="17285"/>
                  </a:cubicBezTo>
                  <a:cubicBezTo>
                    <a:pt x="148" y="17285"/>
                    <a:pt x="128" y="17218"/>
                    <a:pt x="112" y="17218"/>
                  </a:cubicBezTo>
                  <a:cubicBezTo>
                    <a:pt x="106" y="17218"/>
                    <a:pt x="101" y="17228"/>
                    <a:pt x="97" y="17255"/>
                  </a:cubicBezTo>
                  <a:cubicBezTo>
                    <a:pt x="180" y="18023"/>
                    <a:pt x="80" y="19036"/>
                    <a:pt x="83" y="19999"/>
                  </a:cubicBezTo>
                  <a:cubicBezTo>
                    <a:pt x="111" y="20097"/>
                    <a:pt x="122" y="20309"/>
                    <a:pt x="155" y="20309"/>
                  </a:cubicBezTo>
                  <a:cubicBezTo>
                    <a:pt x="161" y="20309"/>
                    <a:pt x="167" y="20304"/>
                    <a:pt x="174" y="20291"/>
                  </a:cubicBezTo>
                  <a:lnTo>
                    <a:pt x="174" y="20291"/>
                  </a:lnTo>
                  <a:cubicBezTo>
                    <a:pt x="33" y="21359"/>
                    <a:pt x="222" y="22821"/>
                    <a:pt x="118" y="23919"/>
                  </a:cubicBezTo>
                  <a:cubicBezTo>
                    <a:pt x="146" y="23861"/>
                    <a:pt x="167" y="23835"/>
                    <a:pt x="184" y="23835"/>
                  </a:cubicBezTo>
                  <a:cubicBezTo>
                    <a:pt x="275" y="23835"/>
                    <a:pt x="222" y="24623"/>
                    <a:pt x="257" y="24948"/>
                  </a:cubicBezTo>
                  <a:cubicBezTo>
                    <a:pt x="251" y="25097"/>
                    <a:pt x="227" y="25156"/>
                    <a:pt x="201" y="25156"/>
                  </a:cubicBezTo>
                  <a:cubicBezTo>
                    <a:pt x="190" y="25156"/>
                    <a:pt x="179" y="25144"/>
                    <a:pt x="169" y="25124"/>
                  </a:cubicBezTo>
                  <a:lnTo>
                    <a:pt x="169" y="25124"/>
                  </a:lnTo>
                  <a:cubicBezTo>
                    <a:pt x="189" y="25944"/>
                    <a:pt x="196" y="26371"/>
                    <a:pt x="144" y="27350"/>
                  </a:cubicBezTo>
                  <a:cubicBezTo>
                    <a:pt x="164" y="27802"/>
                    <a:pt x="261" y="27924"/>
                    <a:pt x="233" y="28469"/>
                  </a:cubicBezTo>
                  <a:cubicBezTo>
                    <a:pt x="110" y="28808"/>
                    <a:pt x="228" y="29605"/>
                    <a:pt x="183" y="30137"/>
                  </a:cubicBezTo>
                  <a:cubicBezTo>
                    <a:pt x="192" y="30126"/>
                    <a:pt x="202" y="30120"/>
                    <a:pt x="210" y="30120"/>
                  </a:cubicBezTo>
                  <a:cubicBezTo>
                    <a:pt x="303" y="30120"/>
                    <a:pt x="371" y="30728"/>
                    <a:pt x="329" y="31213"/>
                  </a:cubicBezTo>
                  <a:lnTo>
                    <a:pt x="179" y="31050"/>
                  </a:lnTo>
                  <a:lnTo>
                    <a:pt x="179" y="31050"/>
                  </a:lnTo>
                  <a:cubicBezTo>
                    <a:pt x="275" y="32746"/>
                    <a:pt x="104" y="35188"/>
                    <a:pt x="292" y="37174"/>
                  </a:cubicBezTo>
                  <a:lnTo>
                    <a:pt x="204" y="37322"/>
                  </a:lnTo>
                  <a:cubicBezTo>
                    <a:pt x="307" y="39371"/>
                    <a:pt x="199" y="41384"/>
                    <a:pt x="367" y="43356"/>
                  </a:cubicBezTo>
                  <a:cubicBezTo>
                    <a:pt x="320" y="43888"/>
                    <a:pt x="291" y="44738"/>
                    <a:pt x="291" y="45261"/>
                  </a:cubicBezTo>
                  <a:cubicBezTo>
                    <a:pt x="366" y="45980"/>
                    <a:pt x="358" y="46234"/>
                    <a:pt x="478" y="46724"/>
                  </a:cubicBezTo>
                  <a:cubicBezTo>
                    <a:pt x="486" y="46992"/>
                    <a:pt x="416" y="47156"/>
                    <a:pt x="386" y="47259"/>
                  </a:cubicBezTo>
                  <a:cubicBezTo>
                    <a:pt x="362" y="48161"/>
                    <a:pt x="240" y="49025"/>
                    <a:pt x="379" y="49749"/>
                  </a:cubicBezTo>
                  <a:lnTo>
                    <a:pt x="305" y="49777"/>
                  </a:lnTo>
                  <a:cubicBezTo>
                    <a:pt x="356" y="50248"/>
                    <a:pt x="412" y="50860"/>
                    <a:pt x="421" y="51454"/>
                  </a:cubicBezTo>
                  <a:lnTo>
                    <a:pt x="1265" y="51454"/>
                  </a:lnTo>
                  <a:cubicBezTo>
                    <a:pt x="1195" y="51261"/>
                    <a:pt x="1139" y="50890"/>
                    <a:pt x="1061" y="50890"/>
                  </a:cubicBezTo>
                  <a:cubicBezTo>
                    <a:pt x="1034" y="50890"/>
                    <a:pt x="1003" y="50936"/>
                    <a:pt x="969" y="51052"/>
                  </a:cubicBezTo>
                  <a:cubicBezTo>
                    <a:pt x="939" y="50854"/>
                    <a:pt x="900" y="50605"/>
                    <a:pt x="919" y="50400"/>
                  </a:cubicBezTo>
                  <a:lnTo>
                    <a:pt x="919" y="50400"/>
                  </a:lnTo>
                  <a:cubicBezTo>
                    <a:pt x="937" y="50436"/>
                    <a:pt x="952" y="50450"/>
                    <a:pt x="964" y="50450"/>
                  </a:cubicBezTo>
                  <a:cubicBezTo>
                    <a:pt x="1006" y="50450"/>
                    <a:pt x="1018" y="50284"/>
                    <a:pt x="1050" y="50284"/>
                  </a:cubicBezTo>
                  <a:cubicBezTo>
                    <a:pt x="1064" y="50284"/>
                    <a:pt x="1083" y="50319"/>
                    <a:pt x="1111" y="50421"/>
                  </a:cubicBezTo>
                  <a:lnTo>
                    <a:pt x="1112" y="50121"/>
                  </a:lnTo>
                  <a:lnTo>
                    <a:pt x="1244" y="50573"/>
                  </a:lnTo>
                  <a:cubicBezTo>
                    <a:pt x="1321" y="50241"/>
                    <a:pt x="1395" y="49688"/>
                    <a:pt x="1447" y="49510"/>
                  </a:cubicBezTo>
                  <a:cubicBezTo>
                    <a:pt x="1431" y="49368"/>
                    <a:pt x="1414" y="49334"/>
                    <a:pt x="1398" y="49334"/>
                  </a:cubicBezTo>
                  <a:cubicBezTo>
                    <a:pt x="1382" y="49334"/>
                    <a:pt x="1367" y="49366"/>
                    <a:pt x="1353" y="49366"/>
                  </a:cubicBezTo>
                  <a:cubicBezTo>
                    <a:pt x="1337" y="49366"/>
                    <a:pt x="1323" y="49324"/>
                    <a:pt x="1313" y="49143"/>
                  </a:cubicBezTo>
                  <a:lnTo>
                    <a:pt x="1313" y="49143"/>
                  </a:lnTo>
                  <a:cubicBezTo>
                    <a:pt x="1325" y="49179"/>
                    <a:pt x="1337" y="49194"/>
                    <a:pt x="1347" y="49194"/>
                  </a:cubicBezTo>
                  <a:cubicBezTo>
                    <a:pt x="1389" y="49194"/>
                    <a:pt x="1419" y="48962"/>
                    <a:pt x="1418" y="48786"/>
                  </a:cubicBezTo>
                  <a:lnTo>
                    <a:pt x="1418" y="48786"/>
                  </a:lnTo>
                  <a:cubicBezTo>
                    <a:pt x="1405" y="48923"/>
                    <a:pt x="1385" y="48977"/>
                    <a:pt x="1363" y="48977"/>
                  </a:cubicBezTo>
                  <a:cubicBezTo>
                    <a:pt x="1313" y="48977"/>
                    <a:pt x="1253" y="48707"/>
                    <a:pt x="1234" y="48511"/>
                  </a:cubicBezTo>
                  <a:cubicBezTo>
                    <a:pt x="1231" y="48105"/>
                    <a:pt x="1320" y="47773"/>
                    <a:pt x="1354" y="47773"/>
                  </a:cubicBezTo>
                  <a:cubicBezTo>
                    <a:pt x="1357" y="47773"/>
                    <a:pt x="1360" y="47776"/>
                    <a:pt x="1362" y="47781"/>
                  </a:cubicBezTo>
                  <a:lnTo>
                    <a:pt x="1438" y="48121"/>
                  </a:lnTo>
                  <a:cubicBezTo>
                    <a:pt x="1400" y="47914"/>
                    <a:pt x="1495" y="48030"/>
                    <a:pt x="1464" y="47734"/>
                  </a:cubicBezTo>
                  <a:cubicBezTo>
                    <a:pt x="1403" y="47640"/>
                    <a:pt x="1309" y="47435"/>
                    <a:pt x="1230" y="47325"/>
                  </a:cubicBezTo>
                  <a:cubicBezTo>
                    <a:pt x="1203" y="47045"/>
                    <a:pt x="1284" y="46845"/>
                    <a:pt x="1269" y="46746"/>
                  </a:cubicBezTo>
                  <a:lnTo>
                    <a:pt x="1269" y="46746"/>
                  </a:lnTo>
                  <a:lnTo>
                    <a:pt x="1336" y="47192"/>
                  </a:lnTo>
                  <a:cubicBezTo>
                    <a:pt x="1311" y="46605"/>
                    <a:pt x="1507" y="47067"/>
                    <a:pt x="1463" y="46463"/>
                  </a:cubicBezTo>
                  <a:lnTo>
                    <a:pt x="1377" y="46307"/>
                  </a:lnTo>
                  <a:cubicBezTo>
                    <a:pt x="1385" y="46233"/>
                    <a:pt x="1404" y="46183"/>
                    <a:pt x="1425" y="46183"/>
                  </a:cubicBezTo>
                  <a:cubicBezTo>
                    <a:pt x="1430" y="46183"/>
                    <a:pt x="1435" y="46186"/>
                    <a:pt x="1441" y="46193"/>
                  </a:cubicBezTo>
                  <a:cubicBezTo>
                    <a:pt x="1403" y="46062"/>
                    <a:pt x="1410" y="45790"/>
                    <a:pt x="1390" y="45660"/>
                  </a:cubicBezTo>
                  <a:lnTo>
                    <a:pt x="1447" y="45619"/>
                  </a:lnTo>
                  <a:cubicBezTo>
                    <a:pt x="1410" y="45369"/>
                    <a:pt x="1284" y="45053"/>
                    <a:pt x="1396" y="44748"/>
                  </a:cubicBezTo>
                  <a:lnTo>
                    <a:pt x="1396" y="44748"/>
                  </a:lnTo>
                  <a:cubicBezTo>
                    <a:pt x="1259" y="44988"/>
                    <a:pt x="1395" y="45053"/>
                    <a:pt x="1332" y="45483"/>
                  </a:cubicBezTo>
                  <a:cubicBezTo>
                    <a:pt x="1316" y="45526"/>
                    <a:pt x="1302" y="45545"/>
                    <a:pt x="1291" y="45545"/>
                  </a:cubicBezTo>
                  <a:cubicBezTo>
                    <a:pt x="1233" y="45545"/>
                    <a:pt x="1235" y="45042"/>
                    <a:pt x="1222" y="44960"/>
                  </a:cubicBezTo>
                  <a:lnTo>
                    <a:pt x="1222" y="44960"/>
                  </a:lnTo>
                  <a:cubicBezTo>
                    <a:pt x="1225" y="44961"/>
                    <a:pt x="1228" y="44961"/>
                    <a:pt x="1230" y="44961"/>
                  </a:cubicBezTo>
                  <a:cubicBezTo>
                    <a:pt x="1364" y="44961"/>
                    <a:pt x="1236" y="44306"/>
                    <a:pt x="1237" y="44008"/>
                  </a:cubicBezTo>
                  <a:cubicBezTo>
                    <a:pt x="1290" y="43832"/>
                    <a:pt x="1313" y="43677"/>
                    <a:pt x="1345" y="43569"/>
                  </a:cubicBezTo>
                  <a:lnTo>
                    <a:pt x="1248" y="43450"/>
                  </a:lnTo>
                  <a:cubicBezTo>
                    <a:pt x="1437" y="43337"/>
                    <a:pt x="1205" y="42845"/>
                    <a:pt x="1263" y="42499"/>
                  </a:cubicBezTo>
                  <a:lnTo>
                    <a:pt x="1263" y="42499"/>
                  </a:lnTo>
                  <a:cubicBezTo>
                    <a:pt x="1288" y="42575"/>
                    <a:pt x="1317" y="42613"/>
                    <a:pt x="1343" y="42613"/>
                  </a:cubicBezTo>
                  <a:cubicBezTo>
                    <a:pt x="1377" y="42613"/>
                    <a:pt x="1408" y="42546"/>
                    <a:pt x="1423" y="42408"/>
                  </a:cubicBezTo>
                  <a:lnTo>
                    <a:pt x="1423" y="42408"/>
                  </a:lnTo>
                  <a:cubicBezTo>
                    <a:pt x="1401" y="42461"/>
                    <a:pt x="1381" y="42483"/>
                    <a:pt x="1363" y="42483"/>
                  </a:cubicBezTo>
                  <a:cubicBezTo>
                    <a:pt x="1276" y="42483"/>
                    <a:pt x="1238" y="41966"/>
                    <a:pt x="1168" y="41966"/>
                  </a:cubicBezTo>
                  <a:cubicBezTo>
                    <a:pt x="1163" y="41966"/>
                    <a:pt x="1158" y="41968"/>
                    <a:pt x="1153" y="41974"/>
                  </a:cubicBezTo>
                  <a:cubicBezTo>
                    <a:pt x="1168" y="41789"/>
                    <a:pt x="1190" y="41728"/>
                    <a:pt x="1216" y="41728"/>
                  </a:cubicBezTo>
                  <a:cubicBezTo>
                    <a:pt x="1267" y="41728"/>
                    <a:pt x="1335" y="41964"/>
                    <a:pt x="1396" y="41964"/>
                  </a:cubicBezTo>
                  <a:cubicBezTo>
                    <a:pt x="1408" y="41964"/>
                    <a:pt x="1419" y="41955"/>
                    <a:pt x="1431" y="41935"/>
                  </a:cubicBezTo>
                  <a:cubicBezTo>
                    <a:pt x="1323" y="41629"/>
                    <a:pt x="1501" y="41248"/>
                    <a:pt x="1361" y="41046"/>
                  </a:cubicBezTo>
                  <a:lnTo>
                    <a:pt x="1361" y="41046"/>
                  </a:lnTo>
                  <a:cubicBezTo>
                    <a:pt x="1348" y="41177"/>
                    <a:pt x="1335" y="41225"/>
                    <a:pt x="1321" y="41225"/>
                  </a:cubicBezTo>
                  <a:cubicBezTo>
                    <a:pt x="1289" y="41225"/>
                    <a:pt x="1253" y="40949"/>
                    <a:pt x="1210" y="40883"/>
                  </a:cubicBezTo>
                  <a:cubicBezTo>
                    <a:pt x="1213" y="40695"/>
                    <a:pt x="1222" y="40643"/>
                    <a:pt x="1233" y="40643"/>
                  </a:cubicBezTo>
                  <a:cubicBezTo>
                    <a:pt x="1246" y="40643"/>
                    <a:pt x="1264" y="40716"/>
                    <a:pt x="1283" y="40716"/>
                  </a:cubicBezTo>
                  <a:cubicBezTo>
                    <a:pt x="1295" y="40716"/>
                    <a:pt x="1308" y="40685"/>
                    <a:pt x="1322" y="40580"/>
                  </a:cubicBezTo>
                  <a:cubicBezTo>
                    <a:pt x="1309" y="40423"/>
                    <a:pt x="1256" y="40234"/>
                    <a:pt x="1211" y="40234"/>
                  </a:cubicBezTo>
                  <a:cubicBezTo>
                    <a:pt x="1188" y="40234"/>
                    <a:pt x="1167" y="40281"/>
                    <a:pt x="1154" y="40402"/>
                  </a:cubicBezTo>
                  <a:cubicBezTo>
                    <a:pt x="1184" y="40076"/>
                    <a:pt x="1049" y="39706"/>
                    <a:pt x="1136" y="39339"/>
                  </a:cubicBezTo>
                  <a:cubicBezTo>
                    <a:pt x="1143" y="39327"/>
                    <a:pt x="1149" y="39321"/>
                    <a:pt x="1155" y="39321"/>
                  </a:cubicBezTo>
                  <a:cubicBezTo>
                    <a:pt x="1209" y="39321"/>
                    <a:pt x="1189" y="39847"/>
                    <a:pt x="1221" y="39847"/>
                  </a:cubicBezTo>
                  <a:cubicBezTo>
                    <a:pt x="1226" y="39847"/>
                    <a:pt x="1231" y="39836"/>
                    <a:pt x="1238" y="39812"/>
                  </a:cubicBezTo>
                  <a:cubicBezTo>
                    <a:pt x="1248" y="39034"/>
                    <a:pt x="1023" y="39422"/>
                    <a:pt x="992" y="38699"/>
                  </a:cubicBezTo>
                  <a:cubicBezTo>
                    <a:pt x="978" y="38791"/>
                    <a:pt x="955" y="38829"/>
                    <a:pt x="927" y="38829"/>
                  </a:cubicBezTo>
                  <a:cubicBezTo>
                    <a:pt x="862" y="38829"/>
                    <a:pt x="774" y="38608"/>
                    <a:pt x="737" y="38363"/>
                  </a:cubicBezTo>
                  <a:cubicBezTo>
                    <a:pt x="747" y="38148"/>
                    <a:pt x="756" y="38073"/>
                    <a:pt x="765" y="38073"/>
                  </a:cubicBezTo>
                  <a:cubicBezTo>
                    <a:pt x="786" y="38073"/>
                    <a:pt x="810" y="38459"/>
                    <a:pt x="865" y="38459"/>
                  </a:cubicBezTo>
                  <a:cubicBezTo>
                    <a:pt x="876" y="38459"/>
                    <a:pt x="888" y="38443"/>
                    <a:pt x="901" y="38406"/>
                  </a:cubicBezTo>
                  <a:lnTo>
                    <a:pt x="886" y="38087"/>
                  </a:lnTo>
                  <a:cubicBezTo>
                    <a:pt x="908" y="38024"/>
                    <a:pt x="928" y="37998"/>
                    <a:pt x="948" y="37998"/>
                  </a:cubicBezTo>
                  <a:cubicBezTo>
                    <a:pt x="1049" y="37998"/>
                    <a:pt x="1127" y="38689"/>
                    <a:pt x="1213" y="38689"/>
                  </a:cubicBezTo>
                  <a:cubicBezTo>
                    <a:pt x="1230" y="38689"/>
                    <a:pt x="1246" y="38665"/>
                    <a:pt x="1263" y="38608"/>
                  </a:cubicBezTo>
                  <a:lnTo>
                    <a:pt x="1211" y="38260"/>
                  </a:lnTo>
                  <a:lnTo>
                    <a:pt x="1211" y="38260"/>
                  </a:lnTo>
                  <a:cubicBezTo>
                    <a:pt x="1239" y="38311"/>
                    <a:pt x="1282" y="38374"/>
                    <a:pt x="1320" y="38374"/>
                  </a:cubicBezTo>
                  <a:cubicBezTo>
                    <a:pt x="1341" y="38374"/>
                    <a:pt x="1360" y="38356"/>
                    <a:pt x="1375" y="38306"/>
                  </a:cubicBezTo>
                  <a:cubicBezTo>
                    <a:pt x="1268" y="38217"/>
                    <a:pt x="1348" y="37496"/>
                    <a:pt x="1323" y="37433"/>
                  </a:cubicBezTo>
                  <a:cubicBezTo>
                    <a:pt x="1314" y="37427"/>
                    <a:pt x="1308" y="37424"/>
                    <a:pt x="1303" y="37424"/>
                  </a:cubicBezTo>
                  <a:cubicBezTo>
                    <a:pt x="1257" y="37424"/>
                    <a:pt x="1328" y="37664"/>
                    <a:pt x="1291" y="37664"/>
                  </a:cubicBezTo>
                  <a:cubicBezTo>
                    <a:pt x="1288" y="37664"/>
                    <a:pt x="1284" y="37662"/>
                    <a:pt x="1278" y="37658"/>
                  </a:cubicBezTo>
                  <a:cubicBezTo>
                    <a:pt x="1254" y="37289"/>
                    <a:pt x="1104" y="37126"/>
                    <a:pt x="1161" y="36558"/>
                  </a:cubicBezTo>
                  <a:lnTo>
                    <a:pt x="1161" y="36558"/>
                  </a:lnTo>
                  <a:cubicBezTo>
                    <a:pt x="1179" y="36645"/>
                    <a:pt x="1196" y="36674"/>
                    <a:pt x="1213" y="36674"/>
                  </a:cubicBezTo>
                  <a:cubicBezTo>
                    <a:pt x="1248" y="36674"/>
                    <a:pt x="1282" y="36543"/>
                    <a:pt x="1314" y="36543"/>
                  </a:cubicBezTo>
                  <a:cubicBezTo>
                    <a:pt x="1322" y="36543"/>
                    <a:pt x="1329" y="36550"/>
                    <a:pt x="1336" y="36567"/>
                  </a:cubicBezTo>
                  <a:cubicBezTo>
                    <a:pt x="1372" y="36291"/>
                    <a:pt x="1228" y="36481"/>
                    <a:pt x="1278" y="36085"/>
                  </a:cubicBezTo>
                  <a:lnTo>
                    <a:pt x="1278" y="36085"/>
                  </a:lnTo>
                  <a:lnTo>
                    <a:pt x="1332" y="36129"/>
                  </a:lnTo>
                  <a:cubicBezTo>
                    <a:pt x="1348" y="34653"/>
                    <a:pt x="1340" y="32811"/>
                    <a:pt x="1118" y="31541"/>
                  </a:cubicBezTo>
                  <a:cubicBezTo>
                    <a:pt x="1209" y="31308"/>
                    <a:pt x="1217" y="30832"/>
                    <a:pt x="1280" y="30095"/>
                  </a:cubicBezTo>
                  <a:lnTo>
                    <a:pt x="1280" y="30095"/>
                  </a:lnTo>
                  <a:cubicBezTo>
                    <a:pt x="1270" y="30197"/>
                    <a:pt x="1257" y="30237"/>
                    <a:pt x="1244" y="30237"/>
                  </a:cubicBezTo>
                  <a:cubicBezTo>
                    <a:pt x="1215" y="30237"/>
                    <a:pt x="1183" y="30051"/>
                    <a:pt x="1175" y="29925"/>
                  </a:cubicBezTo>
                  <a:lnTo>
                    <a:pt x="1280" y="29571"/>
                  </a:lnTo>
                  <a:cubicBezTo>
                    <a:pt x="1341" y="29140"/>
                    <a:pt x="1240" y="28578"/>
                    <a:pt x="1183" y="28180"/>
                  </a:cubicBezTo>
                  <a:cubicBezTo>
                    <a:pt x="1203" y="28110"/>
                    <a:pt x="1231" y="28088"/>
                    <a:pt x="1259" y="28068"/>
                  </a:cubicBezTo>
                  <a:cubicBezTo>
                    <a:pt x="1328" y="27686"/>
                    <a:pt x="1199" y="27670"/>
                    <a:pt x="1177" y="27523"/>
                  </a:cubicBezTo>
                  <a:lnTo>
                    <a:pt x="1252" y="27273"/>
                  </a:lnTo>
                  <a:lnTo>
                    <a:pt x="1180" y="27218"/>
                  </a:lnTo>
                  <a:cubicBezTo>
                    <a:pt x="1140" y="26852"/>
                    <a:pt x="1155" y="26372"/>
                    <a:pt x="1258" y="26372"/>
                  </a:cubicBezTo>
                  <a:cubicBezTo>
                    <a:pt x="1263" y="26372"/>
                    <a:pt x="1268" y="26373"/>
                    <a:pt x="1273" y="26376"/>
                  </a:cubicBezTo>
                  <a:cubicBezTo>
                    <a:pt x="1259" y="26276"/>
                    <a:pt x="1244" y="26177"/>
                    <a:pt x="1226" y="26177"/>
                  </a:cubicBezTo>
                  <a:cubicBezTo>
                    <a:pt x="1218" y="26177"/>
                    <a:pt x="1209" y="26197"/>
                    <a:pt x="1198" y="26245"/>
                  </a:cubicBezTo>
                  <a:cubicBezTo>
                    <a:pt x="1263" y="25846"/>
                    <a:pt x="1262" y="24824"/>
                    <a:pt x="1224" y="24146"/>
                  </a:cubicBezTo>
                  <a:lnTo>
                    <a:pt x="1224" y="24146"/>
                  </a:lnTo>
                  <a:cubicBezTo>
                    <a:pt x="1193" y="24473"/>
                    <a:pt x="1158" y="24445"/>
                    <a:pt x="1083" y="24473"/>
                  </a:cubicBezTo>
                  <a:cubicBezTo>
                    <a:pt x="957" y="24372"/>
                    <a:pt x="1107" y="24318"/>
                    <a:pt x="1034" y="24040"/>
                  </a:cubicBezTo>
                  <a:cubicBezTo>
                    <a:pt x="1065" y="24036"/>
                    <a:pt x="1096" y="23901"/>
                    <a:pt x="1123" y="23901"/>
                  </a:cubicBezTo>
                  <a:cubicBezTo>
                    <a:pt x="1138" y="23901"/>
                    <a:pt x="1151" y="23939"/>
                    <a:pt x="1163" y="24056"/>
                  </a:cubicBezTo>
                  <a:cubicBezTo>
                    <a:pt x="1324" y="23135"/>
                    <a:pt x="1194" y="21851"/>
                    <a:pt x="1227" y="20695"/>
                  </a:cubicBezTo>
                  <a:cubicBezTo>
                    <a:pt x="1208" y="20461"/>
                    <a:pt x="1187" y="20534"/>
                    <a:pt x="1153" y="20420"/>
                  </a:cubicBezTo>
                  <a:cubicBezTo>
                    <a:pt x="1281" y="19690"/>
                    <a:pt x="1147" y="18796"/>
                    <a:pt x="1202" y="18009"/>
                  </a:cubicBezTo>
                  <a:lnTo>
                    <a:pt x="1202" y="18009"/>
                  </a:lnTo>
                  <a:cubicBezTo>
                    <a:pt x="1191" y="18048"/>
                    <a:pt x="1175" y="18066"/>
                    <a:pt x="1156" y="18066"/>
                  </a:cubicBezTo>
                  <a:cubicBezTo>
                    <a:pt x="1092" y="18066"/>
                    <a:pt x="1002" y="17840"/>
                    <a:pt x="999" y="17499"/>
                  </a:cubicBezTo>
                  <a:cubicBezTo>
                    <a:pt x="896" y="17021"/>
                    <a:pt x="1144" y="17307"/>
                    <a:pt x="1207" y="16875"/>
                  </a:cubicBezTo>
                  <a:cubicBezTo>
                    <a:pt x="1158" y="16662"/>
                    <a:pt x="1145" y="16258"/>
                    <a:pt x="1151" y="16088"/>
                  </a:cubicBezTo>
                  <a:lnTo>
                    <a:pt x="1151" y="16088"/>
                  </a:lnTo>
                  <a:lnTo>
                    <a:pt x="1170" y="16101"/>
                  </a:lnTo>
                  <a:cubicBezTo>
                    <a:pt x="1114" y="15839"/>
                    <a:pt x="1082" y="15423"/>
                    <a:pt x="1131" y="15110"/>
                  </a:cubicBezTo>
                  <a:lnTo>
                    <a:pt x="1131" y="15110"/>
                  </a:lnTo>
                  <a:lnTo>
                    <a:pt x="1138" y="15159"/>
                  </a:lnTo>
                  <a:cubicBezTo>
                    <a:pt x="1147" y="14903"/>
                    <a:pt x="1212" y="14607"/>
                    <a:pt x="1203" y="14339"/>
                  </a:cubicBezTo>
                  <a:cubicBezTo>
                    <a:pt x="1107" y="14218"/>
                    <a:pt x="1166" y="13565"/>
                    <a:pt x="1080" y="13407"/>
                  </a:cubicBezTo>
                  <a:cubicBezTo>
                    <a:pt x="1085" y="13394"/>
                    <a:pt x="1088" y="13393"/>
                    <a:pt x="1092" y="13393"/>
                  </a:cubicBezTo>
                  <a:cubicBezTo>
                    <a:pt x="1093" y="13393"/>
                    <a:pt x="1093" y="13393"/>
                    <a:pt x="1094" y="13393"/>
                  </a:cubicBezTo>
                  <a:cubicBezTo>
                    <a:pt x="1100" y="13393"/>
                    <a:pt x="1108" y="13392"/>
                    <a:pt x="1119" y="13352"/>
                  </a:cubicBezTo>
                  <a:lnTo>
                    <a:pt x="1037" y="13329"/>
                  </a:lnTo>
                  <a:lnTo>
                    <a:pt x="1083" y="12798"/>
                  </a:lnTo>
                  <a:cubicBezTo>
                    <a:pt x="1116" y="12913"/>
                    <a:pt x="1152" y="12941"/>
                    <a:pt x="1174" y="13090"/>
                  </a:cubicBezTo>
                  <a:cubicBezTo>
                    <a:pt x="1231" y="12523"/>
                    <a:pt x="1099" y="12899"/>
                    <a:pt x="1053" y="12599"/>
                  </a:cubicBezTo>
                  <a:cubicBezTo>
                    <a:pt x="994" y="12202"/>
                    <a:pt x="1076" y="12225"/>
                    <a:pt x="1111" y="12033"/>
                  </a:cubicBezTo>
                  <a:lnTo>
                    <a:pt x="1111" y="12033"/>
                  </a:lnTo>
                  <a:cubicBezTo>
                    <a:pt x="1151" y="12197"/>
                    <a:pt x="1091" y="12324"/>
                    <a:pt x="1106" y="12423"/>
                  </a:cubicBezTo>
                  <a:cubicBezTo>
                    <a:pt x="1119" y="12467"/>
                    <a:pt x="1128" y="12485"/>
                    <a:pt x="1134" y="12485"/>
                  </a:cubicBezTo>
                  <a:cubicBezTo>
                    <a:pt x="1160" y="12485"/>
                    <a:pt x="1142" y="12182"/>
                    <a:pt x="1180" y="12175"/>
                  </a:cubicBezTo>
                  <a:cubicBezTo>
                    <a:pt x="1183" y="12090"/>
                    <a:pt x="1082" y="12054"/>
                    <a:pt x="1102" y="11764"/>
                  </a:cubicBezTo>
                  <a:cubicBezTo>
                    <a:pt x="1111" y="11525"/>
                    <a:pt x="1088" y="10986"/>
                    <a:pt x="1161" y="10986"/>
                  </a:cubicBezTo>
                  <a:cubicBezTo>
                    <a:pt x="1166" y="10986"/>
                    <a:pt x="1171" y="10988"/>
                    <a:pt x="1176" y="10992"/>
                  </a:cubicBezTo>
                  <a:cubicBezTo>
                    <a:pt x="1127" y="10776"/>
                    <a:pt x="1138" y="10523"/>
                    <a:pt x="1097" y="10360"/>
                  </a:cubicBezTo>
                  <a:cubicBezTo>
                    <a:pt x="1080" y="10566"/>
                    <a:pt x="1058" y="10940"/>
                    <a:pt x="1001" y="10984"/>
                  </a:cubicBezTo>
                  <a:cubicBezTo>
                    <a:pt x="989" y="10798"/>
                    <a:pt x="965" y="10431"/>
                    <a:pt x="1004" y="10372"/>
                  </a:cubicBezTo>
                  <a:lnTo>
                    <a:pt x="1024" y="10496"/>
                  </a:lnTo>
                  <a:cubicBezTo>
                    <a:pt x="1010" y="10357"/>
                    <a:pt x="1021" y="10031"/>
                    <a:pt x="987" y="10031"/>
                  </a:cubicBezTo>
                  <a:cubicBezTo>
                    <a:pt x="979" y="10031"/>
                    <a:pt x="968" y="10048"/>
                    <a:pt x="955" y="10091"/>
                  </a:cubicBezTo>
                  <a:lnTo>
                    <a:pt x="1065" y="9724"/>
                  </a:lnTo>
                  <a:cubicBezTo>
                    <a:pt x="995" y="9580"/>
                    <a:pt x="1000" y="9189"/>
                    <a:pt x="984" y="8871"/>
                  </a:cubicBezTo>
                  <a:cubicBezTo>
                    <a:pt x="986" y="8871"/>
                    <a:pt x="989" y="8870"/>
                    <a:pt x="991" y="8870"/>
                  </a:cubicBezTo>
                  <a:cubicBezTo>
                    <a:pt x="1031" y="8870"/>
                    <a:pt x="1072" y="8914"/>
                    <a:pt x="1107" y="8914"/>
                  </a:cubicBezTo>
                  <a:cubicBezTo>
                    <a:pt x="1152" y="8914"/>
                    <a:pt x="1188" y="8843"/>
                    <a:pt x="1199" y="8519"/>
                  </a:cubicBezTo>
                  <a:lnTo>
                    <a:pt x="1107" y="8007"/>
                  </a:lnTo>
                  <a:cubicBezTo>
                    <a:pt x="1099" y="7785"/>
                    <a:pt x="1112" y="7698"/>
                    <a:pt x="1147" y="7698"/>
                  </a:cubicBezTo>
                  <a:cubicBezTo>
                    <a:pt x="1155" y="7698"/>
                    <a:pt x="1163" y="7702"/>
                    <a:pt x="1173" y="7709"/>
                  </a:cubicBezTo>
                  <a:cubicBezTo>
                    <a:pt x="1224" y="6788"/>
                    <a:pt x="920" y="6766"/>
                    <a:pt x="1001" y="6041"/>
                  </a:cubicBezTo>
                  <a:lnTo>
                    <a:pt x="1001" y="6041"/>
                  </a:lnTo>
                  <a:cubicBezTo>
                    <a:pt x="1036" y="6139"/>
                    <a:pt x="1060" y="6180"/>
                    <a:pt x="1078" y="6180"/>
                  </a:cubicBezTo>
                  <a:cubicBezTo>
                    <a:pt x="1118" y="6180"/>
                    <a:pt x="1129" y="5990"/>
                    <a:pt x="1150" y="5768"/>
                  </a:cubicBezTo>
                  <a:cubicBezTo>
                    <a:pt x="1132" y="5754"/>
                    <a:pt x="1096" y="5724"/>
                    <a:pt x="1091" y="5590"/>
                  </a:cubicBezTo>
                  <a:lnTo>
                    <a:pt x="1091" y="5590"/>
                  </a:lnTo>
                  <a:cubicBezTo>
                    <a:pt x="1042" y="5683"/>
                    <a:pt x="1166" y="5780"/>
                    <a:pt x="1094" y="6030"/>
                  </a:cubicBezTo>
                  <a:cubicBezTo>
                    <a:pt x="1087" y="6037"/>
                    <a:pt x="1082" y="6040"/>
                    <a:pt x="1077" y="6040"/>
                  </a:cubicBezTo>
                  <a:cubicBezTo>
                    <a:pt x="1031" y="6040"/>
                    <a:pt x="1047" y="5718"/>
                    <a:pt x="1027" y="5582"/>
                  </a:cubicBezTo>
                  <a:cubicBezTo>
                    <a:pt x="1262" y="4939"/>
                    <a:pt x="1084" y="3441"/>
                    <a:pt x="1195" y="2394"/>
                  </a:cubicBezTo>
                  <a:lnTo>
                    <a:pt x="1195" y="2394"/>
                  </a:lnTo>
                  <a:cubicBezTo>
                    <a:pt x="1187" y="2398"/>
                    <a:pt x="1180" y="2400"/>
                    <a:pt x="1174" y="2400"/>
                  </a:cubicBezTo>
                  <a:cubicBezTo>
                    <a:pt x="1076" y="2400"/>
                    <a:pt x="1154" y="1913"/>
                    <a:pt x="1109" y="1714"/>
                  </a:cubicBezTo>
                  <a:lnTo>
                    <a:pt x="1109" y="1714"/>
                  </a:lnTo>
                  <a:cubicBezTo>
                    <a:pt x="1115" y="1717"/>
                    <a:pt x="1121" y="1718"/>
                    <a:pt x="1126" y="1718"/>
                  </a:cubicBezTo>
                  <a:cubicBezTo>
                    <a:pt x="1230" y="1718"/>
                    <a:pt x="1088" y="1112"/>
                    <a:pt x="1168" y="840"/>
                  </a:cubicBezTo>
                  <a:lnTo>
                    <a:pt x="1168" y="840"/>
                  </a:lnTo>
                  <a:lnTo>
                    <a:pt x="1034" y="998"/>
                  </a:lnTo>
                  <a:cubicBezTo>
                    <a:pt x="1083"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10800000">
              <a:off x="2966863" y="-42325"/>
              <a:ext cx="62974" cy="2150134"/>
            </a:xfrm>
            <a:custGeom>
              <a:avLst/>
              <a:gdLst/>
              <a:ahLst/>
              <a:cxnLst/>
              <a:rect l="l" t="t" r="r" b="b"/>
              <a:pathLst>
                <a:path w="1507" h="51454" extrusionOk="0">
                  <a:moveTo>
                    <a:pt x="162" y="1"/>
                  </a:moveTo>
                  <a:cubicBezTo>
                    <a:pt x="143" y="600"/>
                    <a:pt x="99" y="1174"/>
                    <a:pt x="158" y="1562"/>
                  </a:cubicBezTo>
                  <a:cubicBezTo>
                    <a:pt x="150" y="1545"/>
                    <a:pt x="143" y="1538"/>
                    <a:pt x="137" y="1538"/>
                  </a:cubicBezTo>
                  <a:cubicBezTo>
                    <a:pt x="91" y="1538"/>
                    <a:pt x="102" y="1980"/>
                    <a:pt x="72" y="2150"/>
                  </a:cubicBezTo>
                  <a:cubicBezTo>
                    <a:pt x="278" y="2796"/>
                    <a:pt x="1" y="3886"/>
                    <a:pt x="138" y="4694"/>
                  </a:cubicBezTo>
                  <a:lnTo>
                    <a:pt x="101" y="4668"/>
                  </a:lnTo>
                  <a:lnTo>
                    <a:pt x="101" y="4668"/>
                  </a:lnTo>
                  <a:cubicBezTo>
                    <a:pt x="118" y="7084"/>
                    <a:pt x="70" y="9716"/>
                    <a:pt x="164" y="12237"/>
                  </a:cubicBezTo>
                  <a:cubicBezTo>
                    <a:pt x="188" y="13656"/>
                    <a:pt x="3" y="15255"/>
                    <a:pt x="94" y="16816"/>
                  </a:cubicBezTo>
                  <a:cubicBezTo>
                    <a:pt x="121" y="17101"/>
                    <a:pt x="166" y="16874"/>
                    <a:pt x="186" y="17106"/>
                  </a:cubicBezTo>
                  <a:cubicBezTo>
                    <a:pt x="184" y="17246"/>
                    <a:pt x="175" y="17285"/>
                    <a:pt x="163" y="17285"/>
                  </a:cubicBezTo>
                  <a:cubicBezTo>
                    <a:pt x="148" y="17285"/>
                    <a:pt x="128" y="17218"/>
                    <a:pt x="113" y="17218"/>
                  </a:cubicBezTo>
                  <a:cubicBezTo>
                    <a:pt x="107" y="17218"/>
                    <a:pt x="101" y="17228"/>
                    <a:pt x="97" y="17255"/>
                  </a:cubicBezTo>
                  <a:cubicBezTo>
                    <a:pt x="180" y="18023"/>
                    <a:pt x="80" y="19036"/>
                    <a:pt x="82" y="19999"/>
                  </a:cubicBezTo>
                  <a:cubicBezTo>
                    <a:pt x="111" y="20097"/>
                    <a:pt x="121" y="20309"/>
                    <a:pt x="155" y="20309"/>
                  </a:cubicBezTo>
                  <a:cubicBezTo>
                    <a:pt x="161" y="20309"/>
                    <a:pt x="167" y="20304"/>
                    <a:pt x="174" y="20291"/>
                  </a:cubicBezTo>
                  <a:lnTo>
                    <a:pt x="174" y="20291"/>
                  </a:lnTo>
                  <a:cubicBezTo>
                    <a:pt x="34" y="21359"/>
                    <a:pt x="223" y="22821"/>
                    <a:pt x="119" y="23919"/>
                  </a:cubicBezTo>
                  <a:cubicBezTo>
                    <a:pt x="146" y="23861"/>
                    <a:pt x="167" y="23835"/>
                    <a:pt x="184" y="23835"/>
                  </a:cubicBezTo>
                  <a:cubicBezTo>
                    <a:pt x="275" y="23835"/>
                    <a:pt x="222" y="24623"/>
                    <a:pt x="256" y="24948"/>
                  </a:cubicBezTo>
                  <a:cubicBezTo>
                    <a:pt x="251" y="25097"/>
                    <a:pt x="227" y="25156"/>
                    <a:pt x="201" y="25156"/>
                  </a:cubicBezTo>
                  <a:cubicBezTo>
                    <a:pt x="190" y="25156"/>
                    <a:pt x="178" y="25144"/>
                    <a:pt x="168" y="25124"/>
                  </a:cubicBezTo>
                  <a:lnTo>
                    <a:pt x="168" y="25124"/>
                  </a:lnTo>
                  <a:cubicBezTo>
                    <a:pt x="190" y="25944"/>
                    <a:pt x="195" y="26371"/>
                    <a:pt x="144" y="27350"/>
                  </a:cubicBezTo>
                  <a:cubicBezTo>
                    <a:pt x="164" y="27802"/>
                    <a:pt x="261" y="27924"/>
                    <a:pt x="233" y="28469"/>
                  </a:cubicBezTo>
                  <a:cubicBezTo>
                    <a:pt x="111" y="28808"/>
                    <a:pt x="229" y="29605"/>
                    <a:pt x="184" y="30137"/>
                  </a:cubicBezTo>
                  <a:cubicBezTo>
                    <a:pt x="193" y="30126"/>
                    <a:pt x="202" y="30120"/>
                    <a:pt x="211" y="30120"/>
                  </a:cubicBezTo>
                  <a:cubicBezTo>
                    <a:pt x="303" y="30120"/>
                    <a:pt x="372" y="30728"/>
                    <a:pt x="328" y="31213"/>
                  </a:cubicBezTo>
                  <a:lnTo>
                    <a:pt x="179" y="31050"/>
                  </a:lnTo>
                  <a:lnTo>
                    <a:pt x="179" y="31050"/>
                  </a:lnTo>
                  <a:cubicBezTo>
                    <a:pt x="275" y="32746"/>
                    <a:pt x="104" y="35188"/>
                    <a:pt x="292" y="37174"/>
                  </a:cubicBezTo>
                  <a:lnTo>
                    <a:pt x="204" y="37322"/>
                  </a:lnTo>
                  <a:cubicBezTo>
                    <a:pt x="306" y="39371"/>
                    <a:pt x="199" y="41384"/>
                    <a:pt x="367" y="43356"/>
                  </a:cubicBezTo>
                  <a:cubicBezTo>
                    <a:pt x="320" y="43888"/>
                    <a:pt x="291" y="44738"/>
                    <a:pt x="291" y="45261"/>
                  </a:cubicBezTo>
                  <a:cubicBezTo>
                    <a:pt x="366" y="45980"/>
                    <a:pt x="358" y="46234"/>
                    <a:pt x="478" y="46724"/>
                  </a:cubicBezTo>
                  <a:cubicBezTo>
                    <a:pt x="486" y="46992"/>
                    <a:pt x="416" y="47156"/>
                    <a:pt x="386" y="47259"/>
                  </a:cubicBezTo>
                  <a:cubicBezTo>
                    <a:pt x="362" y="48161"/>
                    <a:pt x="239" y="49025"/>
                    <a:pt x="380" y="49749"/>
                  </a:cubicBezTo>
                  <a:lnTo>
                    <a:pt x="305" y="49777"/>
                  </a:lnTo>
                  <a:cubicBezTo>
                    <a:pt x="356" y="50248"/>
                    <a:pt x="413" y="50860"/>
                    <a:pt x="421" y="51454"/>
                  </a:cubicBezTo>
                  <a:lnTo>
                    <a:pt x="1265" y="51454"/>
                  </a:lnTo>
                  <a:cubicBezTo>
                    <a:pt x="1196" y="51261"/>
                    <a:pt x="1139" y="50890"/>
                    <a:pt x="1060" y="50890"/>
                  </a:cubicBezTo>
                  <a:cubicBezTo>
                    <a:pt x="1033" y="50890"/>
                    <a:pt x="1003" y="50936"/>
                    <a:pt x="968" y="51052"/>
                  </a:cubicBezTo>
                  <a:cubicBezTo>
                    <a:pt x="940" y="50854"/>
                    <a:pt x="901" y="50605"/>
                    <a:pt x="919" y="50400"/>
                  </a:cubicBezTo>
                  <a:lnTo>
                    <a:pt x="919" y="50400"/>
                  </a:lnTo>
                  <a:cubicBezTo>
                    <a:pt x="938" y="50436"/>
                    <a:pt x="952" y="50450"/>
                    <a:pt x="965" y="50450"/>
                  </a:cubicBezTo>
                  <a:cubicBezTo>
                    <a:pt x="1006" y="50450"/>
                    <a:pt x="1018" y="50284"/>
                    <a:pt x="1050" y="50284"/>
                  </a:cubicBezTo>
                  <a:cubicBezTo>
                    <a:pt x="1065" y="50284"/>
                    <a:pt x="1084" y="50319"/>
                    <a:pt x="1111" y="50421"/>
                  </a:cubicBezTo>
                  <a:lnTo>
                    <a:pt x="1112" y="50121"/>
                  </a:lnTo>
                  <a:lnTo>
                    <a:pt x="1244" y="50573"/>
                  </a:lnTo>
                  <a:cubicBezTo>
                    <a:pt x="1320" y="50241"/>
                    <a:pt x="1394" y="49688"/>
                    <a:pt x="1447" y="49510"/>
                  </a:cubicBezTo>
                  <a:cubicBezTo>
                    <a:pt x="1431" y="49368"/>
                    <a:pt x="1415" y="49334"/>
                    <a:pt x="1398" y="49334"/>
                  </a:cubicBezTo>
                  <a:cubicBezTo>
                    <a:pt x="1382" y="49334"/>
                    <a:pt x="1367" y="49366"/>
                    <a:pt x="1353" y="49366"/>
                  </a:cubicBezTo>
                  <a:cubicBezTo>
                    <a:pt x="1337" y="49366"/>
                    <a:pt x="1323" y="49324"/>
                    <a:pt x="1314" y="49143"/>
                  </a:cubicBezTo>
                  <a:lnTo>
                    <a:pt x="1314" y="49143"/>
                  </a:lnTo>
                  <a:cubicBezTo>
                    <a:pt x="1325" y="49179"/>
                    <a:pt x="1337" y="49194"/>
                    <a:pt x="1347" y="49194"/>
                  </a:cubicBezTo>
                  <a:cubicBezTo>
                    <a:pt x="1388" y="49194"/>
                    <a:pt x="1419" y="48962"/>
                    <a:pt x="1419" y="48786"/>
                  </a:cubicBezTo>
                  <a:lnTo>
                    <a:pt x="1419" y="48786"/>
                  </a:lnTo>
                  <a:cubicBezTo>
                    <a:pt x="1405" y="48923"/>
                    <a:pt x="1385" y="48977"/>
                    <a:pt x="1363" y="48977"/>
                  </a:cubicBezTo>
                  <a:cubicBezTo>
                    <a:pt x="1313" y="48977"/>
                    <a:pt x="1252" y="48707"/>
                    <a:pt x="1234" y="48511"/>
                  </a:cubicBezTo>
                  <a:cubicBezTo>
                    <a:pt x="1232" y="48105"/>
                    <a:pt x="1320" y="47773"/>
                    <a:pt x="1354" y="47773"/>
                  </a:cubicBezTo>
                  <a:cubicBezTo>
                    <a:pt x="1357" y="47773"/>
                    <a:pt x="1360" y="47776"/>
                    <a:pt x="1362" y="47781"/>
                  </a:cubicBezTo>
                  <a:lnTo>
                    <a:pt x="1437" y="48121"/>
                  </a:lnTo>
                  <a:cubicBezTo>
                    <a:pt x="1400" y="47914"/>
                    <a:pt x="1496" y="48030"/>
                    <a:pt x="1465" y="47734"/>
                  </a:cubicBezTo>
                  <a:cubicBezTo>
                    <a:pt x="1403" y="47640"/>
                    <a:pt x="1310" y="47435"/>
                    <a:pt x="1230" y="47325"/>
                  </a:cubicBezTo>
                  <a:cubicBezTo>
                    <a:pt x="1204" y="47045"/>
                    <a:pt x="1283" y="46845"/>
                    <a:pt x="1270" y="46746"/>
                  </a:cubicBezTo>
                  <a:lnTo>
                    <a:pt x="1270" y="46746"/>
                  </a:lnTo>
                  <a:lnTo>
                    <a:pt x="1336" y="47192"/>
                  </a:lnTo>
                  <a:cubicBezTo>
                    <a:pt x="1312" y="46605"/>
                    <a:pt x="1507" y="47067"/>
                    <a:pt x="1464" y="46463"/>
                  </a:cubicBezTo>
                  <a:lnTo>
                    <a:pt x="1377" y="46307"/>
                  </a:lnTo>
                  <a:cubicBezTo>
                    <a:pt x="1385" y="46233"/>
                    <a:pt x="1403" y="46183"/>
                    <a:pt x="1424" y="46183"/>
                  </a:cubicBezTo>
                  <a:cubicBezTo>
                    <a:pt x="1430" y="46183"/>
                    <a:pt x="1435" y="46186"/>
                    <a:pt x="1441" y="46193"/>
                  </a:cubicBezTo>
                  <a:cubicBezTo>
                    <a:pt x="1403" y="46062"/>
                    <a:pt x="1409" y="45790"/>
                    <a:pt x="1390" y="45660"/>
                  </a:cubicBezTo>
                  <a:lnTo>
                    <a:pt x="1447" y="45619"/>
                  </a:lnTo>
                  <a:cubicBezTo>
                    <a:pt x="1409" y="45369"/>
                    <a:pt x="1284" y="45053"/>
                    <a:pt x="1396" y="44748"/>
                  </a:cubicBezTo>
                  <a:lnTo>
                    <a:pt x="1396" y="44748"/>
                  </a:lnTo>
                  <a:cubicBezTo>
                    <a:pt x="1258" y="44988"/>
                    <a:pt x="1395" y="45053"/>
                    <a:pt x="1332" y="45483"/>
                  </a:cubicBezTo>
                  <a:cubicBezTo>
                    <a:pt x="1316" y="45526"/>
                    <a:pt x="1302" y="45545"/>
                    <a:pt x="1291" y="45545"/>
                  </a:cubicBezTo>
                  <a:cubicBezTo>
                    <a:pt x="1232" y="45545"/>
                    <a:pt x="1234" y="45042"/>
                    <a:pt x="1222" y="44960"/>
                  </a:cubicBezTo>
                  <a:lnTo>
                    <a:pt x="1222" y="44960"/>
                  </a:lnTo>
                  <a:cubicBezTo>
                    <a:pt x="1225" y="44961"/>
                    <a:pt x="1228" y="44961"/>
                    <a:pt x="1231" y="44961"/>
                  </a:cubicBezTo>
                  <a:cubicBezTo>
                    <a:pt x="1363" y="44961"/>
                    <a:pt x="1236" y="44306"/>
                    <a:pt x="1237" y="44008"/>
                  </a:cubicBezTo>
                  <a:cubicBezTo>
                    <a:pt x="1290" y="43832"/>
                    <a:pt x="1314" y="43677"/>
                    <a:pt x="1345" y="43569"/>
                  </a:cubicBezTo>
                  <a:lnTo>
                    <a:pt x="1248" y="43450"/>
                  </a:lnTo>
                  <a:cubicBezTo>
                    <a:pt x="1436" y="43337"/>
                    <a:pt x="1205" y="42845"/>
                    <a:pt x="1262" y="42499"/>
                  </a:cubicBezTo>
                  <a:lnTo>
                    <a:pt x="1262" y="42499"/>
                  </a:lnTo>
                  <a:cubicBezTo>
                    <a:pt x="1288" y="42575"/>
                    <a:pt x="1316" y="42613"/>
                    <a:pt x="1342" y="42613"/>
                  </a:cubicBezTo>
                  <a:cubicBezTo>
                    <a:pt x="1377" y="42613"/>
                    <a:pt x="1408" y="42546"/>
                    <a:pt x="1424" y="42408"/>
                  </a:cubicBezTo>
                  <a:lnTo>
                    <a:pt x="1424" y="42408"/>
                  </a:lnTo>
                  <a:cubicBezTo>
                    <a:pt x="1401" y="42461"/>
                    <a:pt x="1381" y="42483"/>
                    <a:pt x="1363" y="42483"/>
                  </a:cubicBezTo>
                  <a:cubicBezTo>
                    <a:pt x="1276" y="42483"/>
                    <a:pt x="1238" y="41966"/>
                    <a:pt x="1168" y="41966"/>
                  </a:cubicBezTo>
                  <a:cubicBezTo>
                    <a:pt x="1163" y="41966"/>
                    <a:pt x="1158" y="41968"/>
                    <a:pt x="1152" y="41974"/>
                  </a:cubicBezTo>
                  <a:cubicBezTo>
                    <a:pt x="1167" y="41789"/>
                    <a:pt x="1190" y="41728"/>
                    <a:pt x="1216" y="41728"/>
                  </a:cubicBezTo>
                  <a:cubicBezTo>
                    <a:pt x="1267" y="41728"/>
                    <a:pt x="1335" y="41964"/>
                    <a:pt x="1396" y="41964"/>
                  </a:cubicBezTo>
                  <a:cubicBezTo>
                    <a:pt x="1408" y="41964"/>
                    <a:pt x="1420" y="41955"/>
                    <a:pt x="1431" y="41935"/>
                  </a:cubicBezTo>
                  <a:cubicBezTo>
                    <a:pt x="1322" y="41629"/>
                    <a:pt x="1501" y="41248"/>
                    <a:pt x="1361" y="41046"/>
                  </a:cubicBezTo>
                  <a:lnTo>
                    <a:pt x="1361" y="41046"/>
                  </a:lnTo>
                  <a:cubicBezTo>
                    <a:pt x="1348" y="41177"/>
                    <a:pt x="1335" y="41225"/>
                    <a:pt x="1322" y="41225"/>
                  </a:cubicBezTo>
                  <a:cubicBezTo>
                    <a:pt x="1289" y="41225"/>
                    <a:pt x="1253" y="40949"/>
                    <a:pt x="1210" y="40883"/>
                  </a:cubicBezTo>
                  <a:cubicBezTo>
                    <a:pt x="1213" y="40695"/>
                    <a:pt x="1222" y="40643"/>
                    <a:pt x="1233" y="40643"/>
                  </a:cubicBezTo>
                  <a:cubicBezTo>
                    <a:pt x="1246" y="40643"/>
                    <a:pt x="1264" y="40716"/>
                    <a:pt x="1283" y="40716"/>
                  </a:cubicBezTo>
                  <a:cubicBezTo>
                    <a:pt x="1295" y="40716"/>
                    <a:pt x="1309" y="40685"/>
                    <a:pt x="1322" y="40580"/>
                  </a:cubicBezTo>
                  <a:cubicBezTo>
                    <a:pt x="1309" y="40423"/>
                    <a:pt x="1256" y="40234"/>
                    <a:pt x="1210" y="40234"/>
                  </a:cubicBezTo>
                  <a:cubicBezTo>
                    <a:pt x="1188" y="40234"/>
                    <a:pt x="1167" y="40281"/>
                    <a:pt x="1153" y="40402"/>
                  </a:cubicBezTo>
                  <a:cubicBezTo>
                    <a:pt x="1184" y="40076"/>
                    <a:pt x="1050" y="39706"/>
                    <a:pt x="1136" y="39339"/>
                  </a:cubicBezTo>
                  <a:cubicBezTo>
                    <a:pt x="1143" y="39327"/>
                    <a:pt x="1150" y="39321"/>
                    <a:pt x="1155" y="39321"/>
                  </a:cubicBezTo>
                  <a:cubicBezTo>
                    <a:pt x="1209" y="39321"/>
                    <a:pt x="1189" y="39847"/>
                    <a:pt x="1221" y="39847"/>
                  </a:cubicBezTo>
                  <a:cubicBezTo>
                    <a:pt x="1226" y="39847"/>
                    <a:pt x="1232" y="39836"/>
                    <a:pt x="1239" y="39812"/>
                  </a:cubicBezTo>
                  <a:cubicBezTo>
                    <a:pt x="1248" y="39034"/>
                    <a:pt x="1022" y="39422"/>
                    <a:pt x="992" y="38699"/>
                  </a:cubicBezTo>
                  <a:cubicBezTo>
                    <a:pt x="978" y="38791"/>
                    <a:pt x="955" y="38829"/>
                    <a:pt x="928" y="38829"/>
                  </a:cubicBezTo>
                  <a:cubicBezTo>
                    <a:pt x="862" y="38829"/>
                    <a:pt x="774" y="38608"/>
                    <a:pt x="737" y="38363"/>
                  </a:cubicBezTo>
                  <a:cubicBezTo>
                    <a:pt x="748" y="38148"/>
                    <a:pt x="756" y="38073"/>
                    <a:pt x="765" y="38073"/>
                  </a:cubicBezTo>
                  <a:cubicBezTo>
                    <a:pt x="786" y="38073"/>
                    <a:pt x="810" y="38459"/>
                    <a:pt x="865" y="38459"/>
                  </a:cubicBezTo>
                  <a:cubicBezTo>
                    <a:pt x="876" y="38459"/>
                    <a:pt x="888" y="38443"/>
                    <a:pt x="902" y="38406"/>
                  </a:cubicBezTo>
                  <a:lnTo>
                    <a:pt x="885" y="38087"/>
                  </a:lnTo>
                  <a:cubicBezTo>
                    <a:pt x="907" y="38024"/>
                    <a:pt x="928" y="37998"/>
                    <a:pt x="947" y="37998"/>
                  </a:cubicBezTo>
                  <a:cubicBezTo>
                    <a:pt x="1049" y="37998"/>
                    <a:pt x="1127" y="38689"/>
                    <a:pt x="1213" y="38689"/>
                  </a:cubicBezTo>
                  <a:cubicBezTo>
                    <a:pt x="1229" y="38689"/>
                    <a:pt x="1246" y="38665"/>
                    <a:pt x="1262" y="38608"/>
                  </a:cubicBezTo>
                  <a:lnTo>
                    <a:pt x="1211" y="38260"/>
                  </a:lnTo>
                  <a:lnTo>
                    <a:pt x="1211" y="38260"/>
                  </a:lnTo>
                  <a:cubicBezTo>
                    <a:pt x="1239" y="38311"/>
                    <a:pt x="1281" y="38374"/>
                    <a:pt x="1319" y="38374"/>
                  </a:cubicBezTo>
                  <a:cubicBezTo>
                    <a:pt x="1340" y="38374"/>
                    <a:pt x="1359" y="38356"/>
                    <a:pt x="1374" y="38306"/>
                  </a:cubicBezTo>
                  <a:cubicBezTo>
                    <a:pt x="1267" y="38217"/>
                    <a:pt x="1349" y="37496"/>
                    <a:pt x="1323" y="37433"/>
                  </a:cubicBezTo>
                  <a:cubicBezTo>
                    <a:pt x="1315" y="37427"/>
                    <a:pt x="1308" y="37424"/>
                    <a:pt x="1303" y="37424"/>
                  </a:cubicBezTo>
                  <a:cubicBezTo>
                    <a:pt x="1257" y="37424"/>
                    <a:pt x="1329" y="37664"/>
                    <a:pt x="1291" y="37664"/>
                  </a:cubicBezTo>
                  <a:cubicBezTo>
                    <a:pt x="1288" y="37664"/>
                    <a:pt x="1284" y="37662"/>
                    <a:pt x="1279" y="37658"/>
                  </a:cubicBezTo>
                  <a:cubicBezTo>
                    <a:pt x="1254" y="37289"/>
                    <a:pt x="1104" y="37126"/>
                    <a:pt x="1162" y="36558"/>
                  </a:cubicBezTo>
                  <a:lnTo>
                    <a:pt x="1162" y="36558"/>
                  </a:lnTo>
                  <a:cubicBezTo>
                    <a:pt x="1179" y="36645"/>
                    <a:pt x="1196" y="36674"/>
                    <a:pt x="1213" y="36674"/>
                  </a:cubicBezTo>
                  <a:cubicBezTo>
                    <a:pt x="1248" y="36674"/>
                    <a:pt x="1282" y="36543"/>
                    <a:pt x="1314" y="36543"/>
                  </a:cubicBezTo>
                  <a:cubicBezTo>
                    <a:pt x="1321" y="36543"/>
                    <a:pt x="1328" y="36550"/>
                    <a:pt x="1335" y="36567"/>
                  </a:cubicBezTo>
                  <a:cubicBezTo>
                    <a:pt x="1372" y="36291"/>
                    <a:pt x="1228" y="36481"/>
                    <a:pt x="1279" y="36085"/>
                  </a:cubicBezTo>
                  <a:lnTo>
                    <a:pt x="1279" y="36085"/>
                  </a:lnTo>
                  <a:lnTo>
                    <a:pt x="1332" y="36129"/>
                  </a:lnTo>
                  <a:cubicBezTo>
                    <a:pt x="1349" y="34653"/>
                    <a:pt x="1339" y="32811"/>
                    <a:pt x="1117" y="31541"/>
                  </a:cubicBezTo>
                  <a:cubicBezTo>
                    <a:pt x="1208" y="31308"/>
                    <a:pt x="1217" y="30832"/>
                    <a:pt x="1280" y="30095"/>
                  </a:cubicBezTo>
                  <a:lnTo>
                    <a:pt x="1280" y="30095"/>
                  </a:lnTo>
                  <a:cubicBezTo>
                    <a:pt x="1270" y="30197"/>
                    <a:pt x="1257" y="30237"/>
                    <a:pt x="1244" y="30237"/>
                  </a:cubicBezTo>
                  <a:cubicBezTo>
                    <a:pt x="1215" y="30237"/>
                    <a:pt x="1183" y="30051"/>
                    <a:pt x="1175" y="29925"/>
                  </a:cubicBezTo>
                  <a:lnTo>
                    <a:pt x="1280" y="29571"/>
                  </a:lnTo>
                  <a:cubicBezTo>
                    <a:pt x="1340" y="29140"/>
                    <a:pt x="1241" y="28578"/>
                    <a:pt x="1182" y="28180"/>
                  </a:cubicBezTo>
                  <a:cubicBezTo>
                    <a:pt x="1203" y="28110"/>
                    <a:pt x="1232" y="28088"/>
                    <a:pt x="1259" y="28068"/>
                  </a:cubicBezTo>
                  <a:cubicBezTo>
                    <a:pt x="1328" y="27686"/>
                    <a:pt x="1200" y="27670"/>
                    <a:pt x="1177" y="27523"/>
                  </a:cubicBezTo>
                  <a:lnTo>
                    <a:pt x="1251" y="27273"/>
                  </a:lnTo>
                  <a:lnTo>
                    <a:pt x="1179" y="27218"/>
                  </a:lnTo>
                  <a:cubicBezTo>
                    <a:pt x="1139" y="26852"/>
                    <a:pt x="1154" y="26372"/>
                    <a:pt x="1257" y="26372"/>
                  </a:cubicBezTo>
                  <a:cubicBezTo>
                    <a:pt x="1262" y="26372"/>
                    <a:pt x="1267" y="26373"/>
                    <a:pt x="1273" y="26376"/>
                  </a:cubicBezTo>
                  <a:cubicBezTo>
                    <a:pt x="1258" y="26276"/>
                    <a:pt x="1244" y="26177"/>
                    <a:pt x="1226" y="26177"/>
                  </a:cubicBezTo>
                  <a:cubicBezTo>
                    <a:pt x="1218" y="26177"/>
                    <a:pt x="1209" y="26197"/>
                    <a:pt x="1199" y="26245"/>
                  </a:cubicBezTo>
                  <a:cubicBezTo>
                    <a:pt x="1263" y="25846"/>
                    <a:pt x="1262" y="24824"/>
                    <a:pt x="1223" y="24146"/>
                  </a:cubicBezTo>
                  <a:lnTo>
                    <a:pt x="1223" y="24146"/>
                  </a:lnTo>
                  <a:cubicBezTo>
                    <a:pt x="1194" y="24473"/>
                    <a:pt x="1158" y="24445"/>
                    <a:pt x="1084" y="24473"/>
                  </a:cubicBezTo>
                  <a:cubicBezTo>
                    <a:pt x="957" y="24372"/>
                    <a:pt x="1107" y="24318"/>
                    <a:pt x="1033" y="24040"/>
                  </a:cubicBezTo>
                  <a:cubicBezTo>
                    <a:pt x="1065" y="24036"/>
                    <a:pt x="1096" y="23901"/>
                    <a:pt x="1123" y="23901"/>
                  </a:cubicBezTo>
                  <a:cubicBezTo>
                    <a:pt x="1137" y="23901"/>
                    <a:pt x="1151" y="23939"/>
                    <a:pt x="1163" y="24056"/>
                  </a:cubicBezTo>
                  <a:cubicBezTo>
                    <a:pt x="1324" y="23135"/>
                    <a:pt x="1195" y="21851"/>
                    <a:pt x="1226" y="20695"/>
                  </a:cubicBezTo>
                  <a:cubicBezTo>
                    <a:pt x="1208" y="20461"/>
                    <a:pt x="1186" y="20534"/>
                    <a:pt x="1153" y="20420"/>
                  </a:cubicBezTo>
                  <a:cubicBezTo>
                    <a:pt x="1281" y="19690"/>
                    <a:pt x="1147" y="18796"/>
                    <a:pt x="1202" y="18009"/>
                  </a:cubicBezTo>
                  <a:lnTo>
                    <a:pt x="1202" y="18009"/>
                  </a:lnTo>
                  <a:cubicBezTo>
                    <a:pt x="1190" y="18048"/>
                    <a:pt x="1174" y="18066"/>
                    <a:pt x="1156" y="18066"/>
                  </a:cubicBezTo>
                  <a:cubicBezTo>
                    <a:pt x="1092" y="18066"/>
                    <a:pt x="1002" y="17840"/>
                    <a:pt x="999" y="17499"/>
                  </a:cubicBezTo>
                  <a:cubicBezTo>
                    <a:pt x="897" y="17021"/>
                    <a:pt x="1144" y="17307"/>
                    <a:pt x="1207" y="16875"/>
                  </a:cubicBezTo>
                  <a:cubicBezTo>
                    <a:pt x="1158" y="16662"/>
                    <a:pt x="1145" y="16258"/>
                    <a:pt x="1151" y="16088"/>
                  </a:cubicBezTo>
                  <a:lnTo>
                    <a:pt x="1151" y="16088"/>
                  </a:lnTo>
                  <a:lnTo>
                    <a:pt x="1170" y="16101"/>
                  </a:lnTo>
                  <a:cubicBezTo>
                    <a:pt x="1113" y="15839"/>
                    <a:pt x="1083" y="15423"/>
                    <a:pt x="1131" y="15110"/>
                  </a:cubicBezTo>
                  <a:lnTo>
                    <a:pt x="1131" y="15110"/>
                  </a:lnTo>
                  <a:lnTo>
                    <a:pt x="1137" y="15159"/>
                  </a:lnTo>
                  <a:cubicBezTo>
                    <a:pt x="1147" y="14903"/>
                    <a:pt x="1212" y="14607"/>
                    <a:pt x="1203" y="14339"/>
                  </a:cubicBezTo>
                  <a:cubicBezTo>
                    <a:pt x="1107" y="14218"/>
                    <a:pt x="1167" y="13565"/>
                    <a:pt x="1080" y="13407"/>
                  </a:cubicBezTo>
                  <a:cubicBezTo>
                    <a:pt x="1084" y="13394"/>
                    <a:pt x="1088" y="13393"/>
                    <a:pt x="1092" y="13393"/>
                  </a:cubicBezTo>
                  <a:cubicBezTo>
                    <a:pt x="1093" y="13393"/>
                    <a:pt x="1093" y="13393"/>
                    <a:pt x="1094" y="13393"/>
                  </a:cubicBezTo>
                  <a:cubicBezTo>
                    <a:pt x="1100" y="13393"/>
                    <a:pt x="1108" y="13392"/>
                    <a:pt x="1120" y="13352"/>
                  </a:cubicBezTo>
                  <a:lnTo>
                    <a:pt x="1037" y="13329"/>
                  </a:lnTo>
                  <a:lnTo>
                    <a:pt x="1084" y="12798"/>
                  </a:lnTo>
                  <a:cubicBezTo>
                    <a:pt x="1115" y="12913"/>
                    <a:pt x="1152" y="12941"/>
                    <a:pt x="1174" y="13090"/>
                  </a:cubicBezTo>
                  <a:cubicBezTo>
                    <a:pt x="1232" y="12523"/>
                    <a:pt x="1099" y="12899"/>
                    <a:pt x="1054" y="12599"/>
                  </a:cubicBezTo>
                  <a:cubicBezTo>
                    <a:pt x="994" y="12202"/>
                    <a:pt x="1076" y="12225"/>
                    <a:pt x="1110" y="12033"/>
                  </a:cubicBezTo>
                  <a:lnTo>
                    <a:pt x="1110" y="12033"/>
                  </a:lnTo>
                  <a:cubicBezTo>
                    <a:pt x="1151" y="12197"/>
                    <a:pt x="1091" y="12324"/>
                    <a:pt x="1106" y="12423"/>
                  </a:cubicBezTo>
                  <a:cubicBezTo>
                    <a:pt x="1119" y="12467"/>
                    <a:pt x="1128" y="12485"/>
                    <a:pt x="1134" y="12485"/>
                  </a:cubicBezTo>
                  <a:cubicBezTo>
                    <a:pt x="1160" y="12485"/>
                    <a:pt x="1141" y="12182"/>
                    <a:pt x="1179" y="12175"/>
                  </a:cubicBezTo>
                  <a:cubicBezTo>
                    <a:pt x="1183" y="12090"/>
                    <a:pt x="1083" y="12054"/>
                    <a:pt x="1102" y="11764"/>
                  </a:cubicBezTo>
                  <a:cubicBezTo>
                    <a:pt x="1111" y="11525"/>
                    <a:pt x="1088" y="10986"/>
                    <a:pt x="1161" y="10986"/>
                  </a:cubicBezTo>
                  <a:cubicBezTo>
                    <a:pt x="1165" y="10986"/>
                    <a:pt x="1170" y="10988"/>
                    <a:pt x="1175" y="10992"/>
                  </a:cubicBezTo>
                  <a:cubicBezTo>
                    <a:pt x="1128" y="10776"/>
                    <a:pt x="1138" y="10523"/>
                    <a:pt x="1097" y="10360"/>
                  </a:cubicBezTo>
                  <a:cubicBezTo>
                    <a:pt x="1080" y="10566"/>
                    <a:pt x="1058" y="10940"/>
                    <a:pt x="1000" y="10984"/>
                  </a:cubicBezTo>
                  <a:cubicBezTo>
                    <a:pt x="989" y="10798"/>
                    <a:pt x="965" y="10431"/>
                    <a:pt x="1003" y="10372"/>
                  </a:cubicBezTo>
                  <a:lnTo>
                    <a:pt x="1023" y="10496"/>
                  </a:lnTo>
                  <a:cubicBezTo>
                    <a:pt x="1010" y="10357"/>
                    <a:pt x="1021" y="10031"/>
                    <a:pt x="986" y="10031"/>
                  </a:cubicBezTo>
                  <a:cubicBezTo>
                    <a:pt x="978" y="10031"/>
                    <a:pt x="968" y="10048"/>
                    <a:pt x="954" y="10091"/>
                  </a:cubicBezTo>
                  <a:lnTo>
                    <a:pt x="1064" y="9724"/>
                  </a:lnTo>
                  <a:cubicBezTo>
                    <a:pt x="995" y="9580"/>
                    <a:pt x="999" y="9189"/>
                    <a:pt x="984" y="8871"/>
                  </a:cubicBezTo>
                  <a:cubicBezTo>
                    <a:pt x="986" y="8871"/>
                    <a:pt x="989" y="8870"/>
                    <a:pt x="992" y="8870"/>
                  </a:cubicBezTo>
                  <a:cubicBezTo>
                    <a:pt x="1031" y="8870"/>
                    <a:pt x="1072" y="8914"/>
                    <a:pt x="1107" y="8914"/>
                  </a:cubicBezTo>
                  <a:cubicBezTo>
                    <a:pt x="1152" y="8914"/>
                    <a:pt x="1187" y="8843"/>
                    <a:pt x="1199" y="8519"/>
                  </a:cubicBezTo>
                  <a:lnTo>
                    <a:pt x="1106" y="8007"/>
                  </a:lnTo>
                  <a:cubicBezTo>
                    <a:pt x="1099" y="7785"/>
                    <a:pt x="1112" y="7698"/>
                    <a:pt x="1147" y="7698"/>
                  </a:cubicBezTo>
                  <a:cubicBezTo>
                    <a:pt x="1154" y="7698"/>
                    <a:pt x="1163" y="7702"/>
                    <a:pt x="1172" y="7709"/>
                  </a:cubicBezTo>
                  <a:cubicBezTo>
                    <a:pt x="1224" y="6788"/>
                    <a:pt x="920" y="6766"/>
                    <a:pt x="1001" y="6041"/>
                  </a:cubicBezTo>
                  <a:lnTo>
                    <a:pt x="1001" y="6041"/>
                  </a:lnTo>
                  <a:cubicBezTo>
                    <a:pt x="1036" y="6139"/>
                    <a:pt x="1060" y="6180"/>
                    <a:pt x="1078" y="6180"/>
                  </a:cubicBezTo>
                  <a:cubicBezTo>
                    <a:pt x="1118" y="6180"/>
                    <a:pt x="1129" y="5990"/>
                    <a:pt x="1149" y="5768"/>
                  </a:cubicBezTo>
                  <a:cubicBezTo>
                    <a:pt x="1131" y="5754"/>
                    <a:pt x="1096" y="5724"/>
                    <a:pt x="1092" y="5590"/>
                  </a:cubicBezTo>
                  <a:lnTo>
                    <a:pt x="1092" y="5590"/>
                  </a:lnTo>
                  <a:cubicBezTo>
                    <a:pt x="1041" y="5683"/>
                    <a:pt x="1167" y="5780"/>
                    <a:pt x="1094" y="6030"/>
                  </a:cubicBezTo>
                  <a:cubicBezTo>
                    <a:pt x="1088" y="6037"/>
                    <a:pt x="1082" y="6040"/>
                    <a:pt x="1078" y="6040"/>
                  </a:cubicBezTo>
                  <a:cubicBezTo>
                    <a:pt x="1031" y="6040"/>
                    <a:pt x="1048" y="5718"/>
                    <a:pt x="1027" y="5582"/>
                  </a:cubicBezTo>
                  <a:cubicBezTo>
                    <a:pt x="1261" y="4939"/>
                    <a:pt x="1084" y="3441"/>
                    <a:pt x="1195" y="2394"/>
                  </a:cubicBezTo>
                  <a:lnTo>
                    <a:pt x="1195" y="2394"/>
                  </a:lnTo>
                  <a:cubicBezTo>
                    <a:pt x="1187" y="2398"/>
                    <a:pt x="1179" y="2400"/>
                    <a:pt x="1173" y="2400"/>
                  </a:cubicBezTo>
                  <a:cubicBezTo>
                    <a:pt x="1075" y="2400"/>
                    <a:pt x="1155" y="1913"/>
                    <a:pt x="1108" y="1714"/>
                  </a:cubicBezTo>
                  <a:lnTo>
                    <a:pt x="1108" y="1714"/>
                  </a:lnTo>
                  <a:cubicBezTo>
                    <a:pt x="1115" y="1717"/>
                    <a:pt x="1120" y="1718"/>
                    <a:pt x="1125" y="1718"/>
                  </a:cubicBezTo>
                  <a:cubicBezTo>
                    <a:pt x="1230" y="1718"/>
                    <a:pt x="1087" y="1112"/>
                    <a:pt x="1167" y="840"/>
                  </a:cubicBezTo>
                  <a:lnTo>
                    <a:pt x="1167" y="840"/>
                  </a:lnTo>
                  <a:lnTo>
                    <a:pt x="1033" y="998"/>
                  </a:lnTo>
                  <a:cubicBezTo>
                    <a:pt x="1083" y="588"/>
                    <a:pt x="985" y="276"/>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10800000">
              <a:off x="2742056" y="-42325"/>
              <a:ext cx="62974" cy="2150134"/>
            </a:xfrm>
            <a:custGeom>
              <a:avLst/>
              <a:gdLst/>
              <a:ahLst/>
              <a:cxnLst/>
              <a:rect l="l" t="t" r="r" b="b"/>
              <a:pathLst>
                <a:path w="1507" h="51454" extrusionOk="0">
                  <a:moveTo>
                    <a:pt x="162" y="1"/>
                  </a:moveTo>
                  <a:cubicBezTo>
                    <a:pt x="144" y="600"/>
                    <a:pt x="100" y="1174"/>
                    <a:pt x="158" y="1562"/>
                  </a:cubicBezTo>
                  <a:cubicBezTo>
                    <a:pt x="150" y="1545"/>
                    <a:pt x="143" y="1538"/>
                    <a:pt x="137" y="1538"/>
                  </a:cubicBezTo>
                  <a:cubicBezTo>
                    <a:pt x="91" y="1538"/>
                    <a:pt x="102" y="1980"/>
                    <a:pt x="71" y="2150"/>
                  </a:cubicBezTo>
                  <a:cubicBezTo>
                    <a:pt x="279" y="2796"/>
                    <a:pt x="1" y="3886"/>
                    <a:pt x="138" y="4694"/>
                  </a:cubicBezTo>
                  <a:lnTo>
                    <a:pt x="102" y="4668"/>
                  </a:lnTo>
                  <a:lnTo>
                    <a:pt x="102" y="4668"/>
                  </a:lnTo>
                  <a:cubicBezTo>
                    <a:pt x="118" y="7084"/>
                    <a:pt x="70" y="9716"/>
                    <a:pt x="165" y="12237"/>
                  </a:cubicBezTo>
                  <a:cubicBezTo>
                    <a:pt x="189" y="13656"/>
                    <a:pt x="3" y="15255"/>
                    <a:pt x="94" y="16816"/>
                  </a:cubicBezTo>
                  <a:cubicBezTo>
                    <a:pt x="122" y="17101"/>
                    <a:pt x="167" y="16874"/>
                    <a:pt x="187" y="17106"/>
                  </a:cubicBezTo>
                  <a:cubicBezTo>
                    <a:pt x="184" y="17246"/>
                    <a:pt x="175" y="17285"/>
                    <a:pt x="164" y="17285"/>
                  </a:cubicBezTo>
                  <a:cubicBezTo>
                    <a:pt x="149" y="17285"/>
                    <a:pt x="129" y="17218"/>
                    <a:pt x="114" y="17218"/>
                  </a:cubicBezTo>
                  <a:cubicBezTo>
                    <a:pt x="108" y="17218"/>
                    <a:pt x="102" y="17228"/>
                    <a:pt x="98" y="17255"/>
                  </a:cubicBezTo>
                  <a:cubicBezTo>
                    <a:pt x="180" y="18023"/>
                    <a:pt x="81" y="19036"/>
                    <a:pt x="83" y="19999"/>
                  </a:cubicBezTo>
                  <a:cubicBezTo>
                    <a:pt x="111" y="20097"/>
                    <a:pt x="122" y="20309"/>
                    <a:pt x="156" y="20309"/>
                  </a:cubicBezTo>
                  <a:cubicBezTo>
                    <a:pt x="161" y="20309"/>
                    <a:pt x="167" y="20304"/>
                    <a:pt x="174" y="20291"/>
                  </a:cubicBezTo>
                  <a:lnTo>
                    <a:pt x="174" y="20291"/>
                  </a:lnTo>
                  <a:cubicBezTo>
                    <a:pt x="34" y="21359"/>
                    <a:pt x="222" y="22821"/>
                    <a:pt x="120" y="23919"/>
                  </a:cubicBezTo>
                  <a:cubicBezTo>
                    <a:pt x="147" y="23861"/>
                    <a:pt x="168" y="23835"/>
                    <a:pt x="185" y="23835"/>
                  </a:cubicBezTo>
                  <a:cubicBezTo>
                    <a:pt x="276" y="23835"/>
                    <a:pt x="223" y="24623"/>
                    <a:pt x="257" y="24948"/>
                  </a:cubicBezTo>
                  <a:cubicBezTo>
                    <a:pt x="251" y="25097"/>
                    <a:pt x="227" y="25156"/>
                    <a:pt x="202" y="25156"/>
                  </a:cubicBezTo>
                  <a:cubicBezTo>
                    <a:pt x="190" y="25156"/>
                    <a:pt x="179" y="25144"/>
                    <a:pt x="169" y="25124"/>
                  </a:cubicBezTo>
                  <a:lnTo>
                    <a:pt x="169" y="25124"/>
                  </a:lnTo>
                  <a:cubicBezTo>
                    <a:pt x="191" y="25944"/>
                    <a:pt x="196" y="26371"/>
                    <a:pt x="145" y="27350"/>
                  </a:cubicBezTo>
                  <a:cubicBezTo>
                    <a:pt x="165" y="27802"/>
                    <a:pt x="262" y="27924"/>
                    <a:pt x="234" y="28469"/>
                  </a:cubicBezTo>
                  <a:cubicBezTo>
                    <a:pt x="110" y="28808"/>
                    <a:pt x="229" y="29605"/>
                    <a:pt x="183" y="30137"/>
                  </a:cubicBezTo>
                  <a:cubicBezTo>
                    <a:pt x="193" y="30126"/>
                    <a:pt x="202" y="30120"/>
                    <a:pt x="211" y="30120"/>
                  </a:cubicBezTo>
                  <a:cubicBezTo>
                    <a:pt x="303" y="30120"/>
                    <a:pt x="372" y="30728"/>
                    <a:pt x="329" y="31213"/>
                  </a:cubicBezTo>
                  <a:lnTo>
                    <a:pt x="179" y="31050"/>
                  </a:lnTo>
                  <a:lnTo>
                    <a:pt x="179" y="31050"/>
                  </a:lnTo>
                  <a:cubicBezTo>
                    <a:pt x="276" y="32746"/>
                    <a:pt x="105" y="35188"/>
                    <a:pt x="292" y="37174"/>
                  </a:cubicBezTo>
                  <a:lnTo>
                    <a:pt x="204" y="37322"/>
                  </a:lnTo>
                  <a:cubicBezTo>
                    <a:pt x="307" y="39371"/>
                    <a:pt x="199" y="41384"/>
                    <a:pt x="368" y="43356"/>
                  </a:cubicBezTo>
                  <a:cubicBezTo>
                    <a:pt x="320" y="43888"/>
                    <a:pt x="291" y="44738"/>
                    <a:pt x="291" y="45261"/>
                  </a:cubicBezTo>
                  <a:cubicBezTo>
                    <a:pt x="367" y="45980"/>
                    <a:pt x="358" y="46234"/>
                    <a:pt x="479" y="46724"/>
                  </a:cubicBezTo>
                  <a:cubicBezTo>
                    <a:pt x="487" y="46992"/>
                    <a:pt x="417" y="47156"/>
                    <a:pt x="386" y="47259"/>
                  </a:cubicBezTo>
                  <a:cubicBezTo>
                    <a:pt x="362" y="48161"/>
                    <a:pt x="240" y="49025"/>
                    <a:pt x="380" y="49749"/>
                  </a:cubicBezTo>
                  <a:lnTo>
                    <a:pt x="306" y="49777"/>
                  </a:lnTo>
                  <a:cubicBezTo>
                    <a:pt x="356" y="50248"/>
                    <a:pt x="414" y="50860"/>
                    <a:pt x="421" y="51454"/>
                  </a:cubicBezTo>
                  <a:lnTo>
                    <a:pt x="1265" y="51454"/>
                  </a:lnTo>
                  <a:cubicBezTo>
                    <a:pt x="1195" y="51261"/>
                    <a:pt x="1139" y="50890"/>
                    <a:pt x="1061" y="50890"/>
                  </a:cubicBezTo>
                  <a:cubicBezTo>
                    <a:pt x="1034" y="50890"/>
                    <a:pt x="1004" y="50936"/>
                    <a:pt x="969" y="51052"/>
                  </a:cubicBezTo>
                  <a:cubicBezTo>
                    <a:pt x="940" y="50854"/>
                    <a:pt x="902" y="50605"/>
                    <a:pt x="920" y="50400"/>
                  </a:cubicBezTo>
                  <a:lnTo>
                    <a:pt x="920" y="50400"/>
                  </a:lnTo>
                  <a:cubicBezTo>
                    <a:pt x="939" y="50436"/>
                    <a:pt x="953" y="50450"/>
                    <a:pt x="965" y="50450"/>
                  </a:cubicBezTo>
                  <a:cubicBezTo>
                    <a:pt x="1007" y="50450"/>
                    <a:pt x="1019" y="50284"/>
                    <a:pt x="1051" y="50284"/>
                  </a:cubicBezTo>
                  <a:cubicBezTo>
                    <a:pt x="1065" y="50284"/>
                    <a:pt x="1084" y="50319"/>
                    <a:pt x="1111" y="50421"/>
                  </a:cubicBezTo>
                  <a:lnTo>
                    <a:pt x="1112" y="50121"/>
                  </a:lnTo>
                  <a:lnTo>
                    <a:pt x="1244" y="50573"/>
                  </a:lnTo>
                  <a:cubicBezTo>
                    <a:pt x="1321" y="50241"/>
                    <a:pt x="1395" y="49688"/>
                    <a:pt x="1447" y="49510"/>
                  </a:cubicBezTo>
                  <a:cubicBezTo>
                    <a:pt x="1431" y="49368"/>
                    <a:pt x="1415" y="49334"/>
                    <a:pt x="1398" y="49334"/>
                  </a:cubicBezTo>
                  <a:cubicBezTo>
                    <a:pt x="1383" y="49334"/>
                    <a:pt x="1367" y="49366"/>
                    <a:pt x="1353" y="49366"/>
                  </a:cubicBezTo>
                  <a:cubicBezTo>
                    <a:pt x="1337" y="49366"/>
                    <a:pt x="1324" y="49324"/>
                    <a:pt x="1314" y="49143"/>
                  </a:cubicBezTo>
                  <a:lnTo>
                    <a:pt x="1314" y="49143"/>
                  </a:lnTo>
                  <a:cubicBezTo>
                    <a:pt x="1325" y="49179"/>
                    <a:pt x="1337" y="49194"/>
                    <a:pt x="1347" y="49194"/>
                  </a:cubicBezTo>
                  <a:cubicBezTo>
                    <a:pt x="1389" y="49194"/>
                    <a:pt x="1419" y="48962"/>
                    <a:pt x="1418" y="48786"/>
                  </a:cubicBezTo>
                  <a:lnTo>
                    <a:pt x="1418" y="48786"/>
                  </a:lnTo>
                  <a:cubicBezTo>
                    <a:pt x="1405" y="48923"/>
                    <a:pt x="1385" y="48977"/>
                    <a:pt x="1363" y="48977"/>
                  </a:cubicBezTo>
                  <a:cubicBezTo>
                    <a:pt x="1313" y="48977"/>
                    <a:pt x="1253" y="48707"/>
                    <a:pt x="1235" y="48511"/>
                  </a:cubicBezTo>
                  <a:cubicBezTo>
                    <a:pt x="1233" y="48105"/>
                    <a:pt x="1320" y="47773"/>
                    <a:pt x="1354" y="47773"/>
                  </a:cubicBezTo>
                  <a:cubicBezTo>
                    <a:pt x="1357" y="47773"/>
                    <a:pt x="1360" y="47776"/>
                    <a:pt x="1362" y="47781"/>
                  </a:cubicBezTo>
                  <a:lnTo>
                    <a:pt x="1438" y="48121"/>
                  </a:lnTo>
                  <a:cubicBezTo>
                    <a:pt x="1400" y="47914"/>
                    <a:pt x="1497" y="48030"/>
                    <a:pt x="1465" y="47734"/>
                  </a:cubicBezTo>
                  <a:cubicBezTo>
                    <a:pt x="1403" y="47640"/>
                    <a:pt x="1310" y="47435"/>
                    <a:pt x="1231" y="47325"/>
                  </a:cubicBezTo>
                  <a:cubicBezTo>
                    <a:pt x="1204" y="47045"/>
                    <a:pt x="1284" y="46845"/>
                    <a:pt x="1269" y="46746"/>
                  </a:cubicBezTo>
                  <a:lnTo>
                    <a:pt x="1269" y="46746"/>
                  </a:lnTo>
                  <a:lnTo>
                    <a:pt x="1336" y="47192"/>
                  </a:lnTo>
                  <a:cubicBezTo>
                    <a:pt x="1312" y="46605"/>
                    <a:pt x="1507" y="47067"/>
                    <a:pt x="1464" y="46463"/>
                  </a:cubicBezTo>
                  <a:lnTo>
                    <a:pt x="1377" y="46307"/>
                  </a:lnTo>
                  <a:cubicBezTo>
                    <a:pt x="1385" y="46233"/>
                    <a:pt x="1404" y="46183"/>
                    <a:pt x="1425" y="46183"/>
                  </a:cubicBezTo>
                  <a:cubicBezTo>
                    <a:pt x="1430" y="46183"/>
                    <a:pt x="1436" y="46186"/>
                    <a:pt x="1441" y="46193"/>
                  </a:cubicBezTo>
                  <a:cubicBezTo>
                    <a:pt x="1403" y="46062"/>
                    <a:pt x="1410" y="45790"/>
                    <a:pt x="1391" y="45660"/>
                  </a:cubicBezTo>
                  <a:lnTo>
                    <a:pt x="1447" y="45619"/>
                  </a:lnTo>
                  <a:cubicBezTo>
                    <a:pt x="1410" y="45369"/>
                    <a:pt x="1284" y="45053"/>
                    <a:pt x="1396" y="44748"/>
                  </a:cubicBezTo>
                  <a:lnTo>
                    <a:pt x="1396" y="44748"/>
                  </a:lnTo>
                  <a:cubicBezTo>
                    <a:pt x="1259" y="44988"/>
                    <a:pt x="1395" y="45053"/>
                    <a:pt x="1332" y="45483"/>
                  </a:cubicBezTo>
                  <a:cubicBezTo>
                    <a:pt x="1316" y="45526"/>
                    <a:pt x="1303" y="45545"/>
                    <a:pt x="1291" y="45545"/>
                  </a:cubicBezTo>
                  <a:cubicBezTo>
                    <a:pt x="1233" y="45545"/>
                    <a:pt x="1235" y="45042"/>
                    <a:pt x="1222" y="44960"/>
                  </a:cubicBezTo>
                  <a:lnTo>
                    <a:pt x="1222" y="44960"/>
                  </a:lnTo>
                  <a:cubicBezTo>
                    <a:pt x="1225" y="44961"/>
                    <a:pt x="1228" y="44961"/>
                    <a:pt x="1231" y="44961"/>
                  </a:cubicBezTo>
                  <a:cubicBezTo>
                    <a:pt x="1364" y="44961"/>
                    <a:pt x="1237" y="44306"/>
                    <a:pt x="1238" y="44008"/>
                  </a:cubicBezTo>
                  <a:cubicBezTo>
                    <a:pt x="1290" y="43832"/>
                    <a:pt x="1314" y="43677"/>
                    <a:pt x="1345" y="43569"/>
                  </a:cubicBezTo>
                  <a:lnTo>
                    <a:pt x="1248" y="43450"/>
                  </a:lnTo>
                  <a:cubicBezTo>
                    <a:pt x="1437" y="43337"/>
                    <a:pt x="1205" y="42845"/>
                    <a:pt x="1263" y="42499"/>
                  </a:cubicBezTo>
                  <a:lnTo>
                    <a:pt x="1263" y="42499"/>
                  </a:lnTo>
                  <a:cubicBezTo>
                    <a:pt x="1288" y="42575"/>
                    <a:pt x="1317" y="42613"/>
                    <a:pt x="1343" y="42613"/>
                  </a:cubicBezTo>
                  <a:cubicBezTo>
                    <a:pt x="1377" y="42613"/>
                    <a:pt x="1408" y="42546"/>
                    <a:pt x="1424" y="42408"/>
                  </a:cubicBezTo>
                  <a:lnTo>
                    <a:pt x="1424" y="42408"/>
                  </a:lnTo>
                  <a:cubicBezTo>
                    <a:pt x="1401" y="42461"/>
                    <a:pt x="1381" y="42483"/>
                    <a:pt x="1363" y="42483"/>
                  </a:cubicBezTo>
                  <a:cubicBezTo>
                    <a:pt x="1276" y="42483"/>
                    <a:pt x="1238" y="41966"/>
                    <a:pt x="1168" y="41966"/>
                  </a:cubicBezTo>
                  <a:cubicBezTo>
                    <a:pt x="1164" y="41966"/>
                    <a:pt x="1159" y="41968"/>
                    <a:pt x="1153" y="41974"/>
                  </a:cubicBezTo>
                  <a:cubicBezTo>
                    <a:pt x="1168" y="41789"/>
                    <a:pt x="1190" y="41728"/>
                    <a:pt x="1216" y="41728"/>
                  </a:cubicBezTo>
                  <a:cubicBezTo>
                    <a:pt x="1268" y="41728"/>
                    <a:pt x="1335" y="41964"/>
                    <a:pt x="1396" y="41964"/>
                  </a:cubicBezTo>
                  <a:cubicBezTo>
                    <a:pt x="1408" y="41964"/>
                    <a:pt x="1420" y="41955"/>
                    <a:pt x="1431" y="41935"/>
                  </a:cubicBezTo>
                  <a:cubicBezTo>
                    <a:pt x="1323" y="41629"/>
                    <a:pt x="1502" y="41248"/>
                    <a:pt x="1361" y="41046"/>
                  </a:cubicBezTo>
                  <a:lnTo>
                    <a:pt x="1361" y="41046"/>
                  </a:lnTo>
                  <a:cubicBezTo>
                    <a:pt x="1348" y="41177"/>
                    <a:pt x="1335" y="41225"/>
                    <a:pt x="1322" y="41225"/>
                  </a:cubicBezTo>
                  <a:cubicBezTo>
                    <a:pt x="1289" y="41225"/>
                    <a:pt x="1253" y="40949"/>
                    <a:pt x="1210" y="40883"/>
                  </a:cubicBezTo>
                  <a:cubicBezTo>
                    <a:pt x="1214" y="40695"/>
                    <a:pt x="1222" y="40643"/>
                    <a:pt x="1233" y="40643"/>
                  </a:cubicBezTo>
                  <a:cubicBezTo>
                    <a:pt x="1246" y="40643"/>
                    <a:pt x="1264" y="40716"/>
                    <a:pt x="1283" y="40716"/>
                  </a:cubicBezTo>
                  <a:cubicBezTo>
                    <a:pt x="1295" y="40716"/>
                    <a:pt x="1309" y="40685"/>
                    <a:pt x="1322" y="40580"/>
                  </a:cubicBezTo>
                  <a:cubicBezTo>
                    <a:pt x="1309" y="40423"/>
                    <a:pt x="1257" y="40234"/>
                    <a:pt x="1211" y="40234"/>
                  </a:cubicBezTo>
                  <a:cubicBezTo>
                    <a:pt x="1189" y="40234"/>
                    <a:pt x="1168" y="40281"/>
                    <a:pt x="1154" y="40402"/>
                  </a:cubicBezTo>
                  <a:cubicBezTo>
                    <a:pt x="1184" y="40076"/>
                    <a:pt x="1050" y="39706"/>
                    <a:pt x="1136" y="39339"/>
                  </a:cubicBezTo>
                  <a:cubicBezTo>
                    <a:pt x="1143" y="39327"/>
                    <a:pt x="1150" y="39321"/>
                    <a:pt x="1155" y="39321"/>
                  </a:cubicBezTo>
                  <a:cubicBezTo>
                    <a:pt x="1209" y="39321"/>
                    <a:pt x="1189" y="39847"/>
                    <a:pt x="1222" y="39847"/>
                  </a:cubicBezTo>
                  <a:cubicBezTo>
                    <a:pt x="1227" y="39847"/>
                    <a:pt x="1232" y="39836"/>
                    <a:pt x="1240" y="39812"/>
                  </a:cubicBezTo>
                  <a:cubicBezTo>
                    <a:pt x="1248" y="39034"/>
                    <a:pt x="1023" y="39422"/>
                    <a:pt x="992" y="38699"/>
                  </a:cubicBezTo>
                  <a:cubicBezTo>
                    <a:pt x="978" y="38791"/>
                    <a:pt x="955" y="38829"/>
                    <a:pt x="928" y="38829"/>
                  </a:cubicBezTo>
                  <a:cubicBezTo>
                    <a:pt x="862" y="38829"/>
                    <a:pt x="774" y="38608"/>
                    <a:pt x="737" y="38363"/>
                  </a:cubicBezTo>
                  <a:cubicBezTo>
                    <a:pt x="748" y="38148"/>
                    <a:pt x="756" y="38073"/>
                    <a:pt x="766" y="38073"/>
                  </a:cubicBezTo>
                  <a:cubicBezTo>
                    <a:pt x="786" y="38073"/>
                    <a:pt x="810" y="38459"/>
                    <a:pt x="865" y="38459"/>
                  </a:cubicBezTo>
                  <a:cubicBezTo>
                    <a:pt x="876" y="38459"/>
                    <a:pt x="888" y="38443"/>
                    <a:pt x="902" y="38406"/>
                  </a:cubicBezTo>
                  <a:lnTo>
                    <a:pt x="886" y="38087"/>
                  </a:lnTo>
                  <a:cubicBezTo>
                    <a:pt x="908" y="38024"/>
                    <a:pt x="929" y="37998"/>
                    <a:pt x="948" y="37998"/>
                  </a:cubicBezTo>
                  <a:cubicBezTo>
                    <a:pt x="1049" y="37998"/>
                    <a:pt x="1127" y="38689"/>
                    <a:pt x="1214" y="38689"/>
                  </a:cubicBezTo>
                  <a:cubicBezTo>
                    <a:pt x="1230" y="38689"/>
                    <a:pt x="1246" y="38665"/>
                    <a:pt x="1263" y="38608"/>
                  </a:cubicBezTo>
                  <a:lnTo>
                    <a:pt x="1211" y="38260"/>
                  </a:lnTo>
                  <a:lnTo>
                    <a:pt x="1211" y="38260"/>
                  </a:lnTo>
                  <a:cubicBezTo>
                    <a:pt x="1239" y="38311"/>
                    <a:pt x="1282" y="38374"/>
                    <a:pt x="1320" y="38374"/>
                  </a:cubicBezTo>
                  <a:cubicBezTo>
                    <a:pt x="1341" y="38374"/>
                    <a:pt x="1360" y="38356"/>
                    <a:pt x="1375" y="38306"/>
                  </a:cubicBezTo>
                  <a:cubicBezTo>
                    <a:pt x="1268" y="38217"/>
                    <a:pt x="1349" y="37496"/>
                    <a:pt x="1323" y="37433"/>
                  </a:cubicBezTo>
                  <a:cubicBezTo>
                    <a:pt x="1315" y="37427"/>
                    <a:pt x="1308" y="37424"/>
                    <a:pt x="1303" y="37424"/>
                  </a:cubicBezTo>
                  <a:cubicBezTo>
                    <a:pt x="1257" y="37424"/>
                    <a:pt x="1329" y="37664"/>
                    <a:pt x="1291" y="37664"/>
                  </a:cubicBezTo>
                  <a:cubicBezTo>
                    <a:pt x="1288" y="37664"/>
                    <a:pt x="1284" y="37662"/>
                    <a:pt x="1279" y="37658"/>
                  </a:cubicBezTo>
                  <a:cubicBezTo>
                    <a:pt x="1254" y="37289"/>
                    <a:pt x="1104" y="37126"/>
                    <a:pt x="1162" y="36558"/>
                  </a:cubicBezTo>
                  <a:lnTo>
                    <a:pt x="1162" y="36558"/>
                  </a:lnTo>
                  <a:cubicBezTo>
                    <a:pt x="1179" y="36645"/>
                    <a:pt x="1196" y="36674"/>
                    <a:pt x="1213" y="36674"/>
                  </a:cubicBezTo>
                  <a:cubicBezTo>
                    <a:pt x="1249" y="36674"/>
                    <a:pt x="1283" y="36543"/>
                    <a:pt x="1315" y="36543"/>
                  </a:cubicBezTo>
                  <a:cubicBezTo>
                    <a:pt x="1322" y="36543"/>
                    <a:pt x="1329" y="36550"/>
                    <a:pt x="1336" y="36567"/>
                  </a:cubicBezTo>
                  <a:cubicBezTo>
                    <a:pt x="1372" y="36291"/>
                    <a:pt x="1228" y="36481"/>
                    <a:pt x="1279" y="36085"/>
                  </a:cubicBezTo>
                  <a:lnTo>
                    <a:pt x="1279" y="36085"/>
                  </a:lnTo>
                  <a:lnTo>
                    <a:pt x="1333" y="36129"/>
                  </a:lnTo>
                  <a:cubicBezTo>
                    <a:pt x="1349" y="34653"/>
                    <a:pt x="1340" y="32811"/>
                    <a:pt x="1118" y="31541"/>
                  </a:cubicBezTo>
                  <a:cubicBezTo>
                    <a:pt x="1209" y="31308"/>
                    <a:pt x="1217" y="30832"/>
                    <a:pt x="1280" y="30095"/>
                  </a:cubicBezTo>
                  <a:lnTo>
                    <a:pt x="1280" y="30095"/>
                  </a:lnTo>
                  <a:cubicBezTo>
                    <a:pt x="1270" y="30197"/>
                    <a:pt x="1258" y="30237"/>
                    <a:pt x="1244" y="30237"/>
                  </a:cubicBezTo>
                  <a:cubicBezTo>
                    <a:pt x="1215" y="30237"/>
                    <a:pt x="1183" y="30051"/>
                    <a:pt x="1175" y="29925"/>
                  </a:cubicBezTo>
                  <a:lnTo>
                    <a:pt x="1280" y="29571"/>
                  </a:lnTo>
                  <a:cubicBezTo>
                    <a:pt x="1341" y="29140"/>
                    <a:pt x="1241" y="28578"/>
                    <a:pt x="1183" y="28180"/>
                  </a:cubicBezTo>
                  <a:cubicBezTo>
                    <a:pt x="1204" y="28110"/>
                    <a:pt x="1231" y="28088"/>
                    <a:pt x="1259" y="28068"/>
                  </a:cubicBezTo>
                  <a:cubicBezTo>
                    <a:pt x="1328" y="27686"/>
                    <a:pt x="1201" y="27670"/>
                    <a:pt x="1178" y="27523"/>
                  </a:cubicBezTo>
                  <a:lnTo>
                    <a:pt x="1252" y="27273"/>
                  </a:lnTo>
                  <a:lnTo>
                    <a:pt x="1180" y="27218"/>
                  </a:lnTo>
                  <a:cubicBezTo>
                    <a:pt x="1140" y="26852"/>
                    <a:pt x="1155" y="26372"/>
                    <a:pt x="1258" y="26372"/>
                  </a:cubicBezTo>
                  <a:cubicBezTo>
                    <a:pt x="1263" y="26372"/>
                    <a:pt x="1268" y="26373"/>
                    <a:pt x="1274" y="26376"/>
                  </a:cubicBezTo>
                  <a:cubicBezTo>
                    <a:pt x="1259" y="26276"/>
                    <a:pt x="1245" y="26177"/>
                    <a:pt x="1226" y="26177"/>
                  </a:cubicBezTo>
                  <a:cubicBezTo>
                    <a:pt x="1218" y="26177"/>
                    <a:pt x="1209" y="26197"/>
                    <a:pt x="1200" y="26245"/>
                  </a:cubicBezTo>
                  <a:cubicBezTo>
                    <a:pt x="1263" y="25846"/>
                    <a:pt x="1262" y="24824"/>
                    <a:pt x="1224" y="24146"/>
                  </a:cubicBezTo>
                  <a:lnTo>
                    <a:pt x="1224" y="24146"/>
                  </a:lnTo>
                  <a:cubicBezTo>
                    <a:pt x="1193" y="24473"/>
                    <a:pt x="1158" y="24445"/>
                    <a:pt x="1083" y="24473"/>
                  </a:cubicBezTo>
                  <a:cubicBezTo>
                    <a:pt x="958" y="24372"/>
                    <a:pt x="1107" y="24318"/>
                    <a:pt x="1034" y="24040"/>
                  </a:cubicBezTo>
                  <a:cubicBezTo>
                    <a:pt x="1065" y="24036"/>
                    <a:pt x="1096" y="23901"/>
                    <a:pt x="1123" y="23901"/>
                  </a:cubicBezTo>
                  <a:cubicBezTo>
                    <a:pt x="1138" y="23901"/>
                    <a:pt x="1151" y="23939"/>
                    <a:pt x="1164" y="24056"/>
                  </a:cubicBezTo>
                  <a:cubicBezTo>
                    <a:pt x="1324" y="23135"/>
                    <a:pt x="1194" y="21851"/>
                    <a:pt x="1227" y="20695"/>
                  </a:cubicBezTo>
                  <a:cubicBezTo>
                    <a:pt x="1208" y="20461"/>
                    <a:pt x="1187" y="20534"/>
                    <a:pt x="1153" y="20420"/>
                  </a:cubicBezTo>
                  <a:cubicBezTo>
                    <a:pt x="1281" y="19690"/>
                    <a:pt x="1147" y="18796"/>
                    <a:pt x="1203" y="18009"/>
                  </a:cubicBezTo>
                  <a:lnTo>
                    <a:pt x="1203" y="18009"/>
                  </a:lnTo>
                  <a:cubicBezTo>
                    <a:pt x="1191" y="18048"/>
                    <a:pt x="1175" y="18066"/>
                    <a:pt x="1157" y="18066"/>
                  </a:cubicBezTo>
                  <a:cubicBezTo>
                    <a:pt x="1093" y="18066"/>
                    <a:pt x="1003" y="17840"/>
                    <a:pt x="1000" y="17499"/>
                  </a:cubicBezTo>
                  <a:cubicBezTo>
                    <a:pt x="896" y="17021"/>
                    <a:pt x="1144" y="17307"/>
                    <a:pt x="1207" y="16875"/>
                  </a:cubicBezTo>
                  <a:cubicBezTo>
                    <a:pt x="1158" y="16662"/>
                    <a:pt x="1145" y="16258"/>
                    <a:pt x="1152" y="16088"/>
                  </a:cubicBezTo>
                  <a:lnTo>
                    <a:pt x="1152" y="16088"/>
                  </a:lnTo>
                  <a:lnTo>
                    <a:pt x="1170" y="16101"/>
                  </a:lnTo>
                  <a:cubicBezTo>
                    <a:pt x="1114" y="15839"/>
                    <a:pt x="1082" y="15423"/>
                    <a:pt x="1132" y="15110"/>
                  </a:cubicBezTo>
                  <a:lnTo>
                    <a:pt x="1132" y="15110"/>
                  </a:lnTo>
                  <a:lnTo>
                    <a:pt x="1138" y="15159"/>
                  </a:lnTo>
                  <a:cubicBezTo>
                    <a:pt x="1147" y="14903"/>
                    <a:pt x="1212" y="14607"/>
                    <a:pt x="1204" y="14339"/>
                  </a:cubicBezTo>
                  <a:cubicBezTo>
                    <a:pt x="1108" y="14218"/>
                    <a:pt x="1167" y="13565"/>
                    <a:pt x="1080" y="13407"/>
                  </a:cubicBezTo>
                  <a:cubicBezTo>
                    <a:pt x="1085" y="13394"/>
                    <a:pt x="1088" y="13393"/>
                    <a:pt x="1093" y="13393"/>
                  </a:cubicBezTo>
                  <a:cubicBezTo>
                    <a:pt x="1093" y="13393"/>
                    <a:pt x="1094" y="13393"/>
                    <a:pt x="1094" y="13393"/>
                  </a:cubicBezTo>
                  <a:cubicBezTo>
                    <a:pt x="1100" y="13393"/>
                    <a:pt x="1108" y="13392"/>
                    <a:pt x="1119" y="13352"/>
                  </a:cubicBezTo>
                  <a:lnTo>
                    <a:pt x="1037" y="13329"/>
                  </a:lnTo>
                  <a:lnTo>
                    <a:pt x="1083" y="12798"/>
                  </a:lnTo>
                  <a:cubicBezTo>
                    <a:pt x="1116" y="12913"/>
                    <a:pt x="1153" y="12941"/>
                    <a:pt x="1175" y="13090"/>
                  </a:cubicBezTo>
                  <a:cubicBezTo>
                    <a:pt x="1231" y="12523"/>
                    <a:pt x="1099" y="12899"/>
                    <a:pt x="1054" y="12599"/>
                  </a:cubicBezTo>
                  <a:cubicBezTo>
                    <a:pt x="994" y="12202"/>
                    <a:pt x="1076" y="12225"/>
                    <a:pt x="1111" y="12033"/>
                  </a:cubicBezTo>
                  <a:lnTo>
                    <a:pt x="1111" y="12033"/>
                  </a:lnTo>
                  <a:cubicBezTo>
                    <a:pt x="1152" y="12197"/>
                    <a:pt x="1092" y="12324"/>
                    <a:pt x="1107" y="12423"/>
                  </a:cubicBezTo>
                  <a:cubicBezTo>
                    <a:pt x="1120" y="12467"/>
                    <a:pt x="1129" y="12485"/>
                    <a:pt x="1135" y="12485"/>
                  </a:cubicBezTo>
                  <a:cubicBezTo>
                    <a:pt x="1161" y="12485"/>
                    <a:pt x="1142" y="12182"/>
                    <a:pt x="1180" y="12175"/>
                  </a:cubicBezTo>
                  <a:cubicBezTo>
                    <a:pt x="1183" y="12090"/>
                    <a:pt x="1083" y="12054"/>
                    <a:pt x="1102" y="11764"/>
                  </a:cubicBezTo>
                  <a:cubicBezTo>
                    <a:pt x="1112" y="11525"/>
                    <a:pt x="1088" y="10986"/>
                    <a:pt x="1162" y="10986"/>
                  </a:cubicBezTo>
                  <a:cubicBezTo>
                    <a:pt x="1166" y="10986"/>
                    <a:pt x="1171" y="10988"/>
                    <a:pt x="1176" y="10992"/>
                  </a:cubicBezTo>
                  <a:cubicBezTo>
                    <a:pt x="1129" y="10776"/>
                    <a:pt x="1138" y="10523"/>
                    <a:pt x="1097" y="10360"/>
                  </a:cubicBezTo>
                  <a:cubicBezTo>
                    <a:pt x="1080" y="10566"/>
                    <a:pt x="1059" y="10940"/>
                    <a:pt x="1001" y="10984"/>
                  </a:cubicBezTo>
                  <a:cubicBezTo>
                    <a:pt x="989" y="10798"/>
                    <a:pt x="965" y="10431"/>
                    <a:pt x="1004" y="10372"/>
                  </a:cubicBezTo>
                  <a:lnTo>
                    <a:pt x="1024" y="10496"/>
                  </a:lnTo>
                  <a:cubicBezTo>
                    <a:pt x="1011" y="10357"/>
                    <a:pt x="1021" y="10031"/>
                    <a:pt x="987" y="10031"/>
                  </a:cubicBezTo>
                  <a:cubicBezTo>
                    <a:pt x="979" y="10031"/>
                    <a:pt x="969" y="10048"/>
                    <a:pt x="955" y="10091"/>
                  </a:cubicBezTo>
                  <a:lnTo>
                    <a:pt x="1065" y="9724"/>
                  </a:lnTo>
                  <a:cubicBezTo>
                    <a:pt x="996" y="9580"/>
                    <a:pt x="1000" y="9189"/>
                    <a:pt x="984" y="8871"/>
                  </a:cubicBezTo>
                  <a:cubicBezTo>
                    <a:pt x="986" y="8871"/>
                    <a:pt x="989" y="8870"/>
                    <a:pt x="992" y="8870"/>
                  </a:cubicBezTo>
                  <a:cubicBezTo>
                    <a:pt x="1031" y="8870"/>
                    <a:pt x="1072" y="8914"/>
                    <a:pt x="1107" y="8914"/>
                  </a:cubicBezTo>
                  <a:cubicBezTo>
                    <a:pt x="1152" y="8914"/>
                    <a:pt x="1188" y="8843"/>
                    <a:pt x="1200" y="8519"/>
                  </a:cubicBezTo>
                  <a:lnTo>
                    <a:pt x="1107" y="8007"/>
                  </a:lnTo>
                  <a:cubicBezTo>
                    <a:pt x="1099" y="7785"/>
                    <a:pt x="1112" y="7698"/>
                    <a:pt x="1147" y="7698"/>
                  </a:cubicBezTo>
                  <a:cubicBezTo>
                    <a:pt x="1155" y="7698"/>
                    <a:pt x="1163" y="7702"/>
                    <a:pt x="1173" y="7709"/>
                  </a:cubicBezTo>
                  <a:cubicBezTo>
                    <a:pt x="1224" y="6788"/>
                    <a:pt x="920" y="6766"/>
                    <a:pt x="1001" y="6041"/>
                  </a:cubicBezTo>
                  <a:lnTo>
                    <a:pt x="1001" y="6041"/>
                  </a:lnTo>
                  <a:cubicBezTo>
                    <a:pt x="1036" y="6139"/>
                    <a:pt x="1060" y="6180"/>
                    <a:pt x="1079" y="6180"/>
                  </a:cubicBezTo>
                  <a:cubicBezTo>
                    <a:pt x="1118" y="6180"/>
                    <a:pt x="1129" y="5990"/>
                    <a:pt x="1150" y="5768"/>
                  </a:cubicBezTo>
                  <a:cubicBezTo>
                    <a:pt x="1132" y="5754"/>
                    <a:pt x="1096" y="5724"/>
                    <a:pt x="1092" y="5590"/>
                  </a:cubicBezTo>
                  <a:lnTo>
                    <a:pt x="1092" y="5590"/>
                  </a:lnTo>
                  <a:cubicBezTo>
                    <a:pt x="1042" y="5683"/>
                    <a:pt x="1168" y="5780"/>
                    <a:pt x="1094" y="6030"/>
                  </a:cubicBezTo>
                  <a:cubicBezTo>
                    <a:pt x="1088" y="6037"/>
                    <a:pt x="1082" y="6040"/>
                    <a:pt x="1078" y="6040"/>
                  </a:cubicBezTo>
                  <a:cubicBezTo>
                    <a:pt x="1031" y="6040"/>
                    <a:pt x="1048" y="5718"/>
                    <a:pt x="1027" y="5582"/>
                  </a:cubicBezTo>
                  <a:cubicBezTo>
                    <a:pt x="1262" y="4939"/>
                    <a:pt x="1085" y="3441"/>
                    <a:pt x="1195" y="2394"/>
                  </a:cubicBezTo>
                  <a:lnTo>
                    <a:pt x="1195" y="2394"/>
                  </a:lnTo>
                  <a:cubicBezTo>
                    <a:pt x="1188" y="2398"/>
                    <a:pt x="1180" y="2400"/>
                    <a:pt x="1174" y="2400"/>
                  </a:cubicBezTo>
                  <a:cubicBezTo>
                    <a:pt x="1076" y="2400"/>
                    <a:pt x="1155" y="1913"/>
                    <a:pt x="1109" y="1714"/>
                  </a:cubicBezTo>
                  <a:lnTo>
                    <a:pt x="1109" y="1714"/>
                  </a:lnTo>
                  <a:cubicBezTo>
                    <a:pt x="1116" y="1717"/>
                    <a:pt x="1121" y="1718"/>
                    <a:pt x="1126" y="1718"/>
                  </a:cubicBezTo>
                  <a:cubicBezTo>
                    <a:pt x="1230" y="1718"/>
                    <a:pt x="1088" y="1112"/>
                    <a:pt x="1168" y="840"/>
                  </a:cubicBezTo>
                  <a:lnTo>
                    <a:pt x="1168" y="840"/>
                  </a:lnTo>
                  <a:lnTo>
                    <a:pt x="1034" y="998"/>
                  </a:lnTo>
                  <a:cubicBezTo>
                    <a:pt x="1083"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10800000">
              <a:off x="2517249" y="-42325"/>
              <a:ext cx="62974" cy="2150134"/>
            </a:xfrm>
            <a:custGeom>
              <a:avLst/>
              <a:gdLst/>
              <a:ahLst/>
              <a:cxnLst/>
              <a:rect l="l" t="t" r="r" b="b"/>
              <a:pathLst>
                <a:path w="1507" h="51454" extrusionOk="0">
                  <a:moveTo>
                    <a:pt x="162" y="1"/>
                  </a:moveTo>
                  <a:cubicBezTo>
                    <a:pt x="144" y="600"/>
                    <a:pt x="100" y="1174"/>
                    <a:pt x="157" y="1562"/>
                  </a:cubicBezTo>
                  <a:cubicBezTo>
                    <a:pt x="149" y="1545"/>
                    <a:pt x="142" y="1538"/>
                    <a:pt x="137" y="1538"/>
                  </a:cubicBezTo>
                  <a:cubicBezTo>
                    <a:pt x="91" y="1538"/>
                    <a:pt x="102" y="1980"/>
                    <a:pt x="72" y="2150"/>
                  </a:cubicBezTo>
                  <a:cubicBezTo>
                    <a:pt x="278" y="2796"/>
                    <a:pt x="0" y="3886"/>
                    <a:pt x="139" y="4694"/>
                  </a:cubicBezTo>
                  <a:lnTo>
                    <a:pt x="102" y="4668"/>
                  </a:lnTo>
                  <a:lnTo>
                    <a:pt x="102" y="4668"/>
                  </a:lnTo>
                  <a:cubicBezTo>
                    <a:pt x="118" y="7084"/>
                    <a:pt x="71" y="9716"/>
                    <a:pt x="164" y="12237"/>
                  </a:cubicBezTo>
                  <a:cubicBezTo>
                    <a:pt x="188" y="13656"/>
                    <a:pt x="3" y="15255"/>
                    <a:pt x="95" y="16816"/>
                  </a:cubicBezTo>
                  <a:cubicBezTo>
                    <a:pt x="121" y="17101"/>
                    <a:pt x="166" y="16874"/>
                    <a:pt x="186" y="17106"/>
                  </a:cubicBezTo>
                  <a:cubicBezTo>
                    <a:pt x="184" y="17246"/>
                    <a:pt x="175" y="17285"/>
                    <a:pt x="164" y="17285"/>
                  </a:cubicBezTo>
                  <a:cubicBezTo>
                    <a:pt x="149" y="17285"/>
                    <a:pt x="129" y="17218"/>
                    <a:pt x="113" y="17218"/>
                  </a:cubicBezTo>
                  <a:cubicBezTo>
                    <a:pt x="107" y="17218"/>
                    <a:pt x="102" y="17228"/>
                    <a:pt x="98" y="17255"/>
                  </a:cubicBezTo>
                  <a:cubicBezTo>
                    <a:pt x="181" y="18023"/>
                    <a:pt x="80" y="19036"/>
                    <a:pt x="82" y="19999"/>
                  </a:cubicBezTo>
                  <a:cubicBezTo>
                    <a:pt x="111" y="20097"/>
                    <a:pt x="122" y="20309"/>
                    <a:pt x="155" y="20309"/>
                  </a:cubicBezTo>
                  <a:cubicBezTo>
                    <a:pt x="161" y="20309"/>
                    <a:pt x="167" y="20304"/>
                    <a:pt x="174" y="20291"/>
                  </a:cubicBezTo>
                  <a:lnTo>
                    <a:pt x="174" y="20291"/>
                  </a:lnTo>
                  <a:cubicBezTo>
                    <a:pt x="34" y="21359"/>
                    <a:pt x="222" y="22821"/>
                    <a:pt x="119" y="23919"/>
                  </a:cubicBezTo>
                  <a:cubicBezTo>
                    <a:pt x="146" y="23861"/>
                    <a:pt x="168" y="23835"/>
                    <a:pt x="184" y="23835"/>
                  </a:cubicBezTo>
                  <a:cubicBezTo>
                    <a:pt x="276" y="23835"/>
                    <a:pt x="222" y="24623"/>
                    <a:pt x="257" y="24948"/>
                  </a:cubicBezTo>
                  <a:cubicBezTo>
                    <a:pt x="251" y="25097"/>
                    <a:pt x="227" y="25156"/>
                    <a:pt x="202" y="25156"/>
                  </a:cubicBezTo>
                  <a:cubicBezTo>
                    <a:pt x="190" y="25156"/>
                    <a:pt x="179" y="25144"/>
                    <a:pt x="169" y="25124"/>
                  </a:cubicBezTo>
                  <a:lnTo>
                    <a:pt x="169" y="25124"/>
                  </a:lnTo>
                  <a:cubicBezTo>
                    <a:pt x="190" y="25944"/>
                    <a:pt x="195" y="26371"/>
                    <a:pt x="145" y="27350"/>
                  </a:cubicBezTo>
                  <a:cubicBezTo>
                    <a:pt x="164" y="27802"/>
                    <a:pt x="261" y="27924"/>
                    <a:pt x="233" y="28469"/>
                  </a:cubicBezTo>
                  <a:cubicBezTo>
                    <a:pt x="110" y="28808"/>
                    <a:pt x="229" y="29605"/>
                    <a:pt x="184" y="30137"/>
                  </a:cubicBezTo>
                  <a:cubicBezTo>
                    <a:pt x="193" y="30126"/>
                    <a:pt x="202" y="30120"/>
                    <a:pt x="211" y="30120"/>
                  </a:cubicBezTo>
                  <a:cubicBezTo>
                    <a:pt x="303" y="30120"/>
                    <a:pt x="371" y="30728"/>
                    <a:pt x="329" y="31213"/>
                  </a:cubicBezTo>
                  <a:lnTo>
                    <a:pt x="179" y="31050"/>
                  </a:lnTo>
                  <a:lnTo>
                    <a:pt x="179" y="31050"/>
                  </a:lnTo>
                  <a:cubicBezTo>
                    <a:pt x="275" y="32746"/>
                    <a:pt x="105" y="35188"/>
                    <a:pt x="292" y="37174"/>
                  </a:cubicBezTo>
                  <a:lnTo>
                    <a:pt x="205" y="37322"/>
                  </a:lnTo>
                  <a:cubicBezTo>
                    <a:pt x="306" y="39371"/>
                    <a:pt x="198" y="41384"/>
                    <a:pt x="368" y="43356"/>
                  </a:cubicBezTo>
                  <a:cubicBezTo>
                    <a:pt x="321" y="43888"/>
                    <a:pt x="291" y="44738"/>
                    <a:pt x="291" y="45261"/>
                  </a:cubicBezTo>
                  <a:cubicBezTo>
                    <a:pt x="367" y="45980"/>
                    <a:pt x="358" y="46234"/>
                    <a:pt x="479" y="46724"/>
                  </a:cubicBezTo>
                  <a:cubicBezTo>
                    <a:pt x="486" y="46992"/>
                    <a:pt x="416" y="47156"/>
                    <a:pt x="386" y="47259"/>
                  </a:cubicBezTo>
                  <a:cubicBezTo>
                    <a:pt x="363" y="48161"/>
                    <a:pt x="239" y="49025"/>
                    <a:pt x="379" y="49749"/>
                  </a:cubicBezTo>
                  <a:lnTo>
                    <a:pt x="305" y="49777"/>
                  </a:lnTo>
                  <a:cubicBezTo>
                    <a:pt x="356" y="50248"/>
                    <a:pt x="413" y="50860"/>
                    <a:pt x="420" y="51454"/>
                  </a:cubicBezTo>
                  <a:lnTo>
                    <a:pt x="1265" y="51454"/>
                  </a:lnTo>
                  <a:cubicBezTo>
                    <a:pt x="1195" y="51261"/>
                    <a:pt x="1139" y="50890"/>
                    <a:pt x="1061" y="50890"/>
                  </a:cubicBezTo>
                  <a:cubicBezTo>
                    <a:pt x="1033" y="50890"/>
                    <a:pt x="1003" y="50936"/>
                    <a:pt x="969" y="51052"/>
                  </a:cubicBezTo>
                  <a:cubicBezTo>
                    <a:pt x="940" y="50854"/>
                    <a:pt x="901" y="50605"/>
                    <a:pt x="920" y="50400"/>
                  </a:cubicBezTo>
                  <a:lnTo>
                    <a:pt x="920" y="50400"/>
                  </a:lnTo>
                  <a:cubicBezTo>
                    <a:pt x="938" y="50436"/>
                    <a:pt x="953" y="50450"/>
                    <a:pt x="965" y="50450"/>
                  </a:cubicBezTo>
                  <a:cubicBezTo>
                    <a:pt x="1007" y="50450"/>
                    <a:pt x="1019" y="50284"/>
                    <a:pt x="1050" y="50284"/>
                  </a:cubicBezTo>
                  <a:cubicBezTo>
                    <a:pt x="1065" y="50284"/>
                    <a:pt x="1083" y="50319"/>
                    <a:pt x="1111" y="50421"/>
                  </a:cubicBezTo>
                  <a:lnTo>
                    <a:pt x="1112" y="50121"/>
                  </a:lnTo>
                  <a:lnTo>
                    <a:pt x="1243" y="50573"/>
                  </a:lnTo>
                  <a:cubicBezTo>
                    <a:pt x="1320" y="50241"/>
                    <a:pt x="1394" y="49688"/>
                    <a:pt x="1448" y="49510"/>
                  </a:cubicBezTo>
                  <a:cubicBezTo>
                    <a:pt x="1432" y="49368"/>
                    <a:pt x="1415" y="49334"/>
                    <a:pt x="1398" y="49334"/>
                  </a:cubicBezTo>
                  <a:cubicBezTo>
                    <a:pt x="1382" y="49334"/>
                    <a:pt x="1367" y="49366"/>
                    <a:pt x="1353" y="49366"/>
                  </a:cubicBezTo>
                  <a:cubicBezTo>
                    <a:pt x="1337" y="49366"/>
                    <a:pt x="1324" y="49324"/>
                    <a:pt x="1314" y="49143"/>
                  </a:cubicBezTo>
                  <a:lnTo>
                    <a:pt x="1314" y="49143"/>
                  </a:lnTo>
                  <a:cubicBezTo>
                    <a:pt x="1326" y="49179"/>
                    <a:pt x="1337" y="49194"/>
                    <a:pt x="1348" y="49194"/>
                  </a:cubicBezTo>
                  <a:cubicBezTo>
                    <a:pt x="1388" y="49194"/>
                    <a:pt x="1419" y="48962"/>
                    <a:pt x="1418" y="48786"/>
                  </a:cubicBezTo>
                  <a:lnTo>
                    <a:pt x="1418" y="48786"/>
                  </a:lnTo>
                  <a:cubicBezTo>
                    <a:pt x="1405" y="48923"/>
                    <a:pt x="1385" y="48977"/>
                    <a:pt x="1362" y="48977"/>
                  </a:cubicBezTo>
                  <a:cubicBezTo>
                    <a:pt x="1313" y="48977"/>
                    <a:pt x="1252" y="48707"/>
                    <a:pt x="1234" y="48511"/>
                  </a:cubicBezTo>
                  <a:cubicBezTo>
                    <a:pt x="1232" y="48105"/>
                    <a:pt x="1321" y="47773"/>
                    <a:pt x="1355" y="47773"/>
                  </a:cubicBezTo>
                  <a:cubicBezTo>
                    <a:pt x="1358" y="47773"/>
                    <a:pt x="1360" y="47776"/>
                    <a:pt x="1362" y="47781"/>
                  </a:cubicBezTo>
                  <a:lnTo>
                    <a:pt x="1437" y="48121"/>
                  </a:lnTo>
                  <a:cubicBezTo>
                    <a:pt x="1399" y="47914"/>
                    <a:pt x="1496" y="48030"/>
                    <a:pt x="1464" y="47734"/>
                  </a:cubicBezTo>
                  <a:cubicBezTo>
                    <a:pt x="1404" y="47640"/>
                    <a:pt x="1309" y="47435"/>
                    <a:pt x="1231" y="47325"/>
                  </a:cubicBezTo>
                  <a:cubicBezTo>
                    <a:pt x="1204" y="47045"/>
                    <a:pt x="1283" y="46845"/>
                    <a:pt x="1270" y="46746"/>
                  </a:cubicBezTo>
                  <a:lnTo>
                    <a:pt x="1270" y="46746"/>
                  </a:lnTo>
                  <a:lnTo>
                    <a:pt x="1337" y="47192"/>
                  </a:lnTo>
                  <a:cubicBezTo>
                    <a:pt x="1311" y="46605"/>
                    <a:pt x="1506" y="47067"/>
                    <a:pt x="1463" y="46463"/>
                  </a:cubicBezTo>
                  <a:lnTo>
                    <a:pt x="1377" y="46307"/>
                  </a:lnTo>
                  <a:cubicBezTo>
                    <a:pt x="1385" y="46233"/>
                    <a:pt x="1404" y="46183"/>
                    <a:pt x="1424" y="46183"/>
                  </a:cubicBezTo>
                  <a:cubicBezTo>
                    <a:pt x="1430" y="46183"/>
                    <a:pt x="1435" y="46186"/>
                    <a:pt x="1441" y="46193"/>
                  </a:cubicBezTo>
                  <a:cubicBezTo>
                    <a:pt x="1404" y="46062"/>
                    <a:pt x="1410" y="45790"/>
                    <a:pt x="1390" y="45660"/>
                  </a:cubicBezTo>
                  <a:lnTo>
                    <a:pt x="1448" y="45619"/>
                  </a:lnTo>
                  <a:cubicBezTo>
                    <a:pt x="1410" y="45369"/>
                    <a:pt x="1283" y="45053"/>
                    <a:pt x="1395" y="44748"/>
                  </a:cubicBezTo>
                  <a:lnTo>
                    <a:pt x="1395" y="44748"/>
                  </a:lnTo>
                  <a:cubicBezTo>
                    <a:pt x="1259" y="44988"/>
                    <a:pt x="1394" y="45053"/>
                    <a:pt x="1332" y="45483"/>
                  </a:cubicBezTo>
                  <a:cubicBezTo>
                    <a:pt x="1315" y="45526"/>
                    <a:pt x="1302" y="45545"/>
                    <a:pt x="1291" y="45545"/>
                  </a:cubicBezTo>
                  <a:cubicBezTo>
                    <a:pt x="1232" y="45545"/>
                    <a:pt x="1235" y="45042"/>
                    <a:pt x="1222" y="44960"/>
                  </a:cubicBezTo>
                  <a:lnTo>
                    <a:pt x="1222" y="44960"/>
                  </a:lnTo>
                  <a:cubicBezTo>
                    <a:pt x="1225" y="44961"/>
                    <a:pt x="1227" y="44961"/>
                    <a:pt x="1230" y="44961"/>
                  </a:cubicBezTo>
                  <a:cubicBezTo>
                    <a:pt x="1363" y="44961"/>
                    <a:pt x="1236" y="44306"/>
                    <a:pt x="1237" y="44008"/>
                  </a:cubicBezTo>
                  <a:cubicBezTo>
                    <a:pt x="1289" y="43832"/>
                    <a:pt x="1314" y="43677"/>
                    <a:pt x="1345" y="43569"/>
                  </a:cubicBezTo>
                  <a:lnTo>
                    <a:pt x="1248" y="43450"/>
                  </a:lnTo>
                  <a:cubicBezTo>
                    <a:pt x="1436" y="43337"/>
                    <a:pt x="1205" y="42845"/>
                    <a:pt x="1263" y="42499"/>
                  </a:cubicBezTo>
                  <a:lnTo>
                    <a:pt x="1263" y="42499"/>
                  </a:lnTo>
                  <a:cubicBezTo>
                    <a:pt x="1288" y="42575"/>
                    <a:pt x="1316" y="42613"/>
                    <a:pt x="1342" y="42613"/>
                  </a:cubicBezTo>
                  <a:cubicBezTo>
                    <a:pt x="1377" y="42613"/>
                    <a:pt x="1408" y="42546"/>
                    <a:pt x="1423" y="42408"/>
                  </a:cubicBezTo>
                  <a:lnTo>
                    <a:pt x="1423" y="42408"/>
                  </a:lnTo>
                  <a:cubicBezTo>
                    <a:pt x="1400" y="42461"/>
                    <a:pt x="1380" y="42483"/>
                    <a:pt x="1363" y="42483"/>
                  </a:cubicBezTo>
                  <a:cubicBezTo>
                    <a:pt x="1276" y="42483"/>
                    <a:pt x="1239" y="41966"/>
                    <a:pt x="1168" y="41966"/>
                  </a:cubicBezTo>
                  <a:cubicBezTo>
                    <a:pt x="1163" y="41966"/>
                    <a:pt x="1158" y="41968"/>
                    <a:pt x="1153" y="41974"/>
                  </a:cubicBezTo>
                  <a:cubicBezTo>
                    <a:pt x="1168" y="41789"/>
                    <a:pt x="1190" y="41728"/>
                    <a:pt x="1216" y="41728"/>
                  </a:cubicBezTo>
                  <a:cubicBezTo>
                    <a:pt x="1267" y="41728"/>
                    <a:pt x="1335" y="41964"/>
                    <a:pt x="1397" y="41964"/>
                  </a:cubicBezTo>
                  <a:cubicBezTo>
                    <a:pt x="1408" y="41964"/>
                    <a:pt x="1420" y="41955"/>
                    <a:pt x="1431" y="41935"/>
                  </a:cubicBezTo>
                  <a:cubicBezTo>
                    <a:pt x="1322" y="41629"/>
                    <a:pt x="1501" y="41248"/>
                    <a:pt x="1361" y="41046"/>
                  </a:cubicBezTo>
                  <a:lnTo>
                    <a:pt x="1361" y="41046"/>
                  </a:lnTo>
                  <a:cubicBezTo>
                    <a:pt x="1349" y="41177"/>
                    <a:pt x="1336" y="41225"/>
                    <a:pt x="1322" y="41225"/>
                  </a:cubicBezTo>
                  <a:cubicBezTo>
                    <a:pt x="1289" y="41225"/>
                    <a:pt x="1253" y="40949"/>
                    <a:pt x="1210" y="40883"/>
                  </a:cubicBezTo>
                  <a:cubicBezTo>
                    <a:pt x="1214" y="40695"/>
                    <a:pt x="1222" y="40643"/>
                    <a:pt x="1233" y="40643"/>
                  </a:cubicBezTo>
                  <a:cubicBezTo>
                    <a:pt x="1246" y="40643"/>
                    <a:pt x="1264" y="40716"/>
                    <a:pt x="1283" y="40716"/>
                  </a:cubicBezTo>
                  <a:cubicBezTo>
                    <a:pt x="1296" y="40716"/>
                    <a:pt x="1309" y="40685"/>
                    <a:pt x="1322" y="40580"/>
                  </a:cubicBezTo>
                  <a:cubicBezTo>
                    <a:pt x="1309" y="40423"/>
                    <a:pt x="1256" y="40234"/>
                    <a:pt x="1211" y="40234"/>
                  </a:cubicBezTo>
                  <a:cubicBezTo>
                    <a:pt x="1188" y="40234"/>
                    <a:pt x="1167" y="40281"/>
                    <a:pt x="1154" y="40402"/>
                  </a:cubicBezTo>
                  <a:cubicBezTo>
                    <a:pt x="1185" y="40076"/>
                    <a:pt x="1049" y="39706"/>
                    <a:pt x="1135" y="39339"/>
                  </a:cubicBezTo>
                  <a:cubicBezTo>
                    <a:pt x="1143" y="39327"/>
                    <a:pt x="1149" y="39321"/>
                    <a:pt x="1155" y="39321"/>
                  </a:cubicBezTo>
                  <a:cubicBezTo>
                    <a:pt x="1209" y="39321"/>
                    <a:pt x="1189" y="39847"/>
                    <a:pt x="1222" y="39847"/>
                  </a:cubicBezTo>
                  <a:cubicBezTo>
                    <a:pt x="1226" y="39847"/>
                    <a:pt x="1232" y="39836"/>
                    <a:pt x="1239" y="39812"/>
                  </a:cubicBezTo>
                  <a:cubicBezTo>
                    <a:pt x="1247" y="39034"/>
                    <a:pt x="1022" y="39422"/>
                    <a:pt x="993" y="38699"/>
                  </a:cubicBezTo>
                  <a:cubicBezTo>
                    <a:pt x="979" y="38791"/>
                    <a:pt x="955" y="38829"/>
                    <a:pt x="928" y="38829"/>
                  </a:cubicBezTo>
                  <a:cubicBezTo>
                    <a:pt x="863" y="38829"/>
                    <a:pt x="774" y="38608"/>
                    <a:pt x="737" y="38363"/>
                  </a:cubicBezTo>
                  <a:cubicBezTo>
                    <a:pt x="747" y="38148"/>
                    <a:pt x="756" y="38073"/>
                    <a:pt x="765" y="38073"/>
                  </a:cubicBezTo>
                  <a:cubicBezTo>
                    <a:pt x="786" y="38073"/>
                    <a:pt x="810" y="38459"/>
                    <a:pt x="865" y="38459"/>
                  </a:cubicBezTo>
                  <a:cubicBezTo>
                    <a:pt x="876" y="38459"/>
                    <a:pt x="888" y="38443"/>
                    <a:pt x="902" y="38406"/>
                  </a:cubicBezTo>
                  <a:lnTo>
                    <a:pt x="886" y="38087"/>
                  </a:lnTo>
                  <a:cubicBezTo>
                    <a:pt x="907" y="38024"/>
                    <a:pt x="928" y="37998"/>
                    <a:pt x="948" y="37998"/>
                  </a:cubicBezTo>
                  <a:cubicBezTo>
                    <a:pt x="1049" y="37998"/>
                    <a:pt x="1127" y="38689"/>
                    <a:pt x="1213" y="38689"/>
                  </a:cubicBezTo>
                  <a:cubicBezTo>
                    <a:pt x="1229" y="38689"/>
                    <a:pt x="1246" y="38665"/>
                    <a:pt x="1263" y="38608"/>
                  </a:cubicBezTo>
                  <a:lnTo>
                    <a:pt x="1211" y="38260"/>
                  </a:lnTo>
                  <a:lnTo>
                    <a:pt x="1211" y="38260"/>
                  </a:lnTo>
                  <a:cubicBezTo>
                    <a:pt x="1239" y="38311"/>
                    <a:pt x="1282" y="38374"/>
                    <a:pt x="1320" y="38374"/>
                  </a:cubicBezTo>
                  <a:cubicBezTo>
                    <a:pt x="1341" y="38374"/>
                    <a:pt x="1360" y="38356"/>
                    <a:pt x="1375" y="38306"/>
                  </a:cubicBezTo>
                  <a:cubicBezTo>
                    <a:pt x="1268" y="38217"/>
                    <a:pt x="1349" y="37496"/>
                    <a:pt x="1323" y="37433"/>
                  </a:cubicBezTo>
                  <a:cubicBezTo>
                    <a:pt x="1315" y="37427"/>
                    <a:pt x="1309" y="37424"/>
                    <a:pt x="1303" y="37424"/>
                  </a:cubicBezTo>
                  <a:cubicBezTo>
                    <a:pt x="1258" y="37424"/>
                    <a:pt x="1329" y="37664"/>
                    <a:pt x="1292" y="37664"/>
                  </a:cubicBezTo>
                  <a:cubicBezTo>
                    <a:pt x="1288" y="37664"/>
                    <a:pt x="1284" y="37662"/>
                    <a:pt x="1279" y="37658"/>
                  </a:cubicBezTo>
                  <a:cubicBezTo>
                    <a:pt x="1255" y="37289"/>
                    <a:pt x="1105" y="37126"/>
                    <a:pt x="1161" y="36558"/>
                  </a:cubicBezTo>
                  <a:lnTo>
                    <a:pt x="1161" y="36558"/>
                  </a:lnTo>
                  <a:cubicBezTo>
                    <a:pt x="1178" y="36645"/>
                    <a:pt x="1196" y="36674"/>
                    <a:pt x="1213" y="36674"/>
                  </a:cubicBezTo>
                  <a:cubicBezTo>
                    <a:pt x="1248" y="36674"/>
                    <a:pt x="1283" y="36543"/>
                    <a:pt x="1314" y="36543"/>
                  </a:cubicBezTo>
                  <a:cubicBezTo>
                    <a:pt x="1322" y="36543"/>
                    <a:pt x="1329" y="36550"/>
                    <a:pt x="1336" y="36567"/>
                  </a:cubicBezTo>
                  <a:cubicBezTo>
                    <a:pt x="1373" y="36291"/>
                    <a:pt x="1228" y="36481"/>
                    <a:pt x="1279" y="36085"/>
                  </a:cubicBezTo>
                  <a:lnTo>
                    <a:pt x="1279" y="36085"/>
                  </a:lnTo>
                  <a:lnTo>
                    <a:pt x="1333" y="36129"/>
                  </a:lnTo>
                  <a:cubicBezTo>
                    <a:pt x="1349" y="34653"/>
                    <a:pt x="1340" y="32811"/>
                    <a:pt x="1118" y="31541"/>
                  </a:cubicBezTo>
                  <a:cubicBezTo>
                    <a:pt x="1208" y="31308"/>
                    <a:pt x="1217" y="30832"/>
                    <a:pt x="1279" y="30095"/>
                  </a:cubicBezTo>
                  <a:lnTo>
                    <a:pt x="1279" y="30095"/>
                  </a:lnTo>
                  <a:cubicBezTo>
                    <a:pt x="1270" y="30197"/>
                    <a:pt x="1257" y="30237"/>
                    <a:pt x="1244" y="30237"/>
                  </a:cubicBezTo>
                  <a:cubicBezTo>
                    <a:pt x="1215" y="30237"/>
                    <a:pt x="1183" y="30051"/>
                    <a:pt x="1175" y="29925"/>
                  </a:cubicBezTo>
                  <a:lnTo>
                    <a:pt x="1279" y="29571"/>
                  </a:lnTo>
                  <a:cubicBezTo>
                    <a:pt x="1341" y="29140"/>
                    <a:pt x="1241" y="28578"/>
                    <a:pt x="1183" y="28180"/>
                  </a:cubicBezTo>
                  <a:cubicBezTo>
                    <a:pt x="1203" y="28110"/>
                    <a:pt x="1231" y="28088"/>
                    <a:pt x="1260" y="28068"/>
                  </a:cubicBezTo>
                  <a:cubicBezTo>
                    <a:pt x="1329" y="27686"/>
                    <a:pt x="1200" y="27670"/>
                    <a:pt x="1178" y="27523"/>
                  </a:cubicBezTo>
                  <a:lnTo>
                    <a:pt x="1251" y="27273"/>
                  </a:lnTo>
                  <a:lnTo>
                    <a:pt x="1180" y="27218"/>
                  </a:lnTo>
                  <a:cubicBezTo>
                    <a:pt x="1139" y="26852"/>
                    <a:pt x="1154" y="26372"/>
                    <a:pt x="1257" y="26372"/>
                  </a:cubicBezTo>
                  <a:cubicBezTo>
                    <a:pt x="1262" y="26372"/>
                    <a:pt x="1268" y="26373"/>
                    <a:pt x="1273" y="26376"/>
                  </a:cubicBezTo>
                  <a:cubicBezTo>
                    <a:pt x="1259" y="26276"/>
                    <a:pt x="1244" y="26177"/>
                    <a:pt x="1226" y="26177"/>
                  </a:cubicBezTo>
                  <a:cubicBezTo>
                    <a:pt x="1218" y="26177"/>
                    <a:pt x="1209" y="26197"/>
                    <a:pt x="1199" y="26245"/>
                  </a:cubicBezTo>
                  <a:cubicBezTo>
                    <a:pt x="1264" y="25846"/>
                    <a:pt x="1263" y="24824"/>
                    <a:pt x="1224" y="24146"/>
                  </a:cubicBezTo>
                  <a:lnTo>
                    <a:pt x="1224" y="24146"/>
                  </a:lnTo>
                  <a:cubicBezTo>
                    <a:pt x="1193" y="24473"/>
                    <a:pt x="1158" y="24445"/>
                    <a:pt x="1084" y="24473"/>
                  </a:cubicBezTo>
                  <a:cubicBezTo>
                    <a:pt x="958" y="24372"/>
                    <a:pt x="1108" y="24318"/>
                    <a:pt x="1034" y="24040"/>
                  </a:cubicBezTo>
                  <a:cubicBezTo>
                    <a:pt x="1064" y="24036"/>
                    <a:pt x="1096" y="23901"/>
                    <a:pt x="1123" y="23901"/>
                  </a:cubicBezTo>
                  <a:cubicBezTo>
                    <a:pt x="1138" y="23901"/>
                    <a:pt x="1151" y="23939"/>
                    <a:pt x="1163" y="24056"/>
                  </a:cubicBezTo>
                  <a:cubicBezTo>
                    <a:pt x="1323" y="23135"/>
                    <a:pt x="1194" y="21851"/>
                    <a:pt x="1227" y="20695"/>
                  </a:cubicBezTo>
                  <a:cubicBezTo>
                    <a:pt x="1207" y="20461"/>
                    <a:pt x="1187" y="20534"/>
                    <a:pt x="1154" y="20420"/>
                  </a:cubicBezTo>
                  <a:cubicBezTo>
                    <a:pt x="1280" y="19690"/>
                    <a:pt x="1147" y="18796"/>
                    <a:pt x="1202" y="18009"/>
                  </a:cubicBezTo>
                  <a:lnTo>
                    <a:pt x="1202" y="18009"/>
                  </a:lnTo>
                  <a:cubicBezTo>
                    <a:pt x="1191" y="18048"/>
                    <a:pt x="1175" y="18066"/>
                    <a:pt x="1157" y="18066"/>
                  </a:cubicBezTo>
                  <a:cubicBezTo>
                    <a:pt x="1093" y="18066"/>
                    <a:pt x="1002" y="17840"/>
                    <a:pt x="1000" y="17499"/>
                  </a:cubicBezTo>
                  <a:cubicBezTo>
                    <a:pt x="896" y="17021"/>
                    <a:pt x="1144" y="17307"/>
                    <a:pt x="1206" y="16875"/>
                  </a:cubicBezTo>
                  <a:cubicBezTo>
                    <a:pt x="1158" y="16662"/>
                    <a:pt x="1145" y="16258"/>
                    <a:pt x="1152" y="16088"/>
                  </a:cubicBezTo>
                  <a:lnTo>
                    <a:pt x="1152" y="16088"/>
                  </a:lnTo>
                  <a:lnTo>
                    <a:pt x="1169" y="16101"/>
                  </a:lnTo>
                  <a:cubicBezTo>
                    <a:pt x="1114" y="15839"/>
                    <a:pt x="1082" y="15423"/>
                    <a:pt x="1131" y="15110"/>
                  </a:cubicBezTo>
                  <a:lnTo>
                    <a:pt x="1131" y="15110"/>
                  </a:lnTo>
                  <a:lnTo>
                    <a:pt x="1137" y="15159"/>
                  </a:lnTo>
                  <a:cubicBezTo>
                    <a:pt x="1147" y="14903"/>
                    <a:pt x="1211" y="14607"/>
                    <a:pt x="1203" y="14339"/>
                  </a:cubicBezTo>
                  <a:cubicBezTo>
                    <a:pt x="1108" y="14218"/>
                    <a:pt x="1166" y="13565"/>
                    <a:pt x="1081" y="13407"/>
                  </a:cubicBezTo>
                  <a:cubicBezTo>
                    <a:pt x="1085" y="13394"/>
                    <a:pt x="1088" y="13393"/>
                    <a:pt x="1092" y="13393"/>
                  </a:cubicBezTo>
                  <a:cubicBezTo>
                    <a:pt x="1093" y="13393"/>
                    <a:pt x="1093" y="13393"/>
                    <a:pt x="1094" y="13393"/>
                  </a:cubicBezTo>
                  <a:cubicBezTo>
                    <a:pt x="1100" y="13393"/>
                    <a:pt x="1107" y="13392"/>
                    <a:pt x="1119" y="13352"/>
                  </a:cubicBezTo>
                  <a:lnTo>
                    <a:pt x="1038" y="13329"/>
                  </a:lnTo>
                  <a:lnTo>
                    <a:pt x="1084" y="12798"/>
                  </a:lnTo>
                  <a:cubicBezTo>
                    <a:pt x="1116" y="12913"/>
                    <a:pt x="1153" y="12941"/>
                    <a:pt x="1174" y="13090"/>
                  </a:cubicBezTo>
                  <a:cubicBezTo>
                    <a:pt x="1231" y="12523"/>
                    <a:pt x="1098" y="12899"/>
                    <a:pt x="1053" y="12599"/>
                  </a:cubicBezTo>
                  <a:cubicBezTo>
                    <a:pt x="995" y="12202"/>
                    <a:pt x="1076" y="12225"/>
                    <a:pt x="1111" y="12033"/>
                  </a:cubicBezTo>
                  <a:lnTo>
                    <a:pt x="1111" y="12033"/>
                  </a:lnTo>
                  <a:cubicBezTo>
                    <a:pt x="1152" y="12197"/>
                    <a:pt x="1091" y="12324"/>
                    <a:pt x="1107" y="12423"/>
                  </a:cubicBezTo>
                  <a:cubicBezTo>
                    <a:pt x="1119" y="12467"/>
                    <a:pt x="1128" y="12485"/>
                    <a:pt x="1134" y="12485"/>
                  </a:cubicBezTo>
                  <a:cubicBezTo>
                    <a:pt x="1160" y="12485"/>
                    <a:pt x="1142" y="12182"/>
                    <a:pt x="1180" y="12175"/>
                  </a:cubicBezTo>
                  <a:cubicBezTo>
                    <a:pt x="1183" y="12090"/>
                    <a:pt x="1083" y="12054"/>
                    <a:pt x="1102" y="11764"/>
                  </a:cubicBezTo>
                  <a:cubicBezTo>
                    <a:pt x="1111" y="11525"/>
                    <a:pt x="1088" y="10986"/>
                    <a:pt x="1161" y="10986"/>
                  </a:cubicBezTo>
                  <a:cubicBezTo>
                    <a:pt x="1166" y="10986"/>
                    <a:pt x="1170" y="10988"/>
                    <a:pt x="1175" y="10992"/>
                  </a:cubicBezTo>
                  <a:cubicBezTo>
                    <a:pt x="1128" y="10776"/>
                    <a:pt x="1137" y="10523"/>
                    <a:pt x="1096" y="10360"/>
                  </a:cubicBezTo>
                  <a:cubicBezTo>
                    <a:pt x="1081" y="10566"/>
                    <a:pt x="1058" y="10940"/>
                    <a:pt x="1001" y="10984"/>
                  </a:cubicBezTo>
                  <a:cubicBezTo>
                    <a:pt x="989" y="10798"/>
                    <a:pt x="965" y="10431"/>
                    <a:pt x="1004" y="10372"/>
                  </a:cubicBezTo>
                  <a:lnTo>
                    <a:pt x="1023" y="10496"/>
                  </a:lnTo>
                  <a:cubicBezTo>
                    <a:pt x="1010" y="10357"/>
                    <a:pt x="1020" y="10031"/>
                    <a:pt x="986" y="10031"/>
                  </a:cubicBezTo>
                  <a:cubicBezTo>
                    <a:pt x="979" y="10031"/>
                    <a:pt x="968" y="10048"/>
                    <a:pt x="955" y="10091"/>
                  </a:cubicBezTo>
                  <a:lnTo>
                    <a:pt x="1064" y="9724"/>
                  </a:lnTo>
                  <a:cubicBezTo>
                    <a:pt x="996" y="9580"/>
                    <a:pt x="1000" y="9189"/>
                    <a:pt x="983" y="8871"/>
                  </a:cubicBezTo>
                  <a:cubicBezTo>
                    <a:pt x="986" y="8871"/>
                    <a:pt x="989" y="8870"/>
                    <a:pt x="991" y="8870"/>
                  </a:cubicBezTo>
                  <a:cubicBezTo>
                    <a:pt x="1031" y="8870"/>
                    <a:pt x="1072" y="8914"/>
                    <a:pt x="1107" y="8914"/>
                  </a:cubicBezTo>
                  <a:cubicBezTo>
                    <a:pt x="1152" y="8914"/>
                    <a:pt x="1187" y="8843"/>
                    <a:pt x="1199" y="8519"/>
                  </a:cubicBezTo>
                  <a:lnTo>
                    <a:pt x="1107" y="8007"/>
                  </a:lnTo>
                  <a:cubicBezTo>
                    <a:pt x="1100" y="7785"/>
                    <a:pt x="1112" y="7698"/>
                    <a:pt x="1147" y="7698"/>
                  </a:cubicBezTo>
                  <a:cubicBezTo>
                    <a:pt x="1154" y="7698"/>
                    <a:pt x="1163" y="7702"/>
                    <a:pt x="1172" y="7709"/>
                  </a:cubicBezTo>
                  <a:cubicBezTo>
                    <a:pt x="1224" y="6788"/>
                    <a:pt x="921" y="6766"/>
                    <a:pt x="1001" y="6041"/>
                  </a:cubicBezTo>
                  <a:lnTo>
                    <a:pt x="1001" y="6041"/>
                  </a:lnTo>
                  <a:cubicBezTo>
                    <a:pt x="1035" y="6139"/>
                    <a:pt x="1060" y="6180"/>
                    <a:pt x="1078" y="6180"/>
                  </a:cubicBezTo>
                  <a:cubicBezTo>
                    <a:pt x="1118" y="6180"/>
                    <a:pt x="1129" y="5990"/>
                    <a:pt x="1150" y="5768"/>
                  </a:cubicBezTo>
                  <a:cubicBezTo>
                    <a:pt x="1131" y="5754"/>
                    <a:pt x="1096" y="5724"/>
                    <a:pt x="1091" y="5590"/>
                  </a:cubicBezTo>
                  <a:lnTo>
                    <a:pt x="1091" y="5590"/>
                  </a:lnTo>
                  <a:cubicBezTo>
                    <a:pt x="1042" y="5683"/>
                    <a:pt x="1167" y="5780"/>
                    <a:pt x="1093" y="6030"/>
                  </a:cubicBezTo>
                  <a:cubicBezTo>
                    <a:pt x="1087" y="6037"/>
                    <a:pt x="1082" y="6040"/>
                    <a:pt x="1077" y="6040"/>
                  </a:cubicBezTo>
                  <a:cubicBezTo>
                    <a:pt x="1030" y="6040"/>
                    <a:pt x="1047" y="5718"/>
                    <a:pt x="1026" y="5582"/>
                  </a:cubicBezTo>
                  <a:cubicBezTo>
                    <a:pt x="1262" y="4939"/>
                    <a:pt x="1084" y="3441"/>
                    <a:pt x="1195" y="2394"/>
                  </a:cubicBezTo>
                  <a:lnTo>
                    <a:pt x="1195" y="2394"/>
                  </a:lnTo>
                  <a:cubicBezTo>
                    <a:pt x="1187" y="2398"/>
                    <a:pt x="1180" y="2400"/>
                    <a:pt x="1173" y="2400"/>
                  </a:cubicBezTo>
                  <a:cubicBezTo>
                    <a:pt x="1075" y="2400"/>
                    <a:pt x="1155" y="1913"/>
                    <a:pt x="1109" y="1714"/>
                  </a:cubicBezTo>
                  <a:lnTo>
                    <a:pt x="1109" y="1714"/>
                  </a:lnTo>
                  <a:cubicBezTo>
                    <a:pt x="1115" y="1717"/>
                    <a:pt x="1121" y="1718"/>
                    <a:pt x="1126" y="1718"/>
                  </a:cubicBezTo>
                  <a:cubicBezTo>
                    <a:pt x="1230" y="1718"/>
                    <a:pt x="1088" y="1112"/>
                    <a:pt x="1167" y="840"/>
                  </a:cubicBezTo>
                  <a:lnTo>
                    <a:pt x="1167" y="840"/>
                  </a:lnTo>
                  <a:lnTo>
                    <a:pt x="1034" y="998"/>
                  </a:lnTo>
                  <a:cubicBezTo>
                    <a:pt x="1083" y="588"/>
                    <a:pt x="985" y="276"/>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10800000">
              <a:off x="2292442" y="-42325"/>
              <a:ext cx="62974" cy="2150134"/>
            </a:xfrm>
            <a:custGeom>
              <a:avLst/>
              <a:gdLst/>
              <a:ahLst/>
              <a:cxnLst/>
              <a:rect l="l" t="t" r="r" b="b"/>
              <a:pathLst>
                <a:path w="1507" h="51454" extrusionOk="0">
                  <a:moveTo>
                    <a:pt x="162" y="1"/>
                  </a:moveTo>
                  <a:cubicBezTo>
                    <a:pt x="143" y="600"/>
                    <a:pt x="99" y="1174"/>
                    <a:pt x="158" y="1562"/>
                  </a:cubicBezTo>
                  <a:cubicBezTo>
                    <a:pt x="150" y="1545"/>
                    <a:pt x="143" y="1538"/>
                    <a:pt x="137" y="1538"/>
                  </a:cubicBezTo>
                  <a:cubicBezTo>
                    <a:pt x="91" y="1538"/>
                    <a:pt x="102" y="1980"/>
                    <a:pt x="71" y="2150"/>
                  </a:cubicBezTo>
                  <a:cubicBezTo>
                    <a:pt x="279" y="2796"/>
                    <a:pt x="0" y="3886"/>
                    <a:pt x="138" y="4694"/>
                  </a:cubicBezTo>
                  <a:lnTo>
                    <a:pt x="102" y="4668"/>
                  </a:lnTo>
                  <a:lnTo>
                    <a:pt x="102" y="4668"/>
                  </a:lnTo>
                  <a:cubicBezTo>
                    <a:pt x="117" y="7084"/>
                    <a:pt x="70" y="9716"/>
                    <a:pt x="164" y="12237"/>
                  </a:cubicBezTo>
                  <a:cubicBezTo>
                    <a:pt x="188" y="13656"/>
                    <a:pt x="2" y="15255"/>
                    <a:pt x="94" y="16816"/>
                  </a:cubicBezTo>
                  <a:cubicBezTo>
                    <a:pt x="122" y="17101"/>
                    <a:pt x="167" y="16874"/>
                    <a:pt x="185" y="17106"/>
                  </a:cubicBezTo>
                  <a:cubicBezTo>
                    <a:pt x="183" y="17246"/>
                    <a:pt x="175" y="17285"/>
                    <a:pt x="163" y="17285"/>
                  </a:cubicBezTo>
                  <a:cubicBezTo>
                    <a:pt x="148" y="17285"/>
                    <a:pt x="129" y="17218"/>
                    <a:pt x="113" y="17218"/>
                  </a:cubicBezTo>
                  <a:cubicBezTo>
                    <a:pt x="107" y="17218"/>
                    <a:pt x="101" y="17228"/>
                    <a:pt x="97" y="17255"/>
                  </a:cubicBezTo>
                  <a:cubicBezTo>
                    <a:pt x="180" y="18023"/>
                    <a:pt x="80" y="19036"/>
                    <a:pt x="83" y="19999"/>
                  </a:cubicBezTo>
                  <a:cubicBezTo>
                    <a:pt x="111" y="20097"/>
                    <a:pt x="122" y="20309"/>
                    <a:pt x="155" y="20309"/>
                  </a:cubicBezTo>
                  <a:cubicBezTo>
                    <a:pt x="161" y="20309"/>
                    <a:pt x="167" y="20304"/>
                    <a:pt x="174" y="20291"/>
                  </a:cubicBezTo>
                  <a:lnTo>
                    <a:pt x="174" y="20291"/>
                  </a:lnTo>
                  <a:cubicBezTo>
                    <a:pt x="34" y="21359"/>
                    <a:pt x="222" y="22821"/>
                    <a:pt x="118" y="23919"/>
                  </a:cubicBezTo>
                  <a:cubicBezTo>
                    <a:pt x="146" y="23861"/>
                    <a:pt x="167" y="23835"/>
                    <a:pt x="184" y="23835"/>
                  </a:cubicBezTo>
                  <a:cubicBezTo>
                    <a:pt x="276" y="23835"/>
                    <a:pt x="222" y="24623"/>
                    <a:pt x="257" y="24948"/>
                  </a:cubicBezTo>
                  <a:cubicBezTo>
                    <a:pt x="251" y="25097"/>
                    <a:pt x="227" y="25156"/>
                    <a:pt x="201" y="25156"/>
                  </a:cubicBezTo>
                  <a:cubicBezTo>
                    <a:pt x="190" y="25156"/>
                    <a:pt x="179" y="25144"/>
                    <a:pt x="169" y="25124"/>
                  </a:cubicBezTo>
                  <a:lnTo>
                    <a:pt x="169" y="25124"/>
                  </a:lnTo>
                  <a:cubicBezTo>
                    <a:pt x="190" y="25944"/>
                    <a:pt x="196" y="26371"/>
                    <a:pt x="145" y="27350"/>
                  </a:cubicBezTo>
                  <a:cubicBezTo>
                    <a:pt x="165" y="27802"/>
                    <a:pt x="261" y="27924"/>
                    <a:pt x="234" y="28469"/>
                  </a:cubicBezTo>
                  <a:cubicBezTo>
                    <a:pt x="110" y="28808"/>
                    <a:pt x="228" y="29605"/>
                    <a:pt x="183" y="30137"/>
                  </a:cubicBezTo>
                  <a:cubicBezTo>
                    <a:pt x="192" y="30126"/>
                    <a:pt x="202" y="30120"/>
                    <a:pt x="210" y="30120"/>
                  </a:cubicBezTo>
                  <a:cubicBezTo>
                    <a:pt x="303" y="30120"/>
                    <a:pt x="371" y="30728"/>
                    <a:pt x="329" y="31213"/>
                  </a:cubicBezTo>
                  <a:lnTo>
                    <a:pt x="179" y="31050"/>
                  </a:lnTo>
                  <a:lnTo>
                    <a:pt x="179" y="31050"/>
                  </a:lnTo>
                  <a:cubicBezTo>
                    <a:pt x="276" y="32746"/>
                    <a:pt x="105" y="35188"/>
                    <a:pt x="292" y="37174"/>
                  </a:cubicBezTo>
                  <a:lnTo>
                    <a:pt x="204" y="37322"/>
                  </a:lnTo>
                  <a:cubicBezTo>
                    <a:pt x="307" y="39371"/>
                    <a:pt x="199" y="41384"/>
                    <a:pt x="368" y="43356"/>
                  </a:cubicBezTo>
                  <a:cubicBezTo>
                    <a:pt x="321" y="43888"/>
                    <a:pt x="291" y="44738"/>
                    <a:pt x="291" y="45261"/>
                  </a:cubicBezTo>
                  <a:cubicBezTo>
                    <a:pt x="367" y="45980"/>
                    <a:pt x="358" y="46234"/>
                    <a:pt x="479" y="46724"/>
                  </a:cubicBezTo>
                  <a:cubicBezTo>
                    <a:pt x="486" y="46992"/>
                    <a:pt x="416" y="47156"/>
                    <a:pt x="387" y="47259"/>
                  </a:cubicBezTo>
                  <a:cubicBezTo>
                    <a:pt x="363" y="48161"/>
                    <a:pt x="240" y="49025"/>
                    <a:pt x="379" y="49749"/>
                  </a:cubicBezTo>
                  <a:lnTo>
                    <a:pt x="305" y="49777"/>
                  </a:lnTo>
                  <a:cubicBezTo>
                    <a:pt x="356" y="50248"/>
                    <a:pt x="413" y="50860"/>
                    <a:pt x="421" y="51454"/>
                  </a:cubicBezTo>
                  <a:lnTo>
                    <a:pt x="1265" y="51454"/>
                  </a:lnTo>
                  <a:cubicBezTo>
                    <a:pt x="1195" y="51261"/>
                    <a:pt x="1139" y="50890"/>
                    <a:pt x="1061" y="50890"/>
                  </a:cubicBezTo>
                  <a:cubicBezTo>
                    <a:pt x="1034" y="50890"/>
                    <a:pt x="1003" y="50936"/>
                    <a:pt x="969" y="51052"/>
                  </a:cubicBezTo>
                  <a:cubicBezTo>
                    <a:pt x="940" y="50854"/>
                    <a:pt x="901" y="50605"/>
                    <a:pt x="920" y="50400"/>
                  </a:cubicBezTo>
                  <a:lnTo>
                    <a:pt x="920" y="50400"/>
                  </a:lnTo>
                  <a:cubicBezTo>
                    <a:pt x="938" y="50436"/>
                    <a:pt x="953" y="50450"/>
                    <a:pt x="965" y="50450"/>
                  </a:cubicBezTo>
                  <a:cubicBezTo>
                    <a:pt x="1007" y="50450"/>
                    <a:pt x="1019" y="50284"/>
                    <a:pt x="1050" y="50284"/>
                  </a:cubicBezTo>
                  <a:cubicBezTo>
                    <a:pt x="1065" y="50284"/>
                    <a:pt x="1084" y="50319"/>
                    <a:pt x="1111" y="50421"/>
                  </a:cubicBezTo>
                  <a:lnTo>
                    <a:pt x="1112" y="50121"/>
                  </a:lnTo>
                  <a:lnTo>
                    <a:pt x="1244" y="50573"/>
                  </a:lnTo>
                  <a:cubicBezTo>
                    <a:pt x="1320" y="50241"/>
                    <a:pt x="1395" y="49688"/>
                    <a:pt x="1447" y="49510"/>
                  </a:cubicBezTo>
                  <a:cubicBezTo>
                    <a:pt x="1431" y="49368"/>
                    <a:pt x="1414" y="49334"/>
                    <a:pt x="1398" y="49334"/>
                  </a:cubicBezTo>
                  <a:cubicBezTo>
                    <a:pt x="1382" y="49334"/>
                    <a:pt x="1366" y="49366"/>
                    <a:pt x="1353" y="49366"/>
                  </a:cubicBezTo>
                  <a:cubicBezTo>
                    <a:pt x="1337" y="49366"/>
                    <a:pt x="1323" y="49324"/>
                    <a:pt x="1313" y="49143"/>
                  </a:cubicBezTo>
                  <a:lnTo>
                    <a:pt x="1313" y="49143"/>
                  </a:lnTo>
                  <a:cubicBezTo>
                    <a:pt x="1325" y="49179"/>
                    <a:pt x="1337" y="49194"/>
                    <a:pt x="1347" y="49194"/>
                  </a:cubicBezTo>
                  <a:cubicBezTo>
                    <a:pt x="1389" y="49194"/>
                    <a:pt x="1419" y="48962"/>
                    <a:pt x="1418" y="48786"/>
                  </a:cubicBezTo>
                  <a:lnTo>
                    <a:pt x="1418" y="48786"/>
                  </a:lnTo>
                  <a:cubicBezTo>
                    <a:pt x="1405" y="48923"/>
                    <a:pt x="1385" y="48977"/>
                    <a:pt x="1363" y="48977"/>
                  </a:cubicBezTo>
                  <a:cubicBezTo>
                    <a:pt x="1313" y="48977"/>
                    <a:pt x="1253" y="48707"/>
                    <a:pt x="1234" y="48511"/>
                  </a:cubicBezTo>
                  <a:cubicBezTo>
                    <a:pt x="1231" y="48105"/>
                    <a:pt x="1320" y="47773"/>
                    <a:pt x="1354" y="47773"/>
                  </a:cubicBezTo>
                  <a:cubicBezTo>
                    <a:pt x="1357" y="47773"/>
                    <a:pt x="1360" y="47776"/>
                    <a:pt x="1362" y="47781"/>
                  </a:cubicBezTo>
                  <a:lnTo>
                    <a:pt x="1438" y="48121"/>
                  </a:lnTo>
                  <a:cubicBezTo>
                    <a:pt x="1400" y="47914"/>
                    <a:pt x="1495" y="48030"/>
                    <a:pt x="1464" y="47734"/>
                  </a:cubicBezTo>
                  <a:cubicBezTo>
                    <a:pt x="1403" y="47640"/>
                    <a:pt x="1309" y="47435"/>
                    <a:pt x="1230" y="47325"/>
                  </a:cubicBezTo>
                  <a:cubicBezTo>
                    <a:pt x="1203" y="47045"/>
                    <a:pt x="1284" y="46845"/>
                    <a:pt x="1269" y="46746"/>
                  </a:cubicBezTo>
                  <a:lnTo>
                    <a:pt x="1269" y="46746"/>
                  </a:lnTo>
                  <a:lnTo>
                    <a:pt x="1336" y="47192"/>
                  </a:lnTo>
                  <a:cubicBezTo>
                    <a:pt x="1311" y="46605"/>
                    <a:pt x="1507" y="47067"/>
                    <a:pt x="1463" y="46463"/>
                  </a:cubicBezTo>
                  <a:lnTo>
                    <a:pt x="1377" y="46307"/>
                  </a:lnTo>
                  <a:cubicBezTo>
                    <a:pt x="1385" y="46233"/>
                    <a:pt x="1404" y="46183"/>
                    <a:pt x="1425" y="46183"/>
                  </a:cubicBezTo>
                  <a:cubicBezTo>
                    <a:pt x="1430" y="46183"/>
                    <a:pt x="1435" y="46186"/>
                    <a:pt x="1441" y="46193"/>
                  </a:cubicBezTo>
                  <a:cubicBezTo>
                    <a:pt x="1403" y="46062"/>
                    <a:pt x="1410" y="45790"/>
                    <a:pt x="1390" y="45660"/>
                  </a:cubicBezTo>
                  <a:lnTo>
                    <a:pt x="1447" y="45619"/>
                  </a:lnTo>
                  <a:cubicBezTo>
                    <a:pt x="1410" y="45369"/>
                    <a:pt x="1284" y="45053"/>
                    <a:pt x="1396" y="44748"/>
                  </a:cubicBezTo>
                  <a:lnTo>
                    <a:pt x="1396" y="44748"/>
                  </a:lnTo>
                  <a:cubicBezTo>
                    <a:pt x="1259" y="44988"/>
                    <a:pt x="1395" y="45053"/>
                    <a:pt x="1332" y="45483"/>
                  </a:cubicBezTo>
                  <a:cubicBezTo>
                    <a:pt x="1316" y="45526"/>
                    <a:pt x="1302" y="45545"/>
                    <a:pt x="1291" y="45545"/>
                  </a:cubicBezTo>
                  <a:cubicBezTo>
                    <a:pt x="1232" y="45545"/>
                    <a:pt x="1235" y="45042"/>
                    <a:pt x="1222" y="44960"/>
                  </a:cubicBezTo>
                  <a:lnTo>
                    <a:pt x="1222" y="44960"/>
                  </a:lnTo>
                  <a:cubicBezTo>
                    <a:pt x="1225" y="44961"/>
                    <a:pt x="1228" y="44961"/>
                    <a:pt x="1230" y="44961"/>
                  </a:cubicBezTo>
                  <a:cubicBezTo>
                    <a:pt x="1364" y="44961"/>
                    <a:pt x="1236" y="44306"/>
                    <a:pt x="1237" y="44008"/>
                  </a:cubicBezTo>
                  <a:cubicBezTo>
                    <a:pt x="1290" y="43832"/>
                    <a:pt x="1313" y="43677"/>
                    <a:pt x="1345" y="43569"/>
                  </a:cubicBezTo>
                  <a:lnTo>
                    <a:pt x="1248" y="43450"/>
                  </a:lnTo>
                  <a:cubicBezTo>
                    <a:pt x="1437" y="43337"/>
                    <a:pt x="1205" y="42845"/>
                    <a:pt x="1263" y="42499"/>
                  </a:cubicBezTo>
                  <a:lnTo>
                    <a:pt x="1263" y="42499"/>
                  </a:lnTo>
                  <a:cubicBezTo>
                    <a:pt x="1288" y="42575"/>
                    <a:pt x="1316" y="42613"/>
                    <a:pt x="1342" y="42613"/>
                  </a:cubicBezTo>
                  <a:cubicBezTo>
                    <a:pt x="1377" y="42613"/>
                    <a:pt x="1408" y="42546"/>
                    <a:pt x="1423" y="42408"/>
                  </a:cubicBezTo>
                  <a:lnTo>
                    <a:pt x="1423" y="42408"/>
                  </a:lnTo>
                  <a:cubicBezTo>
                    <a:pt x="1401" y="42461"/>
                    <a:pt x="1381" y="42483"/>
                    <a:pt x="1363" y="42483"/>
                  </a:cubicBezTo>
                  <a:cubicBezTo>
                    <a:pt x="1276" y="42483"/>
                    <a:pt x="1238" y="41966"/>
                    <a:pt x="1168" y="41966"/>
                  </a:cubicBezTo>
                  <a:cubicBezTo>
                    <a:pt x="1163" y="41966"/>
                    <a:pt x="1158" y="41968"/>
                    <a:pt x="1153" y="41974"/>
                  </a:cubicBezTo>
                  <a:cubicBezTo>
                    <a:pt x="1168" y="41789"/>
                    <a:pt x="1190" y="41728"/>
                    <a:pt x="1216" y="41728"/>
                  </a:cubicBezTo>
                  <a:cubicBezTo>
                    <a:pt x="1267" y="41728"/>
                    <a:pt x="1335" y="41964"/>
                    <a:pt x="1396" y="41964"/>
                  </a:cubicBezTo>
                  <a:cubicBezTo>
                    <a:pt x="1408" y="41964"/>
                    <a:pt x="1419" y="41955"/>
                    <a:pt x="1431" y="41935"/>
                  </a:cubicBezTo>
                  <a:cubicBezTo>
                    <a:pt x="1322" y="41629"/>
                    <a:pt x="1501" y="41248"/>
                    <a:pt x="1361" y="41046"/>
                  </a:cubicBezTo>
                  <a:lnTo>
                    <a:pt x="1361" y="41046"/>
                  </a:lnTo>
                  <a:cubicBezTo>
                    <a:pt x="1348" y="41177"/>
                    <a:pt x="1335" y="41225"/>
                    <a:pt x="1321" y="41225"/>
                  </a:cubicBezTo>
                  <a:cubicBezTo>
                    <a:pt x="1289" y="41225"/>
                    <a:pt x="1253" y="40949"/>
                    <a:pt x="1210" y="40883"/>
                  </a:cubicBezTo>
                  <a:cubicBezTo>
                    <a:pt x="1213" y="40695"/>
                    <a:pt x="1222" y="40643"/>
                    <a:pt x="1233" y="40643"/>
                  </a:cubicBezTo>
                  <a:cubicBezTo>
                    <a:pt x="1246" y="40643"/>
                    <a:pt x="1264" y="40716"/>
                    <a:pt x="1283" y="40716"/>
                  </a:cubicBezTo>
                  <a:cubicBezTo>
                    <a:pt x="1295" y="40716"/>
                    <a:pt x="1308" y="40685"/>
                    <a:pt x="1322" y="40580"/>
                  </a:cubicBezTo>
                  <a:cubicBezTo>
                    <a:pt x="1309" y="40423"/>
                    <a:pt x="1257" y="40234"/>
                    <a:pt x="1211" y="40234"/>
                  </a:cubicBezTo>
                  <a:cubicBezTo>
                    <a:pt x="1188" y="40234"/>
                    <a:pt x="1167" y="40281"/>
                    <a:pt x="1154" y="40402"/>
                  </a:cubicBezTo>
                  <a:cubicBezTo>
                    <a:pt x="1184" y="40076"/>
                    <a:pt x="1049" y="39706"/>
                    <a:pt x="1136" y="39339"/>
                  </a:cubicBezTo>
                  <a:cubicBezTo>
                    <a:pt x="1143" y="39327"/>
                    <a:pt x="1149" y="39321"/>
                    <a:pt x="1155" y="39321"/>
                  </a:cubicBezTo>
                  <a:cubicBezTo>
                    <a:pt x="1209" y="39321"/>
                    <a:pt x="1189" y="39847"/>
                    <a:pt x="1222" y="39847"/>
                  </a:cubicBezTo>
                  <a:cubicBezTo>
                    <a:pt x="1227" y="39847"/>
                    <a:pt x="1232" y="39836"/>
                    <a:pt x="1239" y="39812"/>
                  </a:cubicBezTo>
                  <a:cubicBezTo>
                    <a:pt x="1248" y="39034"/>
                    <a:pt x="1023" y="39422"/>
                    <a:pt x="992" y="38699"/>
                  </a:cubicBezTo>
                  <a:cubicBezTo>
                    <a:pt x="978" y="38791"/>
                    <a:pt x="955" y="38829"/>
                    <a:pt x="927" y="38829"/>
                  </a:cubicBezTo>
                  <a:cubicBezTo>
                    <a:pt x="862" y="38829"/>
                    <a:pt x="774" y="38608"/>
                    <a:pt x="737" y="38363"/>
                  </a:cubicBezTo>
                  <a:cubicBezTo>
                    <a:pt x="747" y="38148"/>
                    <a:pt x="756" y="38073"/>
                    <a:pt x="765" y="38073"/>
                  </a:cubicBezTo>
                  <a:cubicBezTo>
                    <a:pt x="786" y="38073"/>
                    <a:pt x="810" y="38459"/>
                    <a:pt x="865" y="38459"/>
                  </a:cubicBezTo>
                  <a:cubicBezTo>
                    <a:pt x="876" y="38459"/>
                    <a:pt x="888" y="38443"/>
                    <a:pt x="901" y="38406"/>
                  </a:cubicBezTo>
                  <a:lnTo>
                    <a:pt x="886" y="38087"/>
                  </a:lnTo>
                  <a:cubicBezTo>
                    <a:pt x="908" y="38024"/>
                    <a:pt x="928" y="37998"/>
                    <a:pt x="948" y="37998"/>
                  </a:cubicBezTo>
                  <a:cubicBezTo>
                    <a:pt x="1049" y="37998"/>
                    <a:pt x="1127" y="38689"/>
                    <a:pt x="1213" y="38689"/>
                  </a:cubicBezTo>
                  <a:cubicBezTo>
                    <a:pt x="1230" y="38689"/>
                    <a:pt x="1246" y="38665"/>
                    <a:pt x="1263" y="38608"/>
                  </a:cubicBezTo>
                  <a:lnTo>
                    <a:pt x="1211" y="38260"/>
                  </a:lnTo>
                  <a:lnTo>
                    <a:pt x="1211" y="38260"/>
                  </a:lnTo>
                  <a:cubicBezTo>
                    <a:pt x="1239" y="38311"/>
                    <a:pt x="1282" y="38374"/>
                    <a:pt x="1320" y="38374"/>
                  </a:cubicBezTo>
                  <a:cubicBezTo>
                    <a:pt x="1341" y="38374"/>
                    <a:pt x="1360" y="38356"/>
                    <a:pt x="1375" y="38306"/>
                  </a:cubicBezTo>
                  <a:cubicBezTo>
                    <a:pt x="1268" y="38217"/>
                    <a:pt x="1348" y="37496"/>
                    <a:pt x="1323" y="37433"/>
                  </a:cubicBezTo>
                  <a:cubicBezTo>
                    <a:pt x="1314" y="37427"/>
                    <a:pt x="1308" y="37424"/>
                    <a:pt x="1303" y="37424"/>
                  </a:cubicBezTo>
                  <a:cubicBezTo>
                    <a:pt x="1257" y="37424"/>
                    <a:pt x="1328" y="37664"/>
                    <a:pt x="1291" y="37664"/>
                  </a:cubicBezTo>
                  <a:cubicBezTo>
                    <a:pt x="1288" y="37664"/>
                    <a:pt x="1284" y="37662"/>
                    <a:pt x="1278" y="37658"/>
                  </a:cubicBezTo>
                  <a:cubicBezTo>
                    <a:pt x="1254" y="37289"/>
                    <a:pt x="1104" y="37126"/>
                    <a:pt x="1161" y="36558"/>
                  </a:cubicBezTo>
                  <a:lnTo>
                    <a:pt x="1161" y="36558"/>
                  </a:lnTo>
                  <a:cubicBezTo>
                    <a:pt x="1179" y="36645"/>
                    <a:pt x="1196" y="36674"/>
                    <a:pt x="1213" y="36674"/>
                  </a:cubicBezTo>
                  <a:cubicBezTo>
                    <a:pt x="1249" y="36674"/>
                    <a:pt x="1283" y="36543"/>
                    <a:pt x="1315" y="36543"/>
                  </a:cubicBezTo>
                  <a:cubicBezTo>
                    <a:pt x="1322" y="36543"/>
                    <a:pt x="1329" y="36550"/>
                    <a:pt x="1336" y="36567"/>
                  </a:cubicBezTo>
                  <a:cubicBezTo>
                    <a:pt x="1373" y="36291"/>
                    <a:pt x="1228" y="36481"/>
                    <a:pt x="1278" y="36085"/>
                  </a:cubicBezTo>
                  <a:lnTo>
                    <a:pt x="1278" y="36085"/>
                  </a:lnTo>
                  <a:lnTo>
                    <a:pt x="1333" y="36129"/>
                  </a:lnTo>
                  <a:cubicBezTo>
                    <a:pt x="1348" y="34653"/>
                    <a:pt x="1340" y="32811"/>
                    <a:pt x="1118" y="31541"/>
                  </a:cubicBezTo>
                  <a:cubicBezTo>
                    <a:pt x="1209" y="31308"/>
                    <a:pt x="1217" y="30832"/>
                    <a:pt x="1280" y="30095"/>
                  </a:cubicBezTo>
                  <a:lnTo>
                    <a:pt x="1280" y="30095"/>
                  </a:lnTo>
                  <a:cubicBezTo>
                    <a:pt x="1270" y="30197"/>
                    <a:pt x="1257" y="30237"/>
                    <a:pt x="1244" y="30237"/>
                  </a:cubicBezTo>
                  <a:cubicBezTo>
                    <a:pt x="1215" y="30237"/>
                    <a:pt x="1183" y="30051"/>
                    <a:pt x="1176" y="29925"/>
                  </a:cubicBezTo>
                  <a:lnTo>
                    <a:pt x="1280" y="29571"/>
                  </a:lnTo>
                  <a:cubicBezTo>
                    <a:pt x="1341" y="29140"/>
                    <a:pt x="1242" y="28578"/>
                    <a:pt x="1183" y="28180"/>
                  </a:cubicBezTo>
                  <a:cubicBezTo>
                    <a:pt x="1203" y="28110"/>
                    <a:pt x="1231" y="28088"/>
                    <a:pt x="1259" y="28068"/>
                  </a:cubicBezTo>
                  <a:cubicBezTo>
                    <a:pt x="1329" y="27686"/>
                    <a:pt x="1200" y="27670"/>
                    <a:pt x="1178" y="27523"/>
                  </a:cubicBezTo>
                  <a:lnTo>
                    <a:pt x="1252" y="27273"/>
                  </a:lnTo>
                  <a:lnTo>
                    <a:pt x="1180" y="27218"/>
                  </a:lnTo>
                  <a:cubicBezTo>
                    <a:pt x="1140" y="26852"/>
                    <a:pt x="1155" y="26372"/>
                    <a:pt x="1258" y="26372"/>
                  </a:cubicBezTo>
                  <a:cubicBezTo>
                    <a:pt x="1263" y="26372"/>
                    <a:pt x="1268" y="26373"/>
                    <a:pt x="1273" y="26376"/>
                  </a:cubicBezTo>
                  <a:cubicBezTo>
                    <a:pt x="1259" y="26276"/>
                    <a:pt x="1244" y="26177"/>
                    <a:pt x="1226" y="26177"/>
                  </a:cubicBezTo>
                  <a:cubicBezTo>
                    <a:pt x="1218" y="26177"/>
                    <a:pt x="1209" y="26197"/>
                    <a:pt x="1199" y="26245"/>
                  </a:cubicBezTo>
                  <a:cubicBezTo>
                    <a:pt x="1264" y="25846"/>
                    <a:pt x="1263" y="24824"/>
                    <a:pt x="1224" y="24146"/>
                  </a:cubicBezTo>
                  <a:lnTo>
                    <a:pt x="1224" y="24146"/>
                  </a:lnTo>
                  <a:cubicBezTo>
                    <a:pt x="1193" y="24473"/>
                    <a:pt x="1158" y="24445"/>
                    <a:pt x="1083" y="24473"/>
                  </a:cubicBezTo>
                  <a:cubicBezTo>
                    <a:pt x="958" y="24372"/>
                    <a:pt x="1107" y="24318"/>
                    <a:pt x="1034" y="24040"/>
                  </a:cubicBezTo>
                  <a:cubicBezTo>
                    <a:pt x="1065" y="24036"/>
                    <a:pt x="1096" y="23901"/>
                    <a:pt x="1123" y="23901"/>
                  </a:cubicBezTo>
                  <a:cubicBezTo>
                    <a:pt x="1138" y="23901"/>
                    <a:pt x="1151" y="23939"/>
                    <a:pt x="1163" y="24056"/>
                  </a:cubicBezTo>
                  <a:cubicBezTo>
                    <a:pt x="1324" y="23135"/>
                    <a:pt x="1194" y="21851"/>
                    <a:pt x="1227" y="20695"/>
                  </a:cubicBezTo>
                  <a:cubicBezTo>
                    <a:pt x="1208" y="20461"/>
                    <a:pt x="1187" y="20534"/>
                    <a:pt x="1154" y="20420"/>
                  </a:cubicBezTo>
                  <a:cubicBezTo>
                    <a:pt x="1281" y="19690"/>
                    <a:pt x="1147" y="18796"/>
                    <a:pt x="1202" y="18009"/>
                  </a:cubicBezTo>
                  <a:lnTo>
                    <a:pt x="1202" y="18009"/>
                  </a:lnTo>
                  <a:cubicBezTo>
                    <a:pt x="1191" y="18048"/>
                    <a:pt x="1175" y="18066"/>
                    <a:pt x="1156" y="18066"/>
                  </a:cubicBezTo>
                  <a:cubicBezTo>
                    <a:pt x="1092" y="18066"/>
                    <a:pt x="1002" y="17840"/>
                    <a:pt x="1000" y="17499"/>
                  </a:cubicBezTo>
                  <a:cubicBezTo>
                    <a:pt x="896" y="17021"/>
                    <a:pt x="1144" y="17307"/>
                    <a:pt x="1207" y="16875"/>
                  </a:cubicBezTo>
                  <a:cubicBezTo>
                    <a:pt x="1158" y="16662"/>
                    <a:pt x="1145" y="16258"/>
                    <a:pt x="1151" y="16088"/>
                  </a:cubicBezTo>
                  <a:lnTo>
                    <a:pt x="1151" y="16088"/>
                  </a:lnTo>
                  <a:lnTo>
                    <a:pt x="1170" y="16101"/>
                  </a:lnTo>
                  <a:cubicBezTo>
                    <a:pt x="1114" y="15839"/>
                    <a:pt x="1082" y="15423"/>
                    <a:pt x="1131" y="15110"/>
                  </a:cubicBezTo>
                  <a:lnTo>
                    <a:pt x="1131" y="15110"/>
                  </a:lnTo>
                  <a:lnTo>
                    <a:pt x="1138" y="15159"/>
                  </a:lnTo>
                  <a:cubicBezTo>
                    <a:pt x="1147" y="14903"/>
                    <a:pt x="1212" y="14607"/>
                    <a:pt x="1203" y="14339"/>
                  </a:cubicBezTo>
                  <a:cubicBezTo>
                    <a:pt x="1107" y="14218"/>
                    <a:pt x="1166" y="13565"/>
                    <a:pt x="1080" y="13407"/>
                  </a:cubicBezTo>
                  <a:cubicBezTo>
                    <a:pt x="1085" y="13394"/>
                    <a:pt x="1088" y="13393"/>
                    <a:pt x="1092" y="13393"/>
                  </a:cubicBezTo>
                  <a:cubicBezTo>
                    <a:pt x="1093" y="13393"/>
                    <a:pt x="1093" y="13393"/>
                    <a:pt x="1094" y="13393"/>
                  </a:cubicBezTo>
                  <a:cubicBezTo>
                    <a:pt x="1100" y="13393"/>
                    <a:pt x="1108" y="13392"/>
                    <a:pt x="1119" y="13352"/>
                  </a:cubicBezTo>
                  <a:lnTo>
                    <a:pt x="1037" y="13329"/>
                  </a:lnTo>
                  <a:lnTo>
                    <a:pt x="1083" y="12798"/>
                  </a:lnTo>
                  <a:cubicBezTo>
                    <a:pt x="1116" y="12913"/>
                    <a:pt x="1152" y="12941"/>
                    <a:pt x="1174" y="13090"/>
                  </a:cubicBezTo>
                  <a:cubicBezTo>
                    <a:pt x="1231" y="12523"/>
                    <a:pt x="1099" y="12899"/>
                    <a:pt x="1053" y="12599"/>
                  </a:cubicBezTo>
                  <a:cubicBezTo>
                    <a:pt x="994" y="12202"/>
                    <a:pt x="1076" y="12225"/>
                    <a:pt x="1111" y="12033"/>
                  </a:cubicBezTo>
                  <a:lnTo>
                    <a:pt x="1111" y="12033"/>
                  </a:lnTo>
                  <a:cubicBezTo>
                    <a:pt x="1151" y="12197"/>
                    <a:pt x="1091" y="12324"/>
                    <a:pt x="1106" y="12423"/>
                  </a:cubicBezTo>
                  <a:cubicBezTo>
                    <a:pt x="1119" y="12467"/>
                    <a:pt x="1128" y="12485"/>
                    <a:pt x="1134" y="12485"/>
                  </a:cubicBezTo>
                  <a:cubicBezTo>
                    <a:pt x="1160" y="12485"/>
                    <a:pt x="1142" y="12182"/>
                    <a:pt x="1180" y="12175"/>
                  </a:cubicBezTo>
                  <a:cubicBezTo>
                    <a:pt x="1183" y="12090"/>
                    <a:pt x="1082" y="12054"/>
                    <a:pt x="1102" y="11764"/>
                  </a:cubicBezTo>
                  <a:cubicBezTo>
                    <a:pt x="1111" y="11525"/>
                    <a:pt x="1088" y="10986"/>
                    <a:pt x="1161" y="10986"/>
                  </a:cubicBezTo>
                  <a:cubicBezTo>
                    <a:pt x="1166" y="10986"/>
                    <a:pt x="1171" y="10988"/>
                    <a:pt x="1176" y="10992"/>
                  </a:cubicBezTo>
                  <a:cubicBezTo>
                    <a:pt x="1127" y="10776"/>
                    <a:pt x="1138" y="10523"/>
                    <a:pt x="1097" y="10360"/>
                  </a:cubicBezTo>
                  <a:cubicBezTo>
                    <a:pt x="1080" y="10566"/>
                    <a:pt x="1058" y="10940"/>
                    <a:pt x="1001" y="10984"/>
                  </a:cubicBezTo>
                  <a:cubicBezTo>
                    <a:pt x="989" y="10798"/>
                    <a:pt x="965" y="10431"/>
                    <a:pt x="1004" y="10372"/>
                  </a:cubicBezTo>
                  <a:lnTo>
                    <a:pt x="1024" y="10496"/>
                  </a:lnTo>
                  <a:cubicBezTo>
                    <a:pt x="1010" y="10357"/>
                    <a:pt x="1021" y="10031"/>
                    <a:pt x="987" y="10031"/>
                  </a:cubicBezTo>
                  <a:cubicBezTo>
                    <a:pt x="979" y="10031"/>
                    <a:pt x="968" y="10048"/>
                    <a:pt x="955" y="10091"/>
                  </a:cubicBezTo>
                  <a:lnTo>
                    <a:pt x="1065" y="9724"/>
                  </a:lnTo>
                  <a:cubicBezTo>
                    <a:pt x="995" y="9580"/>
                    <a:pt x="1000" y="9189"/>
                    <a:pt x="984" y="8871"/>
                  </a:cubicBezTo>
                  <a:cubicBezTo>
                    <a:pt x="986" y="8871"/>
                    <a:pt x="989" y="8870"/>
                    <a:pt x="991" y="8870"/>
                  </a:cubicBezTo>
                  <a:cubicBezTo>
                    <a:pt x="1031" y="8870"/>
                    <a:pt x="1072" y="8914"/>
                    <a:pt x="1107" y="8914"/>
                  </a:cubicBezTo>
                  <a:cubicBezTo>
                    <a:pt x="1152" y="8914"/>
                    <a:pt x="1188" y="8843"/>
                    <a:pt x="1199" y="8519"/>
                  </a:cubicBezTo>
                  <a:lnTo>
                    <a:pt x="1107" y="8007"/>
                  </a:lnTo>
                  <a:cubicBezTo>
                    <a:pt x="1099" y="7785"/>
                    <a:pt x="1112" y="7698"/>
                    <a:pt x="1147" y="7698"/>
                  </a:cubicBezTo>
                  <a:cubicBezTo>
                    <a:pt x="1155" y="7698"/>
                    <a:pt x="1163" y="7702"/>
                    <a:pt x="1173" y="7709"/>
                  </a:cubicBezTo>
                  <a:cubicBezTo>
                    <a:pt x="1224" y="6788"/>
                    <a:pt x="920" y="6766"/>
                    <a:pt x="1001" y="6041"/>
                  </a:cubicBezTo>
                  <a:lnTo>
                    <a:pt x="1001" y="6041"/>
                  </a:lnTo>
                  <a:cubicBezTo>
                    <a:pt x="1036" y="6139"/>
                    <a:pt x="1060" y="6180"/>
                    <a:pt x="1078" y="6180"/>
                  </a:cubicBezTo>
                  <a:cubicBezTo>
                    <a:pt x="1118" y="6180"/>
                    <a:pt x="1129" y="5990"/>
                    <a:pt x="1150" y="5768"/>
                  </a:cubicBezTo>
                  <a:cubicBezTo>
                    <a:pt x="1132" y="5754"/>
                    <a:pt x="1096" y="5724"/>
                    <a:pt x="1091" y="5590"/>
                  </a:cubicBezTo>
                  <a:lnTo>
                    <a:pt x="1091" y="5590"/>
                  </a:lnTo>
                  <a:cubicBezTo>
                    <a:pt x="1042" y="5683"/>
                    <a:pt x="1166" y="5780"/>
                    <a:pt x="1094" y="6030"/>
                  </a:cubicBezTo>
                  <a:cubicBezTo>
                    <a:pt x="1087" y="6037"/>
                    <a:pt x="1082" y="6040"/>
                    <a:pt x="1077" y="6040"/>
                  </a:cubicBezTo>
                  <a:cubicBezTo>
                    <a:pt x="1031" y="6040"/>
                    <a:pt x="1047" y="5718"/>
                    <a:pt x="1027" y="5582"/>
                  </a:cubicBezTo>
                  <a:cubicBezTo>
                    <a:pt x="1262" y="4939"/>
                    <a:pt x="1084" y="3441"/>
                    <a:pt x="1195" y="2394"/>
                  </a:cubicBezTo>
                  <a:lnTo>
                    <a:pt x="1195" y="2394"/>
                  </a:lnTo>
                  <a:cubicBezTo>
                    <a:pt x="1187" y="2398"/>
                    <a:pt x="1180" y="2400"/>
                    <a:pt x="1174" y="2400"/>
                  </a:cubicBezTo>
                  <a:cubicBezTo>
                    <a:pt x="1076" y="2400"/>
                    <a:pt x="1154" y="1913"/>
                    <a:pt x="1109" y="1714"/>
                  </a:cubicBezTo>
                  <a:lnTo>
                    <a:pt x="1109" y="1714"/>
                  </a:lnTo>
                  <a:cubicBezTo>
                    <a:pt x="1115" y="1717"/>
                    <a:pt x="1121" y="1718"/>
                    <a:pt x="1126" y="1718"/>
                  </a:cubicBezTo>
                  <a:cubicBezTo>
                    <a:pt x="1230" y="1718"/>
                    <a:pt x="1088" y="1112"/>
                    <a:pt x="1168" y="840"/>
                  </a:cubicBezTo>
                  <a:lnTo>
                    <a:pt x="1168" y="840"/>
                  </a:lnTo>
                  <a:lnTo>
                    <a:pt x="1034" y="998"/>
                  </a:lnTo>
                  <a:cubicBezTo>
                    <a:pt x="1083"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10800000">
              <a:off x="2067593" y="-42325"/>
              <a:ext cx="63016" cy="2150134"/>
            </a:xfrm>
            <a:custGeom>
              <a:avLst/>
              <a:gdLst/>
              <a:ahLst/>
              <a:cxnLst/>
              <a:rect l="l" t="t" r="r" b="b"/>
              <a:pathLst>
                <a:path w="1508" h="51454" extrusionOk="0">
                  <a:moveTo>
                    <a:pt x="162" y="1"/>
                  </a:moveTo>
                  <a:cubicBezTo>
                    <a:pt x="145" y="600"/>
                    <a:pt x="101" y="1174"/>
                    <a:pt x="158" y="1562"/>
                  </a:cubicBezTo>
                  <a:cubicBezTo>
                    <a:pt x="150" y="1545"/>
                    <a:pt x="143" y="1538"/>
                    <a:pt x="137" y="1538"/>
                  </a:cubicBezTo>
                  <a:cubicBezTo>
                    <a:pt x="92" y="1538"/>
                    <a:pt x="103" y="1980"/>
                    <a:pt x="72" y="2150"/>
                  </a:cubicBezTo>
                  <a:cubicBezTo>
                    <a:pt x="279" y="2796"/>
                    <a:pt x="1" y="3886"/>
                    <a:pt x="139" y="4694"/>
                  </a:cubicBezTo>
                  <a:lnTo>
                    <a:pt x="103" y="4668"/>
                  </a:lnTo>
                  <a:lnTo>
                    <a:pt x="103" y="4668"/>
                  </a:lnTo>
                  <a:cubicBezTo>
                    <a:pt x="119" y="7084"/>
                    <a:pt x="71" y="9716"/>
                    <a:pt x="165" y="12237"/>
                  </a:cubicBezTo>
                  <a:cubicBezTo>
                    <a:pt x="189" y="13656"/>
                    <a:pt x="3" y="15255"/>
                    <a:pt x="95" y="16816"/>
                  </a:cubicBezTo>
                  <a:cubicBezTo>
                    <a:pt x="122" y="17101"/>
                    <a:pt x="167" y="16874"/>
                    <a:pt x="187" y="17106"/>
                  </a:cubicBezTo>
                  <a:cubicBezTo>
                    <a:pt x="185" y="17246"/>
                    <a:pt x="176" y="17285"/>
                    <a:pt x="164" y="17285"/>
                  </a:cubicBezTo>
                  <a:cubicBezTo>
                    <a:pt x="149" y="17285"/>
                    <a:pt x="130" y="17218"/>
                    <a:pt x="114" y="17218"/>
                  </a:cubicBezTo>
                  <a:cubicBezTo>
                    <a:pt x="108" y="17218"/>
                    <a:pt x="103" y="17228"/>
                    <a:pt x="99" y="17255"/>
                  </a:cubicBezTo>
                  <a:cubicBezTo>
                    <a:pt x="181" y="18023"/>
                    <a:pt x="81" y="19036"/>
                    <a:pt x="83" y="19999"/>
                  </a:cubicBezTo>
                  <a:cubicBezTo>
                    <a:pt x="112" y="20097"/>
                    <a:pt x="122" y="20309"/>
                    <a:pt x="156" y="20309"/>
                  </a:cubicBezTo>
                  <a:cubicBezTo>
                    <a:pt x="162" y="20309"/>
                    <a:pt x="168" y="20304"/>
                    <a:pt x="175" y="20291"/>
                  </a:cubicBezTo>
                  <a:lnTo>
                    <a:pt x="175" y="20291"/>
                  </a:lnTo>
                  <a:cubicBezTo>
                    <a:pt x="35" y="21359"/>
                    <a:pt x="223" y="22821"/>
                    <a:pt x="120" y="23919"/>
                  </a:cubicBezTo>
                  <a:cubicBezTo>
                    <a:pt x="147" y="23861"/>
                    <a:pt x="169" y="23835"/>
                    <a:pt x="185" y="23835"/>
                  </a:cubicBezTo>
                  <a:cubicBezTo>
                    <a:pt x="277" y="23835"/>
                    <a:pt x="223" y="24623"/>
                    <a:pt x="258" y="24948"/>
                  </a:cubicBezTo>
                  <a:cubicBezTo>
                    <a:pt x="252" y="25097"/>
                    <a:pt x="228" y="25156"/>
                    <a:pt x="202" y="25156"/>
                  </a:cubicBezTo>
                  <a:cubicBezTo>
                    <a:pt x="191" y="25156"/>
                    <a:pt x="180" y="25144"/>
                    <a:pt x="169" y="25124"/>
                  </a:cubicBezTo>
                  <a:lnTo>
                    <a:pt x="169" y="25124"/>
                  </a:lnTo>
                  <a:cubicBezTo>
                    <a:pt x="191" y="25944"/>
                    <a:pt x="196" y="26371"/>
                    <a:pt x="146" y="27350"/>
                  </a:cubicBezTo>
                  <a:cubicBezTo>
                    <a:pt x="165" y="27802"/>
                    <a:pt x="262" y="27924"/>
                    <a:pt x="234" y="28469"/>
                  </a:cubicBezTo>
                  <a:cubicBezTo>
                    <a:pt x="111" y="28808"/>
                    <a:pt x="230" y="29605"/>
                    <a:pt x="185" y="30137"/>
                  </a:cubicBezTo>
                  <a:cubicBezTo>
                    <a:pt x="194" y="30126"/>
                    <a:pt x="203" y="30120"/>
                    <a:pt x="212" y="30120"/>
                  </a:cubicBezTo>
                  <a:cubicBezTo>
                    <a:pt x="304" y="30120"/>
                    <a:pt x="372" y="30728"/>
                    <a:pt x="330" y="31213"/>
                  </a:cubicBezTo>
                  <a:lnTo>
                    <a:pt x="180" y="31050"/>
                  </a:lnTo>
                  <a:lnTo>
                    <a:pt x="180" y="31050"/>
                  </a:lnTo>
                  <a:cubicBezTo>
                    <a:pt x="276" y="32746"/>
                    <a:pt x="106" y="35188"/>
                    <a:pt x="293" y="37174"/>
                  </a:cubicBezTo>
                  <a:lnTo>
                    <a:pt x="204" y="37322"/>
                  </a:lnTo>
                  <a:cubicBezTo>
                    <a:pt x="307" y="39371"/>
                    <a:pt x="199" y="41384"/>
                    <a:pt x="369" y="43356"/>
                  </a:cubicBezTo>
                  <a:cubicBezTo>
                    <a:pt x="322" y="43888"/>
                    <a:pt x="292" y="44738"/>
                    <a:pt x="292" y="45261"/>
                  </a:cubicBezTo>
                  <a:cubicBezTo>
                    <a:pt x="368" y="45980"/>
                    <a:pt x="358" y="46234"/>
                    <a:pt x="480" y="46724"/>
                  </a:cubicBezTo>
                  <a:cubicBezTo>
                    <a:pt x="487" y="46992"/>
                    <a:pt x="417" y="47156"/>
                    <a:pt x="387" y="47259"/>
                  </a:cubicBezTo>
                  <a:cubicBezTo>
                    <a:pt x="364" y="48161"/>
                    <a:pt x="240" y="49025"/>
                    <a:pt x="380" y="49749"/>
                  </a:cubicBezTo>
                  <a:lnTo>
                    <a:pt x="306" y="49777"/>
                  </a:lnTo>
                  <a:cubicBezTo>
                    <a:pt x="356" y="50248"/>
                    <a:pt x="414" y="50860"/>
                    <a:pt x="421" y="51454"/>
                  </a:cubicBezTo>
                  <a:lnTo>
                    <a:pt x="1266" y="51454"/>
                  </a:lnTo>
                  <a:cubicBezTo>
                    <a:pt x="1196" y="51261"/>
                    <a:pt x="1139" y="50890"/>
                    <a:pt x="1062" y="50890"/>
                  </a:cubicBezTo>
                  <a:cubicBezTo>
                    <a:pt x="1034" y="50890"/>
                    <a:pt x="1004" y="50936"/>
                    <a:pt x="970" y="51052"/>
                  </a:cubicBezTo>
                  <a:cubicBezTo>
                    <a:pt x="941" y="50854"/>
                    <a:pt x="902" y="50605"/>
                    <a:pt x="921" y="50400"/>
                  </a:cubicBezTo>
                  <a:lnTo>
                    <a:pt x="921" y="50400"/>
                  </a:lnTo>
                  <a:cubicBezTo>
                    <a:pt x="939" y="50436"/>
                    <a:pt x="954" y="50450"/>
                    <a:pt x="966" y="50450"/>
                  </a:cubicBezTo>
                  <a:cubicBezTo>
                    <a:pt x="1008" y="50450"/>
                    <a:pt x="1020" y="50284"/>
                    <a:pt x="1051" y="50284"/>
                  </a:cubicBezTo>
                  <a:cubicBezTo>
                    <a:pt x="1066" y="50284"/>
                    <a:pt x="1084" y="50319"/>
                    <a:pt x="1112" y="50421"/>
                  </a:cubicBezTo>
                  <a:lnTo>
                    <a:pt x="1113" y="50121"/>
                  </a:lnTo>
                  <a:lnTo>
                    <a:pt x="1244" y="50573"/>
                  </a:lnTo>
                  <a:cubicBezTo>
                    <a:pt x="1320" y="50241"/>
                    <a:pt x="1395" y="49688"/>
                    <a:pt x="1448" y="49510"/>
                  </a:cubicBezTo>
                  <a:cubicBezTo>
                    <a:pt x="1432" y="49368"/>
                    <a:pt x="1415" y="49334"/>
                    <a:pt x="1398" y="49334"/>
                  </a:cubicBezTo>
                  <a:cubicBezTo>
                    <a:pt x="1383" y="49334"/>
                    <a:pt x="1367" y="49366"/>
                    <a:pt x="1353" y="49366"/>
                  </a:cubicBezTo>
                  <a:cubicBezTo>
                    <a:pt x="1337" y="49366"/>
                    <a:pt x="1324" y="49324"/>
                    <a:pt x="1314" y="49143"/>
                  </a:cubicBezTo>
                  <a:lnTo>
                    <a:pt x="1314" y="49143"/>
                  </a:lnTo>
                  <a:cubicBezTo>
                    <a:pt x="1326" y="49179"/>
                    <a:pt x="1337" y="49194"/>
                    <a:pt x="1348" y="49194"/>
                  </a:cubicBezTo>
                  <a:cubicBezTo>
                    <a:pt x="1389" y="49194"/>
                    <a:pt x="1420" y="48962"/>
                    <a:pt x="1419" y="48786"/>
                  </a:cubicBezTo>
                  <a:lnTo>
                    <a:pt x="1419" y="48786"/>
                  </a:lnTo>
                  <a:cubicBezTo>
                    <a:pt x="1406" y="48923"/>
                    <a:pt x="1385" y="48977"/>
                    <a:pt x="1363" y="48977"/>
                  </a:cubicBezTo>
                  <a:cubicBezTo>
                    <a:pt x="1314" y="48977"/>
                    <a:pt x="1253" y="48707"/>
                    <a:pt x="1235" y="48511"/>
                  </a:cubicBezTo>
                  <a:cubicBezTo>
                    <a:pt x="1232" y="48105"/>
                    <a:pt x="1321" y="47773"/>
                    <a:pt x="1355" y="47773"/>
                  </a:cubicBezTo>
                  <a:cubicBezTo>
                    <a:pt x="1358" y="47773"/>
                    <a:pt x="1360" y="47776"/>
                    <a:pt x="1362" y="47781"/>
                  </a:cubicBezTo>
                  <a:lnTo>
                    <a:pt x="1438" y="48121"/>
                  </a:lnTo>
                  <a:cubicBezTo>
                    <a:pt x="1400" y="47914"/>
                    <a:pt x="1496" y="48030"/>
                    <a:pt x="1465" y="47734"/>
                  </a:cubicBezTo>
                  <a:cubicBezTo>
                    <a:pt x="1403" y="47640"/>
                    <a:pt x="1310" y="47435"/>
                    <a:pt x="1231" y="47325"/>
                  </a:cubicBezTo>
                  <a:cubicBezTo>
                    <a:pt x="1204" y="47045"/>
                    <a:pt x="1284" y="46845"/>
                    <a:pt x="1270" y="46746"/>
                  </a:cubicBezTo>
                  <a:lnTo>
                    <a:pt x="1270" y="46746"/>
                  </a:lnTo>
                  <a:lnTo>
                    <a:pt x="1337" y="47192"/>
                  </a:lnTo>
                  <a:cubicBezTo>
                    <a:pt x="1312" y="46605"/>
                    <a:pt x="1507" y="47067"/>
                    <a:pt x="1464" y="46463"/>
                  </a:cubicBezTo>
                  <a:lnTo>
                    <a:pt x="1378" y="46307"/>
                  </a:lnTo>
                  <a:cubicBezTo>
                    <a:pt x="1385" y="46233"/>
                    <a:pt x="1404" y="46183"/>
                    <a:pt x="1425" y="46183"/>
                  </a:cubicBezTo>
                  <a:cubicBezTo>
                    <a:pt x="1430" y="46183"/>
                    <a:pt x="1436" y="46186"/>
                    <a:pt x="1441" y="46193"/>
                  </a:cubicBezTo>
                  <a:cubicBezTo>
                    <a:pt x="1403" y="46062"/>
                    <a:pt x="1411" y="45790"/>
                    <a:pt x="1391" y="45660"/>
                  </a:cubicBezTo>
                  <a:lnTo>
                    <a:pt x="1448" y="45619"/>
                  </a:lnTo>
                  <a:cubicBezTo>
                    <a:pt x="1411" y="45369"/>
                    <a:pt x="1284" y="45053"/>
                    <a:pt x="1396" y="44748"/>
                  </a:cubicBezTo>
                  <a:lnTo>
                    <a:pt x="1396" y="44748"/>
                  </a:lnTo>
                  <a:cubicBezTo>
                    <a:pt x="1260" y="44988"/>
                    <a:pt x="1395" y="45053"/>
                    <a:pt x="1333" y="45483"/>
                  </a:cubicBezTo>
                  <a:cubicBezTo>
                    <a:pt x="1316" y="45526"/>
                    <a:pt x="1303" y="45545"/>
                    <a:pt x="1291" y="45545"/>
                  </a:cubicBezTo>
                  <a:cubicBezTo>
                    <a:pt x="1233" y="45545"/>
                    <a:pt x="1236" y="45042"/>
                    <a:pt x="1223" y="44960"/>
                  </a:cubicBezTo>
                  <a:lnTo>
                    <a:pt x="1223" y="44960"/>
                  </a:lnTo>
                  <a:cubicBezTo>
                    <a:pt x="1226" y="44961"/>
                    <a:pt x="1228" y="44961"/>
                    <a:pt x="1231" y="44961"/>
                  </a:cubicBezTo>
                  <a:cubicBezTo>
                    <a:pt x="1364" y="44961"/>
                    <a:pt x="1237" y="44306"/>
                    <a:pt x="1238" y="44008"/>
                  </a:cubicBezTo>
                  <a:cubicBezTo>
                    <a:pt x="1290" y="43832"/>
                    <a:pt x="1314" y="43677"/>
                    <a:pt x="1346" y="43569"/>
                  </a:cubicBezTo>
                  <a:lnTo>
                    <a:pt x="1248" y="43450"/>
                  </a:lnTo>
                  <a:cubicBezTo>
                    <a:pt x="1437" y="43337"/>
                    <a:pt x="1205" y="42845"/>
                    <a:pt x="1264" y="42499"/>
                  </a:cubicBezTo>
                  <a:lnTo>
                    <a:pt x="1264" y="42499"/>
                  </a:lnTo>
                  <a:cubicBezTo>
                    <a:pt x="1288" y="42575"/>
                    <a:pt x="1317" y="42613"/>
                    <a:pt x="1343" y="42613"/>
                  </a:cubicBezTo>
                  <a:cubicBezTo>
                    <a:pt x="1378" y="42613"/>
                    <a:pt x="1409" y="42546"/>
                    <a:pt x="1424" y="42408"/>
                  </a:cubicBezTo>
                  <a:lnTo>
                    <a:pt x="1424" y="42408"/>
                  </a:lnTo>
                  <a:cubicBezTo>
                    <a:pt x="1401" y="42461"/>
                    <a:pt x="1381" y="42483"/>
                    <a:pt x="1363" y="42483"/>
                  </a:cubicBezTo>
                  <a:cubicBezTo>
                    <a:pt x="1277" y="42483"/>
                    <a:pt x="1239" y="41966"/>
                    <a:pt x="1169" y="41966"/>
                  </a:cubicBezTo>
                  <a:cubicBezTo>
                    <a:pt x="1164" y="41966"/>
                    <a:pt x="1159" y="41968"/>
                    <a:pt x="1154" y="41974"/>
                  </a:cubicBezTo>
                  <a:cubicBezTo>
                    <a:pt x="1169" y="41789"/>
                    <a:pt x="1190" y="41728"/>
                    <a:pt x="1217" y="41728"/>
                  </a:cubicBezTo>
                  <a:cubicBezTo>
                    <a:pt x="1268" y="41728"/>
                    <a:pt x="1336" y="41964"/>
                    <a:pt x="1397" y="41964"/>
                  </a:cubicBezTo>
                  <a:cubicBezTo>
                    <a:pt x="1409" y="41964"/>
                    <a:pt x="1420" y="41955"/>
                    <a:pt x="1431" y="41935"/>
                  </a:cubicBezTo>
                  <a:cubicBezTo>
                    <a:pt x="1322" y="41629"/>
                    <a:pt x="1502" y="41248"/>
                    <a:pt x="1361" y="41046"/>
                  </a:cubicBezTo>
                  <a:lnTo>
                    <a:pt x="1361" y="41046"/>
                  </a:lnTo>
                  <a:cubicBezTo>
                    <a:pt x="1349" y="41177"/>
                    <a:pt x="1336" y="41225"/>
                    <a:pt x="1322" y="41225"/>
                  </a:cubicBezTo>
                  <a:cubicBezTo>
                    <a:pt x="1290" y="41225"/>
                    <a:pt x="1254" y="40949"/>
                    <a:pt x="1210" y="40883"/>
                  </a:cubicBezTo>
                  <a:cubicBezTo>
                    <a:pt x="1214" y="40695"/>
                    <a:pt x="1222" y="40643"/>
                    <a:pt x="1233" y="40643"/>
                  </a:cubicBezTo>
                  <a:cubicBezTo>
                    <a:pt x="1247" y="40643"/>
                    <a:pt x="1264" y="40716"/>
                    <a:pt x="1283" y="40716"/>
                  </a:cubicBezTo>
                  <a:cubicBezTo>
                    <a:pt x="1296" y="40716"/>
                    <a:pt x="1309" y="40685"/>
                    <a:pt x="1322" y="40580"/>
                  </a:cubicBezTo>
                  <a:cubicBezTo>
                    <a:pt x="1310" y="40423"/>
                    <a:pt x="1257" y="40234"/>
                    <a:pt x="1212" y="40234"/>
                  </a:cubicBezTo>
                  <a:cubicBezTo>
                    <a:pt x="1189" y="40234"/>
                    <a:pt x="1168" y="40281"/>
                    <a:pt x="1155" y="40402"/>
                  </a:cubicBezTo>
                  <a:cubicBezTo>
                    <a:pt x="1185" y="40076"/>
                    <a:pt x="1050" y="39706"/>
                    <a:pt x="1136" y="39339"/>
                  </a:cubicBezTo>
                  <a:cubicBezTo>
                    <a:pt x="1144" y="39327"/>
                    <a:pt x="1150" y="39321"/>
                    <a:pt x="1156" y="39321"/>
                  </a:cubicBezTo>
                  <a:cubicBezTo>
                    <a:pt x="1210" y="39321"/>
                    <a:pt x="1190" y="39847"/>
                    <a:pt x="1222" y="39847"/>
                  </a:cubicBezTo>
                  <a:cubicBezTo>
                    <a:pt x="1227" y="39847"/>
                    <a:pt x="1233" y="39836"/>
                    <a:pt x="1240" y="39812"/>
                  </a:cubicBezTo>
                  <a:cubicBezTo>
                    <a:pt x="1248" y="39034"/>
                    <a:pt x="1023" y="39422"/>
                    <a:pt x="992" y="38699"/>
                  </a:cubicBezTo>
                  <a:cubicBezTo>
                    <a:pt x="979" y="38791"/>
                    <a:pt x="955" y="38829"/>
                    <a:pt x="928" y="38829"/>
                  </a:cubicBezTo>
                  <a:cubicBezTo>
                    <a:pt x="863" y="38829"/>
                    <a:pt x="775" y="38608"/>
                    <a:pt x="738" y="38363"/>
                  </a:cubicBezTo>
                  <a:cubicBezTo>
                    <a:pt x="748" y="38148"/>
                    <a:pt x="757" y="38073"/>
                    <a:pt x="766" y="38073"/>
                  </a:cubicBezTo>
                  <a:cubicBezTo>
                    <a:pt x="787" y="38073"/>
                    <a:pt x="810" y="38459"/>
                    <a:pt x="865" y="38459"/>
                  </a:cubicBezTo>
                  <a:cubicBezTo>
                    <a:pt x="876" y="38459"/>
                    <a:pt x="888" y="38443"/>
                    <a:pt x="902" y="38406"/>
                  </a:cubicBezTo>
                  <a:lnTo>
                    <a:pt x="887" y="38087"/>
                  </a:lnTo>
                  <a:cubicBezTo>
                    <a:pt x="908" y="38024"/>
                    <a:pt x="929" y="37998"/>
                    <a:pt x="949" y="37998"/>
                  </a:cubicBezTo>
                  <a:cubicBezTo>
                    <a:pt x="1050" y="37998"/>
                    <a:pt x="1128" y="38689"/>
                    <a:pt x="1214" y="38689"/>
                  </a:cubicBezTo>
                  <a:cubicBezTo>
                    <a:pt x="1230" y="38689"/>
                    <a:pt x="1247" y="38665"/>
                    <a:pt x="1264" y="38608"/>
                  </a:cubicBezTo>
                  <a:lnTo>
                    <a:pt x="1211" y="38260"/>
                  </a:lnTo>
                  <a:lnTo>
                    <a:pt x="1211" y="38260"/>
                  </a:lnTo>
                  <a:cubicBezTo>
                    <a:pt x="1239" y="38311"/>
                    <a:pt x="1282" y="38374"/>
                    <a:pt x="1321" y="38374"/>
                  </a:cubicBezTo>
                  <a:cubicBezTo>
                    <a:pt x="1341" y="38374"/>
                    <a:pt x="1361" y="38356"/>
                    <a:pt x="1376" y="38306"/>
                  </a:cubicBezTo>
                  <a:cubicBezTo>
                    <a:pt x="1269" y="38217"/>
                    <a:pt x="1349" y="37496"/>
                    <a:pt x="1323" y="37433"/>
                  </a:cubicBezTo>
                  <a:cubicBezTo>
                    <a:pt x="1315" y="37427"/>
                    <a:pt x="1308" y="37424"/>
                    <a:pt x="1303" y="37424"/>
                  </a:cubicBezTo>
                  <a:cubicBezTo>
                    <a:pt x="1258" y="37424"/>
                    <a:pt x="1329" y="37664"/>
                    <a:pt x="1292" y="37664"/>
                  </a:cubicBezTo>
                  <a:cubicBezTo>
                    <a:pt x="1288" y="37664"/>
                    <a:pt x="1284" y="37662"/>
                    <a:pt x="1279" y="37658"/>
                  </a:cubicBezTo>
                  <a:cubicBezTo>
                    <a:pt x="1254" y="37289"/>
                    <a:pt x="1104" y="37126"/>
                    <a:pt x="1162" y="36558"/>
                  </a:cubicBezTo>
                  <a:lnTo>
                    <a:pt x="1162" y="36558"/>
                  </a:lnTo>
                  <a:cubicBezTo>
                    <a:pt x="1179" y="36645"/>
                    <a:pt x="1197" y="36674"/>
                    <a:pt x="1214" y="36674"/>
                  </a:cubicBezTo>
                  <a:cubicBezTo>
                    <a:pt x="1249" y="36674"/>
                    <a:pt x="1284" y="36543"/>
                    <a:pt x="1315" y="36543"/>
                  </a:cubicBezTo>
                  <a:cubicBezTo>
                    <a:pt x="1323" y="36543"/>
                    <a:pt x="1330" y="36550"/>
                    <a:pt x="1337" y="36567"/>
                  </a:cubicBezTo>
                  <a:cubicBezTo>
                    <a:pt x="1373" y="36291"/>
                    <a:pt x="1229" y="36481"/>
                    <a:pt x="1279" y="36085"/>
                  </a:cubicBezTo>
                  <a:lnTo>
                    <a:pt x="1279" y="36085"/>
                  </a:lnTo>
                  <a:lnTo>
                    <a:pt x="1334" y="36129"/>
                  </a:lnTo>
                  <a:cubicBezTo>
                    <a:pt x="1349" y="34653"/>
                    <a:pt x="1341" y="32811"/>
                    <a:pt x="1119" y="31541"/>
                  </a:cubicBezTo>
                  <a:cubicBezTo>
                    <a:pt x="1209" y="31308"/>
                    <a:pt x="1217" y="30832"/>
                    <a:pt x="1280" y="30095"/>
                  </a:cubicBezTo>
                  <a:lnTo>
                    <a:pt x="1280" y="30095"/>
                  </a:lnTo>
                  <a:cubicBezTo>
                    <a:pt x="1271" y="30197"/>
                    <a:pt x="1258" y="30237"/>
                    <a:pt x="1245" y="30237"/>
                  </a:cubicBezTo>
                  <a:cubicBezTo>
                    <a:pt x="1216" y="30237"/>
                    <a:pt x="1184" y="30051"/>
                    <a:pt x="1176" y="29925"/>
                  </a:cubicBezTo>
                  <a:lnTo>
                    <a:pt x="1280" y="29571"/>
                  </a:lnTo>
                  <a:cubicBezTo>
                    <a:pt x="1342" y="29140"/>
                    <a:pt x="1242" y="28578"/>
                    <a:pt x="1184" y="28180"/>
                  </a:cubicBezTo>
                  <a:cubicBezTo>
                    <a:pt x="1204" y="28110"/>
                    <a:pt x="1232" y="28088"/>
                    <a:pt x="1260" y="28068"/>
                  </a:cubicBezTo>
                  <a:cubicBezTo>
                    <a:pt x="1328" y="27686"/>
                    <a:pt x="1201" y="27670"/>
                    <a:pt x="1178" y="27523"/>
                  </a:cubicBezTo>
                  <a:lnTo>
                    <a:pt x="1252" y="27273"/>
                  </a:lnTo>
                  <a:lnTo>
                    <a:pt x="1180" y="27218"/>
                  </a:lnTo>
                  <a:cubicBezTo>
                    <a:pt x="1140" y="26852"/>
                    <a:pt x="1155" y="26372"/>
                    <a:pt x="1258" y="26372"/>
                  </a:cubicBezTo>
                  <a:cubicBezTo>
                    <a:pt x="1263" y="26372"/>
                    <a:pt x="1269" y="26373"/>
                    <a:pt x="1274" y="26376"/>
                  </a:cubicBezTo>
                  <a:cubicBezTo>
                    <a:pt x="1260" y="26276"/>
                    <a:pt x="1245" y="26177"/>
                    <a:pt x="1227" y="26177"/>
                  </a:cubicBezTo>
                  <a:cubicBezTo>
                    <a:pt x="1219" y="26177"/>
                    <a:pt x="1210" y="26197"/>
                    <a:pt x="1200" y="26245"/>
                  </a:cubicBezTo>
                  <a:cubicBezTo>
                    <a:pt x="1265" y="25846"/>
                    <a:pt x="1264" y="24824"/>
                    <a:pt x="1225" y="24146"/>
                  </a:cubicBezTo>
                  <a:lnTo>
                    <a:pt x="1225" y="24146"/>
                  </a:lnTo>
                  <a:cubicBezTo>
                    <a:pt x="1194" y="24473"/>
                    <a:pt x="1159" y="24445"/>
                    <a:pt x="1084" y="24473"/>
                  </a:cubicBezTo>
                  <a:cubicBezTo>
                    <a:pt x="959" y="24372"/>
                    <a:pt x="1108" y="24318"/>
                    <a:pt x="1035" y="24040"/>
                  </a:cubicBezTo>
                  <a:cubicBezTo>
                    <a:pt x="1065" y="24036"/>
                    <a:pt x="1096" y="23901"/>
                    <a:pt x="1124" y="23901"/>
                  </a:cubicBezTo>
                  <a:cubicBezTo>
                    <a:pt x="1138" y="23901"/>
                    <a:pt x="1152" y="23939"/>
                    <a:pt x="1164" y="24056"/>
                  </a:cubicBezTo>
                  <a:cubicBezTo>
                    <a:pt x="1324" y="23135"/>
                    <a:pt x="1195" y="21851"/>
                    <a:pt x="1228" y="20695"/>
                  </a:cubicBezTo>
                  <a:cubicBezTo>
                    <a:pt x="1208" y="20461"/>
                    <a:pt x="1188" y="20534"/>
                    <a:pt x="1155" y="20420"/>
                  </a:cubicBezTo>
                  <a:cubicBezTo>
                    <a:pt x="1281" y="19690"/>
                    <a:pt x="1148" y="18796"/>
                    <a:pt x="1203" y="18009"/>
                  </a:cubicBezTo>
                  <a:lnTo>
                    <a:pt x="1203" y="18009"/>
                  </a:lnTo>
                  <a:cubicBezTo>
                    <a:pt x="1191" y="18048"/>
                    <a:pt x="1175" y="18066"/>
                    <a:pt x="1157" y="18066"/>
                  </a:cubicBezTo>
                  <a:cubicBezTo>
                    <a:pt x="1093" y="18066"/>
                    <a:pt x="1003" y="17840"/>
                    <a:pt x="1001" y="17499"/>
                  </a:cubicBezTo>
                  <a:cubicBezTo>
                    <a:pt x="897" y="17021"/>
                    <a:pt x="1144" y="17307"/>
                    <a:pt x="1207" y="16875"/>
                  </a:cubicBezTo>
                  <a:cubicBezTo>
                    <a:pt x="1159" y="16662"/>
                    <a:pt x="1146" y="16258"/>
                    <a:pt x="1152" y="16088"/>
                  </a:cubicBezTo>
                  <a:lnTo>
                    <a:pt x="1152" y="16088"/>
                  </a:lnTo>
                  <a:lnTo>
                    <a:pt x="1170" y="16101"/>
                  </a:lnTo>
                  <a:cubicBezTo>
                    <a:pt x="1115" y="15839"/>
                    <a:pt x="1083" y="15423"/>
                    <a:pt x="1132" y="15110"/>
                  </a:cubicBezTo>
                  <a:lnTo>
                    <a:pt x="1132" y="15110"/>
                  </a:lnTo>
                  <a:lnTo>
                    <a:pt x="1138" y="15159"/>
                  </a:lnTo>
                  <a:cubicBezTo>
                    <a:pt x="1148" y="14903"/>
                    <a:pt x="1212" y="14607"/>
                    <a:pt x="1204" y="14339"/>
                  </a:cubicBezTo>
                  <a:cubicBezTo>
                    <a:pt x="1109" y="14218"/>
                    <a:pt x="1167" y="13565"/>
                    <a:pt x="1081" y="13407"/>
                  </a:cubicBezTo>
                  <a:cubicBezTo>
                    <a:pt x="1085" y="13394"/>
                    <a:pt x="1089" y="13393"/>
                    <a:pt x="1093" y="13393"/>
                  </a:cubicBezTo>
                  <a:cubicBezTo>
                    <a:pt x="1094" y="13393"/>
                    <a:pt x="1094" y="13393"/>
                    <a:pt x="1095" y="13393"/>
                  </a:cubicBezTo>
                  <a:cubicBezTo>
                    <a:pt x="1101" y="13393"/>
                    <a:pt x="1108" y="13392"/>
                    <a:pt x="1120" y="13352"/>
                  </a:cubicBezTo>
                  <a:lnTo>
                    <a:pt x="1038" y="13329"/>
                  </a:lnTo>
                  <a:lnTo>
                    <a:pt x="1085" y="12798"/>
                  </a:lnTo>
                  <a:cubicBezTo>
                    <a:pt x="1117" y="12913"/>
                    <a:pt x="1154" y="12941"/>
                    <a:pt x="1175" y="13090"/>
                  </a:cubicBezTo>
                  <a:cubicBezTo>
                    <a:pt x="1232" y="12523"/>
                    <a:pt x="1099" y="12899"/>
                    <a:pt x="1054" y="12599"/>
                  </a:cubicBezTo>
                  <a:cubicBezTo>
                    <a:pt x="996" y="12202"/>
                    <a:pt x="1077" y="12225"/>
                    <a:pt x="1112" y="12033"/>
                  </a:cubicBezTo>
                  <a:lnTo>
                    <a:pt x="1112" y="12033"/>
                  </a:lnTo>
                  <a:cubicBezTo>
                    <a:pt x="1153" y="12197"/>
                    <a:pt x="1092" y="12324"/>
                    <a:pt x="1108" y="12423"/>
                  </a:cubicBezTo>
                  <a:cubicBezTo>
                    <a:pt x="1120" y="12467"/>
                    <a:pt x="1129" y="12485"/>
                    <a:pt x="1135" y="12485"/>
                  </a:cubicBezTo>
                  <a:cubicBezTo>
                    <a:pt x="1161" y="12485"/>
                    <a:pt x="1142" y="12182"/>
                    <a:pt x="1180" y="12175"/>
                  </a:cubicBezTo>
                  <a:cubicBezTo>
                    <a:pt x="1184" y="12090"/>
                    <a:pt x="1084" y="12054"/>
                    <a:pt x="1103" y="11764"/>
                  </a:cubicBezTo>
                  <a:cubicBezTo>
                    <a:pt x="1112" y="11525"/>
                    <a:pt x="1089" y="10986"/>
                    <a:pt x="1162" y="10986"/>
                  </a:cubicBezTo>
                  <a:cubicBezTo>
                    <a:pt x="1166" y="10986"/>
                    <a:pt x="1171" y="10988"/>
                    <a:pt x="1176" y="10992"/>
                  </a:cubicBezTo>
                  <a:cubicBezTo>
                    <a:pt x="1129" y="10776"/>
                    <a:pt x="1138" y="10523"/>
                    <a:pt x="1097" y="10360"/>
                  </a:cubicBezTo>
                  <a:cubicBezTo>
                    <a:pt x="1082" y="10566"/>
                    <a:pt x="1059" y="10940"/>
                    <a:pt x="1002" y="10984"/>
                  </a:cubicBezTo>
                  <a:cubicBezTo>
                    <a:pt x="989" y="10798"/>
                    <a:pt x="966" y="10431"/>
                    <a:pt x="1005" y="10372"/>
                  </a:cubicBezTo>
                  <a:lnTo>
                    <a:pt x="1024" y="10496"/>
                  </a:lnTo>
                  <a:cubicBezTo>
                    <a:pt x="1011" y="10357"/>
                    <a:pt x="1021" y="10031"/>
                    <a:pt x="987" y="10031"/>
                  </a:cubicBezTo>
                  <a:cubicBezTo>
                    <a:pt x="979" y="10031"/>
                    <a:pt x="969" y="10048"/>
                    <a:pt x="955" y="10091"/>
                  </a:cubicBezTo>
                  <a:lnTo>
                    <a:pt x="1065" y="9724"/>
                  </a:lnTo>
                  <a:cubicBezTo>
                    <a:pt x="997" y="9580"/>
                    <a:pt x="1001" y="9189"/>
                    <a:pt x="984" y="8871"/>
                  </a:cubicBezTo>
                  <a:cubicBezTo>
                    <a:pt x="987" y="8871"/>
                    <a:pt x="989" y="8870"/>
                    <a:pt x="992" y="8870"/>
                  </a:cubicBezTo>
                  <a:cubicBezTo>
                    <a:pt x="1032" y="8870"/>
                    <a:pt x="1073" y="8914"/>
                    <a:pt x="1108" y="8914"/>
                  </a:cubicBezTo>
                  <a:cubicBezTo>
                    <a:pt x="1153" y="8914"/>
                    <a:pt x="1188" y="8843"/>
                    <a:pt x="1200" y="8519"/>
                  </a:cubicBezTo>
                  <a:lnTo>
                    <a:pt x="1108" y="8007"/>
                  </a:lnTo>
                  <a:cubicBezTo>
                    <a:pt x="1100" y="7785"/>
                    <a:pt x="1113" y="7698"/>
                    <a:pt x="1148" y="7698"/>
                  </a:cubicBezTo>
                  <a:cubicBezTo>
                    <a:pt x="1155" y="7698"/>
                    <a:pt x="1164" y="7702"/>
                    <a:pt x="1173" y="7709"/>
                  </a:cubicBezTo>
                  <a:cubicBezTo>
                    <a:pt x="1225" y="6788"/>
                    <a:pt x="921" y="6766"/>
                    <a:pt x="1002" y="6041"/>
                  </a:cubicBezTo>
                  <a:lnTo>
                    <a:pt x="1002" y="6041"/>
                  </a:lnTo>
                  <a:cubicBezTo>
                    <a:pt x="1036" y="6139"/>
                    <a:pt x="1061" y="6180"/>
                    <a:pt x="1079" y="6180"/>
                  </a:cubicBezTo>
                  <a:cubicBezTo>
                    <a:pt x="1119" y="6180"/>
                    <a:pt x="1130" y="5990"/>
                    <a:pt x="1151" y="5768"/>
                  </a:cubicBezTo>
                  <a:cubicBezTo>
                    <a:pt x="1132" y="5754"/>
                    <a:pt x="1096" y="5724"/>
                    <a:pt x="1092" y="5590"/>
                  </a:cubicBezTo>
                  <a:lnTo>
                    <a:pt x="1092" y="5590"/>
                  </a:lnTo>
                  <a:cubicBezTo>
                    <a:pt x="1043" y="5683"/>
                    <a:pt x="1168" y="5780"/>
                    <a:pt x="1094" y="6030"/>
                  </a:cubicBezTo>
                  <a:cubicBezTo>
                    <a:pt x="1088" y="6037"/>
                    <a:pt x="1083" y="6040"/>
                    <a:pt x="1078" y="6040"/>
                  </a:cubicBezTo>
                  <a:cubicBezTo>
                    <a:pt x="1031" y="6040"/>
                    <a:pt x="1048" y="5718"/>
                    <a:pt x="1027" y="5582"/>
                  </a:cubicBezTo>
                  <a:cubicBezTo>
                    <a:pt x="1263" y="4939"/>
                    <a:pt x="1085" y="3441"/>
                    <a:pt x="1196" y="2394"/>
                  </a:cubicBezTo>
                  <a:lnTo>
                    <a:pt x="1196" y="2394"/>
                  </a:lnTo>
                  <a:cubicBezTo>
                    <a:pt x="1188" y="2398"/>
                    <a:pt x="1181" y="2400"/>
                    <a:pt x="1174" y="2400"/>
                  </a:cubicBezTo>
                  <a:cubicBezTo>
                    <a:pt x="1076" y="2400"/>
                    <a:pt x="1155" y="1913"/>
                    <a:pt x="1110" y="1714"/>
                  </a:cubicBezTo>
                  <a:lnTo>
                    <a:pt x="1110" y="1714"/>
                  </a:lnTo>
                  <a:cubicBezTo>
                    <a:pt x="1116" y="1717"/>
                    <a:pt x="1122" y="1718"/>
                    <a:pt x="1127" y="1718"/>
                  </a:cubicBezTo>
                  <a:cubicBezTo>
                    <a:pt x="1231" y="1718"/>
                    <a:pt x="1089" y="1112"/>
                    <a:pt x="1168" y="840"/>
                  </a:cubicBezTo>
                  <a:lnTo>
                    <a:pt x="1168" y="840"/>
                  </a:lnTo>
                  <a:lnTo>
                    <a:pt x="1035" y="998"/>
                  </a:lnTo>
                  <a:cubicBezTo>
                    <a:pt x="1084" y="588"/>
                    <a:pt x="986"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10800000">
              <a:off x="1842786" y="-42325"/>
              <a:ext cx="62974" cy="2150134"/>
            </a:xfrm>
            <a:custGeom>
              <a:avLst/>
              <a:gdLst/>
              <a:ahLst/>
              <a:cxnLst/>
              <a:rect l="l" t="t" r="r" b="b"/>
              <a:pathLst>
                <a:path w="1507" h="51454" extrusionOk="0">
                  <a:moveTo>
                    <a:pt x="162" y="1"/>
                  </a:moveTo>
                  <a:cubicBezTo>
                    <a:pt x="143" y="600"/>
                    <a:pt x="99" y="1174"/>
                    <a:pt x="157" y="1562"/>
                  </a:cubicBezTo>
                  <a:cubicBezTo>
                    <a:pt x="149" y="1545"/>
                    <a:pt x="143" y="1538"/>
                    <a:pt x="137" y="1538"/>
                  </a:cubicBezTo>
                  <a:cubicBezTo>
                    <a:pt x="91" y="1538"/>
                    <a:pt x="101" y="1980"/>
                    <a:pt x="71" y="2150"/>
                  </a:cubicBezTo>
                  <a:cubicBezTo>
                    <a:pt x="278" y="2796"/>
                    <a:pt x="0" y="3886"/>
                    <a:pt x="138" y="4694"/>
                  </a:cubicBezTo>
                  <a:lnTo>
                    <a:pt x="101" y="4668"/>
                  </a:lnTo>
                  <a:lnTo>
                    <a:pt x="101" y="4668"/>
                  </a:lnTo>
                  <a:cubicBezTo>
                    <a:pt x="117" y="7084"/>
                    <a:pt x="70" y="9716"/>
                    <a:pt x="164" y="12237"/>
                  </a:cubicBezTo>
                  <a:cubicBezTo>
                    <a:pt x="187" y="13656"/>
                    <a:pt x="2" y="15255"/>
                    <a:pt x="94" y="16816"/>
                  </a:cubicBezTo>
                  <a:cubicBezTo>
                    <a:pt x="120" y="17101"/>
                    <a:pt x="166" y="16874"/>
                    <a:pt x="185" y="17106"/>
                  </a:cubicBezTo>
                  <a:cubicBezTo>
                    <a:pt x="183" y="17246"/>
                    <a:pt x="175" y="17285"/>
                    <a:pt x="163" y="17285"/>
                  </a:cubicBezTo>
                  <a:cubicBezTo>
                    <a:pt x="148" y="17285"/>
                    <a:pt x="128" y="17218"/>
                    <a:pt x="112" y="17218"/>
                  </a:cubicBezTo>
                  <a:cubicBezTo>
                    <a:pt x="106" y="17218"/>
                    <a:pt x="101" y="17228"/>
                    <a:pt x="97" y="17255"/>
                  </a:cubicBezTo>
                  <a:cubicBezTo>
                    <a:pt x="180" y="18023"/>
                    <a:pt x="79" y="19036"/>
                    <a:pt x="82" y="19999"/>
                  </a:cubicBezTo>
                  <a:cubicBezTo>
                    <a:pt x="111" y="20097"/>
                    <a:pt x="121" y="20309"/>
                    <a:pt x="155" y="20309"/>
                  </a:cubicBezTo>
                  <a:cubicBezTo>
                    <a:pt x="161" y="20309"/>
                    <a:pt x="167" y="20304"/>
                    <a:pt x="174" y="20291"/>
                  </a:cubicBezTo>
                  <a:lnTo>
                    <a:pt x="174" y="20291"/>
                  </a:lnTo>
                  <a:cubicBezTo>
                    <a:pt x="33" y="21359"/>
                    <a:pt x="222" y="22821"/>
                    <a:pt x="118" y="23919"/>
                  </a:cubicBezTo>
                  <a:cubicBezTo>
                    <a:pt x="146" y="23861"/>
                    <a:pt x="167" y="23835"/>
                    <a:pt x="183" y="23835"/>
                  </a:cubicBezTo>
                  <a:cubicBezTo>
                    <a:pt x="275" y="23835"/>
                    <a:pt x="222" y="24623"/>
                    <a:pt x="256" y="24948"/>
                  </a:cubicBezTo>
                  <a:cubicBezTo>
                    <a:pt x="250" y="25097"/>
                    <a:pt x="226" y="25156"/>
                    <a:pt x="201" y="25156"/>
                  </a:cubicBezTo>
                  <a:cubicBezTo>
                    <a:pt x="190" y="25156"/>
                    <a:pt x="178" y="25144"/>
                    <a:pt x="168" y="25124"/>
                  </a:cubicBezTo>
                  <a:lnTo>
                    <a:pt x="168" y="25124"/>
                  </a:lnTo>
                  <a:cubicBezTo>
                    <a:pt x="189" y="25944"/>
                    <a:pt x="195" y="26371"/>
                    <a:pt x="144" y="27350"/>
                  </a:cubicBezTo>
                  <a:cubicBezTo>
                    <a:pt x="164" y="27802"/>
                    <a:pt x="261" y="27924"/>
                    <a:pt x="232" y="28469"/>
                  </a:cubicBezTo>
                  <a:cubicBezTo>
                    <a:pt x="110" y="28808"/>
                    <a:pt x="228" y="29605"/>
                    <a:pt x="183" y="30137"/>
                  </a:cubicBezTo>
                  <a:cubicBezTo>
                    <a:pt x="192" y="30126"/>
                    <a:pt x="201" y="30120"/>
                    <a:pt x="210" y="30120"/>
                  </a:cubicBezTo>
                  <a:cubicBezTo>
                    <a:pt x="303" y="30120"/>
                    <a:pt x="371" y="30728"/>
                    <a:pt x="329" y="31213"/>
                  </a:cubicBezTo>
                  <a:lnTo>
                    <a:pt x="179" y="31050"/>
                  </a:lnTo>
                  <a:lnTo>
                    <a:pt x="179" y="31050"/>
                  </a:lnTo>
                  <a:cubicBezTo>
                    <a:pt x="275" y="32746"/>
                    <a:pt x="104" y="35188"/>
                    <a:pt x="292" y="37174"/>
                  </a:cubicBezTo>
                  <a:lnTo>
                    <a:pt x="204" y="37322"/>
                  </a:lnTo>
                  <a:cubicBezTo>
                    <a:pt x="305" y="39371"/>
                    <a:pt x="199" y="41384"/>
                    <a:pt x="367" y="43356"/>
                  </a:cubicBezTo>
                  <a:cubicBezTo>
                    <a:pt x="320" y="43888"/>
                    <a:pt x="291" y="44738"/>
                    <a:pt x="291" y="45261"/>
                  </a:cubicBezTo>
                  <a:cubicBezTo>
                    <a:pt x="366" y="45980"/>
                    <a:pt x="358" y="46234"/>
                    <a:pt x="478" y="46724"/>
                  </a:cubicBezTo>
                  <a:cubicBezTo>
                    <a:pt x="486" y="46992"/>
                    <a:pt x="415" y="47156"/>
                    <a:pt x="386" y="47259"/>
                  </a:cubicBezTo>
                  <a:cubicBezTo>
                    <a:pt x="362" y="48161"/>
                    <a:pt x="239" y="49025"/>
                    <a:pt x="379" y="49749"/>
                  </a:cubicBezTo>
                  <a:lnTo>
                    <a:pt x="304" y="49777"/>
                  </a:lnTo>
                  <a:cubicBezTo>
                    <a:pt x="356" y="50248"/>
                    <a:pt x="412" y="50860"/>
                    <a:pt x="420" y="51454"/>
                  </a:cubicBezTo>
                  <a:lnTo>
                    <a:pt x="1265" y="51454"/>
                  </a:lnTo>
                  <a:cubicBezTo>
                    <a:pt x="1195" y="51261"/>
                    <a:pt x="1138" y="50890"/>
                    <a:pt x="1060" y="50890"/>
                  </a:cubicBezTo>
                  <a:cubicBezTo>
                    <a:pt x="1032" y="50890"/>
                    <a:pt x="1002" y="50936"/>
                    <a:pt x="968" y="51052"/>
                  </a:cubicBezTo>
                  <a:cubicBezTo>
                    <a:pt x="939" y="50854"/>
                    <a:pt x="900" y="50605"/>
                    <a:pt x="919" y="50400"/>
                  </a:cubicBezTo>
                  <a:lnTo>
                    <a:pt x="919" y="50400"/>
                  </a:lnTo>
                  <a:cubicBezTo>
                    <a:pt x="937" y="50436"/>
                    <a:pt x="952" y="50450"/>
                    <a:pt x="964" y="50450"/>
                  </a:cubicBezTo>
                  <a:cubicBezTo>
                    <a:pt x="1006" y="50450"/>
                    <a:pt x="1018" y="50284"/>
                    <a:pt x="1050" y="50284"/>
                  </a:cubicBezTo>
                  <a:cubicBezTo>
                    <a:pt x="1064" y="50284"/>
                    <a:pt x="1083" y="50319"/>
                    <a:pt x="1111" y="50421"/>
                  </a:cubicBezTo>
                  <a:lnTo>
                    <a:pt x="1112" y="50121"/>
                  </a:lnTo>
                  <a:lnTo>
                    <a:pt x="1243" y="50573"/>
                  </a:lnTo>
                  <a:cubicBezTo>
                    <a:pt x="1319" y="50241"/>
                    <a:pt x="1394" y="49688"/>
                    <a:pt x="1447" y="49510"/>
                  </a:cubicBezTo>
                  <a:cubicBezTo>
                    <a:pt x="1431" y="49368"/>
                    <a:pt x="1414" y="49334"/>
                    <a:pt x="1398" y="49334"/>
                  </a:cubicBezTo>
                  <a:cubicBezTo>
                    <a:pt x="1382" y="49334"/>
                    <a:pt x="1366" y="49366"/>
                    <a:pt x="1353" y="49366"/>
                  </a:cubicBezTo>
                  <a:cubicBezTo>
                    <a:pt x="1337" y="49366"/>
                    <a:pt x="1323" y="49324"/>
                    <a:pt x="1313" y="49143"/>
                  </a:cubicBezTo>
                  <a:lnTo>
                    <a:pt x="1313" y="49143"/>
                  </a:lnTo>
                  <a:cubicBezTo>
                    <a:pt x="1325" y="49179"/>
                    <a:pt x="1337" y="49194"/>
                    <a:pt x="1347" y="49194"/>
                  </a:cubicBezTo>
                  <a:cubicBezTo>
                    <a:pt x="1389" y="49194"/>
                    <a:pt x="1419" y="48962"/>
                    <a:pt x="1418" y="48786"/>
                  </a:cubicBezTo>
                  <a:lnTo>
                    <a:pt x="1418" y="48786"/>
                  </a:lnTo>
                  <a:cubicBezTo>
                    <a:pt x="1405" y="48923"/>
                    <a:pt x="1385" y="48977"/>
                    <a:pt x="1363" y="48977"/>
                  </a:cubicBezTo>
                  <a:cubicBezTo>
                    <a:pt x="1313" y="48977"/>
                    <a:pt x="1252" y="48707"/>
                    <a:pt x="1233" y="48511"/>
                  </a:cubicBezTo>
                  <a:cubicBezTo>
                    <a:pt x="1231" y="48105"/>
                    <a:pt x="1320" y="47773"/>
                    <a:pt x="1354" y="47773"/>
                  </a:cubicBezTo>
                  <a:cubicBezTo>
                    <a:pt x="1357" y="47773"/>
                    <a:pt x="1360" y="47776"/>
                    <a:pt x="1362" y="47781"/>
                  </a:cubicBezTo>
                  <a:lnTo>
                    <a:pt x="1437" y="48121"/>
                  </a:lnTo>
                  <a:cubicBezTo>
                    <a:pt x="1400" y="47914"/>
                    <a:pt x="1495" y="48030"/>
                    <a:pt x="1464" y="47734"/>
                  </a:cubicBezTo>
                  <a:cubicBezTo>
                    <a:pt x="1403" y="47640"/>
                    <a:pt x="1309" y="47435"/>
                    <a:pt x="1230" y="47325"/>
                  </a:cubicBezTo>
                  <a:cubicBezTo>
                    <a:pt x="1203" y="47045"/>
                    <a:pt x="1284" y="46845"/>
                    <a:pt x="1269" y="46746"/>
                  </a:cubicBezTo>
                  <a:lnTo>
                    <a:pt x="1269" y="46746"/>
                  </a:lnTo>
                  <a:lnTo>
                    <a:pt x="1336" y="47192"/>
                  </a:lnTo>
                  <a:cubicBezTo>
                    <a:pt x="1311" y="46605"/>
                    <a:pt x="1506" y="47067"/>
                    <a:pt x="1463" y="46463"/>
                  </a:cubicBezTo>
                  <a:lnTo>
                    <a:pt x="1377" y="46307"/>
                  </a:lnTo>
                  <a:cubicBezTo>
                    <a:pt x="1384" y="46233"/>
                    <a:pt x="1403" y="46183"/>
                    <a:pt x="1424" y="46183"/>
                  </a:cubicBezTo>
                  <a:cubicBezTo>
                    <a:pt x="1429" y="46183"/>
                    <a:pt x="1435" y="46186"/>
                    <a:pt x="1441" y="46193"/>
                  </a:cubicBezTo>
                  <a:cubicBezTo>
                    <a:pt x="1403" y="46062"/>
                    <a:pt x="1409" y="45790"/>
                    <a:pt x="1389" y="45660"/>
                  </a:cubicBezTo>
                  <a:lnTo>
                    <a:pt x="1447" y="45619"/>
                  </a:lnTo>
                  <a:cubicBezTo>
                    <a:pt x="1409" y="45369"/>
                    <a:pt x="1284" y="45053"/>
                    <a:pt x="1396" y="44748"/>
                  </a:cubicBezTo>
                  <a:lnTo>
                    <a:pt x="1396" y="44748"/>
                  </a:lnTo>
                  <a:cubicBezTo>
                    <a:pt x="1259" y="44988"/>
                    <a:pt x="1394" y="45053"/>
                    <a:pt x="1332" y="45483"/>
                  </a:cubicBezTo>
                  <a:cubicBezTo>
                    <a:pt x="1316" y="45526"/>
                    <a:pt x="1302" y="45545"/>
                    <a:pt x="1291" y="45545"/>
                  </a:cubicBezTo>
                  <a:cubicBezTo>
                    <a:pt x="1232" y="45545"/>
                    <a:pt x="1234" y="45042"/>
                    <a:pt x="1222" y="44960"/>
                  </a:cubicBezTo>
                  <a:lnTo>
                    <a:pt x="1222" y="44960"/>
                  </a:lnTo>
                  <a:cubicBezTo>
                    <a:pt x="1225" y="44961"/>
                    <a:pt x="1228" y="44961"/>
                    <a:pt x="1230" y="44961"/>
                  </a:cubicBezTo>
                  <a:cubicBezTo>
                    <a:pt x="1363" y="44961"/>
                    <a:pt x="1235" y="44306"/>
                    <a:pt x="1236" y="44008"/>
                  </a:cubicBezTo>
                  <a:cubicBezTo>
                    <a:pt x="1290" y="43832"/>
                    <a:pt x="1313" y="43677"/>
                    <a:pt x="1344" y="43569"/>
                  </a:cubicBezTo>
                  <a:lnTo>
                    <a:pt x="1248" y="43450"/>
                  </a:lnTo>
                  <a:cubicBezTo>
                    <a:pt x="1436" y="43337"/>
                    <a:pt x="1204" y="42845"/>
                    <a:pt x="1263" y="42499"/>
                  </a:cubicBezTo>
                  <a:lnTo>
                    <a:pt x="1263" y="42499"/>
                  </a:lnTo>
                  <a:cubicBezTo>
                    <a:pt x="1288" y="42575"/>
                    <a:pt x="1316" y="42613"/>
                    <a:pt x="1342" y="42613"/>
                  </a:cubicBezTo>
                  <a:cubicBezTo>
                    <a:pt x="1377" y="42613"/>
                    <a:pt x="1408" y="42546"/>
                    <a:pt x="1423" y="42408"/>
                  </a:cubicBezTo>
                  <a:lnTo>
                    <a:pt x="1423" y="42408"/>
                  </a:lnTo>
                  <a:cubicBezTo>
                    <a:pt x="1400" y="42461"/>
                    <a:pt x="1380" y="42483"/>
                    <a:pt x="1362" y="42483"/>
                  </a:cubicBezTo>
                  <a:cubicBezTo>
                    <a:pt x="1275" y="42483"/>
                    <a:pt x="1238" y="41966"/>
                    <a:pt x="1168" y="41966"/>
                  </a:cubicBezTo>
                  <a:cubicBezTo>
                    <a:pt x="1163" y="41966"/>
                    <a:pt x="1158" y="41968"/>
                    <a:pt x="1153" y="41974"/>
                  </a:cubicBezTo>
                  <a:cubicBezTo>
                    <a:pt x="1168" y="41789"/>
                    <a:pt x="1190" y="41728"/>
                    <a:pt x="1216" y="41728"/>
                  </a:cubicBezTo>
                  <a:cubicBezTo>
                    <a:pt x="1267" y="41728"/>
                    <a:pt x="1335" y="41964"/>
                    <a:pt x="1396" y="41964"/>
                  </a:cubicBezTo>
                  <a:cubicBezTo>
                    <a:pt x="1408" y="41964"/>
                    <a:pt x="1419" y="41955"/>
                    <a:pt x="1430" y="41935"/>
                  </a:cubicBezTo>
                  <a:cubicBezTo>
                    <a:pt x="1322" y="41629"/>
                    <a:pt x="1500" y="41248"/>
                    <a:pt x="1361" y="41046"/>
                  </a:cubicBezTo>
                  <a:lnTo>
                    <a:pt x="1361" y="41046"/>
                  </a:lnTo>
                  <a:cubicBezTo>
                    <a:pt x="1348" y="41177"/>
                    <a:pt x="1335" y="41225"/>
                    <a:pt x="1321" y="41225"/>
                  </a:cubicBezTo>
                  <a:cubicBezTo>
                    <a:pt x="1289" y="41225"/>
                    <a:pt x="1253" y="40949"/>
                    <a:pt x="1210" y="40883"/>
                  </a:cubicBezTo>
                  <a:cubicBezTo>
                    <a:pt x="1213" y="40695"/>
                    <a:pt x="1222" y="40643"/>
                    <a:pt x="1233" y="40643"/>
                  </a:cubicBezTo>
                  <a:cubicBezTo>
                    <a:pt x="1246" y="40643"/>
                    <a:pt x="1263" y="40716"/>
                    <a:pt x="1282" y="40716"/>
                  </a:cubicBezTo>
                  <a:cubicBezTo>
                    <a:pt x="1295" y="40716"/>
                    <a:pt x="1308" y="40685"/>
                    <a:pt x="1322" y="40580"/>
                  </a:cubicBezTo>
                  <a:cubicBezTo>
                    <a:pt x="1308" y="40423"/>
                    <a:pt x="1256" y="40234"/>
                    <a:pt x="1210" y="40234"/>
                  </a:cubicBezTo>
                  <a:cubicBezTo>
                    <a:pt x="1188" y="40234"/>
                    <a:pt x="1167" y="40281"/>
                    <a:pt x="1154" y="40402"/>
                  </a:cubicBezTo>
                  <a:cubicBezTo>
                    <a:pt x="1184" y="40076"/>
                    <a:pt x="1049" y="39706"/>
                    <a:pt x="1136" y="39339"/>
                  </a:cubicBezTo>
                  <a:cubicBezTo>
                    <a:pt x="1143" y="39327"/>
                    <a:pt x="1149" y="39321"/>
                    <a:pt x="1155" y="39321"/>
                  </a:cubicBezTo>
                  <a:cubicBezTo>
                    <a:pt x="1209" y="39321"/>
                    <a:pt x="1188" y="39847"/>
                    <a:pt x="1221" y="39847"/>
                  </a:cubicBezTo>
                  <a:cubicBezTo>
                    <a:pt x="1225" y="39847"/>
                    <a:pt x="1231" y="39836"/>
                    <a:pt x="1238" y="39812"/>
                  </a:cubicBezTo>
                  <a:cubicBezTo>
                    <a:pt x="1248" y="39034"/>
                    <a:pt x="1023" y="39422"/>
                    <a:pt x="992" y="38699"/>
                  </a:cubicBezTo>
                  <a:cubicBezTo>
                    <a:pt x="978" y="38791"/>
                    <a:pt x="955" y="38829"/>
                    <a:pt x="927" y="38829"/>
                  </a:cubicBezTo>
                  <a:cubicBezTo>
                    <a:pt x="862" y="38829"/>
                    <a:pt x="774" y="38608"/>
                    <a:pt x="737" y="38363"/>
                  </a:cubicBezTo>
                  <a:cubicBezTo>
                    <a:pt x="747" y="38148"/>
                    <a:pt x="756" y="38073"/>
                    <a:pt x="765" y="38073"/>
                  </a:cubicBezTo>
                  <a:cubicBezTo>
                    <a:pt x="786" y="38073"/>
                    <a:pt x="810" y="38459"/>
                    <a:pt x="864" y="38459"/>
                  </a:cubicBezTo>
                  <a:cubicBezTo>
                    <a:pt x="875" y="38459"/>
                    <a:pt x="888" y="38443"/>
                    <a:pt x="901" y="38406"/>
                  </a:cubicBezTo>
                  <a:lnTo>
                    <a:pt x="885" y="38087"/>
                  </a:lnTo>
                  <a:cubicBezTo>
                    <a:pt x="907" y="38024"/>
                    <a:pt x="927" y="37998"/>
                    <a:pt x="947" y="37998"/>
                  </a:cubicBezTo>
                  <a:cubicBezTo>
                    <a:pt x="1048" y="37998"/>
                    <a:pt x="1127" y="38689"/>
                    <a:pt x="1213" y="38689"/>
                  </a:cubicBezTo>
                  <a:cubicBezTo>
                    <a:pt x="1229" y="38689"/>
                    <a:pt x="1245" y="38665"/>
                    <a:pt x="1262" y="38608"/>
                  </a:cubicBezTo>
                  <a:lnTo>
                    <a:pt x="1211" y="38260"/>
                  </a:lnTo>
                  <a:lnTo>
                    <a:pt x="1211" y="38260"/>
                  </a:lnTo>
                  <a:cubicBezTo>
                    <a:pt x="1239" y="38311"/>
                    <a:pt x="1282" y="38374"/>
                    <a:pt x="1320" y="38374"/>
                  </a:cubicBezTo>
                  <a:cubicBezTo>
                    <a:pt x="1340" y="38374"/>
                    <a:pt x="1359" y="38356"/>
                    <a:pt x="1374" y="38306"/>
                  </a:cubicBezTo>
                  <a:cubicBezTo>
                    <a:pt x="1268" y="38217"/>
                    <a:pt x="1348" y="37496"/>
                    <a:pt x="1323" y="37433"/>
                  </a:cubicBezTo>
                  <a:cubicBezTo>
                    <a:pt x="1314" y="37427"/>
                    <a:pt x="1308" y="37424"/>
                    <a:pt x="1303" y="37424"/>
                  </a:cubicBezTo>
                  <a:cubicBezTo>
                    <a:pt x="1257" y="37424"/>
                    <a:pt x="1328" y="37664"/>
                    <a:pt x="1291" y="37664"/>
                  </a:cubicBezTo>
                  <a:cubicBezTo>
                    <a:pt x="1288" y="37664"/>
                    <a:pt x="1284" y="37662"/>
                    <a:pt x="1278" y="37658"/>
                  </a:cubicBezTo>
                  <a:cubicBezTo>
                    <a:pt x="1254" y="37289"/>
                    <a:pt x="1104" y="37126"/>
                    <a:pt x="1161" y="36558"/>
                  </a:cubicBezTo>
                  <a:lnTo>
                    <a:pt x="1161" y="36558"/>
                  </a:lnTo>
                  <a:cubicBezTo>
                    <a:pt x="1178" y="36645"/>
                    <a:pt x="1195" y="36674"/>
                    <a:pt x="1212" y="36674"/>
                  </a:cubicBezTo>
                  <a:cubicBezTo>
                    <a:pt x="1248" y="36674"/>
                    <a:pt x="1282" y="36543"/>
                    <a:pt x="1314" y="36543"/>
                  </a:cubicBezTo>
                  <a:cubicBezTo>
                    <a:pt x="1322" y="36543"/>
                    <a:pt x="1329" y="36550"/>
                    <a:pt x="1336" y="36567"/>
                  </a:cubicBezTo>
                  <a:cubicBezTo>
                    <a:pt x="1372" y="36291"/>
                    <a:pt x="1228" y="36481"/>
                    <a:pt x="1278" y="36085"/>
                  </a:cubicBezTo>
                  <a:lnTo>
                    <a:pt x="1278" y="36085"/>
                  </a:lnTo>
                  <a:lnTo>
                    <a:pt x="1332" y="36129"/>
                  </a:lnTo>
                  <a:cubicBezTo>
                    <a:pt x="1348" y="34653"/>
                    <a:pt x="1340" y="32811"/>
                    <a:pt x="1118" y="31541"/>
                  </a:cubicBezTo>
                  <a:cubicBezTo>
                    <a:pt x="1207" y="31308"/>
                    <a:pt x="1217" y="30832"/>
                    <a:pt x="1279" y="30095"/>
                  </a:cubicBezTo>
                  <a:lnTo>
                    <a:pt x="1279" y="30095"/>
                  </a:lnTo>
                  <a:cubicBezTo>
                    <a:pt x="1270" y="30197"/>
                    <a:pt x="1257" y="30237"/>
                    <a:pt x="1244" y="30237"/>
                  </a:cubicBezTo>
                  <a:cubicBezTo>
                    <a:pt x="1215" y="30237"/>
                    <a:pt x="1183" y="30051"/>
                    <a:pt x="1175" y="29925"/>
                  </a:cubicBezTo>
                  <a:lnTo>
                    <a:pt x="1279" y="29571"/>
                  </a:lnTo>
                  <a:cubicBezTo>
                    <a:pt x="1341" y="29140"/>
                    <a:pt x="1240" y="28578"/>
                    <a:pt x="1182" y="28180"/>
                  </a:cubicBezTo>
                  <a:cubicBezTo>
                    <a:pt x="1202" y="28110"/>
                    <a:pt x="1231" y="28088"/>
                    <a:pt x="1259" y="28068"/>
                  </a:cubicBezTo>
                  <a:cubicBezTo>
                    <a:pt x="1328" y="27686"/>
                    <a:pt x="1199" y="27670"/>
                    <a:pt x="1177" y="27523"/>
                  </a:cubicBezTo>
                  <a:lnTo>
                    <a:pt x="1252" y="27273"/>
                  </a:lnTo>
                  <a:lnTo>
                    <a:pt x="1179" y="27218"/>
                  </a:lnTo>
                  <a:cubicBezTo>
                    <a:pt x="1139" y="26852"/>
                    <a:pt x="1153" y="26372"/>
                    <a:pt x="1257" y="26372"/>
                  </a:cubicBezTo>
                  <a:cubicBezTo>
                    <a:pt x="1263" y="26372"/>
                    <a:pt x="1268" y="26373"/>
                    <a:pt x="1273" y="26376"/>
                  </a:cubicBezTo>
                  <a:cubicBezTo>
                    <a:pt x="1259" y="26276"/>
                    <a:pt x="1244" y="26177"/>
                    <a:pt x="1226" y="26177"/>
                  </a:cubicBezTo>
                  <a:cubicBezTo>
                    <a:pt x="1218" y="26177"/>
                    <a:pt x="1208" y="26197"/>
                    <a:pt x="1198" y="26245"/>
                  </a:cubicBezTo>
                  <a:cubicBezTo>
                    <a:pt x="1263" y="25846"/>
                    <a:pt x="1262" y="24824"/>
                    <a:pt x="1223" y="24146"/>
                  </a:cubicBezTo>
                  <a:lnTo>
                    <a:pt x="1223" y="24146"/>
                  </a:lnTo>
                  <a:cubicBezTo>
                    <a:pt x="1193" y="24473"/>
                    <a:pt x="1157" y="24445"/>
                    <a:pt x="1083" y="24473"/>
                  </a:cubicBezTo>
                  <a:cubicBezTo>
                    <a:pt x="957" y="24372"/>
                    <a:pt x="1107" y="24318"/>
                    <a:pt x="1034" y="24040"/>
                  </a:cubicBezTo>
                  <a:cubicBezTo>
                    <a:pt x="1065" y="24036"/>
                    <a:pt x="1096" y="23901"/>
                    <a:pt x="1123" y="23901"/>
                  </a:cubicBezTo>
                  <a:cubicBezTo>
                    <a:pt x="1137" y="23901"/>
                    <a:pt x="1150" y="23939"/>
                    <a:pt x="1162" y="24056"/>
                  </a:cubicBezTo>
                  <a:cubicBezTo>
                    <a:pt x="1324" y="23135"/>
                    <a:pt x="1194" y="21851"/>
                    <a:pt x="1226" y="20695"/>
                  </a:cubicBezTo>
                  <a:cubicBezTo>
                    <a:pt x="1206" y="20461"/>
                    <a:pt x="1187" y="20534"/>
                    <a:pt x="1153" y="20420"/>
                  </a:cubicBezTo>
                  <a:cubicBezTo>
                    <a:pt x="1280" y="19690"/>
                    <a:pt x="1147" y="18796"/>
                    <a:pt x="1201" y="18009"/>
                  </a:cubicBezTo>
                  <a:lnTo>
                    <a:pt x="1201" y="18009"/>
                  </a:lnTo>
                  <a:cubicBezTo>
                    <a:pt x="1190" y="18048"/>
                    <a:pt x="1174" y="18066"/>
                    <a:pt x="1156" y="18066"/>
                  </a:cubicBezTo>
                  <a:cubicBezTo>
                    <a:pt x="1092" y="18066"/>
                    <a:pt x="1001" y="17840"/>
                    <a:pt x="999" y="17499"/>
                  </a:cubicBezTo>
                  <a:cubicBezTo>
                    <a:pt x="895" y="17021"/>
                    <a:pt x="1144" y="17307"/>
                    <a:pt x="1205" y="16875"/>
                  </a:cubicBezTo>
                  <a:cubicBezTo>
                    <a:pt x="1157" y="16662"/>
                    <a:pt x="1145" y="16258"/>
                    <a:pt x="1151" y="16088"/>
                  </a:cubicBezTo>
                  <a:lnTo>
                    <a:pt x="1151" y="16088"/>
                  </a:lnTo>
                  <a:lnTo>
                    <a:pt x="1169" y="16101"/>
                  </a:lnTo>
                  <a:cubicBezTo>
                    <a:pt x="1113" y="15839"/>
                    <a:pt x="1082" y="15423"/>
                    <a:pt x="1130" y="15110"/>
                  </a:cubicBezTo>
                  <a:lnTo>
                    <a:pt x="1130" y="15110"/>
                  </a:lnTo>
                  <a:lnTo>
                    <a:pt x="1137" y="15159"/>
                  </a:lnTo>
                  <a:cubicBezTo>
                    <a:pt x="1147" y="14903"/>
                    <a:pt x="1212" y="14607"/>
                    <a:pt x="1202" y="14339"/>
                  </a:cubicBezTo>
                  <a:cubicBezTo>
                    <a:pt x="1107" y="14218"/>
                    <a:pt x="1166" y="13565"/>
                    <a:pt x="1080" y="13407"/>
                  </a:cubicBezTo>
                  <a:cubicBezTo>
                    <a:pt x="1084" y="13394"/>
                    <a:pt x="1088" y="13393"/>
                    <a:pt x="1092" y="13393"/>
                  </a:cubicBezTo>
                  <a:cubicBezTo>
                    <a:pt x="1092" y="13393"/>
                    <a:pt x="1093" y="13393"/>
                    <a:pt x="1094" y="13393"/>
                  </a:cubicBezTo>
                  <a:cubicBezTo>
                    <a:pt x="1100" y="13393"/>
                    <a:pt x="1108" y="13392"/>
                    <a:pt x="1119" y="13352"/>
                  </a:cubicBezTo>
                  <a:lnTo>
                    <a:pt x="1037" y="13329"/>
                  </a:lnTo>
                  <a:lnTo>
                    <a:pt x="1083" y="12798"/>
                  </a:lnTo>
                  <a:cubicBezTo>
                    <a:pt x="1116" y="12913"/>
                    <a:pt x="1152" y="12941"/>
                    <a:pt x="1174" y="13090"/>
                  </a:cubicBezTo>
                  <a:cubicBezTo>
                    <a:pt x="1231" y="12523"/>
                    <a:pt x="1099" y="12899"/>
                    <a:pt x="1053" y="12599"/>
                  </a:cubicBezTo>
                  <a:cubicBezTo>
                    <a:pt x="994" y="12202"/>
                    <a:pt x="1076" y="12225"/>
                    <a:pt x="1110" y="12033"/>
                  </a:cubicBezTo>
                  <a:lnTo>
                    <a:pt x="1110" y="12033"/>
                  </a:lnTo>
                  <a:cubicBezTo>
                    <a:pt x="1151" y="12197"/>
                    <a:pt x="1091" y="12324"/>
                    <a:pt x="1106" y="12423"/>
                  </a:cubicBezTo>
                  <a:cubicBezTo>
                    <a:pt x="1119" y="12467"/>
                    <a:pt x="1127" y="12485"/>
                    <a:pt x="1134" y="12485"/>
                  </a:cubicBezTo>
                  <a:cubicBezTo>
                    <a:pt x="1159" y="12485"/>
                    <a:pt x="1141" y="12182"/>
                    <a:pt x="1180" y="12175"/>
                  </a:cubicBezTo>
                  <a:cubicBezTo>
                    <a:pt x="1183" y="12090"/>
                    <a:pt x="1082" y="12054"/>
                    <a:pt x="1102" y="11764"/>
                  </a:cubicBezTo>
                  <a:cubicBezTo>
                    <a:pt x="1110" y="11525"/>
                    <a:pt x="1087" y="10986"/>
                    <a:pt x="1160" y="10986"/>
                  </a:cubicBezTo>
                  <a:cubicBezTo>
                    <a:pt x="1165" y="10986"/>
                    <a:pt x="1169" y="10988"/>
                    <a:pt x="1175" y="10992"/>
                  </a:cubicBezTo>
                  <a:cubicBezTo>
                    <a:pt x="1127" y="10776"/>
                    <a:pt x="1138" y="10523"/>
                    <a:pt x="1097" y="10360"/>
                  </a:cubicBezTo>
                  <a:cubicBezTo>
                    <a:pt x="1080" y="10566"/>
                    <a:pt x="1057" y="10940"/>
                    <a:pt x="1000" y="10984"/>
                  </a:cubicBezTo>
                  <a:cubicBezTo>
                    <a:pt x="989" y="10798"/>
                    <a:pt x="965" y="10431"/>
                    <a:pt x="1004" y="10372"/>
                  </a:cubicBezTo>
                  <a:lnTo>
                    <a:pt x="1023" y="10496"/>
                  </a:lnTo>
                  <a:cubicBezTo>
                    <a:pt x="1010" y="10357"/>
                    <a:pt x="1021" y="10031"/>
                    <a:pt x="986" y="10031"/>
                  </a:cubicBezTo>
                  <a:cubicBezTo>
                    <a:pt x="978" y="10031"/>
                    <a:pt x="968" y="10048"/>
                    <a:pt x="954" y="10091"/>
                  </a:cubicBezTo>
                  <a:lnTo>
                    <a:pt x="1064" y="9724"/>
                  </a:lnTo>
                  <a:cubicBezTo>
                    <a:pt x="995" y="9580"/>
                    <a:pt x="999" y="9189"/>
                    <a:pt x="983" y="8871"/>
                  </a:cubicBezTo>
                  <a:cubicBezTo>
                    <a:pt x="986" y="8871"/>
                    <a:pt x="989" y="8870"/>
                    <a:pt x="991" y="8870"/>
                  </a:cubicBezTo>
                  <a:cubicBezTo>
                    <a:pt x="1031" y="8870"/>
                    <a:pt x="1072" y="8914"/>
                    <a:pt x="1107" y="8914"/>
                  </a:cubicBezTo>
                  <a:cubicBezTo>
                    <a:pt x="1151" y="8914"/>
                    <a:pt x="1186" y="8843"/>
                    <a:pt x="1198" y="8519"/>
                  </a:cubicBezTo>
                  <a:lnTo>
                    <a:pt x="1106" y="8007"/>
                  </a:lnTo>
                  <a:cubicBezTo>
                    <a:pt x="1099" y="7785"/>
                    <a:pt x="1112" y="7698"/>
                    <a:pt x="1146" y="7698"/>
                  </a:cubicBezTo>
                  <a:cubicBezTo>
                    <a:pt x="1154" y="7698"/>
                    <a:pt x="1162" y="7702"/>
                    <a:pt x="1172" y="7709"/>
                  </a:cubicBezTo>
                  <a:cubicBezTo>
                    <a:pt x="1224" y="6788"/>
                    <a:pt x="920" y="6766"/>
                    <a:pt x="1001" y="6041"/>
                  </a:cubicBezTo>
                  <a:lnTo>
                    <a:pt x="1001" y="6041"/>
                  </a:lnTo>
                  <a:cubicBezTo>
                    <a:pt x="1035" y="6139"/>
                    <a:pt x="1060" y="6180"/>
                    <a:pt x="1078" y="6180"/>
                  </a:cubicBezTo>
                  <a:cubicBezTo>
                    <a:pt x="1117" y="6180"/>
                    <a:pt x="1129" y="5990"/>
                    <a:pt x="1149" y="5768"/>
                  </a:cubicBezTo>
                  <a:cubicBezTo>
                    <a:pt x="1130" y="5754"/>
                    <a:pt x="1095" y="5724"/>
                    <a:pt x="1091" y="5590"/>
                  </a:cubicBezTo>
                  <a:lnTo>
                    <a:pt x="1091" y="5590"/>
                  </a:lnTo>
                  <a:cubicBezTo>
                    <a:pt x="1041" y="5683"/>
                    <a:pt x="1166" y="5780"/>
                    <a:pt x="1093" y="6030"/>
                  </a:cubicBezTo>
                  <a:cubicBezTo>
                    <a:pt x="1087" y="6037"/>
                    <a:pt x="1082" y="6040"/>
                    <a:pt x="1077" y="6040"/>
                  </a:cubicBezTo>
                  <a:cubicBezTo>
                    <a:pt x="1030" y="6040"/>
                    <a:pt x="1047" y="5718"/>
                    <a:pt x="1027" y="5582"/>
                  </a:cubicBezTo>
                  <a:cubicBezTo>
                    <a:pt x="1261" y="4939"/>
                    <a:pt x="1083" y="3441"/>
                    <a:pt x="1194" y="2394"/>
                  </a:cubicBezTo>
                  <a:lnTo>
                    <a:pt x="1194" y="2394"/>
                  </a:lnTo>
                  <a:cubicBezTo>
                    <a:pt x="1186" y="2398"/>
                    <a:pt x="1179" y="2400"/>
                    <a:pt x="1173" y="2400"/>
                  </a:cubicBezTo>
                  <a:cubicBezTo>
                    <a:pt x="1075" y="2400"/>
                    <a:pt x="1154" y="1913"/>
                    <a:pt x="1109" y="1714"/>
                  </a:cubicBezTo>
                  <a:lnTo>
                    <a:pt x="1109" y="1714"/>
                  </a:lnTo>
                  <a:cubicBezTo>
                    <a:pt x="1115" y="1717"/>
                    <a:pt x="1121" y="1718"/>
                    <a:pt x="1126" y="1718"/>
                  </a:cubicBezTo>
                  <a:cubicBezTo>
                    <a:pt x="1230" y="1718"/>
                    <a:pt x="1088" y="1112"/>
                    <a:pt x="1166" y="840"/>
                  </a:cubicBezTo>
                  <a:lnTo>
                    <a:pt x="1166" y="840"/>
                  </a:lnTo>
                  <a:lnTo>
                    <a:pt x="1033" y="998"/>
                  </a:lnTo>
                  <a:cubicBezTo>
                    <a:pt x="1083"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10800000">
              <a:off x="1617979" y="-42325"/>
              <a:ext cx="62974" cy="2150134"/>
            </a:xfrm>
            <a:custGeom>
              <a:avLst/>
              <a:gdLst/>
              <a:ahLst/>
              <a:cxnLst/>
              <a:rect l="l" t="t" r="r" b="b"/>
              <a:pathLst>
                <a:path w="1507" h="51454" extrusionOk="0">
                  <a:moveTo>
                    <a:pt x="163" y="1"/>
                  </a:moveTo>
                  <a:cubicBezTo>
                    <a:pt x="144" y="600"/>
                    <a:pt x="100" y="1174"/>
                    <a:pt x="158" y="1562"/>
                  </a:cubicBezTo>
                  <a:cubicBezTo>
                    <a:pt x="150" y="1545"/>
                    <a:pt x="143" y="1538"/>
                    <a:pt x="137" y="1538"/>
                  </a:cubicBezTo>
                  <a:cubicBezTo>
                    <a:pt x="91" y="1538"/>
                    <a:pt x="102" y="1980"/>
                    <a:pt x="72" y="2150"/>
                  </a:cubicBezTo>
                  <a:cubicBezTo>
                    <a:pt x="279" y="2796"/>
                    <a:pt x="0" y="3886"/>
                    <a:pt x="139" y="4694"/>
                  </a:cubicBezTo>
                  <a:lnTo>
                    <a:pt x="102" y="4668"/>
                  </a:lnTo>
                  <a:lnTo>
                    <a:pt x="102" y="4668"/>
                  </a:lnTo>
                  <a:cubicBezTo>
                    <a:pt x="119" y="7084"/>
                    <a:pt x="71" y="9716"/>
                    <a:pt x="165" y="12237"/>
                  </a:cubicBezTo>
                  <a:cubicBezTo>
                    <a:pt x="189" y="13656"/>
                    <a:pt x="4" y="15255"/>
                    <a:pt x="95" y="16816"/>
                  </a:cubicBezTo>
                  <a:cubicBezTo>
                    <a:pt x="122" y="17101"/>
                    <a:pt x="167" y="16874"/>
                    <a:pt x="186" y="17106"/>
                  </a:cubicBezTo>
                  <a:cubicBezTo>
                    <a:pt x="185" y="17246"/>
                    <a:pt x="176" y="17285"/>
                    <a:pt x="164" y="17285"/>
                  </a:cubicBezTo>
                  <a:cubicBezTo>
                    <a:pt x="149" y="17285"/>
                    <a:pt x="129" y="17218"/>
                    <a:pt x="114" y="17218"/>
                  </a:cubicBezTo>
                  <a:cubicBezTo>
                    <a:pt x="108" y="17218"/>
                    <a:pt x="102" y="17228"/>
                    <a:pt x="98" y="17255"/>
                  </a:cubicBezTo>
                  <a:cubicBezTo>
                    <a:pt x="181" y="18023"/>
                    <a:pt x="81" y="19036"/>
                    <a:pt x="83" y="19999"/>
                  </a:cubicBezTo>
                  <a:cubicBezTo>
                    <a:pt x="112" y="20097"/>
                    <a:pt x="122" y="20309"/>
                    <a:pt x="156" y="20309"/>
                  </a:cubicBezTo>
                  <a:cubicBezTo>
                    <a:pt x="161" y="20309"/>
                    <a:pt x="167" y="20304"/>
                    <a:pt x="174" y="20291"/>
                  </a:cubicBezTo>
                  <a:lnTo>
                    <a:pt x="174" y="20291"/>
                  </a:lnTo>
                  <a:cubicBezTo>
                    <a:pt x="34" y="21359"/>
                    <a:pt x="222" y="22821"/>
                    <a:pt x="120" y="23919"/>
                  </a:cubicBezTo>
                  <a:cubicBezTo>
                    <a:pt x="147" y="23861"/>
                    <a:pt x="168" y="23835"/>
                    <a:pt x="185" y="23835"/>
                  </a:cubicBezTo>
                  <a:cubicBezTo>
                    <a:pt x="276" y="23835"/>
                    <a:pt x="223" y="24623"/>
                    <a:pt x="257" y="24948"/>
                  </a:cubicBezTo>
                  <a:cubicBezTo>
                    <a:pt x="252" y="25097"/>
                    <a:pt x="228" y="25156"/>
                    <a:pt x="202" y="25156"/>
                  </a:cubicBezTo>
                  <a:cubicBezTo>
                    <a:pt x="191" y="25156"/>
                    <a:pt x="179" y="25144"/>
                    <a:pt x="169" y="25124"/>
                  </a:cubicBezTo>
                  <a:lnTo>
                    <a:pt x="169" y="25124"/>
                  </a:lnTo>
                  <a:cubicBezTo>
                    <a:pt x="191" y="25944"/>
                    <a:pt x="196" y="26371"/>
                    <a:pt x="145" y="27350"/>
                  </a:cubicBezTo>
                  <a:cubicBezTo>
                    <a:pt x="165" y="27802"/>
                    <a:pt x="261" y="27924"/>
                    <a:pt x="234" y="28469"/>
                  </a:cubicBezTo>
                  <a:cubicBezTo>
                    <a:pt x="110" y="28808"/>
                    <a:pt x="230" y="29605"/>
                    <a:pt x="184" y="30137"/>
                  </a:cubicBezTo>
                  <a:cubicBezTo>
                    <a:pt x="194" y="30126"/>
                    <a:pt x="203" y="30120"/>
                    <a:pt x="212" y="30120"/>
                  </a:cubicBezTo>
                  <a:cubicBezTo>
                    <a:pt x="304" y="30120"/>
                    <a:pt x="372" y="30728"/>
                    <a:pt x="329" y="31213"/>
                  </a:cubicBezTo>
                  <a:lnTo>
                    <a:pt x="180" y="31050"/>
                  </a:lnTo>
                  <a:lnTo>
                    <a:pt x="180" y="31050"/>
                  </a:lnTo>
                  <a:cubicBezTo>
                    <a:pt x="276" y="32746"/>
                    <a:pt x="105" y="35188"/>
                    <a:pt x="293" y="37174"/>
                  </a:cubicBezTo>
                  <a:lnTo>
                    <a:pt x="205" y="37322"/>
                  </a:lnTo>
                  <a:cubicBezTo>
                    <a:pt x="307" y="39371"/>
                    <a:pt x="200" y="41384"/>
                    <a:pt x="368" y="43356"/>
                  </a:cubicBezTo>
                  <a:cubicBezTo>
                    <a:pt x="321" y="43888"/>
                    <a:pt x="292" y="44738"/>
                    <a:pt x="292" y="45261"/>
                  </a:cubicBezTo>
                  <a:cubicBezTo>
                    <a:pt x="367" y="45980"/>
                    <a:pt x="359" y="46234"/>
                    <a:pt x="479" y="46724"/>
                  </a:cubicBezTo>
                  <a:cubicBezTo>
                    <a:pt x="486" y="46992"/>
                    <a:pt x="417" y="47156"/>
                    <a:pt x="387" y="47259"/>
                  </a:cubicBezTo>
                  <a:cubicBezTo>
                    <a:pt x="363" y="48161"/>
                    <a:pt x="240" y="49025"/>
                    <a:pt x="381" y="49749"/>
                  </a:cubicBezTo>
                  <a:lnTo>
                    <a:pt x="306" y="49777"/>
                  </a:lnTo>
                  <a:cubicBezTo>
                    <a:pt x="357" y="50248"/>
                    <a:pt x="414" y="50860"/>
                    <a:pt x="422" y="51454"/>
                  </a:cubicBezTo>
                  <a:lnTo>
                    <a:pt x="1266" y="51454"/>
                  </a:lnTo>
                  <a:cubicBezTo>
                    <a:pt x="1196" y="51261"/>
                    <a:pt x="1139" y="50890"/>
                    <a:pt x="1061" y="50890"/>
                  </a:cubicBezTo>
                  <a:cubicBezTo>
                    <a:pt x="1034" y="50890"/>
                    <a:pt x="1004" y="50936"/>
                    <a:pt x="969" y="51052"/>
                  </a:cubicBezTo>
                  <a:cubicBezTo>
                    <a:pt x="941" y="50854"/>
                    <a:pt x="902" y="50605"/>
                    <a:pt x="920" y="50400"/>
                  </a:cubicBezTo>
                  <a:lnTo>
                    <a:pt x="920" y="50400"/>
                  </a:lnTo>
                  <a:cubicBezTo>
                    <a:pt x="939" y="50436"/>
                    <a:pt x="953" y="50450"/>
                    <a:pt x="965" y="50450"/>
                  </a:cubicBezTo>
                  <a:cubicBezTo>
                    <a:pt x="1007" y="50450"/>
                    <a:pt x="1019" y="50284"/>
                    <a:pt x="1051" y="50284"/>
                  </a:cubicBezTo>
                  <a:cubicBezTo>
                    <a:pt x="1065" y="50284"/>
                    <a:pt x="1084" y="50319"/>
                    <a:pt x="1111" y="50421"/>
                  </a:cubicBezTo>
                  <a:lnTo>
                    <a:pt x="1112" y="50121"/>
                  </a:lnTo>
                  <a:lnTo>
                    <a:pt x="1244" y="50573"/>
                  </a:lnTo>
                  <a:cubicBezTo>
                    <a:pt x="1321" y="50241"/>
                    <a:pt x="1395" y="49688"/>
                    <a:pt x="1448" y="49510"/>
                  </a:cubicBezTo>
                  <a:cubicBezTo>
                    <a:pt x="1432" y="49368"/>
                    <a:pt x="1415" y="49334"/>
                    <a:pt x="1399" y="49334"/>
                  </a:cubicBezTo>
                  <a:cubicBezTo>
                    <a:pt x="1383" y="49334"/>
                    <a:pt x="1367" y="49366"/>
                    <a:pt x="1354" y="49366"/>
                  </a:cubicBezTo>
                  <a:cubicBezTo>
                    <a:pt x="1338" y="49366"/>
                    <a:pt x="1324" y="49324"/>
                    <a:pt x="1315" y="49143"/>
                  </a:cubicBezTo>
                  <a:lnTo>
                    <a:pt x="1315" y="49143"/>
                  </a:lnTo>
                  <a:cubicBezTo>
                    <a:pt x="1326" y="49179"/>
                    <a:pt x="1337" y="49194"/>
                    <a:pt x="1348" y="49194"/>
                  </a:cubicBezTo>
                  <a:cubicBezTo>
                    <a:pt x="1389" y="49194"/>
                    <a:pt x="1419" y="48962"/>
                    <a:pt x="1418" y="48786"/>
                  </a:cubicBezTo>
                  <a:lnTo>
                    <a:pt x="1418" y="48786"/>
                  </a:lnTo>
                  <a:cubicBezTo>
                    <a:pt x="1405" y="48923"/>
                    <a:pt x="1385" y="48977"/>
                    <a:pt x="1363" y="48977"/>
                  </a:cubicBezTo>
                  <a:cubicBezTo>
                    <a:pt x="1313" y="48977"/>
                    <a:pt x="1253" y="48707"/>
                    <a:pt x="1234" y="48511"/>
                  </a:cubicBezTo>
                  <a:cubicBezTo>
                    <a:pt x="1233" y="48105"/>
                    <a:pt x="1321" y="47773"/>
                    <a:pt x="1355" y="47773"/>
                  </a:cubicBezTo>
                  <a:cubicBezTo>
                    <a:pt x="1358" y="47773"/>
                    <a:pt x="1361" y="47776"/>
                    <a:pt x="1363" y="47781"/>
                  </a:cubicBezTo>
                  <a:lnTo>
                    <a:pt x="1438" y="48121"/>
                  </a:lnTo>
                  <a:cubicBezTo>
                    <a:pt x="1400" y="47914"/>
                    <a:pt x="1496" y="48030"/>
                    <a:pt x="1465" y="47734"/>
                  </a:cubicBezTo>
                  <a:cubicBezTo>
                    <a:pt x="1404" y="47640"/>
                    <a:pt x="1309" y="47435"/>
                    <a:pt x="1231" y="47325"/>
                  </a:cubicBezTo>
                  <a:cubicBezTo>
                    <a:pt x="1205" y="47045"/>
                    <a:pt x="1284" y="46845"/>
                    <a:pt x="1270" y="46746"/>
                  </a:cubicBezTo>
                  <a:lnTo>
                    <a:pt x="1270" y="46746"/>
                  </a:lnTo>
                  <a:lnTo>
                    <a:pt x="1337" y="47192"/>
                  </a:lnTo>
                  <a:cubicBezTo>
                    <a:pt x="1312" y="46605"/>
                    <a:pt x="1507" y="47067"/>
                    <a:pt x="1464" y="46463"/>
                  </a:cubicBezTo>
                  <a:lnTo>
                    <a:pt x="1377" y="46307"/>
                  </a:lnTo>
                  <a:cubicBezTo>
                    <a:pt x="1385" y="46233"/>
                    <a:pt x="1404" y="46183"/>
                    <a:pt x="1425" y="46183"/>
                  </a:cubicBezTo>
                  <a:cubicBezTo>
                    <a:pt x="1430" y="46183"/>
                    <a:pt x="1435" y="46186"/>
                    <a:pt x="1441" y="46193"/>
                  </a:cubicBezTo>
                  <a:cubicBezTo>
                    <a:pt x="1404" y="46062"/>
                    <a:pt x="1410" y="45790"/>
                    <a:pt x="1391" y="45660"/>
                  </a:cubicBezTo>
                  <a:lnTo>
                    <a:pt x="1448" y="45619"/>
                  </a:lnTo>
                  <a:cubicBezTo>
                    <a:pt x="1410" y="45369"/>
                    <a:pt x="1284" y="45053"/>
                    <a:pt x="1396" y="44748"/>
                  </a:cubicBezTo>
                  <a:lnTo>
                    <a:pt x="1396" y="44748"/>
                  </a:lnTo>
                  <a:cubicBezTo>
                    <a:pt x="1259" y="44988"/>
                    <a:pt x="1395" y="45053"/>
                    <a:pt x="1332" y="45483"/>
                  </a:cubicBezTo>
                  <a:cubicBezTo>
                    <a:pt x="1316" y="45526"/>
                    <a:pt x="1303" y="45545"/>
                    <a:pt x="1291" y="45545"/>
                  </a:cubicBezTo>
                  <a:cubicBezTo>
                    <a:pt x="1233" y="45545"/>
                    <a:pt x="1235" y="45042"/>
                    <a:pt x="1222" y="44960"/>
                  </a:cubicBezTo>
                  <a:lnTo>
                    <a:pt x="1222" y="44960"/>
                  </a:lnTo>
                  <a:cubicBezTo>
                    <a:pt x="1225" y="44961"/>
                    <a:pt x="1228" y="44961"/>
                    <a:pt x="1231" y="44961"/>
                  </a:cubicBezTo>
                  <a:cubicBezTo>
                    <a:pt x="1364" y="44961"/>
                    <a:pt x="1237" y="44306"/>
                    <a:pt x="1238" y="44008"/>
                  </a:cubicBezTo>
                  <a:cubicBezTo>
                    <a:pt x="1290" y="43832"/>
                    <a:pt x="1315" y="43677"/>
                    <a:pt x="1345" y="43569"/>
                  </a:cubicBezTo>
                  <a:lnTo>
                    <a:pt x="1249" y="43450"/>
                  </a:lnTo>
                  <a:cubicBezTo>
                    <a:pt x="1437" y="43337"/>
                    <a:pt x="1206" y="42845"/>
                    <a:pt x="1263" y="42499"/>
                  </a:cubicBezTo>
                  <a:lnTo>
                    <a:pt x="1263" y="42499"/>
                  </a:lnTo>
                  <a:cubicBezTo>
                    <a:pt x="1288" y="42575"/>
                    <a:pt x="1317" y="42613"/>
                    <a:pt x="1343" y="42613"/>
                  </a:cubicBezTo>
                  <a:cubicBezTo>
                    <a:pt x="1377" y="42613"/>
                    <a:pt x="1408" y="42546"/>
                    <a:pt x="1424" y="42408"/>
                  </a:cubicBezTo>
                  <a:lnTo>
                    <a:pt x="1424" y="42408"/>
                  </a:lnTo>
                  <a:cubicBezTo>
                    <a:pt x="1401" y="42461"/>
                    <a:pt x="1381" y="42483"/>
                    <a:pt x="1363" y="42483"/>
                  </a:cubicBezTo>
                  <a:cubicBezTo>
                    <a:pt x="1276" y="42483"/>
                    <a:pt x="1239" y="41966"/>
                    <a:pt x="1169" y="41966"/>
                  </a:cubicBezTo>
                  <a:cubicBezTo>
                    <a:pt x="1164" y="41966"/>
                    <a:pt x="1159" y="41968"/>
                    <a:pt x="1153" y="41974"/>
                  </a:cubicBezTo>
                  <a:cubicBezTo>
                    <a:pt x="1168" y="41789"/>
                    <a:pt x="1190" y="41728"/>
                    <a:pt x="1216" y="41728"/>
                  </a:cubicBezTo>
                  <a:cubicBezTo>
                    <a:pt x="1268" y="41728"/>
                    <a:pt x="1335" y="41964"/>
                    <a:pt x="1397" y="41964"/>
                  </a:cubicBezTo>
                  <a:cubicBezTo>
                    <a:pt x="1409" y="41964"/>
                    <a:pt x="1421" y="41955"/>
                    <a:pt x="1432" y="41935"/>
                  </a:cubicBezTo>
                  <a:cubicBezTo>
                    <a:pt x="1323" y="41629"/>
                    <a:pt x="1502" y="41248"/>
                    <a:pt x="1362" y="41046"/>
                  </a:cubicBezTo>
                  <a:lnTo>
                    <a:pt x="1362" y="41046"/>
                  </a:lnTo>
                  <a:cubicBezTo>
                    <a:pt x="1349" y="41177"/>
                    <a:pt x="1336" y="41225"/>
                    <a:pt x="1322" y="41225"/>
                  </a:cubicBezTo>
                  <a:cubicBezTo>
                    <a:pt x="1290" y="41225"/>
                    <a:pt x="1254" y="40949"/>
                    <a:pt x="1211" y="40883"/>
                  </a:cubicBezTo>
                  <a:cubicBezTo>
                    <a:pt x="1214" y="40695"/>
                    <a:pt x="1222" y="40643"/>
                    <a:pt x="1234" y="40643"/>
                  </a:cubicBezTo>
                  <a:cubicBezTo>
                    <a:pt x="1247" y="40643"/>
                    <a:pt x="1264" y="40716"/>
                    <a:pt x="1284" y="40716"/>
                  </a:cubicBezTo>
                  <a:cubicBezTo>
                    <a:pt x="1296" y="40716"/>
                    <a:pt x="1310" y="40685"/>
                    <a:pt x="1323" y="40580"/>
                  </a:cubicBezTo>
                  <a:cubicBezTo>
                    <a:pt x="1310" y="40423"/>
                    <a:pt x="1257" y="40234"/>
                    <a:pt x="1211" y="40234"/>
                  </a:cubicBezTo>
                  <a:cubicBezTo>
                    <a:pt x="1189" y="40234"/>
                    <a:pt x="1168" y="40281"/>
                    <a:pt x="1154" y="40402"/>
                  </a:cubicBezTo>
                  <a:cubicBezTo>
                    <a:pt x="1185" y="40076"/>
                    <a:pt x="1050" y="39706"/>
                    <a:pt x="1136" y="39339"/>
                  </a:cubicBezTo>
                  <a:cubicBezTo>
                    <a:pt x="1143" y="39327"/>
                    <a:pt x="1150" y="39321"/>
                    <a:pt x="1155" y="39321"/>
                  </a:cubicBezTo>
                  <a:cubicBezTo>
                    <a:pt x="1209" y="39321"/>
                    <a:pt x="1189" y="39847"/>
                    <a:pt x="1222" y="39847"/>
                  </a:cubicBezTo>
                  <a:cubicBezTo>
                    <a:pt x="1227" y="39847"/>
                    <a:pt x="1232" y="39836"/>
                    <a:pt x="1240" y="39812"/>
                  </a:cubicBezTo>
                  <a:cubicBezTo>
                    <a:pt x="1248" y="39034"/>
                    <a:pt x="1023" y="39422"/>
                    <a:pt x="993" y="38699"/>
                  </a:cubicBezTo>
                  <a:cubicBezTo>
                    <a:pt x="979" y="38791"/>
                    <a:pt x="956" y="38829"/>
                    <a:pt x="929" y="38829"/>
                  </a:cubicBezTo>
                  <a:cubicBezTo>
                    <a:pt x="863" y="38829"/>
                    <a:pt x="775" y="38608"/>
                    <a:pt x="737" y="38363"/>
                  </a:cubicBezTo>
                  <a:cubicBezTo>
                    <a:pt x="748" y="38148"/>
                    <a:pt x="756" y="38073"/>
                    <a:pt x="766" y="38073"/>
                  </a:cubicBezTo>
                  <a:cubicBezTo>
                    <a:pt x="787" y="38073"/>
                    <a:pt x="811" y="38459"/>
                    <a:pt x="866" y="38459"/>
                  </a:cubicBezTo>
                  <a:cubicBezTo>
                    <a:pt x="877" y="38459"/>
                    <a:pt x="889" y="38443"/>
                    <a:pt x="903" y="38406"/>
                  </a:cubicBezTo>
                  <a:lnTo>
                    <a:pt x="886" y="38087"/>
                  </a:lnTo>
                  <a:cubicBezTo>
                    <a:pt x="908" y="38024"/>
                    <a:pt x="928" y="37998"/>
                    <a:pt x="948" y="37998"/>
                  </a:cubicBezTo>
                  <a:cubicBezTo>
                    <a:pt x="1049" y="37998"/>
                    <a:pt x="1127" y="38689"/>
                    <a:pt x="1214" y="38689"/>
                  </a:cubicBezTo>
                  <a:cubicBezTo>
                    <a:pt x="1230" y="38689"/>
                    <a:pt x="1246" y="38665"/>
                    <a:pt x="1263" y="38608"/>
                  </a:cubicBezTo>
                  <a:lnTo>
                    <a:pt x="1212" y="38260"/>
                  </a:lnTo>
                  <a:lnTo>
                    <a:pt x="1212" y="38260"/>
                  </a:lnTo>
                  <a:cubicBezTo>
                    <a:pt x="1240" y="38311"/>
                    <a:pt x="1282" y="38374"/>
                    <a:pt x="1320" y="38374"/>
                  </a:cubicBezTo>
                  <a:cubicBezTo>
                    <a:pt x="1341" y="38374"/>
                    <a:pt x="1360" y="38356"/>
                    <a:pt x="1375" y="38306"/>
                  </a:cubicBezTo>
                  <a:cubicBezTo>
                    <a:pt x="1268" y="38217"/>
                    <a:pt x="1350" y="37496"/>
                    <a:pt x="1324" y="37433"/>
                  </a:cubicBezTo>
                  <a:cubicBezTo>
                    <a:pt x="1316" y="37427"/>
                    <a:pt x="1309" y="37424"/>
                    <a:pt x="1304" y="37424"/>
                  </a:cubicBezTo>
                  <a:cubicBezTo>
                    <a:pt x="1258" y="37424"/>
                    <a:pt x="1330" y="37664"/>
                    <a:pt x="1292" y="37664"/>
                  </a:cubicBezTo>
                  <a:cubicBezTo>
                    <a:pt x="1289" y="37664"/>
                    <a:pt x="1285" y="37662"/>
                    <a:pt x="1280" y="37658"/>
                  </a:cubicBezTo>
                  <a:cubicBezTo>
                    <a:pt x="1255" y="37289"/>
                    <a:pt x="1105" y="37126"/>
                    <a:pt x="1162" y="36558"/>
                  </a:cubicBezTo>
                  <a:lnTo>
                    <a:pt x="1162" y="36558"/>
                  </a:lnTo>
                  <a:cubicBezTo>
                    <a:pt x="1179" y="36645"/>
                    <a:pt x="1196" y="36674"/>
                    <a:pt x="1213" y="36674"/>
                  </a:cubicBezTo>
                  <a:cubicBezTo>
                    <a:pt x="1249" y="36674"/>
                    <a:pt x="1283" y="36543"/>
                    <a:pt x="1315" y="36543"/>
                  </a:cubicBezTo>
                  <a:cubicBezTo>
                    <a:pt x="1322" y="36543"/>
                    <a:pt x="1329" y="36550"/>
                    <a:pt x="1336" y="36567"/>
                  </a:cubicBezTo>
                  <a:cubicBezTo>
                    <a:pt x="1373" y="36291"/>
                    <a:pt x="1228" y="36481"/>
                    <a:pt x="1280" y="36085"/>
                  </a:cubicBezTo>
                  <a:lnTo>
                    <a:pt x="1280" y="36085"/>
                  </a:lnTo>
                  <a:lnTo>
                    <a:pt x="1333" y="36129"/>
                  </a:lnTo>
                  <a:cubicBezTo>
                    <a:pt x="1350" y="34653"/>
                    <a:pt x="1340" y="32811"/>
                    <a:pt x="1118" y="31541"/>
                  </a:cubicBezTo>
                  <a:cubicBezTo>
                    <a:pt x="1209" y="31308"/>
                    <a:pt x="1218" y="30832"/>
                    <a:pt x="1281" y="30095"/>
                  </a:cubicBezTo>
                  <a:lnTo>
                    <a:pt x="1281" y="30095"/>
                  </a:lnTo>
                  <a:cubicBezTo>
                    <a:pt x="1271" y="30197"/>
                    <a:pt x="1258" y="30237"/>
                    <a:pt x="1245" y="30237"/>
                  </a:cubicBezTo>
                  <a:cubicBezTo>
                    <a:pt x="1215" y="30237"/>
                    <a:pt x="1184" y="30051"/>
                    <a:pt x="1176" y="29925"/>
                  </a:cubicBezTo>
                  <a:lnTo>
                    <a:pt x="1281" y="29571"/>
                  </a:lnTo>
                  <a:cubicBezTo>
                    <a:pt x="1341" y="29140"/>
                    <a:pt x="1242" y="28578"/>
                    <a:pt x="1183" y="28180"/>
                  </a:cubicBezTo>
                  <a:cubicBezTo>
                    <a:pt x="1204" y="28110"/>
                    <a:pt x="1232" y="28088"/>
                    <a:pt x="1260" y="28068"/>
                  </a:cubicBezTo>
                  <a:cubicBezTo>
                    <a:pt x="1329" y="27686"/>
                    <a:pt x="1201" y="27670"/>
                    <a:pt x="1178" y="27523"/>
                  </a:cubicBezTo>
                  <a:lnTo>
                    <a:pt x="1252" y="27273"/>
                  </a:lnTo>
                  <a:lnTo>
                    <a:pt x="1180" y="27218"/>
                  </a:lnTo>
                  <a:cubicBezTo>
                    <a:pt x="1140" y="26852"/>
                    <a:pt x="1155" y="26372"/>
                    <a:pt x="1258" y="26372"/>
                  </a:cubicBezTo>
                  <a:cubicBezTo>
                    <a:pt x="1263" y="26372"/>
                    <a:pt x="1268" y="26373"/>
                    <a:pt x="1274" y="26376"/>
                  </a:cubicBezTo>
                  <a:cubicBezTo>
                    <a:pt x="1260" y="26276"/>
                    <a:pt x="1246" y="26177"/>
                    <a:pt x="1227" y="26177"/>
                  </a:cubicBezTo>
                  <a:cubicBezTo>
                    <a:pt x="1219" y="26177"/>
                    <a:pt x="1210" y="26197"/>
                    <a:pt x="1200" y="26245"/>
                  </a:cubicBezTo>
                  <a:cubicBezTo>
                    <a:pt x="1264" y="25846"/>
                    <a:pt x="1263" y="24824"/>
                    <a:pt x="1224" y="24146"/>
                  </a:cubicBezTo>
                  <a:lnTo>
                    <a:pt x="1224" y="24146"/>
                  </a:lnTo>
                  <a:cubicBezTo>
                    <a:pt x="1194" y="24473"/>
                    <a:pt x="1158" y="24445"/>
                    <a:pt x="1084" y="24473"/>
                  </a:cubicBezTo>
                  <a:cubicBezTo>
                    <a:pt x="958" y="24372"/>
                    <a:pt x="1108" y="24318"/>
                    <a:pt x="1034" y="24040"/>
                  </a:cubicBezTo>
                  <a:cubicBezTo>
                    <a:pt x="1066" y="24036"/>
                    <a:pt x="1097" y="23901"/>
                    <a:pt x="1124" y="23901"/>
                  </a:cubicBezTo>
                  <a:cubicBezTo>
                    <a:pt x="1138" y="23901"/>
                    <a:pt x="1152" y="23939"/>
                    <a:pt x="1164" y="24056"/>
                  </a:cubicBezTo>
                  <a:cubicBezTo>
                    <a:pt x="1325" y="23135"/>
                    <a:pt x="1195" y="21851"/>
                    <a:pt x="1227" y="20695"/>
                  </a:cubicBezTo>
                  <a:cubicBezTo>
                    <a:pt x="1208" y="20461"/>
                    <a:pt x="1188" y="20534"/>
                    <a:pt x="1154" y="20420"/>
                  </a:cubicBezTo>
                  <a:cubicBezTo>
                    <a:pt x="1282" y="19690"/>
                    <a:pt x="1148" y="18796"/>
                    <a:pt x="1203" y="18009"/>
                  </a:cubicBezTo>
                  <a:lnTo>
                    <a:pt x="1203" y="18009"/>
                  </a:lnTo>
                  <a:cubicBezTo>
                    <a:pt x="1191" y="18048"/>
                    <a:pt x="1175" y="18066"/>
                    <a:pt x="1157" y="18066"/>
                  </a:cubicBezTo>
                  <a:cubicBezTo>
                    <a:pt x="1093" y="18066"/>
                    <a:pt x="1003" y="17840"/>
                    <a:pt x="1000" y="17499"/>
                  </a:cubicBezTo>
                  <a:cubicBezTo>
                    <a:pt x="896" y="17021"/>
                    <a:pt x="1144" y="17307"/>
                    <a:pt x="1207" y="16875"/>
                  </a:cubicBezTo>
                  <a:cubicBezTo>
                    <a:pt x="1158" y="16662"/>
                    <a:pt x="1146" y="16258"/>
                    <a:pt x="1152" y="16088"/>
                  </a:cubicBezTo>
                  <a:lnTo>
                    <a:pt x="1152" y="16088"/>
                  </a:lnTo>
                  <a:lnTo>
                    <a:pt x="1171" y="16101"/>
                  </a:lnTo>
                  <a:cubicBezTo>
                    <a:pt x="1114" y="15839"/>
                    <a:pt x="1083" y="15423"/>
                    <a:pt x="1132" y="15110"/>
                  </a:cubicBezTo>
                  <a:lnTo>
                    <a:pt x="1132" y="15110"/>
                  </a:lnTo>
                  <a:lnTo>
                    <a:pt x="1138" y="15159"/>
                  </a:lnTo>
                  <a:cubicBezTo>
                    <a:pt x="1148" y="14903"/>
                    <a:pt x="1213" y="14607"/>
                    <a:pt x="1204" y="14339"/>
                  </a:cubicBezTo>
                  <a:cubicBezTo>
                    <a:pt x="1108" y="14218"/>
                    <a:pt x="1167" y="13565"/>
                    <a:pt x="1081" y="13407"/>
                  </a:cubicBezTo>
                  <a:cubicBezTo>
                    <a:pt x="1085" y="13394"/>
                    <a:pt x="1089" y="13393"/>
                    <a:pt x="1093" y="13393"/>
                  </a:cubicBezTo>
                  <a:cubicBezTo>
                    <a:pt x="1093" y="13393"/>
                    <a:pt x="1094" y="13393"/>
                    <a:pt x="1094" y="13393"/>
                  </a:cubicBezTo>
                  <a:cubicBezTo>
                    <a:pt x="1100" y="13393"/>
                    <a:pt x="1108" y="13392"/>
                    <a:pt x="1119" y="13352"/>
                  </a:cubicBezTo>
                  <a:lnTo>
                    <a:pt x="1038" y="13329"/>
                  </a:lnTo>
                  <a:lnTo>
                    <a:pt x="1084" y="12798"/>
                  </a:lnTo>
                  <a:cubicBezTo>
                    <a:pt x="1116" y="12913"/>
                    <a:pt x="1153" y="12941"/>
                    <a:pt x="1175" y="13090"/>
                  </a:cubicBezTo>
                  <a:cubicBezTo>
                    <a:pt x="1231" y="12523"/>
                    <a:pt x="1099" y="12899"/>
                    <a:pt x="1054" y="12599"/>
                  </a:cubicBezTo>
                  <a:cubicBezTo>
                    <a:pt x="995" y="12202"/>
                    <a:pt x="1076" y="12225"/>
                    <a:pt x="1111" y="12033"/>
                  </a:cubicBezTo>
                  <a:lnTo>
                    <a:pt x="1111" y="12033"/>
                  </a:lnTo>
                  <a:cubicBezTo>
                    <a:pt x="1152" y="12197"/>
                    <a:pt x="1092" y="12324"/>
                    <a:pt x="1107" y="12423"/>
                  </a:cubicBezTo>
                  <a:cubicBezTo>
                    <a:pt x="1120" y="12467"/>
                    <a:pt x="1129" y="12485"/>
                    <a:pt x="1135" y="12485"/>
                  </a:cubicBezTo>
                  <a:cubicBezTo>
                    <a:pt x="1160" y="12485"/>
                    <a:pt x="1142" y="12182"/>
                    <a:pt x="1180" y="12175"/>
                  </a:cubicBezTo>
                  <a:cubicBezTo>
                    <a:pt x="1183" y="12090"/>
                    <a:pt x="1083" y="12054"/>
                    <a:pt x="1103" y="11764"/>
                  </a:cubicBezTo>
                  <a:cubicBezTo>
                    <a:pt x="1112" y="11525"/>
                    <a:pt x="1088" y="10986"/>
                    <a:pt x="1162" y="10986"/>
                  </a:cubicBezTo>
                  <a:cubicBezTo>
                    <a:pt x="1166" y="10986"/>
                    <a:pt x="1171" y="10988"/>
                    <a:pt x="1176" y="10992"/>
                  </a:cubicBezTo>
                  <a:cubicBezTo>
                    <a:pt x="1129" y="10776"/>
                    <a:pt x="1138" y="10523"/>
                    <a:pt x="1097" y="10360"/>
                  </a:cubicBezTo>
                  <a:cubicBezTo>
                    <a:pt x="1081" y="10566"/>
                    <a:pt x="1059" y="10940"/>
                    <a:pt x="1001" y="10984"/>
                  </a:cubicBezTo>
                  <a:cubicBezTo>
                    <a:pt x="990" y="10798"/>
                    <a:pt x="965" y="10431"/>
                    <a:pt x="1004" y="10372"/>
                  </a:cubicBezTo>
                  <a:lnTo>
                    <a:pt x="1024" y="10496"/>
                  </a:lnTo>
                  <a:cubicBezTo>
                    <a:pt x="1011" y="10357"/>
                    <a:pt x="1021" y="10031"/>
                    <a:pt x="987" y="10031"/>
                  </a:cubicBezTo>
                  <a:cubicBezTo>
                    <a:pt x="979" y="10031"/>
                    <a:pt x="969" y="10048"/>
                    <a:pt x="955" y="10091"/>
                  </a:cubicBezTo>
                  <a:lnTo>
                    <a:pt x="1065" y="9724"/>
                  </a:lnTo>
                  <a:cubicBezTo>
                    <a:pt x="996" y="9580"/>
                    <a:pt x="1000" y="9189"/>
                    <a:pt x="984" y="8871"/>
                  </a:cubicBezTo>
                  <a:cubicBezTo>
                    <a:pt x="986" y="8871"/>
                    <a:pt x="989" y="8870"/>
                    <a:pt x="992" y="8870"/>
                  </a:cubicBezTo>
                  <a:cubicBezTo>
                    <a:pt x="1032" y="8870"/>
                    <a:pt x="1073" y="8914"/>
                    <a:pt x="1108" y="8914"/>
                  </a:cubicBezTo>
                  <a:cubicBezTo>
                    <a:pt x="1153" y="8914"/>
                    <a:pt x="1188" y="8843"/>
                    <a:pt x="1200" y="8519"/>
                  </a:cubicBezTo>
                  <a:lnTo>
                    <a:pt x="1107" y="8007"/>
                  </a:lnTo>
                  <a:cubicBezTo>
                    <a:pt x="1100" y="7785"/>
                    <a:pt x="1113" y="7698"/>
                    <a:pt x="1148" y="7698"/>
                  </a:cubicBezTo>
                  <a:cubicBezTo>
                    <a:pt x="1155" y="7698"/>
                    <a:pt x="1163" y="7702"/>
                    <a:pt x="1173" y="7709"/>
                  </a:cubicBezTo>
                  <a:cubicBezTo>
                    <a:pt x="1224" y="6788"/>
                    <a:pt x="921" y="6766"/>
                    <a:pt x="1001" y="6041"/>
                  </a:cubicBezTo>
                  <a:lnTo>
                    <a:pt x="1001" y="6041"/>
                  </a:lnTo>
                  <a:cubicBezTo>
                    <a:pt x="1036" y="6139"/>
                    <a:pt x="1060" y="6180"/>
                    <a:pt x="1079" y="6180"/>
                  </a:cubicBezTo>
                  <a:cubicBezTo>
                    <a:pt x="1119" y="6180"/>
                    <a:pt x="1130" y="5990"/>
                    <a:pt x="1150" y="5768"/>
                  </a:cubicBezTo>
                  <a:cubicBezTo>
                    <a:pt x="1132" y="5754"/>
                    <a:pt x="1097" y="5724"/>
                    <a:pt x="1092" y="5590"/>
                  </a:cubicBezTo>
                  <a:lnTo>
                    <a:pt x="1092" y="5590"/>
                  </a:lnTo>
                  <a:cubicBezTo>
                    <a:pt x="1042" y="5683"/>
                    <a:pt x="1168" y="5780"/>
                    <a:pt x="1094" y="6030"/>
                  </a:cubicBezTo>
                  <a:cubicBezTo>
                    <a:pt x="1088" y="6037"/>
                    <a:pt x="1082" y="6040"/>
                    <a:pt x="1078" y="6040"/>
                  </a:cubicBezTo>
                  <a:cubicBezTo>
                    <a:pt x="1031" y="6040"/>
                    <a:pt x="1047" y="5718"/>
                    <a:pt x="1027" y="5582"/>
                  </a:cubicBezTo>
                  <a:cubicBezTo>
                    <a:pt x="1262" y="4939"/>
                    <a:pt x="1084" y="3441"/>
                    <a:pt x="1195" y="2394"/>
                  </a:cubicBezTo>
                  <a:lnTo>
                    <a:pt x="1195" y="2394"/>
                  </a:lnTo>
                  <a:cubicBezTo>
                    <a:pt x="1187" y="2398"/>
                    <a:pt x="1180" y="2400"/>
                    <a:pt x="1174" y="2400"/>
                  </a:cubicBezTo>
                  <a:cubicBezTo>
                    <a:pt x="1076" y="2400"/>
                    <a:pt x="1155" y="1913"/>
                    <a:pt x="1109" y="1714"/>
                  </a:cubicBezTo>
                  <a:lnTo>
                    <a:pt x="1109" y="1714"/>
                  </a:lnTo>
                  <a:cubicBezTo>
                    <a:pt x="1115" y="1717"/>
                    <a:pt x="1121" y="1718"/>
                    <a:pt x="1126" y="1718"/>
                  </a:cubicBezTo>
                  <a:cubicBezTo>
                    <a:pt x="1230" y="1718"/>
                    <a:pt x="1088" y="1112"/>
                    <a:pt x="1168" y="840"/>
                  </a:cubicBezTo>
                  <a:lnTo>
                    <a:pt x="1168" y="840"/>
                  </a:lnTo>
                  <a:lnTo>
                    <a:pt x="1034" y="998"/>
                  </a:lnTo>
                  <a:cubicBezTo>
                    <a:pt x="1083" y="588"/>
                    <a:pt x="986"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10800000">
              <a:off x="1393172" y="-42325"/>
              <a:ext cx="62974" cy="2150134"/>
            </a:xfrm>
            <a:custGeom>
              <a:avLst/>
              <a:gdLst/>
              <a:ahLst/>
              <a:cxnLst/>
              <a:rect l="l" t="t" r="r" b="b"/>
              <a:pathLst>
                <a:path w="1507" h="51454" extrusionOk="0">
                  <a:moveTo>
                    <a:pt x="162" y="1"/>
                  </a:moveTo>
                  <a:cubicBezTo>
                    <a:pt x="143" y="600"/>
                    <a:pt x="99" y="1174"/>
                    <a:pt x="158" y="1562"/>
                  </a:cubicBezTo>
                  <a:cubicBezTo>
                    <a:pt x="150" y="1545"/>
                    <a:pt x="143" y="1538"/>
                    <a:pt x="137" y="1538"/>
                  </a:cubicBezTo>
                  <a:cubicBezTo>
                    <a:pt x="91" y="1538"/>
                    <a:pt x="102" y="1980"/>
                    <a:pt x="71" y="2150"/>
                  </a:cubicBezTo>
                  <a:cubicBezTo>
                    <a:pt x="279" y="2796"/>
                    <a:pt x="1" y="3886"/>
                    <a:pt x="138" y="4694"/>
                  </a:cubicBezTo>
                  <a:lnTo>
                    <a:pt x="102" y="4668"/>
                  </a:lnTo>
                  <a:lnTo>
                    <a:pt x="102" y="4668"/>
                  </a:lnTo>
                  <a:cubicBezTo>
                    <a:pt x="118" y="7084"/>
                    <a:pt x="70" y="9716"/>
                    <a:pt x="164" y="12237"/>
                  </a:cubicBezTo>
                  <a:cubicBezTo>
                    <a:pt x="189" y="13656"/>
                    <a:pt x="3" y="15255"/>
                    <a:pt x="94" y="16816"/>
                  </a:cubicBezTo>
                  <a:cubicBezTo>
                    <a:pt x="122" y="17101"/>
                    <a:pt x="167" y="16874"/>
                    <a:pt x="186" y="17106"/>
                  </a:cubicBezTo>
                  <a:cubicBezTo>
                    <a:pt x="184" y="17246"/>
                    <a:pt x="175" y="17285"/>
                    <a:pt x="164" y="17285"/>
                  </a:cubicBezTo>
                  <a:cubicBezTo>
                    <a:pt x="149" y="17285"/>
                    <a:pt x="129" y="17218"/>
                    <a:pt x="113" y="17218"/>
                  </a:cubicBezTo>
                  <a:cubicBezTo>
                    <a:pt x="107" y="17218"/>
                    <a:pt x="102" y="17228"/>
                    <a:pt x="97" y="17255"/>
                  </a:cubicBezTo>
                  <a:cubicBezTo>
                    <a:pt x="180" y="18023"/>
                    <a:pt x="81" y="19036"/>
                    <a:pt x="83" y="19999"/>
                  </a:cubicBezTo>
                  <a:cubicBezTo>
                    <a:pt x="111" y="20097"/>
                    <a:pt x="122" y="20309"/>
                    <a:pt x="156" y="20309"/>
                  </a:cubicBezTo>
                  <a:cubicBezTo>
                    <a:pt x="161" y="20309"/>
                    <a:pt x="167" y="20304"/>
                    <a:pt x="174" y="20291"/>
                  </a:cubicBezTo>
                  <a:lnTo>
                    <a:pt x="174" y="20291"/>
                  </a:lnTo>
                  <a:cubicBezTo>
                    <a:pt x="34" y="21359"/>
                    <a:pt x="223" y="22821"/>
                    <a:pt x="119" y="23919"/>
                  </a:cubicBezTo>
                  <a:cubicBezTo>
                    <a:pt x="146" y="23861"/>
                    <a:pt x="167" y="23835"/>
                    <a:pt x="184" y="23835"/>
                  </a:cubicBezTo>
                  <a:cubicBezTo>
                    <a:pt x="276" y="23835"/>
                    <a:pt x="223" y="24623"/>
                    <a:pt x="257" y="24948"/>
                  </a:cubicBezTo>
                  <a:cubicBezTo>
                    <a:pt x="251" y="25097"/>
                    <a:pt x="227" y="25156"/>
                    <a:pt x="202" y="25156"/>
                  </a:cubicBezTo>
                  <a:cubicBezTo>
                    <a:pt x="191" y="25156"/>
                    <a:pt x="179" y="25144"/>
                    <a:pt x="169" y="25124"/>
                  </a:cubicBezTo>
                  <a:lnTo>
                    <a:pt x="169" y="25124"/>
                  </a:lnTo>
                  <a:cubicBezTo>
                    <a:pt x="191" y="25944"/>
                    <a:pt x="196" y="26371"/>
                    <a:pt x="145" y="27350"/>
                  </a:cubicBezTo>
                  <a:cubicBezTo>
                    <a:pt x="165" y="27802"/>
                    <a:pt x="262" y="27924"/>
                    <a:pt x="234" y="28469"/>
                  </a:cubicBezTo>
                  <a:cubicBezTo>
                    <a:pt x="111" y="28808"/>
                    <a:pt x="229" y="29605"/>
                    <a:pt x="183" y="30137"/>
                  </a:cubicBezTo>
                  <a:cubicBezTo>
                    <a:pt x="193" y="30126"/>
                    <a:pt x="202" y="30120"/>
                    <a:pt x="211" y="30120"/>
                  </a:cubicBezTo>
                  <a:cubicBezTo>
                    <a:pt x="303" y="30120"/>
                    <a:pt x="372" y="30728"/>
                    <a:pt x="329" y="31213"/>
                  </a:cubicBezTo>
                  <a:lnTo>
                    <a:pt x="179" y="31050"/>
                  </a:lnTo>
                  <a:lnTo>
                    <a:pt x="179" y="31050"/>
                  </a:lnTo>
                  <a:cubicBezTo>
                    <a:pt x="276" y="32746"/>
                    <a:pt x="105" y="35188"/>
                    <a:pt x="292" y="37174"/>
                  </a:cubicBezTo>
                  <a:lnTo>
                    <a:pt x="204" y="37322"/>
                  </a:lnTo>
                  <a:cubicBezTo>
                    <a:pt x="307" y="39371"/>
                    <a:pt x="199" y="41384"/>
                    <a:pt x="368" y="43356"/>
                  </a:cubicBezTo>
                  <a:cubicBezTo>
                    <a:pt x="321" y="43888"/>
                    <a:pt x="291" y="44738"/>
                    <a:pt x="291" y="45261"/>
                  </a:cubicBezTo>
                  <a:cubicBezTo>
                    <a:pt x="367" y="45980"/>
                    <a:pt x="358" y="46234"/>
                    <a:pt x="479" y="46724"/>
                  </a:cubicBezTo>
                  <a:cubicBezTo>
                    <a:pt x="487" y="46992"/>
                    <a:pt x="417" y="47156"/>
                    <a:pt x="387" y="47259"/>
                  </a:cubicBezTo>
                  <a:cubicBezTo>
                    <a:pt x="363" y="48161"/>
                    <a:pt x="240" y="49025"/>
                    <a:pt x="380" y="49749"/>
                  </a:cubicBezTo>
                  <a:lnTo>
                    <a:pt x="306" y="49777"/>
                  </a:lnTo>
                  <a:cubicBezTo>
                    <a:pt x="356" y="50248"/>
                    <a:pt x="414" y="50860"/>
                    <a:pt x="421" y="51454"/>
                  </a:cubicBezTo>
                  <a:lnTo>
                    <a:pt x="1265" y="51454"/>
                  </a:lnTo>
                  <a:cubicBezTo>
                    <a:pt x="1195" y="51261"/>
                    <a:pt x="1139" y="50890"/>
                    <a:pt x="1061" y="50890"/>
                  </a:cubicBezTo>
                  <a:cubicBezTo>
                    <a:pt x="1034" y="50890"/>
                    <a:pt x="1004" y="50936"/>
                    <a:pt x="969" y="51052"/>
                  </a:cubicBezTo>
                  <a:cubicBezTo>
                    <a:pt x="941" y="50854"/>
                    <a:pt x="902" y="50605"/>
                    <a:pt x="920" y="50400"/>
                  </a:cubicBezTo>
                  <a:lnTo>
                    <a:pt x="920" y="50400"/>
                  </a:lnTo>
                  <a:cubicBezTo>
                    <a:pt x="939" y="50436"/>
                    <a:pt x="953" y="50450"/>
                    <a:pt x="966" y="50450"/>
                  </a:cubicBezTo>
                  <a:cubicBezTo>
                    <a:pt x="1007" y="50450"/>
                    <a:pt x="1019" y="50284"/>
                    <a:pt x="1051" y="50284"/>
                  </a:cubicBezTo>
                  <a:cubicBezTo>
                    <a:pt x="1065" y="50284"/>
                    <a:pt x="1084" y="50319"/>
                    <a:pt x="1111" y="50421"/>
                  </a:cubicBezTo>
                  <a:lnTo>
                    <a:pt x="1112" y="50121"/>
                  </a:lnTo>
                  <a:lnTo>
                    <a:pt x="1244" y="50573"/>
                  </a:lnTo>
                  <a:cubicBezTo>
                    <a:pt x="1321" y="50241"/>
                    <a:pt x="1395" y="49688"/>
                    <a:pt x="1447" y="49510"/>
                  </a:cubicBezTo>
                  <a:cubicBezTo>
                    <a:pt x="1431" y="49368"/>
                    <a:pt x="1415" y="49334"/>
                    <a:pt x="1398" y="49334"/>
                  </a:cubicBezTo>
                  <a:cubicBezTo>
                    <a:pt x="1383" y="49334"/>
                    <a:pt x="1367" y="49366"/>
                    <a:pt x="1353" y="49366"/>
                  </a:cubicBezTo>
                  <a:cubicBezTo>
                    <a:pt x="1337" y="49366"/>
                    <a:pt x="1324" y="49324"/>
                    <a:pt x="1314" y="49143"/>
                  </a:cubicBezTo>
                  <a:lnTo>
                    <a:pt x="1314" y="49143"/>
                  </a:lnTo>
                  <a:cubicBezTo>
                    <a:pt x="1325" y="49179"/>
                    <a:pt x="1337" y="49194"/>
                    <a:pt x="1348" y="49194"/>
                  </a:cubicBezTo>
                  <a:cubicBezTo>
                    <a:pt x="1389" y="49194"/>
                    <a:pt x="1419" y="48962"/>
                    <a:pt x="1418" y="48786"/>
                  </a:cubicBezTo>
                  <a:lnTo>
                    <a:pt x="1418" y="48786"/>
                  </a:lnTo>
                  <a:cubicBezTo>
                    <a:pt x="1405" y="48923"/>
                    <a:pt x="1385" y="48977"/>
                    <a:pt x="1363" y="48977"/>
                  </a:cubicBezTo>
                  <a:cubicBezTo>
                    <a:pt x="1313" y="48977"/>
                    <a:pt x="1253" y="48707"/>
                    <a:pt x="1235" y="48511"/>
                  </a:cubicBezTo>
                  <a:cubicBezTo>
                    <a:pt x="1233" y="48105"/>
                    <a:pt x="1320" y="47773"/>
                    <a:pt x="1355" y="47773"/>
                  </a:cubicBezTo>
                  <a:cubicBezTo>
                    <a:pt x="1358" y="47773"/>
                    <a:pt x="1361" y="47776"/>
                    <a:pt x="1363" y="47781"/>
                  </a:cubicBezTo>
                  <a:lnTo>
                    <a:pt x="1438" y="48121"/>
                  </a:lnTo>
                  <a:cubicBezTo>
                    <a:pt x="1400" y="47914"/>
                    <a:pt x="1497" y="48030"/>
                    <a:pt x="1465" y="47734"/>
                  </a:cubicBezTo>
                  <a:cubicBezTo>
                    <a:pt x="1403" y="47640"/>
                    <a:pt x="1310" y="47435"/>
                    <a:pt x="1231" y="47325"/>
                  </a:cubicBezTo>
                  <a:cubicBezTo>
                    <a:pt x="1204" y="47045"/>
                    <a:pt x="1284" y="46845"/>
                    <a:pt x="1269" y="46746"/>
                  </a:cubicBezTo>
                  <a:lnTo>
                    <a:pt x="1269" y="46746"/>
                  </a:lnTo>
                  <a:lnTo>
                    <a:pt x="1336" y="47192"/>
                  </a:lnTo>
                  <a:cubicBezTo>
                    <a:pt x="1312" y="46605"/>
                    <a:pt x="1507" y="47067"/>
                    <a:pt x="1464" y="46463"/>
                  </a:cubicBezTo>
                  <a:lnTo>
                    <a:pt x="1377" y="46307"/>
                  </a:lnTo>
                  <a:cubicBezTo>
                    <a:pt x="1386" y="46233"/>
                    <a:pt x="1404" y="46183"/>
                    <a:pt x="1425" y="46183"/>
                  </a:cubicBezTo>
                  <a:cubicBezTo>
                    <a:pt x="1430" y="46183"/>
                    <a:pt x="1436" y="46186"/>
                    <a:pt x="1441" y="46193"/>
                  </a:cubicBezTo>
                  <a:cubicBezTo>
                    <a:pt x="1404" y="46062"/>
                    <a:pt x="1410" y="45790"/>
                    <a:pt x="1391" y="45660"/>
                  </a:cubicBezTo>
                  <a:lnTo>
                    <a:pt x="1448" y="45619"/>
                  </a:lnTo>
                  <a:cubicBezTo>
                    <a:pt x="1410" y="45369"/>
                    <a:pt x="1284" y="45053"/>
                    <a:pt x="1396" y="44748"/>
                  </a:cubicBezTo>
                  <a:lnTo>
                    <a:pt x="1396" y="44748"/>
                  </a:lnTo>
                  <a:cubicBezTo>
                    <a:pt x="1259" y="44988"/>
                    <a:pt x="1395" y="45053"/>
                    <a:pt x="1332" y="45483"/>
                  </a:cubicBezTo>
                  <a:cubicBezTo>
                    <a:pt x="1316" y="45526"/>
                    <a:pt x="1303" y="45545"/>
                    <a:pt x="1291" y="45545"/>
                  </a:cubicBezTo>
                  <a:cubicBezTo>
                    <a:pt x="1233" y="45545"/>
                    <a:pt x="1235" y="45042"/>
                    <a:pt x="1222" y="44960"/>
                  </a:cubicBezTo>
                  <a:lnTo>
                    <a:pt x="1222" y="44960"/>
                  </a:lnTo>
                  <a:cubicBezTo>
                    <a:pt x="1225" y="44961"/>
                    <a:pt x="1228" y="44961"/>
                    <a:pt x="1231" y="44961"/>
                  </a:cubicBezTo>
                  <a:cubicBezTo>
                    <a:pt x="1364" y="44961"/>
                    <a:pt x="1237" y="44306"/>
                    <a:pt x="1238" y="44008"/>
                  </a:cubicBezTo>
                  <a:cubicBezTo>
                    <a:pt x="1290" y="43832"/>
                    <a:pt x="1314" y="43677"/>
                    <a:pt x="1346" y="43569"/>
                  </a:cubicBezTo>
                  <a:lnTo>
                    <a:pt x="1248" y="43450"/>
                  </a:lnTo>
                  <a:cubicBezTo>
                    <a:pt x="1437" y="43337"/>
                    <a:pt x="1205" y="42845"/>
                    <a:pt x="1263" y="42499"/>
                  </a:cubicBezTo>
                  <a:lnTo>
                    <a:pt x="1263" y="42499"/>
                  </a:lnTo>
                  <a:cubicBezTo>
                    <a:pt x="1289" y="42575"/>
                    <a:pt x="1317" y="42613"/>
                    <a:pt x="1343" y="42613"/>
                  </a:cubicBezTo>
                  <a:cubicBezTo>
                    <a:pt x="1378" y="42613"/>
                    <a:pt x="1408" y="42546"/>
                    <a:pt x="1424" y="42408"/>
                  </a:cubicBezTo>
                  <a:lnTo>
                    <a:pt x="1424" y="42408"/>
                  </a:lnTo>
                  <a:cubicBezTo>
                    <a:pt x="1401" y="42461"/>
                    <a:pt x="1381" y="42483"/>
                    <a:pt x="1363" y="42483"/>
                  </a:cubicBezTo>
                  <a:cubicBezTo>
                    <a:pt x="1276" y="42483"/>
                    <a:pt x="1239" y="41966"/>
                    <a:pt x="1168" y="41966"/>
                  </a:cubicBezTo>
                  <a:cubicBezTo>
                    <a:pt x="1164" y="41966"/>
                    <a:pt x="1159" y="41968"/>
                    <a:pt x="1153" y="41974"/>
                  </a:cubicBezTo>
                  <a:cubicBezTo>
                    <a:pt x="1168" y="41789"/>
                    <a:pt x="1190" y="41728"/>
                    <a:pt x="1216" y="41728"/>
                  </a:cubicBezTo>
                  <a:cubicBezTo>
                    <a:pt x="1268" y="41728"/>
                    <a:pt x="1335" y="41964"/>
                    <a:pt x="1397" y="41964"/>
                  </a:cubicBezTo>
                  <a:cubicBezTo>
                    <a:pt x="1409" y="41964"/>
                    <a:pt x="1421" y="41955"/>
                    <a:pt x="1432" y="41935"/>
                  </a:cubicBezTo>
                  <a:cubicBezTo>
                    <a:pt x="1323" y="41629"/>
                    <a:pt x="1502" y="41248"/>
                    <a:pt x="1361" y="41046"/>
                  </a:cubicBezTo>
                  <a:lnTo>
                    <a:pt x="1361" y="41046"/>
                  </a:lnTo>
                  <a:cubicBezTo>
                    <a:pt x="1348" y="41177"/>
                    <a:pt x="1335" y="41225"/>
                    <a:pt x="1322" y="41225"/>
                  </a:cubicBezTo>
                  <a:cubicBezTo>
                    <a:pt x="1289" y="41225"/>
                    <a:pt x="1254" y="40949"/>
                    <a:pt x="1211" y="40883"/>
                  </a:cubicBezTo>
                  <a:cubicBezTo>
                    <a:pt x="1214" y="40695"/>
                    <a:pt x="1222" y="40643"/>
                    <a:pt x="1233" y="40643"/>
                  </a:cubicBezTo>
                  <a:cubicBezTo>
                    <a:pt x="1247" y="40643"/>
                    <a:pt x="1264" y="40716"/>
                    <a:pt x="1283" y="40716"/>
                  </a:cubicBezTo>
                  <a:cubicBezTo>
                    <a:pt x="1296" y="40716"/>
                    <a:pt x="1309" y="40685"/>
                    <a:pt x="1323" y="40580"/>
                  </a:cubicBezTo>
                  <a:cubicBezTo>
                    <a:pt x="1310" y="40423"/>
                    <a:pt x="1257" y="40234"/>
                    <a:pt x="1211" y="40234"/>
                  </a:cubicBezTo>
                  <a:cubicBezTo>
                    <a:pt x="1189" y="40234"/>
                    <a:pt x="1168" y="40281"/>
                    <a:pt x="1154" y="40402"/>
                  </a:cubicBezTo>
                  <a:cubicBezTo>
                    <a:pt x="1184" y="40076"/>
                    <a:pt x="1050" y="39706"/>
                    <a:pt x="1136" y="39339"/>
                  </a:cubicBezTo>
                  <a:cubicBezTo>
                    <a:pt x="1143" y="39327"/>
                    <a:pt x="1150" y="39321"/>
                    <a:pt x="1155" y="39321"/>
                  </a:cubicBezTo>
                  <a:cubicBezTo>
                    <a:pt x="1209" y="39321"/>
                    <a:pt x="1189" y="39847"/>
                    <a:pt x="1222" y="39847"/>
                  </a:cubicBezTo>
                  <a:cubicBezTo>
                    <a:pt x="1227" y="39847"/>
                    <a:pt x="1233" y="39836"/>
                    <a:pt x="1240" y="39812"/>
                  </a:cubicBezTo>
                  <a:cubicBezTo>
                    <a:pt x="1248" y="39034"/>
                    <a:pt x="1023" y="39422"/>
                    <a:pt x="993" y="38699"/>
                  </a:cubicBezTo>
                  <a:cubicBezTo>
                    <a:pt x="979" y="38791"/>
                    <a:pt x="956" y="38829"/>
                    <a:pt x="929" y="38829"/>
                  </a:cubicBezTo>
                  <a:cubicBezTo>
                    <a:pt x="863" y="38829"/>
                    <a:pt x="775" y="38608"/>
                    <a:pt x="737" y="38363"/>
                  </a:cubicBezTo>
                  <a:cubicBezTo>
                    <a:pt x="748" y="38148"/>
                    <a:pt x="756" y="38073"/>
                    <a:pt x="766" y="38073"/>
                  </a:cubicBezTo>
                  <a:cubicBezTo>
                    <a:pt x="787" y="38073"/>
                    <a:pt x="811" y="38459"/>
                    <a:pt x="866" y="38459"/>
                  </a:cubicBezTo>
                  <a:cubicBezTo>
                    <a:pt x="877" y="38459"/>
                    <a:pt x="889" y="38443"/>
                    <a:pt x="903" y="38406"/>
                  </a:cubicBezTo>
                  <a:lnTo>
                    <a:pt x="886" y="38087"/>
                  </a:lnTo>
                  <a:cubicBezTo>
                    <a:pt x="908" y="38024"/>
                    <a:pt x="929" y="37998"/>
                    <a:pt x="948" y="37998"/>
                  </a:cubicBezTo>
                  <a:cubicBezTo>
                    <a:pt x="1050" y="37998"/>
                    <a:pt x="1127" y="38689"/>
                    <a:pt x="1214" y="38689"/>
                  </a:cubicBezTo>
                  <a:cubicBezTo>
                    <a:pt x="1230" y="38689"/>
                    <a:pt x="1246" y="38665"/>
                    <a:pt x="1263" y="38608"/>
                  </a:cubicBezTo>
                  <a:lnTo>
                    <a:pt x="1212" y="38260"/>
                  </a:lnTo>
                  <a:lnTo>
                    <a:pt x="1212" y="38260"/>
                  </a:lnTo>
                  <a:cubicBezTo>
                    <a:pt x="1239" y="38311"/>
                    <a:pt x="1282" y="38374"/>
                    <a:pt x="1320" y="38374"/>
                  </a:cubicBezTo>
                  <a:cubicBezTo>
                    <a:pt x="1341" y="38374"/>
                    <a:pt x="1360" y="38356"/>
                    <a:pt x="1375" y="38306"/>
                  </a:cubicBezTo>
                  <a:cubicBezTo>
                    <a:pt x="1268" y="38217"/>
                    <a:pt x="1350" y="37496"/>
                    <a:pt x="1324" y="37433"/>
                  </a:cubicBezTo>
                  <a:cubicBezTo>
                    <a:pt x="1316" y="37427"/>
                    <a:pt x="1309" y="37424"/>
                    <a:pt x="1304" y="37424"/>
                  </a:cubicBezTo>
                  <a:cubicBezTo>
                    <a:pt x="1258" y="37424"/>
                    <a:pt x="1330" y="37664"/>
                    <a:pt x="1292" y="37664"/>
                  </a:cubicBezTo>
                  <a:cubicBezTo>
                    <a:pt x="1289" y="37664"/>
                    <a:pt x="1285" y="37662"/>
                    <a:pt x="1280" y="37658"/>
                  </a:cubicBezTo>
                  <a:cubicBezTo>
                    <a:pt x="1254" y="37289"/>
                    <a:pt x="1105" y="37126"/>
                    <a:pt x="1162" y="36558"/>
                  </a:cubicBezTo>
                  <a:lnTo>
                    <a:pt x="1162" y="36558"/>
                  </a:lnTo>
                  <a:cubicBezTo>
                    <a:pt x="1179" y="36645"/>
                    <a:pt x="1196" y="36674"/>
                    <a:pt x="1213" y="36674"/>
                  </a:cubicBezTo>
                  <a:cubicBezTo>
                    <a:pt x="1249" y="36674"/>
                    <a:pt x="1283" y="36543"/>
                    <a:pt x="1315" y="36543"/>
                  </a:cubicBezTo>
                  <a:cubicBezTo>
                    <a:pt x="1322" y="36543"/>
                    <a:pt x="1329" y="36550"/>
                    <a:pt x="1336" y="36567"/>
                  </a:cubicBezTo>
                  <a:cubicBezTo>
                    <a:pt x="1373" y="36291"/>
                    <a:pt x="1228" y="36481"/>
                    <a:pt x="1279" y="36085"/>
                  </a:cubicBezTo>
                  <a:lnTo>
                    <a:pt x="1279" y="36085"/>
                  </a:lnTo>
                  <a:lnTo>
                    <a:pt x="1333" y="36129"/>
                  </a:lnTo>
                  <a:cubicBezTo>
                    <a:pt x="1350" y="34653"/>
                    <a:pt x="1340" y="32811"/>
                    <a:pt x="1118" y="31541"/>
                  </a:cubicBezTo>
                  <a:cubicBezTo>
                    <a:pt x="1209" y="31308"/>
                    <a:pt x="1218" y="30832"/>
                    <a:pt x="1280" y="30095"/>
                  </a:cubicBezTo>
                  <a:lnTo>
                    <a:pt x="1280" y="30095"/>
                  </a:lnTo>
                  <a:cubicBezTo>
                    <a:pt x="1270" y="30197"/>
                    <a:pt x="1258" y="30237"/>
                    <a:pt x="1244" y="30237"/>
                  </a:cubicBezTo>
                  <a:cubicBezTo>
                    <a:pt x="1216" y="30237"/>
                    <a:pt x="1184" y="30051"/>
                    <a:pt x="1176" y="29925"/>
                  </a:cubicBezTo>
                  <a:lnTo>
                    <a:pt x="1280" y="29571"/>
                  </a:lnTo>
                  <a:cubicBezTo>
                    <a:pt x="1341" y="29140"/>
                    <a:pt x="1242" y="28578"/>
                    <a:pt x="1183" y="28180"/>
                  </a:cubicBezTo>
                  <a:cubicBezTo>
                    <a:pt x="1204" y="28110"/>
                    <a:pt x="1231" y="28088"/>
                    <a:pt x="1260" y="28068"/>
                  </a:cubicBezTo>
                  <a:cubicBezTo>
                    <a:pt x="1329" y="27686"/>
                    <a:pt x="1201" y="27670"/>
                    <a:pt x="1178" y="27523"/>
                  </a:cubicBezTo>
                  <a:lnTo>
                    <a:pt x="1252" y="27273"/>
                  </a:lnTo>
                  <a:lnTo>
                    <a:pt x="1180" y="27218"/>
                  </a:lnTo>
                  <a:cubicBezTo>
                    <a:pt x="1140" y="26852"/>
                    <a:pt x="1155" y="26372"/>
                    <a:pt x="1258" y="26372"/>
                  </a:cubicBezTo>
                  <a:cubicBezTo>
                    <a:pt x="1263" y="26372"/>
                    <a:pt x="1268" y="26373"/>
                    <a:pt x="1274" y="26376"/>
                  </a:cubicBezTo>
                  <a:cubicBezTo>
                    <a:pt x="1259" y="26276"/>
                    <a:pt x="1245" y="26177"/>
                    <a:pt x="1227" y="26177"/>
                  </a:cubicBezTo>
                  <a:cubicBezTo>
                    <a:pt x="1218" y="26177"/>
                    <a:pt x="1209" y="26197"/>
                    <a:pt x="1200" y="26245"/>
                  </a:cubicBezTo>
                  <a:cubicBezTo>
                    <a:pt x="1264" y="25846"/>
                    <a:pt x="1263" y="24824"/>
                    <a:pt x="1224" y="24146"/>
                  </a:cubicBezTo>
                  <a:lnTo>
                    <a:pt x="1224" y="24146"/>
                  </a:lnTo>
                  <a:cubicBezTo>
                    <a:pt x="1194" y="24473"/>
                    <a:pt x="1159" y="24445"/>
                    <a:pt x="1085" y="24473"/>
                  </a:cubicBezTo>
                  <a:cubicBezTo>
                    <a:pt x="958" y="24372"/>
                    <a:pt x="1108" y="24318"/>
                    <a:pt x="1034" y="24040"/>
                  </a:cubicBezTo>
                  <a:cubicBezTo>
                    <a:pt x="1065" y="24036"/>
                    <a:pt x="1096" y="23901"/>
                    <a:pt x="1124" y="23901"/>
                  </a:cubicBezTo>
                  <a:cubicBezTo>
                    <a:pt x="1138" y="23901"/>
                    <a:pt x="1152" y="23939"/>
                    <a:pt x="1164" y="24056"/>
                  </a:cubicBezTo>
                  <a:cubicBezTo>
                    <a:pt x="1324" y="23135"/>
                    <a:pt x="1196" y="21851"/>
                    <a:pt x="1227" y="20695"/>
                  </a:cubicBezTo>
                  <a:cubicBezTo>
                    <a:pt x="1208" y="20461"/>
                    <a:pt x="1187" y="20534"/>
                    <a:pt x="1154" y="20420"/>
                  </a:cubicBezTo>
                  <a:cubicBezTo>
                    <a:pt x="1281" y="19690"/>
                    <a:pt x="1147" y="18796"/>
                    <a:pt x="1203" y="18009"/>
                  </a:cubicBezTo>
                  <a:lnTo>
                    <a:pt x="1203" y="18009"/>
                  </a:lnTo>
                  <a:cubicBezTo>
                    <a:pt x="1191" y="18048"/>
                    <a:pt x="1175" y="18066"/>
                    <a:pt x="1157" y="18066"/>
                  </a:cubicBezTo>
                  <a:cubicBezTo>
                    <a:pt x="1093" y="18066"/>
                    <a:pt x="1003" y="17840"/>
                    <a:pt x="1000" y="17499"/>
                  </a:cubicBezTo>
                  <a:cubicBezTo>
                    <a:pt x="897" y="17021"/>
                    <a:pt x="1144" y="17307"/>
                    <a:pt x="1207" y="16875"/>
                  </a:cubicBezTo>
                  <a:cubicBezTo>
                    <a:pt x="1159" y="16662"/>
                    <a:pt x="1145" y="16258"/>
                    <a:pt x="1152" y="16088"/>
                  </a:cubicBezTo>
                  <a:lnTo>
                    <a:pt x="1152" y="16088"/>
                  </a:lnTo>
                  <a:lnTo>
                    <a:pt x="1170" y="16101"/>
                  </a:lnTo>
                  <a:cubicBezTo>
                    <a:pt x="1114" y="15839"/>
                    <a:pt x="1083" y="15423"/>
                    <a:pt x="1132" y="15110"/>
                  </a:cubicBezTo>
                  <a:lnTo>
                    <a:pt x="1132" y="15110"/>
                  </a:lnTo>
                  <a:lnTo>
                    <a:pt x="1138" y="15159"/>
                  </a:lnTo>
                  <a:cubicBezTo>
                    <a:pt x="1147" y="14903"/>
                    <a:pt x="1212" y="14607"/>
                    <a:pt x="1204" y="14339"/>
                  </a:cubicBezTo>
                  <a:cubicBezTo>
                    <a:pt x="1108" y="14218"/>
                    <a:pt x="1167" y="13565"/>
                    <a:pt x="1080" y="13407"/>
                  </a:cubicBezTo>
                  <a:cubicBezTo>
                    <a:pt x="1085" y="13394"/>
                    <a:pt x="1088" y="13393"/>
                    <a:pt x="1093" y="13393"/>
                  </a:cubicBezTo>
                  <a:cubicBezTo>
                    <a:pt x="1093" y="13393"/>
                    <a:pt x="1094" y="13393"/>
                    <a:pt x="1094" y="13393"/>
                  </a:cubicBezTo>
                  <a:cubicBezTo>
                    <a:pt x="1101" y="13393"/>
                    <a:pt x="1108" y="13392"/>
                    <a:pt x="1119" y="13352"/>
                  </a:cubicBezTo>
                  <a:lnTo>
                    <a:pt x="1037" y="13329"/>
                  </a:lnTo>
                  <a:lnTo>
                    <a:pt x="1084" y="12798"/>
                  </a:lnTo>
                  <a:cubicBezTo>
                    <a:pt x="1116" y="12913"/>
                    <a:pt x="1153" y="12941"/>
                    <a:pt x="1175" y="13090"/>
                  </a:cubicBezTo>
                  <a:cubicBezTo>
                    <a:pt x="1231" y="12523"/>
                    <a:pt x="1099" y="12899"/>
                    <a:pt x="1054" y="12599"/>
                  </a:cubicBezTo>
                  <a:cubicBezTo>
                    <a:pt x="994" y="12202"/>
                    <a:pt x="1076" y="12225"/>
                    <a:pt x="1111" y="12033"/>
                  </a:cubicBezTo>
                  <a:lnTo>
                    <a:pt x="1111" y="12033"/>
                  </a:lnTo>
                  <a:cubicBezTo>
                    <a:pt x="1152" y="12197"/>
                    <a:pt x="1092" y="12324"/>
                    <a:pt x="1107" y="12423"/>
                  </a:cubicBezTo>
                  <a:cubicBezTo>
                    <a:pt x="1120" y="12467"/>
                    <a:pt x="1129" y="12485"/>
                    <a:pt x="1135" y="12485"/>
                  </a:cubicBezTo>
                  <a:cubicBezTo>
                    <a:pt x="1161" y="12485"/>
                    <a:pt x="1142" y="12182"/>
                    <a:pt x="1180" y="12175"/>
                  </a:cubicBezTo>
                  <a:cubicBezTo>
                    <a:pt x="1183" y="12090"/>
                    <a:pt x="1084" y="12054"/>
                    <a:pt x="1102" y="11764"/>
                  </a:cubicBezTo>
                  <a:cubicBezTo>
                    <a:pt x="1112" y="11525"/>
                    <a:pt x="1088" y="10986"/>
                    <a:pt x="1162" y="10986"/>
                  </a:cubicBezTo>
                  <a:cubicBezTo>
                    <a:pt x="1166" y="10986"/>
                    <a:pt x="1171" y="10988"/>
                    <a:pt x="1176" y="10992"/>
                  </a:cubicBezTo>
                  <a:cubicBezTo>
                    <a:pt x="1129" y="10776"/>
                    <a:pt x="1138" y="10523"/>
                    <a:pt x="1097" y="10360"/>
                  </a:cubicBezTo>
                  <a:cubicBezTo>
                    <a:pt x="1080" y="10566"/>
                    <a:pt x="1059" y="10940"/>
                    <a:pt x="1001" y="10984"/>
                  </a:cubicBezTo>
                  <a:cubicBezTo>
                    <a:pt x="989" y="10798"/>
                    <a:pt x="965" y="10431"/>
                    <a:pt x="1004" y="10372"/>
                  </a:cubicBezTo>
                  <a:lnTo>
                    <a:pt x="1024" y="10496"/>
                  </a:lnTo>
                  <a:cubicBezTo>
                    <a:pt x="1011" y="10357"/>
                    <a:pt x="1021" y="10031"/>
                    <a:pt x="987" y="10031"/>
                  </a:cubicBezTo>
                  <a:cubicBezTo>
                    <a:pt x="979" y="10031"/>
                    <a:pt x="969" y="10048"/>
                    <a:pt x="955" y="10091"/>
                  </a:cubicBezTo>
                  <a:lnTo>
                    <a:pt x="1065" y="9724"/>
                  </a:lnTo>
                  <a:cubicBezTo>
                    <a:pt x="996" y="9580"/>
                    <a:pt x="1000" y="9189"/>
                    <a:pt x="984" y="8871"/>
                  </a:cubicBezTo>
                  <a:cubicBezTo>
                    <a:pt x="986" y="8871"/>
                    <a:pt x="989" y="8870"/>
                    <a:pt x="992" y="8870"/>
                  </a:cubicBezTo>
                  <a:cubicBezTo>
                    <a:pt x="1031" y="8870"/>
                    <a:pt x="1072" y="8914"/>
                    <a:pt x="1108" y="8914"/>
                  </a:cubicBezTo>
                  <a:cubicBezTo>
                    <a:pt x="1152" y="8914"/>
                    <a:pt x="1188" y="8843"/>
                    <a:pt x="1200" y="8519"/>
                  </a:cubicBezTo>
                  <a:lnTo>
                    <a:pt x="1107" y="8007"/>
                  </a:lnTo>
                  <a:cubicBezTo>
                    <a:pt x="1100" y="7785"/>
                    <a:pt x="1112" y="7698"/>
                    <a:pt x="1147" y="7698"/>
                  </a:cubicBezTo>
                  <a:cubicBezTo>
                    <a:pt x="1155" y="7698"/>
                    <a:pt x="1163" y="7702"/>
                    <a:pt x="1173" y="7709"/>
                  </a:cubicBezTo>
                  <a:cubicBezTo>
                    <a:pt x="1224" y="6788"/>
                    <a:pt x="920" y="6766"/>
                    <a:pt x="1001" y="6041"/>
                  </a:cubicBezTo>
                  <a:lnTo>
                    <a:pt x="1001" y="6041"/>
                  </a:lnTo>
                  <a:cubicBezTo>
                    <a:pt x="1036" y="6139"/>
                    <a:pt x="1060" y="6180"/>
                    <a:pt x="1079" y="6180"/>
                  </a:cubicBezTo>
                  <a:cubicBezTo>
                    <a:pt x="1118" y="6180"/>
                    <a:pt x="1129" y="5990"/>
                    <a:pt x="1150" y="5768"/>
                  </a:cubicBezTo>
                  <a:cubicBezTo>
                    <a:pt x="1132" y="5754"/>
                    <a:pt x="1096" y="5724"/>
                    <a:pt x="1092" y="5590"/>
                  </a:cubicBezTo>
                  <a:lnTo>
                    <a:pt x="1092" y="5590"/>
                  </a:lnTo>
                  <a:cubicBezTo>
                    <a:pt x="1042" y="5683"/>
                    <a:pt x="1168" y="5780"/>
                    <a:pt x="1094" y="6030"/>
                  </a:cubicBezTo>
                  <a:cubicBezTo>
                    <a:pt x="1088" y="6037"/>
                    <a:pt x="1082" y="6040"/>
                    <a:pt x="1078" y="6040"/>
                  </a:cubicBezTo>
                  <a:cubicBezTo>
                    <a:pt x="1031" y="6040"/>
                    <a:pt x="1048" y="5718"/>
                    <a:pt x="1027" y="5582"/>
                  </a:cubicBezTo>
                  <a:cubicBezTo>
                    <a:pt x="1262" y="4939"/>
                    <a:pt x="1085" y="3441"/>
                    <a:pt x="1196" y="2394"/>
                  </a:cubicBezTo>
                  <a:lnTo>
                    <a:pt x="1196" y="2394"/>
                  </a:lnTo>
                  <a:cubicBezTo>
                    <a:pt x="1188" y="2398"/>
                    <a:pt x="1180" y="2400"/>
                    <a:pt x="1174" y="2400"/>
                  </a:cubicBezTo>
                  <a:cubicBezTo>
                    <a:pt x="1076" y="2400"/>
                    <a:pt x="1155" y="1913"/>
                    <a:pt x="1109" y="1714"/>
                  </a:cubicBezTo>
                  <a:lnTo>
                    <a:pt x="1109" y="1714"/>
                  </a:lnTo>
                  <a:cubicBezTo>
                    <a:pt x="1116" y="1717"/>
                    <a:pt x="1121" y="1718"/>
                    <a:pt x="1126" y="1718"/>
                  </a:cubicBezTo>
                  <a:cubicBezTo>
                    <a:pt x="1230" y="1718"/>
                    <a:pt x="1088" y="1112"/>
                    <a:pt x="1168" y="840"/>
                  </a:cubicBezTo>
                  <a:lnTo>
                    <a:pt x="1168" y="840"/>
                  </a:lnTo>
                  <a:lnTo>
                    <a:pt x="1034" y="998"/>
                  </a:lnTo>
                  <a:cubicBezTo>
                    <a:pt x="1084"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10800000">
              <a:off x="1168365" y="-42325"/>
              <a:ext cx="62974" cy="2150134"/>
            </a:xfrm>
            <a:custGeom>
              <a:avLst/>
              <a:gdLst/>
              <a:ahLst/>
              <a:cxnLst/>
              <a:rect l="l" t="t" r="r" b="b"/>
              <a:pathLst>
                <a:path w="1507" h="51454" extrusionOk="0">
                  <a:moveTo>
                    <a:pt x="162" y="1"/>
                  </a:moveTo>
                  <a:cubicBezTo>
                    <a:pt x="144" y="600"/>
                    <a:pt x="100" y="1174"/>
                    <a:pt x="157" y="1562"/>
                  </a:cubicBezTo>
                  <a:cubicBezTo>
                    <a:pt x="149" y="1545"/>
                    <a:pt x="142" y="1538"/>
                    <a:pt x="137" y="1538"/>
                  </a:cubicBezTo>
                  <a:cubicBezTo>
                    <a:pt x="91" y="1538"/>
                    <a:pt x="102" y="1980"/>
                    <a:pt x="72" y="2150"/>
                  </a:cubicBezTo>
                  <a:cubicBezTo>
                    <a:pt x="279" y="2796"/>
                    <a:pt x="0" y="3886"/>
                    <a:pt x="139" y="4694"/>
                  </a:cubicBezTo>
                  <a:lnTo>
                    <a:pt x="102" y="4668"/>
                  </a:lnTo>
                  <a:lnTo>
                    <a:pt x="102" y="4668"/>
                  </a:lnTo>
                  <a:cubicBezTo>
                    <a:pt x="118" y="7084"/>
                    <a:pt x="71" y="9716"/>
                    <a:pt x="164" y="12237"/>
                  </a:cubicBezTo>
                  <a:cubicBezTo>
                    <a:pt x="188" y="13656"/>
                    <a:pt x="3" y="15255"/>
                    <a:pt x="95" y="16816"/>
                  </a:cubicBezTo>
                  <a:cubicBezTo>
                    <a:pt x="121" y="17101"/>
                    <a:pt x="167" y="16874"/>
                    <a:pt x="186" y="17106"/>
                  </a:cubicBezTo>
                  <a:cubicBezTo>
                    <a:pt x="184" y="17246"/>
                    <a:pt x="175" y="17285"/>
                    <a:pt x="164" y="17285"/>
                  </a:cubicBezTo>
                  <a:cubicBezTo>
                    <a:pt x="149" y="17285"/>
                    <a:pt x="129" y="17218"/>
                    <a:pt x="113" y="17218"/>
                  </a:cubicBezTo>
                  <a:cubicBezTo>
                    <a:pt x="107" y="17218"/>
                    <a:pt x="102" y="17228"/>
                    <a:pt x="98" y="17255"/>
                  </a:cubicBezTo>
                  <a:cubicBezTo>
                    <a:pt x="181" y="18023"/>
                    <a:pt x="80" y="19036"/>
                    <a:pt x="82" y="19999"/>
                  </a:cubicBezTo>
                  <a:cubicBezTo>
                    <a:pt x="111" y="20097"/>
                    <a:pt x="122" y="20309"/>
                    <a:pt x="155" y="20309"/>
                  </a:cubicBezTo>
                  <a:cubicBezTo>
                    <a:pt x="161" y="20309"/>
                    <a:pt x="167" y="20304"/>
                    <a:pt x="174" y="20291"/>
                  </a:cubicBezTo>
                  <a:lnTo>
                    <a:pt x="174" y="20291"/>
                  </a:lnTo>
                  <a:cubicBezTo>
                    <a:pt x="34" y="21359"/>
                    <a:pt x="222" y="22821"/>
                    <a:pt x="119" y="23919"/>
                  </a:cubicBezTo>
                  <a:cubicBezTo>
                    <a:pt x="147" y="23861"/>
                    <a:pt x="168" y="23835"/>
                    <a:pt x="184" y="23835"/>
                  </a:cubicBezTo>
                  <a:cubicBezTo>
                    <a:pt x="276" y="23835"/>
                    <a:pt x="222" y="24623"/>
                    <a:pt x="257" y="24948"/>
                  </a:cubicBezTo>
                  <a:cubicBezTo>
                    <a:pt x="251" y="25097"/>
                    <a:pt x="227" y="25156"/>
                    <a:pt x="202" y="25156"/>
                  </a:cubicBezTo>
                  <a:cubicBezTo>
                    <a:pt x="191" y="25156"/>
                    <a:pt x="179" y="25144"/>
                    <a:pt x="169" y="25124"/>
                  </a:cubicBezTo>
                  <a:lnTo>
                    <a:pt x="169" y="25124"/>
                  </a:lnTo>
                  <a:cubicBezTo>
                    <a:pt x="190" y="25944"/>
                    <a:pt x="195" y="26371"/>
                    <a:pt x="145" y="27350"/>
                  </a:cubicBezTo>
                  <a:cubicBezTo>
                    <a:pt x="164" y="27802"/>
                    <a:pt x="261" y="27924"/>
                    <a:pt x="233" y="28469"/>
                  </a:cubicBezTo>
                  <a:cubicBezTo>
                    <a:pt x="110" y="28808"/>
                    <a:pt x="229" y="29605"/>
                    <a:pt x="184" y="30137"/>
                  </a:cubicBezTo>
                  <a:cubicBezTo>
                    <a:pt x="193" y="30126"/>
                    <a:pt x="202" y="30120"/>
                    <a:pt x="211" y="30120"/>
                  </a:cubicBezTo>
                  <a:cubicBezTo>
                    <a:pt x="303" y="30120"/>
                    <a:pt x="371" y="30728"/>
                    <a:pt x="329" y="31213"/>
                  </a:cubicBezTo>
                  <a:lnTo>
                    <a:pt x="179" y="31050"/>
                  </a:lnTo>
                  <a:lnTo>
                    <a:pt x="179" y="31050"/>
                  </a:lnTo>
                  <a:cubicBezTo>
                    <a:pt x="275" y="32746"/>
                    <a:pt x="105" y="35188"/>
                    <a:pt x="292" y="37174"/>
                  </a:cubicBezTo>
                  <a:lnTo>
                    <a:pt x="205" y="37322"/>
                  </a:lnTo>
                  <a:cubicBezTo>
                    <a:pt x="306" y="39371"/>
                    <a:pt x="198" y="41384"/>
                    <a:pt x="368" y="43356"/>
                  </a:cubicBezTo>
                  <a:cubicBezTo>
                    <a:pt x="321" y="43888"/>
                    <a:pt x="291" y="44738"/>
                    <a:pt x="291" y="45261"/>
                  </a:cubicBezTo>
                  <a:cubicBezTo>
                    <a:pt x="367" y="45980"/>
                    <a:pt x="358" y="46234"/>
                    <a:pt x="479" y="46724"/>
                  </a:cubicBezTo>
                  <a:cubicBezTo>
                    <a:pt x="486" y="46992"/>
                    <a:pt x="416" y="47156"/>
                    <a:pt x="386" y="47259"/>
                  </a:cubicBezTo>
                  <a:cubicBezTo>
                    <a:pt x="363" y="48161"/>
                    <a:pt x="239" y="49025"/>
                    <a:pt x="379" y="49749"/>
                  </a:cubicBezTo>
                  <a:lnTo>
                    <a:pt x="305" y="49777"/>
                  </a:lnTo>
                  <a:cubicBezTo>
                    <a:pt x="356" y="50248"/>
                    <a:pt x="413" y="50860"/>
                    <a:pt x="420" y="51454"/>
                  </a:cubicBezTo>
                  <a:lnTo>
                    <a:pt x="1265" y="51454"/>
                  </a:lnTo>
                  <a:cubicBezTo>
                    <a:pt x="1195" y="51261"/>
                    <a:pt x="1139" y="50890"/>
                    <a:pt x="1061" y="50890"/>
                  </a:cubicBezTo>
                  <a:cubicBezTo>
                    <a:pt x="1033" y="50890"/>
                    <a:pt x="1003" y="50936"/>
                    <a:pt x="969" y="51052"/>
                  </a:cubicBezTo>
                  <a:cubicBezTo>
                    <a:pt x="940" y="50854"/>
                    <a:pt x="901" y="50605"/>
                    <a:pt x="920" y="50400"/>
                  </a:cubicBezTo>
                  <a:lnTo>
                    <a:pt x="920" y="50400"/>
                  </a:lnTo>
                  <a:cubicBezTo>
                    <a:pt x="938" y="50436"/>
                    <a:pt x="953" y="50450"/>
                    <a:pt x="965" y="50450"/>
                  </a:cubicBezTo>
                  <a:cubicBezTo>
                    <a:pt x="1007" y="50450"/>
                    <a:pt x="1019" y="50284"/>
                    <a:pt x="1050" y="50284"/>
                  </a:cubicBezTo>
                  <a:cubicBezTo>
                    <a:pt x="1065" y="50284"/>
                    <a:pt x="1083" y="50319"/>
                    <a:pt x="1111" y="50421"/>
                  </a:cubicBezTo>
                  <a:lnTo>
                    <a:pt x="1112" y="50121"/>
                  </a:lnTo>
                  <a:lnTo>
                    <a:pt x="1243" y="50573"/>
                  </a:lnTo>
                  <a:cubicBezTo>
                    <a:pt x="1320" y="50241"/>
                    <a:pt x="1394" y="49688"/>
                    <a:pt x="1448" y="49510"/>
                  </a:cubicBezTo>
                  <a:cubicBezTo>
                    <a:pt x="1432" y="49368"/>
                    <a:pt x="1415" y="49334"/>
                    <a:pt x="1398" y="49334"/>
                  </a:cubicBezTo>
                  <a:cubicBezTo>
                    <a:pt x="1382" y="49334"/>
                    <a:pt x="1367" y="49366"/>
                    <a:pt x="1353" y="49366"/>
                  </a:cubicBezTo>
                  <a:cubicBezTo>
                    <a:pt x="1337" y="49366"/>
                    <a:pt x="1324" y="49324"/>
                    <a:pt x="1314" y="49143"/>
                  </a:cubicBezTo>
                  <a:lnTo>
                    <a:pt x="1314" y="49143"/>
                  </a:lnTo>
                  <a:cubicBezTo>
                    <a:pt x="1326" y="49179"/>
                    <a:pt x="1337" y="49194"/>
                    <a:pt x="1348" y="49194"/>
                  </a:cubicBezTo>
                  <a:cubicBezTo>
                    <a:pt x="1388" y="49194"/>
                    <a:pt x="1419" y="48962"/>
                    <a:pt x="1418" y="48786"/>
                  </a:cubicBezTo>
                  <a:lnTo>
                    <a:pt x="1418" y="48786"/>
                  </a:lnTo>
                  <a:cubicBezTo>
                    <a:pt x="1405" y="48923"/>
                    <a:pt x="1385" y="48977"/>
                    <a:pt x="1363" y="48977"/>
                  </a:cubicBezTo>
                  <a:cubicBezTo>
                    <a:pt x="1313" y="48977"/>
                    <a:pt x="1253" y="48707"/>
                    <a:pt x="1234" y="48511"/>
                  </a:cubicBezTo>
                  <a:cubicBezTo>
                    <a:pt x="1232" y="48105"/>
                    <a:pt x="1321" y="47773"/>
                    <a:pt x="1355" y="47773"/>
                  </a:cubicBezTo>
                  <a:cubicBezTo>
                    <a:pt x="1358" y="47773"/>
                    <a:pt x="1360" y="47776"/>
                    <a:pt x="1362" y="47781"/>
                  </a:cubicBezTo>
                  <a:lnTo>
                    <a:pt x="1437" y="48121"/>
                  </a:lnTo>
                  <a:cubicBezTo>
                    <a:pt x="1399" y="47914"/>
                    <a:pt x="1496" y="48030"/>
                    <a:pt x="1464" y="47734"/>
                  </a:cubicBezTo>
                  <a:cubicBezTo>
                    <a:pt x="1404" y="47640"/>
                    <a:pt x="1309" y="47435"/>
                    <a:pt x="1231" y="47325"/>
                  </a:cubicBezTo>
                  <a:cubicBezTo>
                    <a:pt x="1204" y="47045"/>
                    <a:pt x="1283" y="46845"/>
                    <a:pt x="1270" y="46746"/>
                  </a:cubicBezTo>
                  <a:lnTo>
                    <a:pt x="1270" y="46746"/>
                  </a:lnTo>
                  <a:lnTo>
                    <a:pt x="1337" y="47192"/>
                  </a:lnTo>
                  <a:cubicBezTo>
                    <a:pt x="1311" y="46605"/>
                    <a:pt x="1506" y="47067"/>
                    <a:pt x="1463" y="46463"/>
                  </a:cubicBezTo>
                  <a:lnTo>
                    <a:pt x="1377" y="46307"/>
                  </a:lnTo>
                  <a:cubicBezTo>
                    <a:pt x="1385" y="46233"/>
                    <a:pt x="1404" y="46183"/>
                    <a:pt x="1424" y="46183"/>
                  </a:cubicBezTo>
                  <a:cubicBezTo>
                    <a:pt x="1430" y="46183"/>
                    <a:pt x="1435" y="46186"/>
                    <a:pt x="1441" y="46193"/>
                  </a:cubicBezTo>
                  <a:cubicBezTo>
                    <a:pt x="1404" y="46062"/>
                    <a:pt x="1410" y="45790"/>
                    <a:pt x="1390" y="45660"/>
                  </a:cubicBezTo>
                  <a:lnTo>
                    <a:pt x="1448" y="45619"/>
                  </a:lnTo>
                  <a:cubicBezTo>
                    <a:pt x="1410" y="45369"/>
                    <a:pt x="1283" y="45053"/>
                    <a:pt x="1395" y="44748"/>
                  </a:cubicBezTo>
                  <a:lnTo>
                    <a:pt x="1395" y="44748"/>
                  </a:lnTo>
                  <a:cubicBezTo>
                    <a:pt x="1259" y="44988"/>
                    <a:pt x="1394" y="45053"/>
                    <a:pt x="1332" y="45483"/>
                  </a:cubicBezTo>
                  <a:cubicBezTo>
                    <a:pt x="1316" y="45526"/>
                    <a:pt x="1302" y="45545"/>
                    <a:pt x="1291" y="45545"/>
                  </a:cubicBezTo>
                  <a:cubicBezTo>
                    <a:pt x="1232" y="45545"/>
                    <a:pt x="1235" y="45042"/>
                    <a:pt x="1222" y="44960"/>
                  </a:cubicBezTo>
                  <a:lnTo>
                    <a:pt x="1222" y="44960"/>
                  </a:lnTo>
                  <a:cubicBezTo>
                    <a:pt x="1225" y="44961"/>
                    <a:pt x="1227" y="44961"/>
                    <a:pt x="1230" y="44961"/>
                  </a:cubicBezTo>
                  <a:cubicBezTo>
                    <a:pt x="1363" y="44961"/>
                    <a:pt x="1236" y="44306"/>
                    <a:pt x="1237" y="44008"/>
                  </a:cubicBezTo>
                  <a:cubicBezTo>
                    <a:pt x="1290" y="43832"/>
                    <a:pt x="1314" y="43677"/>
                    <a:pt x="1345" y="43569"/>
                  </a:cubicBezTo>
                  <a:lnTo>
                    <a:pt x="1248" y="43450"/>
                  </a:lnTo>
                  <a:cubicBezTo>
                    <a:pt x="1436" y="43337"/>
                    <a:pt x="1205" y="42845"/>
                    <a:pt x="1263" y="42499"/>
                  </a:cubicBezTo>
                  <a:lnTo>
                    <a:pt x="1263" y="42499"/>
                  </a:lnTo>
                  <a:cubicBezTo>
                    <a:pt x="1288" y="42575"/>
                    <a:pt x="1316" y="42613"/>
                    <a:pt x="1342" y="42613"/>
                  </a:cubicBezTo>
                  <a:cubicBezTo>
                    <a:pt x="1377" y="42613"/>
                    <a:pt x="1408" y="42546"/>
                    <a:pt x="1423" y="42408"/>
                  </a:cubicBezTo>
                  <a:lnTo>
                    <a:pt x="1423" y="42408"/>
                  </a:lnTo>
                  <a:cubicBezTo>
                    <a:pt x="1400" y="42461"/>
                    <a:pt x="1381" y="42483"/>
                    <a:pt x="1363" y="42483"/>
                  </a:cubicBezTo>
                  <a:cubicBezTo>
                    <a:pt x="1276" y="42483"/>
                    <a:pt x="1239" y="41966"/>
                    <a:pt x="1168" y="41966"/>
                  </a:cubicBezTo>
                  <a:cubicBezTo>
                    <a:pt x="1163" y="41966"/>
                    <a:pt x="1158" y="41968"/>
                    <a:pt x="1153" y="41974"/>
                  </a:cubicBezTo>
                  <a:cubicBezTo>
                    <a:pt x="1168" y="41789"/>
                    <a:pt x="1190" y="41728"/>
                    <a:pt x="1216" y="41728"/>
                  </a:cubicBezTo>
                  <a:cubicBezTo>
                    <a:pt x="1267" y="41728"/>
                    <a:pt x="1335" y="41964"/>
                    <a:pt x="1397" y="41964"/>
                  </a:cubicBezTo>
                  <a:cubicBezTo>
                    <a:pt x="1409" y="41964"/>
                    <a:pt x="1420" y="41955"/>
                    <a:pt x="1431" y="41935"/>
                  </a:cubicBezTo>
                  <a:cubicBezTo>
                    <a:pt x="1322" y="41629"/>
                    <a:pt x="1501" y="41248"/>
                    <a:pt x="1361" y="41046"/>
                  </a:cubicBezTo>
                  <a:lnTo>
                    <a:pt x="1361" y="41046"/>
                  </a:lnTo>
                  <a:cubicBezTo>
                    <a:pt x="1349" y="41177"/>
                    <a:pt x="1336" y="41225"/>
                    <a:pt x="1322" y="41225"/>
                  </a:cubicBezTo>
                  <a:cubicBezTo>
                    <a:pt x="1289" y="41225"/>
                    <a:pt x="1253" y="40949"/>
                    <a:pt x="1210" y="40883"/>
                  </a:cubicBezTo>
                  <a:cubicBezTo>
                    <a:pt x="1214" y="40695"/>
                    <a:pt x="1222" y="40643"/>
                    <a:pt x="1233" y="40643"/>
                  </a:cubicBezTo>
                  <a:cubicBezTo>
                    <a:pt x="1246" y="40643"/>
                    <a:pt x="1263" y="40716"/>
                    <a:pt x="1283" y="40716"/>
                  </a:cubicBezTo>
                  <a:cubicBezTo>
                    <a:pt x="1295" y="40716"/>
                    <a:pt x="1309" y="40685"/>
                    <a:pt x="1322" y="40580"/>
                  </a:cubicBezTo>
                  <a:cubicBezTo>
                    <a:pt x="1309" y="40423"/>
                    <a:pt x="1256" y="40234"/>
                    <a:pt x="1211" y="40234"/>
                  </a:cubicBezTo>
                  <a:cubicBezTo>
                    <a:pt x="1188" y="40234"/>
                    <a:pt x="1167" y="40281"/>
                    <a:pt x="1154" y="40402"/>
                  </a:cubicBezTo>
                  <a:cubicBezTo>
                    <a:pt x="1184" y="40076"/>
                    <a:pt x="1049" y="39706"/>
                    <a:pt x="1135" y="39339"/>
                  </a:cubicBezTo>
                  <a:cubicBezTo>
                    <a:pt x="1143" y="39327"/>
                    <a:pt x="1149" y="39321"/>
                    <a:pt x="1155" y="39321"/>
                  </a:cubicBezTo>
                  <a:cubicBezTo>
                    <a:pt x="1209" y="39321"/>
                    <a:pt x="1189" y="39847"/>
                    <a:pt x="1222" y="39847"/>
                  </a:cubicBezTo>
                  <a:cubicBezTo>
                    <a:pt x="1226" y="39847"/>
                    <a:pt x="1232" y="39836"/>
                    <a:pt x="1239" y="39812"/>
                  </a:cubicBezTo>
                  <a:cubicBezTo>
                    <a:pt x="1247" y="39034"/>
                    <a:pt x="1022" y="39422"/>
                    <a:pt x="993" y="38699"/>
                  </a:cubicBezTo>
                  <a:cubicBezTo>
                    <a:pt x="979" y="38791"/>
                    <a:pt x="955" y="38829"/>
                    <a:pt x="928" y="38829"/>
                  </a:cubicBezTo>
                  <a:cubicBezTo>
                    <a:pt x="863" y="38829"/>
                    <a:pt x="774" y="38608"/>
                    <a:pt x="737" y="38363"/>
                  </a:cubicBezTo>
                  <a:cubicBezTo>
                    <a:pt x="747" y="38148"/>
                    <a:pt x="756" y="38073"/>
                    <a:pt x="765" y="38073"/>
                  </a:cubicBezTo>
                  <a:cubicBezTo>
                    <a:pt x="786" y="38073"/>
                    <a:pt x="810" y="38459"/>
                    <a:pt x="865" y="38459"/>
                  </a:cubicBezTo>
                  <a:cubicBezTo>
                    <a:pt x="876" y="38459"/>
                    <a:pt x="889" y="38443"/>
                    <a:pt x="902" y="38406"/>
                  </a:cubicBezTo>
                  <a:lnTo>
                    <a:pt x="886" y="38087"/>
                  </a:lnTo>
                  <a:cubicBezTo>
                    <a:pt x="907" y="38024"/>
                    <a:pt x="928" y="37998"/>
                    <a:pt x="948" y="37998"/>
                  </a:cubicBezTo>
                  <a:cubicBezTo>
                    <a:pt x="1049" y="37998"/>
                    <a:pt x="1127" y="38689"/>
                    <a:pt x="1213" y="38689"/>
                  </a:cubicBezTo>
                  <a:cubicBezTo>
                    <a:pt x="1229" y="38689"/>
                    <a:pt x="1246" y="38665"/>
                    <a:pt x="1263" y="38608"/>
                  </a:cubicBezTo>
                  <a:lnTo>
                    <a:pt x="1211" y="38260"/>
                  </a:lnTo>
                  <a:lnTo>
                    <a:pt x="1211" y="38260"/>
                  </a:lnTo>
                  <a:cubicBezTo>
                    <a:pt x="1239" y="38311"/>
                    <a:pt x="1282" y="38374"/>
                    <a:pt x="1320" y="38374"/>
                  </a:cubicBezTo>
                  <a:cubicBezTo>
                    <a:pt x="1341" y="38374"/>
                    <a:pt x="1360" y="38356"/>
                    <a:pt x="1375" y="38306"/>
                  </a:cubicBezTo>
                  <a:cubicBezTo>
                    <a:pt x="1268" y="38217"/>
                    <a:pt x="1349" y="37496"/>
                    <a:pt x="1323" y="37433"/>
                  </a:cubicBezTo>
                  <a:cubicBezTo>
                    <a:pt x="1315" y="37427"/>
                    <a:pt x="1309" y="37424"/>
                    <a:pt x="1303" y="37424"/>
                  </a:cubicBezTo>
                  <a:cubicBezTo>
                    <a:pt x="1258" y="37424"/>
                    <a:pt x="1329" y="37664"/>
                    <a:pt x="1292" y="37664"/>
                  </a:cubicBezTo>
                  <a:cubicBezTo>
                    <a:pt x="1289" y="37664"/>
                    <a:pt x="1284" y="37662"/>
                    <a:pt x="1279" y="37658"/>
                  </a:cubicBezTo>
                  <a:cubicBezTo>
                    <a:pt x="1254" y="37289"/>
                    <a:pt x="1105" y="37126"/>
                    <a:pt x="1161" y="36558"/>
                  </a:cubicBezTo>
                  <a:lnTo>
                    <a:pt x="1161" y="36558"/>
                  </a:lnTo>
                  <a:cubicBezTo>
                    <a:pt x="1179" y="36645"/>
                    <a:pt x="1196" y="36674"/>
                    <a:pt x="1213" y="36674"/>
                  </a:cubicBezTo>
                  <a:cubicBezTo>
                    <a:pt x="1248" y="36674"/>
                    <a:pt x="1283" y="36543"/>
                    <a:pt x="1314" y="36543"/>
                  </a:cubicBezTo>
                  <a:cubicBezTo>
                    <a:pt x="1322" y="36543"/>
                    <a:pt x="1329" y="36550"/>
                    <a:pt x="1336" y="36567"/>
                  </a:cubicBezTo>
                  <a:cubicBezTo>
                    <a:pt x="1373" y="36291"/>
                    <a:pt x="1228" y="36481"/>
                    <a:pt x="1278" y="36085"/>
                  </a:cubicBezTo>
                  <a:lnTo>
                    <a:pt x="1278" y="36085"/>
                  </a:lnTo>
                  <a:lnTo>
                    <a:pt x="1333" y="36129"/>
                  </a:lnTo>
                  <a:cubicBezTo>
                    <a:pt x="1349" y="34653"/>
                    <a:pt x="1340" y="32811"/>
                    <a:pt x="1118" y="31541"/>
                  </a:cubicBezTo>
                  <a:cubicBezTo>
                    <a:pt x="1208" y="31308"/>
                    <a:pt x="1217" y="30832"/>
                    <a:pt x="1279" y="30095"/>
                  </a:cubicBezTo>
                  <a:lnTo>
                    <a:pt x="1279" y="30095"/>
                  </a:lnTo>
                  <a:cubicBezTo>
                    <a:pt x="1270" y="30197"/>
                    <a:pt x="1257" y="30237"/>
                    <a:pt x="1244" y="30237"/>
                  </a:cubicBezTo>
                  <a:cubicBezTo>
                    <a:pt x="1215" y="30237"/>
                    <a:pt x="1183" y="30051"/>
                    <a:pt x="1175" y="29925"/>
                  </a:cubicBezTo>
                  <a:lnTo>
                    <a:pt x="1279" y="29571"/>
                  </a:lnTo>
                  <a:cubicBezTo>
                    <a:pt x="1341" y="29140"/>
                    <a:pt x="1241" y="28578"/>
                    <a:pt x="1183" y="28180"/>
                  </a:cubicBezTo>
                  <a:cubicBezTo>
                    <a:pt x="1203" y="28110"/>
                    <a:pt x="1231" y="28088"/>
                    <a:pt x="1260" y="28068"/>
                  </a:cubicBezTo>
                  <a:cubicBezTo>
                    <a:pt x="1329" y="27686"/>
                    <a:pt x="1200" y="27670"/>
                    <a:pt x="1178" y="27523"/>
                  </a:cubicBezTo>
                  <a:lnTo>
                    <a:pt x="1252" y="27273"/>
                  </a:lnTo>
                  <a:lnTo>
                    <a:pt x="1180" y="27218"/>
                  </a:lnTo>
                  <a:cubicBezTo>
                    <a:pt x="1139" y="26852"/>
                    <a:pt x="1154" y="26372"/>
                    <a:pt x="1257" y="26372"/>
                  </a:cubicBezTo>
                  <a:cubicBezTo>
                    <a:pt x="1262" y="26372"/>
                    <a:pt x="1268" y="26373"/>
                    <a:pt x="1273" y="26376"/>
                  </a:cubicBezTo>
                  <a:cubicBezTo>
                    <a:pt x="1259" y="26276"/>
                    <a:pt x="1244" y="26177"/>
                    <a:pt x="1226" y="26177"/>
                  </a:cubicBezTo>
                  <a:cubicBezTo>
                    <a:pt x="1218" y="26177"/>
                    <a:pt x="1209" y="26197"/>
                    <a:pt x="1199" y="26245"/>
                  </a:cubicBezTo>
                  <a:cubicBezTo>
                    <a:pt x="1264" y="25846"/>
                    <a:pt x="1263" y="24824"/>
                    <a:pt x="1224" y="24146"/>
                  </a:cubicBezTo>
                  <a:lnTo>
                    <a:pt x="1224" y="24146"/>
                  </a:lnTo>
                  <a:cubicBezTo>
                    <a:pt x="1193" y="24473"/>
                    <a:pt x="1158" y="24445"/>
                    <a:pt x="1083" y="24473"/>
                  </a:cubicBezTo>
                  <a:cubicBezTo>
                    <a:pt x="958" y="24372"/>
                    <a:pt x="1108" y="24318"/>
                    <a:pt x="1034" y="24040"/>
                  </a:cubicBezTo>
                  <a:cubicBezTo>
                    <a:pt x="1065" y="24036"/>
                    <a:pt x="1096" y="23901"/>
                    <a:pt x="1123" y="23901"/>
                  </a:cubicBezTo>
                  <a:cubicBezTo>
                    <a:pt x="1138" y="23901"/>
                    <a:pt x="1151" y="23939"/>
                    <a:pt x="1163" y="24056"/>
                  </a:cubicBezTo>
                  <a:cubicBezTo>
                    <a:pt x="1323" y="23135"/>
                    <a:pt x="1194" y="21851"/>
                    <a:pt x="1227" y="20695"/>
                  </a:cubicBezTo>
                  <a:cubicBezTo>
                    <a:pt x="1207" y="20461"/>
                    <a:pt x="1187" y="20534"/>
                    <a:pt x="1154" y="20420"/>
                  </a:cubicBezTo>
                  <a:cubicBezTo>
                    <a:pt x="1281" y="19690"/>
                    <a:pt x="1147" y="18796"/>
                    <a:pt x="1202" y="18009"/>
                  </a:cubicBezTo>
                  <a:lnTo>
                    <a:pt x="1202" y="18009"/>
                  </a:lnTo>
                  <a:cubicBezTo>
                    <a:pt x="1191" y="18048"/>
                    <a:pt x="1175" y="18066"/>
                    <a:pt x="1157" y="18066"/>
                  </a:cubicBezTo>
                  <a:cubicBezTo>
                    <a:pt x="1093" y="18066"/>
                    <a:pt x="1002" y="17840"/>
                    <a:pt x="1000" y="17499"/>
                  </a:cubicBezTo>
                  <a:cubicBezTo>
                    <a:pt x="896" y="17021"/>
                    <a:pt x="1144" y="17307"/>
                    <a:pt x="1206" y="16875"/>
                  </a:cubicBezTo>
                  <a:cubicBezTo>
                    <a:pt x="1158" y="16662"/>
                    <a:pt x="1145" y="16258"/>
                    <a:pt x="1152" y="16088"/>
                  </a:cubicBezTo>
                  <a:lnTo>
                    <a:pt x="1152" y="16088"/>
                  </a:lnTo>
                  <a:lnTo>
                    <a:pt x="1170" y="16101"/>
                  </a:lnTo>
                  <a:cubicBezTo>
                    <a:pt x="1114" y="15839"/>
                    <a:pt x="1083" y="15423"/>
                    <a:pt x="1131" y="15110"/>
                  </a:cubicBezTo>
                  <a:lnTo>
                    <a:pt x="1131" y="15110"/>
                  </a:lnTo>
                  <a:lnTo>
                    <a:pt x="1137" y="15159"/>
                  </a:lnTo>
                  <a:cubicBezTo>
                    <a:pt x="1148" y="14903"/>
                    <a:pt x="1211" y="14607"/>
                    <a:pt x="1203" y="14339"/>
                  </a:cubicBezTo>
                  <a:cubicBezTo>
                    <a:pt x="1108" y="14218"/>
                    <a:pt x="1166" y="13565"/>
                    <a:pt x="1080" y="13407"/>
                  </a:cubicBezTo>
                  <a:cubicBezTo>
                    <a:pt x="1084" y="13394"/>
                    <a:pt x="1088" y="13393"/>
                    <a:pt x="1092" y="13393"/>
                  </a:cubicBezTo>
                  <a:cubicBezTo>
                    <a:pt x="1093" y="13393"/>
                    <a:pt x="1093" y="13393"/>
                    <a:pt x="1094" y="13393"/>
                  </a:cubicBezTo>
                  <a:cubicBezTo>
                    <a:pt x="1100" y="13393"/>
                    <a:pt x="1107" y="13392"/>
                    <a:pt x="1119" y="13352"/>
                  </a:cubicBezTo>
                  <a:lnTo>
                    <a:pt x="1038" y="13329"/>
                  </a:lnTo>
                  <a:lnTo>
                    <a:pt x="1084" y="12798"/>
                  </a:lnTo>
                  <a:cubicBezTo>
                    <a:pt x="1116" y="12913"/>
                    <a:pt x="1153" y="12941"/>
                    <a:pt x="1174" y="13090"/>
                  </a:cubicBezTo>
                  <a:cubicBezTo>
                    <a:pt x="1231" y="12523"/>
                    <a:pt x="1098" y="12899"/>
                    <a:pt x="1053" y="12599"/>
                  </a:cubicBezTo>
                  <a:cubicBezTo>
                    <a:pt x="995" y="12202"/>
                    <a:pt x="1076" y="12225"/>
                    <a:pt x="1111" y="12033"/>
                  </a:cubicBezTo>
                  <a:lnTo>
                    <a:pt x="1111" y="12033"/>
                  </a:lnTo>
                  <a:cubicBezTo>
                    <a:pt x="1152" y="12197"/>
                    <a:pt x="1091" y="12324"/>
                    <a:pt x="1107" y="12423"/>
                  </a:cubicBezTo>
                  <a:cubicBezTo>
                    <a:pt x="1120" y="12467"/>
                    <a:pt x="1128" y="12485"/>
                    <a:pt x="1135" y="12485"/>
                  </a:cubicBezTo>
                  <a:cubicBezTo>
                    <a:pt x="1160" y="12485"/>
                    <a:pt x="1142" y="12182"/>
                    <a:pt x="1180" y="12175"/>
                  </a:cubicBezTo>
                  <a:cubicBezTo>
                    <a:pt x="1183" y="12090"/>
                    <a:pt x="1083" y="12054"/>
                    <a:pt x="1103" y="11764"/>
                  </a:cubicBezTo>
                  <a:cubicBezTo>
                    <a:pt x="1111" y="11525"/>
                    <a:pt x="1088" y="10986"/>
                    <a:pt x="1161" y="10986"/>
                  </a:cubicBezTo>
                  <a:cubicBezTo>
                    <a:pt x="1166" y="10986"/>
                    <a:pt x="1170" y="10988"/>
                    <a:pt x="1175" y="10992"/>
                  </a:cubicBezTo>
                  <a:cubicBezTo>
                    <a:pt x="1128" y="10776"/>
                    <a:pt x="1137" y="10523"/>
                    <a:pt x="1096" y="10360"/>
                  </a:cubicBezTo>
                  <a:cubicBezTo>
                    <a:pt x="1081" y="10566"/>
                    <a:pt x="1058" y="10940"/>
                    <a:pt x="1001" y="10984"/>
                  </a:cubicBezTo>
                  <a:cubicBezTo>
                    <a:pt x="990" y="10798"/>
                    <a:pt x="965" y="10431"/>
                    <a:pt x="1004" y="10372"/>
                  </a:cubicBezTo>
                  <a:lnTo>
                    <a:pt x="1023" y="10496"/>
                  </a:lnTo>
                  <a:cubicBezTo>
                    <a:pt x="1010" y="10357"/>
                    <a:pt x="1020" y="10031"/>
                    <a:pt x="986" y="10031"/>
                  </a:cubicBezTo>
                  <a:cubicBezTo>
                    <a:pt x="979" y="10031"/>
                    <a:pt x="968" y="10048"/>
                    <a:pt x="955" y="10091"/>
                  </a:cubicBezTo>
                  <a:lnTo>
                    <a:pt x="1065" y="9724"/>
                  </a:lnTo>
                  <a:cubicBezTo>
                    <a:pt x="996" y="9580"/>
                    <a:pt x="1000" y="9189"/>
                    <a:pt x="983" y="8871"/>
                  </a:cubicBezTo>
                  <a:cubicBezTo>
                    <a:pt x="986" y="8871"/>
                    <a:pt x="989" y="8870"/>
                    <a:pt x="991" y="8870"/>
                  </a:cubicBezTo>
                  <a:cubicBezTo>
                    <a:pt x="1031" y="8870"/>
                    <a:pt x="1072" y="8914"/>
                    <a:pt x="1107" y="8914"/>
                  </a:cubicBezTo>
                  <a:cubicBezTo>
                    <a:pt x="1152" y="8914"/>
                    <a:pt x="1187" y="8843"/>
                    <a:pt x="1199" y="8519"/>
                  </a:cubicBezTo>
                  <a:lnTo>
                    <a:pt x="1107" y="8007"/>
                  </a:lnTo>
                  <a:cubicBezTo>
                    <a:pt x="1100" y="7785"/>
                    <a:pt x="1113" y="7698"/>
                    <a:pt x="1147" y="7698"/>
                  </a:cubicBezTo>
                  <a:cubicBezTo>
                    <a:pt x="1155" y="7698"/>
                    <a:pt x="1163" y="7702"/>
                    <a:pt x="1172" y="7709"/>
                  </a:cubicBezTo>
                  <a:cubicBezTo>
                    <a:pt x="1224" y="6788"/>
                    <a:pt x="921" y="6766"/>
                    <a:pt x="1001" y="6041"/>
                  </a:cubicBezTo>
                  <a:lnTo>
                    <a:pt x="1001" y="6041"/>
                  </a:lnTo>
                  <a:cubicBezTo>
                    <a:pt x="1035" y="6139"/>
                    <a:pt x="1060" y="6180"/>
                    <a:pt x="1078" y="6180"/>
                  </a:cubicBezTo>
                  <a:cubicBezTo>
                    <a:pt x="1118" y="6180"/>
                    <a:pt x="1129" y="5990"/>
                    <a:pt x="1150" y="5768"/>
                  </a:cubicBezTo>
                  <a:cubicBezTo>
                    <a:pt x="1131" y="5754"/>
                    <a:pt x="1096" y="5724"/>
                    <a:pt x="1091" y="5590"/>
                  </a:cubicBezTo>
                  <a:lnTo>
                    <a:pt x="1091" y="5590"/>
                  </a:lnTo>
                  <a:cubicBezTo>
                    <a:pt x="1042" y="5683"/>
                    <a:pt x="1167" y="5780"/>
                    <a:pt x="1093" y="6030"/>
                  </a:cubicBezTo>
                  <a:cubicBezTo>
                    <a:pt x="1087" y="6037"/>
                    <a:pt x="1082" y="6040"/>
                    <a:pt x="1077" y="6040"/>
                  </a:cubicBezTo>
                  <a:cubicBezTo>
                    <a:pt x="1030" y="6040"/>
                    <a:pt x="1047" y="5718"/>
                    <a:pt x="1027" y="5582"/>
                  </a:cubicBezTo>
                  <a:cubicBezTo>
                    <a:pt x="1262" y="4939"/>
                    <a:pt x="1084" y="3441"/>
                    <a:pt x="1195" y="2394"/>
                  </a:cubicBezTo>
                  <a:lnTo>
                    <a:pt x="1195" y="2394"/>
                  </a:lnTo>
                  <a:cubicBezTo>
                    <a:pt x="1187" y="2398"/>
                    <a:pt x="1180" y="2400"/>
                    <a:pt x="1174" y="2400"/>
                  </a:cubicBezTo>
                  <a:cubicBezTo>
                    <a:pt x="1075" y="2400"/>
                    <a:pt x="1154" y="1913"/>
                    <a:pt x="1109" y="1714"/>
                  </a:cubicBezTo>
                  <a:lnTo>
                    <a:pt x="1109" y="1714"/>
                  </a:lnTo>
                  <a:cubicBezTo>
                    <a:pt x="1115" y="1717"/>
                    <a:pt x="1121" y="1718"/>
                    <a:pt x="1126" y="1718"/>
                  </a:cubicBezTo>
                  <a:cubicBezTo>
                    <a:pt x="1230" y="1718"/>
                    <a:pt x="1088" y="1112"/>
                    <a:pt x="1167" y="840"/>
                  </a:cubicBezTo>
                  <a:lnTo>
                    <a:pt x="1167" y="840"/>
                  </a:lnTo>
                  <a:lnTo>
                    <a:pt x="1034" y="998"/>
                  </a:lnTo>
                  <a:cubicBezTo>
                    <a:pt x="1083"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10800000">
              <a:off x="943558" y="-42325"/>
              <a:ext cx="62974" cy="2150134"/>
            </a:xfrm>
            <a:custGeom>
              <a:avLst/>
              <a:gdLst/>
              <a:ahLst/>
              <a:cxnLst/>
              <a:rect l="l" t="t" r="r" b="b"/>
              <a:pathLst>
                <a:path w="1507" h="51454" extrusionOk="0">
                  <a:moveTo>
                    <a:pt x="162" y="1"/>
                  </a:moveTo>
                  <a:cubicBezTo>
                    <a:pt x="144" y="600"/>
                    <a:pt x="100" y="1174"/>
                    <a:pt x="158" y="1562"/>
                  </a:cubicBezTo>
                  <a:cubicBezTo>
                    <a:pt x="150" y="1545"/>
                    <a:pt x="143" y="1538"/>
                    <a:pt x="137" y="1538"/>
                  </a:cubicBezTo>
                  <a:cubicBezTo>
                    <a:pt x="91" y="1538"/>
                    <a:pt x="102" y="1980"/>
                    <a:pt x="71" y="2150"/>
                  </a:cubicBezTo>
                  <a:cubicBezTo>
                    <a:pt x="279" y="2796"/>
                    <a:pt x="0" y="3886"/>
                    <a:pt x="138" y="4694"/>
                  </a:cubicBezTo>
                  <a:lnTo>
                    <a:pt x="102" y="4668"/>
                  </a:lnTo>
                  <a:lnTo>
                    <a:pt x="102" y="4668"/>
                  </a:lnTo>
                  <a:cubicBezTo>
                    <a:pt x="119" y="7084"/>
                    <a:pt x="70" y="9716"/>
                    <a:pt x="165" y="12237"/>
                  </a:cubicBezTo>
                  <a:cubicBezTo>
                    <a:pt x="188" y="13656"/>
                    <a:pt x="2" y="15255"/>
                    <a:pt x="95" y="16816"/>
                  </a:cubicBezTo>
                  <a:cubicBezTo>
                    <a:pt x="122" y="17101"/>
                    <a:pt x="167" y="16874"/>
                    <a:pt x="186" y="17106"/>
                  </a:cubicBezTo>
                  <a:cubicBezTo>
                    <a:pt x="184" y="17246"/>
                    <a:pt x="175" y="17285"/>
                    <a:pt x="164" y="17285"/>
                  </a:cubicBezTo>
                  <a:cubicBezTo>
                    <a:pt x="149" y="17285"/>
                    <a:pt x="129" y="17218"/>
                    <a:pt x="113" y="17218"/>
                  </a:cubicBezTo>
                  <a:cubicBezTo>
                    <a:pt x="108" y="17218"/>
                    <a:pt x="102" y="17228"/>
                    <a:pt x="98" y="17255"/>
                  </a:cubicBezTo>
                  <a:cubicBezTo>
                    <a:pt x="180" y="18023"/>
                    <a:pt x="81" y="19036"/>
                    <a:pt x="83" y="19999"/>
                  </a:cubicBezTo>
                  <a:cubicBezTo>
                    <a:pt x="112" y="20097"/>
                    <a:pt x="122" y="20309"/>
                    <a:pt x="156" y="20309"/>
                  </a:cubicBezTo>
                  <a:cubicBezTo>
                    <a:pt x="161" y="20309"/>
                    <a:pt x="167" y="20304"/>
                    <a:pt x="174" y="20291"/>
                  </a:cubicBezTo>
                  <a:lnTo>
                    <a:pt x="174" y="20291"/>
                  </a:lnTo>
                  <a:cubicBezTo>
                    <a:pt x="34" y="21359"/>
                    <a:pt x="222" y="22821"/>
                    <a:pt x="120" y="23919"/>
                  </a:cubicBezTo>
                  <a:cubicBezTo>
                    <a:pt x="147" y="23861"/>
                    <a:pt x="168" y="23835"/>
                    <a:pt x="185" y="23835"/>
                  </a:cubicBezTo>
                  <a:cubicBezTo>
                    <a:pt x="276" y="23835"/>
                    <a:pt x="222" y="24623"/>
                    <a:pt x="257" y="24948"/>
                  </a:cubicBezTo>
                  <a:cubicBezTo>
                    <a:pt x="252" y="25097"/>
                    <a:pt x="227" y="25156"/>
                    <a:pt x="202" y="25156"/>
                  </a:cubicBezTo>
                  <a:cubicBezTo>
                    <a:pt x="190" y="25156"/>
                    <a:pt x="179" y="25144"/>
                    <a:pt x="169" y="25124"/>
                  </a:cubicBezTo>
                  <a:lnTo>
                    <a:pt x="169" y="25124"/>
                  </a:lnTo>
                  <a:cubicBezTo>
                    <a:pt x="190" y="25944"/>
                    <a:pt x="196" y="26371"/>
                    <a:pt x="145" y="27350"/>
                  </a:cubicBezTo>
                  <a:cubicBezTo>
                    <a:pt x="165" y="27802"/>
                    <a:pt x="261" y="27924"/>
                    <a:pt x="234" y="28469"/>
                  </a:cubicBezTo>
                  <a:cubicBezTo>
                    <a:pt x="110" y="28808"/>
                    <a:pt x="230" y="29605"/>
                    <a:pt x="184" y="30137"/>
                  </a:cubicBezTo>
                  <a:cubicBezTo>
                    <a:pt x="193" y="30126"/>
                    <a:pt x="202" y="30120"/>
                    <a:pt x="211" y="30120"/>
                  </a:cubicBezTo>
                  <a:cubicBezTo>
                    <a:pt x="303" y="30120"/>
                    <a:pt x="371" y="30728"/>
                    <a:pt x="329" y="31213"/>
                  </a:cubicBezTo>
                  <a:lnTo>
                    <a:pt x="179" y="31050"/>
                  </a:lnTo>
                  <a:lnTo>
                    <a:pt x="179" y="31050"/>
                  </a:lnTo>
                  <a:cubicBezTo>
                    <a:pt x="276" y="32746"/>
                    <a:pt x="105" y="35188"/>
                    <a:pt x="292" y="37174"/>
                  </a:cubicBezTo>
                  <a:lnTo>
                    <a:pt x="204" y="37322"/>
                  </a:lnTo>
                  <a:cubicBezTo>
                    <a:pt x="307" y="39371"/>
                    <a:pt x="199" y="41384"/>
                    <a:pt x="368" y="43356"/>
                  </a:cubicBezTo>
                  <a:cubicBezTo>
                    <a:pt x="321" y="43888"/>
                    <a:pt x="291" y="44738"/>
                    <a:pt x="291" y="45261"/>
                  </a:cubicBezTo>
                  <a:cubicBezTo>
                    <a:pt x="367" y="45980"/>
                    <a:pt x="358" y="46234"/>
                    <a:pt x="479" y="46724"/>
                  </a:cubicBezTo>
                  <a:cubicBezTo>
                    <a:pt x="486" y="46992"/>
                    <a:pt x="417" y="47156"/>
                    <a:pt x="387" y="47259"/>
                  </a:cubicBezTo>
                  <a:cubicBezTo>
                    <a:pt x="363" y="48161"/>
                    <a:pt x="240" y="49025"/>
                    <a:pt x="380" y="49749"/>
                  </a:cubicBezTo>
                  <a:lnTo>
                    <a:pt x="306" y="49777"/>
                  </a:lnTo>
                  <a:cubicBezTo>
                    <a:pt x="356" y="50248"/>
                    <a:pt x="413" y="50860"/>
                    <a:pt x="421" y="51454"/>
                  </a:cubicBezTo>
                  <a:lnTo>
                    <a:pt x="1265" y="51454"/>
                  </a:lnTo>
                  <a:cubicBezTo>
                    <a:pt x="1195" y="51261"/>
                    <a:pt x="1139" y="50890"/>
                    <a:pt x="1061" y="50890"/>
                  </a:cubicBezTo>
                  <a:cubicBezTo>
                    <a:pt x="1034" y="50890"/>
                    <a:pt x="1004" y="50936"/>
                    <a:pt x="969" y="51052"/>
                  </a:cubicBezTo>
                  <a:cubicBezTo>
                    <a:pt x="941" y="50854"/>
                    <a:pt x="901" y="50605"/>
                    <a:pt x="920" y="50400"/>
                  </a:cubicBezTo>
                  <a:lnTo>
                    <a:pt x="920" y="50400"/>
                  </a:lnTo>
                  <a:cubicBezTo>
                    <a:pt x="938" y="50436"/>
                    <a:pt x="953" y="50450"/>
                    <a:pt x="965" y="50450"/>
                  </a:cubicBezTo>
                  <a:cubicBezTo>
                    <a:pt x="1007" y="50450"/>
                    <a:pt x="1019" y="50284"/>
                    <a:pt x="1051" y="50284"/>
                  </a:cubicBezTo>
                  <a:cubicBezTo>
                    <a:pt x="1065" y="50284"/>
                    <a:pt x="1084" y="50319"/>
                    <a:pt x="1111" y="50421"/>
                  </a:cubicBezTo>
                  <a:lnTo>
                    <a:pt x="1112" y="50121"/>
                  </a:lnTo>
                  <a:lnTo>
                    <a:pt x="1244" y="50573"/>
                  </a:lnTo>
                  <a:cubicBezTo>
                    <a:pt x="1321" y="50241"/>
                    <a:pt x="1395" y="49688"/>
                    <a:pt x="1448" y="49510"/>
                  </a:cubicBezTo>
                  <a:cubicBezTo>
                    <a:pt x="1432" y="49368"/>
                    <a:pt x="1415" y="49334"/>
                    <a:pt x="1398" y="49334"/>
                  </a:cubicBezTo>
                  <a:cubicBezTo>
                    <a:pt x="1383" y="49334"/>
                    <a:pt x="1367" y="49366"/>
                    <a:pt x="1353" y="49366"/>
                  </a:cubicBezTo>
                  <a:cubicBezTo>
                    <a:pt x="1338" y="49366"/>
                    <a:pt x="1324" y="49324"/>
                    <a:pt x="1314" y="49143"/>
                  </a:cubicBezTo>
                  <a:lnTo>
                    <a:pt x="1314" y="49143"/>
                  </a:lnTo>
                  <a:cubicBezTo>
                    <a:pt x="1326" y="49179"/>
                    <a:pt x="1337" y="49194"/>
                    <a:pt x="1348" y="49194"/>
                  </a:cubicBezTo>
                  <a:cubicBezTo>
                    <a:pt x="1389" y="49194"/>
                    <a:pt x="1419" y="48962"/>
                    <a:pt x="1418" y="48786"/>
                  </a:cubicBezTo>
                  <a:lnTo>
                    <a:pt x="1418" y="48786"/>
                  </a:lnTo>
                  <a:cubicBezTo>
                    <a:pt x="1405" y="48923"/>
                    <a:pt x="1385" y="48977"/>
                    <a:pt x="1363" y="48977"/>
                  </a:cubicBezTo>
                  <a:cubicBezTo>
                    <a:pt x="1313" y="48977"/>
                    <a:pt x="1253" y="48707"/>
                    <a:pt x="1234" y="48511"/>
                  </a:cubicBezTo>
                  <a:cubicBezTo>
                    <a:pt x="1232" y="48105"/>
                    <a:pt x="1320" y="47773"/>
                    <a:pt x="1355" y="47773"/>
                  </a:cubicBezTo>
                  <a:cubicBezTo>
                    <a:pt x="1358" y="47773"/>
                    <a:pt x="1361" y="47776"/>
                    <a:pt x="1363" y="47781"/>
                  </a:cubicBezTo>
                  <a:lnTo>
                    <a:pt x="1438" y="48121"/>
                  </a:lnTo>
                  <a:cubicBezTo>
                    <a:pt x="1400" y="47914"/>
                    <a:pt x="1496" y="48030"/>
                    <a:pt x="1465" y="47734"/>
                  </a:cubicBezTo>
                  <a:cubicBezTo>
                    <a:pt x="1403" y="47640"/>
                    <a:pt x="1309" y="47435"/>
                    <a:pt x="1231" y="47325"/>
                  </a:cubicBezTo>
                  <a:cubicBezTo>
                    <a:pt x="1204" y="47045"/>
                    <a:pt x="1284" y="46845"/>
                    <a:pt x="1269" y="46746"/>
                  </a:cubicBezTo>
                  <a:lnTo>
                    <a:pt x="1269" y="46746"/>
                  </a:lnTo>
                  <a:lnTo>
                    <a:pt x="1336" y="47192"/>
                  </a:lnTo>
                  <a:cubicBezTo>
                    <a:pt x="1311" y="46605"/>
                    <a:pt x="1507" y="47067"/>
                    <a:pt x="1463" y="46463"/>
                  </a:cubicBezTo>
                  <a:lnTo>
                    <a:pt x="1377" y="46307"/>
                  </a:lnTo>
                  <a:cubicBezTo>
                    <a:pt x="1385" y="46233"/>
                    <a:pt x="1404" y="46183"/>
                    <a:pt x="1425" y="46183"/>
                  </a:cubicBezTo>
                  <a:cubicBezTo>
                    <a:pt x="1430" y="46183"/>
                    <a:pt x="1435" y="46186"/>
                    <a:pt x="1441" y="46193"/>
                  </a:cubicBezTo>
                  <a:cubicBezTo>
                    <a:pt x="1404" y="46062"/>
                    <a:pt x="1410" y="45790"/>
                    <a:pt x="1391" y="45660"/>
                  </a:cubicBezTo>
                  <a:lnTo>
                    <a:pt x="1448" y="45619"/>
                  </a:lnTo>
                  <a:cubicBezTo>
                    <a:pt x="1410" y="45369"/>
                    <a:pt x="1284" y="45053"/>
                    <a:pt x="1396" y="44748"/>
                  </a:cubicBezTo>
                  <a:lnTo>
                    <a:pt x="1396" y="44748"/>
                  </a:lnTo>
                  <a:cubicBezTo>
                    <a:pt x="1259" y="44988"/>
                    <a:pt x="1395" y="45053"/>
                    <a:pt x="1332" y="45483"/>
                  </a:cubicBezTo>
                  <a:cubicBezTo>
                    <a:pt x="1316" y="45526"/>
                    <a:pt x="1302" y="45545"/>
                    <a:pt x="1291" y="45545"/>
                  </a:cubicBezTo>
                  <a:cubicBezTo>
                    <a:pt x="1233" y="45545"/>
                    <a:pt x="1235" y="45042"/>
                    <a:pt x="1222" y="44960"/>
                  </a:cubicBezTo>
                  <a:lnTo>
                    <a:pt x="1222" y="44960"/>
                  </a:lnTo>
                  <a:cubicBezTo>
                    <a:pt x="1225" y="44961"/>
                    <a:pt x="1228" y="44961"/>
                    <a:pt x="1231" y="44961"/>
                  </a:cubicBezTo>
                  <a:cubicBezTo>
                    <a:pt x="1364" y="44961"/>
                    <a:pt x="1236" y="44306"/>
                    <a:pt x="1237" y="44008"/>
                  </a:cubicBezTo>
                  <a:cubicBezTo>
                    <a:pt x="1290" y="43832"/>
                    <a:pt x="1313" y="43677"/>
                    <a:pt x="1345" y="43569"/>
                  </a:cubicBezTo>
                  <a:lnTo>
                    <a:pt x="1248" y="43450"/>
                  </a:lnTo>
                  <a:cubicBezTo>
                    <a:pt x="1437" y="43337"/>
                    <a:pt x="1205" y="42845"/>
                    <a:pt x="1263" y="42499"/>
                  </a:cubicBezTo>
                  <a:lnTo>
                    <a:pt x="1263" y="42499"/>
                  </a:lnTo>
                  <a:cubicBezTo>
                    <a:pt x="1288" y="42575"/>
                    <a:pt x="1317" y="42613"/>
                    <a:pt x="1343" y="42613"/>
                  </a:cubicBezTo>
                  <a:cubicBezTo>
                    <a:pt x="1377" y="42613"/>
                    <a:pt x="1408" y="42546"/>
                    <a:pt x="1423" y="42408"/>
                  </a:cubicBezTo>
                  <a:lnTo>
                    <a:pt x="1423" y="42408"/>
                  </a:lnTo>
                  <a:cubicBezTo>
                    <a:pt x="1401" y="42461"/>
                    <a:pt x="1381" y="42483"/>
                    <a:pt x="1363" y="42483"/>
                  </a:cubicBezTo>
                  <a:cubicBezTo>
                    <a:pt x="1276" y="42483"/>
                    <a:pt x="1238" y="41966"/>
                    <a:pt x="1168" y="41966"/>
                  </a:cubicBezTo>
                  <a:cubicBezTo>
                    <a:pt x="1163" y="41966"/>
                    <a:pt x="1158" y="41968"/>
                    <a:pt x="1153" y="41974"/>
                  </a:cubicBezTo>
                  <a:cubicBezTo>
                    <a:pt x="1168" y="41789"/>
                    <a:pt x="1190" y="41728"/>
                    <a:pt x="1216" y="41728"/>
                  </a:cubicBezTo>
                  <a:cubicBezTo>
                    <a:pt x="1268" y="41728"/>
                    <a:pt x="1335" y="41964"/>
                    <a:pt x="1397" y="41964"/>
                  </a:cubicBezTo>
                  <a:cubicBezTo>
                    <a:pt x="1409" y="41964"/>
                    <a:pt x="1420" y="41955"/>
                    <a:pt x="1432" y="41935"/>
                  </a:cubicBezTo>
                  <a:cubicBezTo>
                    <a:pt x="1323" y="41629"/>
                    <a:pt x="1501" y="41248"/>
                    <a:pt x="1361" y="41046"/>
                  </a:cubicBezTo>
                  <a:lnTo>
                    <a:pt x="1361" y="41046"/>
                  </a:lnTo>
                  <a:cubicBezTo>
                    <a:pt x="1348" y="41177"/>
                    <a:pt x="1335" y="41225"/>
                    <a:pt x="1322" y="41225"/>
                  </a:cubicBezTo>
                  <a:cubicBezTo>
                    <a:pt x="1289" y="41225"/>
                    <a:pt x="1254" y="40949"/>
                    <a:pt x="1211" y="40883"/>
                  </a:cubicBezTo>
                  <a:cubicBezTo>
                    <a:pt x="1214" y="40695"/>
                    <a:pt x="1222" y="40643"/>
                    <a:pt x="1233" y="40643"/>
                  </a:cubicBezTo>
                  <a:cubicBezTo>
                    <a:pt x="1246" y="40643"/>
                    <a:pt x="1264" y="40716"/>
                    <a:pt x="1283" y="40716"/>
                  </a:cubicBezTo>
                  <a:cubicBezTo>
                    <a:pt x="1296" y="40716"/>
                    <a:pt x="1309" y="40685"/>
                    <a:pt x="1323" y="40580"/>
                  </a:cubicBezTo>
                  <a:cubicBezTo>
                    <a:pt x="1310" y="40423"/>
                    <a:pt x="1257" y="40234"/>
                    <a:pt x="1211" y="40234"/>
                  </a:cubicBezTo>
                  <a:cubicBezTo>
                    <a:pt x="1188" y="40234"/>
                    <a:pt x="1168" y="40281"/>
                    <a:pt x="1154" y="40402"/>
                  </a:cubicBezTo>
                  <a:cubicBezTo>
                    <a:pt x="1184" y="40076"/>
                    <a:pt x="1049" y="39706"/>
                    <a:pt x="1136" y="39339"/>
                  </a:cubicBezTo>
                  <a:cubicBezTo>
                    <a:pt x="1143" y="39327"/>
                    <a:pt x="1149" y="39321"/>
                    <a:pt x="1155" y="39321"/>
                  </a:cubicBezTo>
                  <a:cubicBezTo>
                    <a:pt x="1209" y="39321"/>
                    <a:pt x="1189" y="39847"/>
                    <a:pt x="1222" y="39847"/>
                  </a:cubicBezTo>
                  <a:cubicBezTo>
                    <a:pt x="1227" y="39847"/>
                    <a:pt x="1232" y="39836"/>
                    <a:pt x="1239" y="39812"/>
                  </a:cubicBezTo>
                  <a:cubicBezTo>
                    <a:pt x="1248" y="39034"/>
                    <a:pt x="1023" y="39422"/>
                    <a:pt x="993" y="38699"/>
                  </a:cubicBezTo>
                  <a:cubicBezTo>
                    <a:pt x="979" y="38791"/>
                    <a:pt x="956" y="38829"/>
                    <a:pt x="928" y="38829"/>
                  </a:cubicBezTo>
                  <a:cubicBezTo>
                    <a:pt x="863" y="38829"/>
                    <a:pt x="775" y="38608"/>
                    <a:pt x="737" y="38363"/>
                  </a:cubicBezTo>
                  <a:cubicBezTo>
                    <a:pt x="748" y="38148"/>
                    <a:pt x="756" y="38073"/>
                    <a:pt x="766" y="38073"/>
                  </a:cubicBezTo>
                  <a:cubicBezTo>
                    <a:pt x="787" y="38073"/>
                    <a:pt x="811" y="38459"/>
                    <a:pt x="866" y="38459"/>
                  </a:cubicBezTo>
                  <a:cubicBezTo>
                    <a:pt x="877" y="38459"/>
                    <a:pt x="889" y="38443"/>
                    <a:pt x="902" y="38406"/>
                  </a:cubicBezTo>
                  <a:lnTo>
                    <a:pt x="886" y="38087"/>
                  </a:lnTo>
                  <a:cubicBezTo>
                    <a:pt x="908" y="38024"/>
                    <a:pt x="928" y="37998"/>
                    <a:pt x="948" y="37998"/>
                  </a:cubicBezTo>
                  <a:cubicBezTo>
                    <a:pt x="1049" y="37998"/>
                    <a:pt x="1127" y="38689"/>
                    <a:pt x="1214" y="38689"/>
                  </a:cubicBezTo>
                  <a:cubicBezTo>
                    <a:pt x="1230" y="38689"/>
                    <a:pt x="1246" y="38665"/>
                    <a:pt x="1263" y="38608"/>
                  </a:cubicBezTo>
                  <a:lnTo>
                    <a:pt x="1212" y="38260"/>
                  </a:lnTo>
                  <a:lnTo>
                    <a:pt x="1212" y="38260"/>
                  </a:lnTo>
                  <a:cubicBezTo>
                    <a:pt x="1239" y="38311"/>
                    <a:pt x="1282" y="38374"/>
                    <a:pt x="1320" y="38374"/>
                  </a:cubicBezTo>
                  <a:cubicBezTo>
                    <a:pt x="1341" y="38374"/>
                    <a:pt x="1360" y="38356"/>
                    <a:pt x="1375" y="38306"/>
                  </a:cubicBezTo>
                  <a:cubicBezTo>
                    <a:pt x="1268" y="38217"/>
                    <a:pt x="1349" y="37496"/>
                    <a:pt x="1324" y="37433"/>
                  </a:cubicBezTo>
                  <a:cubicBezTo>
                    <a:pt x="1315" y="37427"/>
                    <a:pt x="1309" y="37424"/>
                    <a:pt x="1304" y="37424"/>
                  </a:cubicBezTo>
                  <a:cubicBezTo>
                    <a:pt x="1258" y="37424"/>
                    <a:pt x="1329" y="37664"/>
                    <a:pt x="1292" y="37664"/>
                  </a:cubicBezTo>
                  <a:cubicBezTo>
                    <a:pt x="1289" y="37664"/>
                    <a:pt x="1285" y="37662"/>
                    <a:pt x="1280" y="37658"/>
                  </a:cubicBezTo>
                  <a:cubicBezTo>
                    <a:pt x="1254" y="37289"/>
                    <a:pt x="1105" y="37126"/>
                    <a:pt x="1161" y="36558"/>
                  </a:cubicBezTo>
                  <a:lnTo>
                    <a:pt x="1161" y="36558"/>
                  </a:lnTo>
                  <a:cubicBezTo>
                    <a:pt x="1179" y="36645"/>
                    <a:pt x="1196" y="36674"/>
                    <a:pt x="1213" y="36674"/>
                  </a:cubicBezTo>
                  <a:cubicBezTo>
                    <a:pt x="1249" y="36674"/>
                    <a:pt x="1283" y="36543"/>
                    <a:pt x="1315" y="36543"/>
                  </a:cubicBezTo>
                  <a:cubicBezTo>
                    <a:pt x="1322" y="36543"/>
                    <a:pt x="1329" y="36550"/>
                    <a:pt x="1336" y="36567"/>
                  </a:cubicBezTo>
                  <a:cubicBezTo>
                    <a:pt x="1373" y="36291"/>
                    <a:pt x="1228" y="36481"/>
                    <a:pt x="1279" y="36085"/>
                  </a:cubicBezTo>
                  <a:lnTo>
                    <a:pt x="1279" y="36085"/>
                  </a:lnTo>
                  <a:lnTo>
                    <a:pt x="1333" y="36129"/>
                  </a:lnTo>
                  <a:cubicBezTo>
                    <a:pt x="1348" y="34653"/>
                    <a:pt x="1340" y="32811"/>
                    <a:pt x="1118" y="31541"/>
                  </a:cubicBezTo>
                  <a:cubicBezTo>
                    <a:pt x="1209" y="31308"/>
                    <a:pt x="1217" y="30832"/>
                    <a:pt x="1280" y="30095"/>
                  </a:cubicBezTo>
                  <a:lnTo>
                    <a:pt x="1280" y="30095"/>
                  </a:lnTo>
                  <a:cubicBezTo>
                    <a:pt x="1270" y="30197"/>
                    <a:pt x="1258" y="30237"/>
                    <a:pt x="1244" y="30237"/>
                  </a:cubicBezTo>
                  <a:cubicBezTo>
                    <a:pt x="1215" y="30237"/>
                    <a:pt x="1184" y="30051"/>
                    <a:pt x="1176" y="29925"/>
                  </a:cubicBezTo>
                  <a:lnTo>
                    <a:pt x="1280" y="29571"/>
                  </a:lnTo>
                  <a:cubicBezTo>
                    <a:pt x="1341" y="29140"/>
                    <a:pt x="1242" y="28578"/>
                    <a:pt x="1183" y="28180"/>
                  </a:cubicBezTo>
                  <a:cubicBezTo>
                    <a:pt x="1204" y="28110"/>
                    <a:pt x="1231" y="28088"/>
                    <a:pt x="1259" y="28068"/>
                  </a:cubicBezTo>
                  <a:cubicBezTo>
                    <a:pt x="1328" y="27686"/>
                    <a:pt x="1200" y="27670"/>
                    <a:pt x="1178" y="27523"/>
                  </a:cubicBezTo>
                  <a:lnTo>
                    <a:pt x="1252" y="27273"/>
                  </a:lnTo>
                  <a:lnTo>
                    <a:pt x="1180" y="27218"/>
                  </a:lnTo>
                  <a:cubicBezTo>
                    <a:pt x="1140" y="26852"/>
                    <a:pt x="1155" y="26372"/>
                    <a:pt x="1258" y="26372"/>
                  </a:cubicBezTo>
                  <a:cubicBezTo>
                    <a:pt x="1263" y="26372"/>
                    <a:pt x="1268" y="26373"/>
                    <a:pt x="1273" y="26376"/>
                  </a:cubicBezTo>
                  <a:cubicBezTo>
                    <a:pt x="1259" y="26276"/>
                    <a:pt x="1245" y="26177"/>
                    <a:pt x="1226" y="26177"/>
                  </a:cubicBezTo>
                  <a:cubicBezTo>
                    <a:pt x="1218" y="26177"/>
                    <a:pt x="1209" y="26197"/>
                    <a:pt x="1199" y="26245"/>
                  </a:cubicBezTo>
                  <a:cubicBezTo>
                    <a:pt x="1264" y="25846"/>
                    <a:pt x="1263" y="24824"/>
                    <a:pt x="1224" y="24146"/>
                  </a:cubicBezTo>
                  <a:lnTo>
                    <a:pt x="1224" y="24146"/>
                  </a:lnTo>
                  <a:cubicBezTo>
                    <a:pt x="1193" y="24473"/>
                    <a:pt x="1158" y="24445"/>
                    <a:pt x="1083" y="24473"/>
                  </a:cubicBezTo>
                  <a:cubicBezTo>
                    <a:pt x="958" y="24372"/>
                    <a:pt x="1107" y="24318"/>
                    <a:pt x="1034" y="24040"/>
                  </a:cubicBezTo>
                  <a:cubicBezTo>
                    <a:pt x="1065" y="24036"/>
                    <a:pt x="1096" y="23901"/>
                    <a:pt x="1123" y="23901"/>
                  </a:cubicBezTo>
                  <a:cubicBezTo>
                    <a:pt x="1138" y="23901"/>
                    <a:pt x="1151" y="23939"/>
                    <a:pt x="1163" y="24056"/>
                  </a:cubicBezTo>
                  <a:cubicBezTo>
                    <a:pt x="1324" y="23135"/>
                    <a:pt x="1194" y="21851"/>
                    <a:pt x="1227" y="20695"/>
                  </a:cubicBezTo>
                  <a:cubicBezTo>
                    <a:pt x="1208" y="20461"/>
                    <a:pt x="1187" y="20534"/>
                    <a:pt x="1154" y="20420"/>
                  </a:cubicBezTo>
                  <a:cubicBezTo>
                    <a:pt x="1281" y="19690"/>
                    <a:pt x="1147" y="18796"/>
                    <a:pt x="1203" y="18009"/>
                  </a:cubicBezTo>
                  <a:lnTo>
                    <a:pt x="1203" y="18009"/>
                  </a:lnTo>
                  <a:cubicBezTo>
                    <a:pt x="1191" y="18048"/>
                    <a:pt x="1175" y="18066"/>
                    <a:pt x="1157" y="18066"/>
                  </a:cubicBezTo>
                  <a:cubicBezTo>
                    <a:pt x="1092" y="18066"/>
                    <a:pt x="1002" y="17840"/>
                    <a:pt x="1000" y="17499"/>
                  </a:cubicBezTo>
                  <a:cubicBezTo>
                    <a:pt x="896" y="17021"/>
                    <a:pt x="1144" y="17307"/>
                    <a:pt x="1207" y="16875"/>
                  </a:cubicBezTo>
                  <a:cubicBezTo>
                    <a:pt x="1158" y="16662"/>
                    <a:pt x="1145" y="16258"/>
                    <a:pt x="1151" y="16088"/>
                  </a:cubicBezTo>
                  <a:lnTo>
                    <a:pt x="1151" y="16088"/>
                  </a:lnTo>
                  <a:lnTo>
                    <a:pt x="1170" y="16101"/>
                  </a:lnTo>
                  <a:cubicBezTo>
                    <a:pt x="1114" y="15839"/>
                    <a:pt x="1082" y="15423"/>
                    <a:pt x="1132" y="15110"/>
                  </a:cubicBezTo>
                  <a:lnTo>
                    <a:pt x="1132" y="15110"/>
                  </a:lnTo>
                  <a:lnTo>
                    <a:pt x="1138" y="15159"/>
                  </a:lnTo>
                  <a:cubicBezTo>
                    <a:pt x="1147" y="14903"/>
                    <a:pt x="1212" y="14607"/>
                    <a:pt x="1204" y="14339"/>
                  </a:cubicBezTo>
                  <a:cubicBezTo>
                    <a:pt x="1108" y="14218"/>
                    <a:pt x="1167" y="13565"/>
                    <a:pt x="1080" y="13407"/>
                  </a:cubicBezTo>
                  <a:cubicBezTo>
                    <a:pt x="1085" y="13394"/>
                    <a:pt x="1088" y="13393"/>
                    <a:pt x="1092" y="13393"/>
                  </a:cubicBezTo>
                  <a:cubicBezTo>
                    <a:pt x="1093" y="13393"/>
                    <a:pt x="1094" y="13393"/>
                    <a:pt x="1094" y="13393"/>
                  </a:cubicBezTo>
                  <a:cubicBezTo>
                    <a:pt x="1100" y="13393"/>
                    <a:pt x="1108" y="13392"/>
                    <a:pt x="1119" y="13352"/>
                  </a:cubicBezTo>
                  <a:lnTo>
                    <a:pt x="1037" y="13329"/>
                  </a:lnTo>
                  <a:lnTo>
                    <a:pt x="1084" y="12798"/>
                  </a:lnTo>
                  <a:cubicBezTo>
                    <a:pt x="1116" y="12913"/>
                    <a:pt x="1153" y="12941"/>
                    <a:pt x="1175" y="13090"/>
                  </a:cubicBezTo>
                  <a:cubicBezTo>
                    <a:pt x="1231" y="12523"/>
                    <a:pt x="1099" y="12899"/>
                    <a:pt x="1054" y="12599"/>
                  </a:cubicBezTo>
                  <a:cubicBezTo>
                    <a:pt x="995" y="12202"/>
                    <a:pt x="1076" y="12225"/>
                    <a:pt x="1111" y="12033"/>
                  </a:cubicBezTo>
                  <a:lnTo>
                    <a:pt x="1111" y="12033"/>
                  </a:lnTo>
                  <a:cubicBezTo>
                    <a:pt x="1152" y="12197"/>
                    <a:pt x="1092" y="12324"/>
                    <a:pt x="1107" y="12423"/>
                  </a:cubicBezTo>
                  <a:cubicBezTo>
                    <a:pt x="1120" y="12467"/>
                    <a:pt x="1129" y="12485"/>
                    <a:pt x="1135" y="12485"/>
                  </a:cubicBezTo>
                  <a:cubicBezTo>
                    <a:pt x="1160" y="12485"/>
                    <a:pt x="1142" y="12182"/>
                    <a:pt x="1180" y="12175"/>
                  </a:cubicBezTo>
                  <a:cubicBezTo>
                    <a:pt x="1183" y="12090"/>
                    <a:pt x="1083" y="12054"/>
                    <a:pt x="1103" y="11764"/>
                  </a:cubicBezTo>
                  <a:cubicBezTo>
                    <a:pt x="1112" y="11525"/>
                    <a:pt x="1088" y="10986"/>
                    <a:pt x="1162" y="10986"/>
                  </a:cubicBezTo>
                  <a:cubicBezTo>
                    <a:pt x="1166" y="10986"/>
                    <a:pt x="1171" y="10988"/>
                    <a:pt x="1176" y="10992"/>
                  </a:cubicBezTo>
                  <a:cubicBezTo>
                    <a:pt x="1129" y="10776"/>
                    <a:pt x="1138" y="10523"/>
                    <a:pt x="1097" y="10360"/>
                  </a:cubicBezTo>
                  <a:cubicBezTo>
                    <a:pt x="1081" y="10566"/>
                    <a:pt x="1059" y="10940"/>
                    <a:pt x="1001" y="10984"/>
                  </a:cubicBezTo>
                  <a:cubicBezTo>
                    <a:pt x="989" y="10798"/>
                    <a:pt x="965" y="10431"/>
                    <a:pt x="1004" y="10372"/>
                  </a:cubicBezTo>
                  <a:lnTo>
                    <a:pt x="1024" y="10496"/>
                  </a:lnTo>
                  <a:cubicBezTo>
                    <a:pt x="1010" y="10357"/>
                    <a:pt x="1021" y="10031"/>
                    <a:pt x="987" y="10031"/>
                  </a:cubicBezTo>
                  <a:cubicBezTo>
                    <a:pt x="979" y="10031"/>
                    <a:pt x="969" y="10048"/>
                    <a:pt x="955" y="10091"/>
                  </a:cubicBezTo>
                  <a:lnTo>
                    <a:pt x="1065" y="9724"/>
                  </a:lnTo>
                  <a:cubicBezTo>
                    <a:pt x="996" y="9580"/>
                    <a:pt x="1000" y="9189"/>
                    <a:pt x="984" y="8871"/>
                  </a:cubicBezTo>
                  <a:cubicBezTo>
                    <a:pt x="986" y="8871"/>
                    <a:pt x="989" y="8870"/>
                    <a:pt x="991" y="8870"/>
                  </a:cubicBezTo>
                  <a:cubicBezTo>
                    <a:pt x="1031" y="8870"/>
                    <a:pt x="1072" y="8914"/>
                    <a:pt x="1107" y="8914"/>
                  </a:cubicBezTo>
                  <a:cubicBezTo>
                    <a:pt x="1152" y="8914"/>
                    <a:pt x="1188" y="8843"/>
                    <a:pt x="1199" y="8519"/>
                  </a:cubicBezTo>
                  <a:lnTo>
                    <a:pt x="1107" y="8007"/>
                  </a:lnTo>
                  <a:cubicBezTo>
                    <a:pt x="1099" y="7785"/>
                    <a:pt x="1112" y="7698"/>
                    <a:pt x="1147" y="7698"/>
                  </a:cubicBezTo>
                  <a:cubicBezTo>
                    <a:pt x="1155" y="7698"/>
                    <a:pt x="1163" y="7702"/>
                    <a:pt x="1173" y="7709"/>
                  </a:cubicBezTo>
                  <a:cubicBezTo>
                    <a:pt x="1224" y="6788"/>
                    <a:pt x="920" y="6766"/>
                    <a:pt x="1001" y="6041"/>
                  </a:cubicBezTo>
                  <a:lnTo>
                    <a:pt x="1001" y="6041"/>
                  </a:lnTo>
                  <a:cubicBezTo>
                    <a:pt x="1036" y="6139"/>
                    <a:pt x="1060" y="6180"/>
                    <a:pt x="1079" y="6180"/>
                  </a:cubicBezTo>
                  <a:cubicBezTo>
                    <a:pt x="1118" y="6180"/>
                    <a:pt x="1129" y="5990"/>
                    <a:pt x="1150" y="5768"/>
                  </a:cubicBezTo>
                  <a:cubicBezTo>
                    <a:pt x="1132" y="5754"/>
                    <a:pt x="1096" y="5724"/>
                    <a:pt x="1092" y="5590"/>
                  </a:cubicBezTo>
                  <a:lnTo>
                    <a:pt x="1092" y="5590"/>
                  </a:lnTo>
                  <a:cubicBezTo>
                    <a:pt x="1042" y="5683"/>
                    <a:pt x="1168" y="5780"/>
                    <a:pt x="1094" y="6030"/>
                  </a:cubicBezTo>
                  <a:cubicBezTo>
                    <a:pt x="1087" y="6037"/>
                    <a:pt x="1082" y="6040"/>
                    <a:pt x="1077" y="6040"/>
                  </a:cubicBezTo>
                  <a:cubicBezTo>
                    <a:pt x="1031" y="6040"/>
                    <a:pt x="1047" y="5718"/>
                    <a:pt x="1027" y="5582"/>
                  </a:cubicBezTo>
                  <a:cubicBezTo>
                    <a:pt x="1262" y="4939"/>
                    <a:pt x="1084" y="3441"/>
                    <a:pt x="1195" y="2394"/>
                  </a:cubicBezTo>
                  <a:lnTo>
                    <a:pt x="1195" y="2394"/>
                  </a:lnTo>
                  <a:cubicBezTo>
                    <a:pt x="1187" y="2398"/>
                    <a:pt x="1180" y="2400"/>
                    <a:pt x="1174" y="2400"/>
                  </a:cubicBezTo>
                  <a:cubicBezTo>
                    <a:pt x="1076" y="2400"/>
                    <a:pt x="1154" y="1913"/>
                    <a:pt x="1109" y="1714"/>
                  </a:cubicBezTo>
                  <a:lnTo>
                    <a:pt x="1109" y="1714"/>
                  </a:lnTo>
                  <a:cubicBezTo>
                    <a:pt x="1115" y="1717"/>
                    <a:pt x="1121" y="1718"/>
                    <a:pt x="1126" y="1718"/>
                  </a:cubicBezTo>
                  <a:cubicBezTo>
                    <a:pt x="1230" y="1718"/>
                    <a:pt x="1088" y="1112"/>
                    <a:pt x="1168" y="840"/>
                  </a:cubicBezTo>
                  <a:lnTo>
                    <a:pt x="1168" y="840"/>
                  </a:lnTo>
                  <a:lnTo>
                    <a:pt x="1034" y="998"/>
                  </a:lnTo>
                  <a:cubicBezTo>
                    <a:pt x="1083" y="588"/>
                    <a:pt x="986"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10800000">
              <a:off x="718709" y="-42325"/>
              <a:ext cx="63016" cy="2150134"/>
            </a:xfrm>
            <a:custGeom>
              <a:avLst/>
              <a:gdLst/>
              <a:ahLst/>
              <a:cxnLst/>
              <a:rect l="l" t="t" r="r" b="b"/>
              <a:pathLst>
                <a:path w="1508" h="51454" extrusionOk="0">
                  <a:moveTo>
                    <a:pt x="162" y="1"/>
                  </a:moveTo>
                  <a:cubicBezTo>
                    <a:pt x="145" y="600"/>
                    <a:pt x="101" y="1174"/>
                    <a:pt x="158" y="1562"/>
                  </a:cubicBezTo>
                  <a:cubicBezTo>
                    <a:pt x="150" y="1545"/>
                    <a:pt x="143" y="1538"/>
                    <a:pt x="138" y="1538"/>
                  </a:cubicBezTo>
                  <a:cubicBezTo>
                    <a:pt x="92" y="1538"/>
                    <a:pt x="103" y="1980"/>
                    <a:pt x="72" y="2150"/>
                  </a:cubicBezTo>
                  <a:cubicBezTo>
                    <a:pt x="279" y="2796"/>
                    <a:pt x="1" y="3886"/>
                    <a:pt x="139" y="4694"/>
                  </a:cubicBezTo>
                  <a:lnTo>
                    <a:pt x="103" y="4668"/>
                  </a:lnTo>
                  <a:lnTo>
                    <a:pt x="103" y="4668"/>
                  </a:lnTo>
                  <a:cubicBezTo>
                    <a:pt x="119" y="7084"/>
                    <a:pt x="71" y="9716"/>
                    <a:pt x="165" y="12237"/>
                  </a:cubicBezTo>
                  <a:cubicBezTo>
                    <a:pt x="189" y="13656"/>
                    <a:pt x="3" y="15255"/>
                    <a:pt x="96" y="16816"/>
                  </a:cubicBezTo>
                  <a:cubicBezTo>
                    <a:pt x="122" y="17101"/>
                    <a:pt x="167" y="16874"/>
                    <a:pt x="187" y="17106"/>
                  </a:cubicBezTo>
                  <a:cubicBezTo>
                    <a:pt x="185" y="17246"/>
                    <a:pt x="176" y="17285"/>
                    <a:pt x="164" y="17285"/>
                  </a:cubicBezTo>
                  <a:cubicBezTo>
                    <a:pt x="149" y="17285"/>
                    <a:pt x="130" y="17218"/>
                    <a:pt x="114" y="17218"/>
                  </a:cubicBezTo>
                  <a:cubicBezTo>
                    <a:pt x="108" y="17218"/>
                    <a:pt x="103" y="17228"/>
                    <a:pt x="99" y="17255"/>
                  </a:cubicBezTo>
                  <a:cubicBezTo>
                    <a:pt x="181" y="18023"/>
                    <a:pt x="81" y="19036"/>
                    <a:pt x="83" y="19999"/>
                  </a:cubicBezTo>
                  <a:cubicBezTo>
                    <a:pt x="112" y="20097"/>
                    <a:pt x="123" y="20309"/>
                    <a:pt x="156" y="20309"/>
                  </a:cubicBezTo>
                  <a:cubicBezTo>
                    <a:pt x="162" y="20309"/>
                    <a:pt x="168" y="20304"/>
                    <a:pt x="175" y="20291"/>
                  </a:cubicBezTo>
                  <a:lnTo>
                    <a:pt x="175" y="20291"/>
                  </a:lnTo>
                  <a:cubicBezTo>
                    <a:pt x="35" y="21359"/>
                    <a:pt x="223" y="22821"/>
                    <a:pt x="120" y="23919"/>
                  </a:cubicBezTo>
                  <a:cubicBezTo>
                    <a:pt x="147" y="23861"/>
                    <a:pt x="169" y="23835"/>
                    <a:pt x="185" y="23835"/>
                  </a:cubicBezTo>
                  <a:cubicBezTo>
                    <a:pt x="277" y="23835"/>
                    <a:pt x="223" y="24623"/>
                    <a:pt x="258" y="24948"/>
                  </a:cubicBezTo>
                  <a:cubicBezTo>
                    <a:pt x="252" y="25097"/>
                    <a:pt x="228" y="25156"/>
                    <a:pt x="202" y="25156"/>
                  </a:cubicBezTo>
                  <a:cubicBezTo>
                    <a:pt x="191" y="25156"/>
                    <a:pt x="180" y="25144"/>
                    <a:pt x="169" y="25124"/>
                  </a:cubicBezTo>
                  <a:lnTo>
                    <a:pt x="169" y="25124"/>
                  </a:lnTo>
                  <a:cubicBezTo>
                    <a:pt x="191" y="25944"/>
                    <a:pt x="196" y="26371"/>
                    <a:pt x="146" y="27350"/>
                  </a:cubicBezTo>
                  <a:cubicBezTo>
                    <a:pt x="165" y="27802"/>
                    <a:pt x="262" y="27924"/>
                    <a:pt x="234" y="28469"/>
                  </a:cubicBezTo>
                  <a:cubicBezTo>
                    <a:pt x="111" y="28808"/>
                    <a:pt x="230" y="29605"/>
                    <a:pt x="184" y="30137"/>
                  </a:cubicBezTo>
                  <a:cubicBezTo>
                    <a:pt x="193" y="30126"/>
                    <a:pt x="202" y="30120"/>
                    <a:pt x="211" y="30120"/>
                  </a:cubicBezTo>
                  <a:cubicBezTo>
                    <a:pt x="304" y="30120"/>
                    <a:pt x="372" y="30728"/>
                    <a:pt x="330" y="31213"/>
                  </a:cubicBezTo>
                  <a:lnTo>
                    <a:pt x="180" y="31050"/>
                  </a:lnTo>
                  <a:lnTo>
                    <a:pt x="180" y="31050"/>
                  </a:lnTo>
                  <a:cubicBezTo>
                    <a:pt x="276" y="32746"/>
                    <a:pt x="106" y="35188"/>
                    <a:pt x="293" y="37174"/>
                  </a:cubicBezTo>
                  <a:lnTo>
                    <a:pt x="204" y="37322"/>
                  </a:lnTo>
                  <a:cubicBezTo>
                    <a:pt x="307" y="39371"/>
                    <a:pt x="199" y="41384"/>
                    <a:pt x="369" y="43356"/>
                  </a:cubicBezTo>
                  <a:cubicBezTo>
                    <a:pt x="322" y="43888"/>
                    <a:pt x="292" y="44738"/>
                    <a:pt x="292" y="45261"/>
                  </a:cubicBezTo>
                  <a:cubicBezTo>
                    <a:pt x="368" y="45980"/>
                    <a:pt x="359" y="46234"/>
                    <a:pt x="480" y="46724"/>
                  </a:cubicBezTo>
                  <a:cubicBezTo>
                    <a:pt x="487" y="46992"/>
                    <a:pt x="417" y="47156"/>
                    <a:pt x="387" y="47259"/>
                  </a:cubicBezTo>
                  <a:cubicBezTo>
                    <a:pt x="364" y="48161"/>
                    <a:pt x="240" y="49025"/>
                    <a:pt x="380" y="49749"/>
                  </a:cubicBezTo>
                  <a:lnTo>
                    <a:pt x="306" y="49777"/>
                  </a:lnTo>
                  <a:cubicBezTo>
                    <a:pt x="356" y="50248"/>
                    <a:pt x="414" y="50860"/>
                    <a:pt x="421" y="51454"/>
                  </a:cubicBezTo>
                  <a:lnTo>
                    <a:pt x="1266" y="51454"/>
                  </a:lnTo>
                  <a:cubicBezTo>
                    <a:pt x="1196" y="51261"/>
                    <a:pt x="1139" y="50890"/>
                    <a:pt x="1062" y="50890"/>
                  </a:cubicBezTo>
                  <a:cubicBezTo>
                    <a:pt x="1034" y="50890"/>
                    <a:pt x="1004" y="50936"/>
                    <a:pt x="970" y="51052"/>
                  </a:cubicBezTo>
                  <a:cubicBezTo>
                    <a:pt x="941" y="50854"/>
                    <a:pt x="902" y="50605"/>
                    <a:pt x="921" y="50400"/>
                  </a:cubicBezTo>
                  <a:lnTo>
                    <a:pt x="921" y="50400"/>
                  </a:lnTo>
                  <a:cubicBezTo>
                    <a:pt x="939" y="50436"/>
                    <a:pt x="954" y="50450"/>
                    <a:pt x="966" y="50450"/>
                  </a:cubicBezTo>
                  <a:cubicBezTo>
                    <a:pt x="1008" y="50450"/>
                    <a:pt x="1020" y="50284"/>
                    <a:pt x="1051" y="50284"/>
                  </a:cubicBezTo>
                  <a:cubicBezTo>
                    <a:pt x="1066" y="50284"/>
                    <a:pt x="1084" y="50319"/>
                    <a:pt x="1112" y="50421"/>
                  </a:cubicBezTo>
                  <a:lnTo>
                    <a:pt x="1113" y="50121"/>
                  </a:lnTo>
                  <a:lnTo>
                    <a:pt x="1244" y="50573"/>
                  </a:lnTo>
                  <a:cubicBezTo>
                    <a:pt x="1321" y="50241"/>
                    <a:pt x="1395" y="49688"/>
                    <a:pt x="1448" y="49510"/>
                  </a:cubicBezTo>
                  <a:cubicBezTo>
                    <a:pt x="1432" y="49368"/>
                    <a:pt x="1415" y="49334"/>
                    <a:pt x="1399" y="49334"/>
                  </a:cubicBezTo>
                  <a:cubicBezTo>
                    <a:pt x="1383" y="49334"/>
                    <a:pt x="1368" y="49366"/>
                    <a:pt x="1354" y="49366"/>
                  </a:cubicBezTo>
                  <a:cubicBezTo>
                    <a:pt x="1338" y="49366"/>
                    <a:pt x="1324" y="49324"/>
                    <a:pt x="1314" y="49143"/>
                  </a:cubicBezTo>
                  <a:lnTo>
                    <a:pt x="1314" y="49143"/>
                  </a:lnTo>
                  <a:cubicBezTo>
                    <a:pt x="1326" y="49179"/>
                    <a:pt x="1337" y="49194"/>
                    <a:pt x="1348" y="49194"/>
                  </a:cubicBezTo>
                  <a:cubicBezTo>
                    <a:pt x="1389" y="49194"/>
                    <a:pt x="1420" y="48962"/>
                    <a:pt x="1419" y="48786"/>
                  </a:cubicBezTo>
                  <a:lnTo>
                    <a:pt x="1419" y="48786"/>
                  </a:lnTo>
                  <a:cubicBezTo>
                    <a:pt x="1406" y="48923"/>
                    <a:pt x="1386" y="48977"/>
                    <a:pt x="1363" y="48977"/>
                  </a:cubicBezTo>
                  <a:cubicBezTo>
                    <a:pt x="1314" y="48977"/>
                    <a:pt x="1253" y="48707"/>
                    <a:pt x="1235" y="48511"/>
                  </a:cubicBezTo>
                  <a:cubicBezTo>
                    <a:pt x="1233" y="48105"/>
                    <a:pt x="1321" y="47773"/>
                    <a:pt x="1356" y="47773"/>
                  </a:cubicBezTo>
                  <a:cubicBezTo>
                    <a:pt x="1359" y="47773"/>
                    <a:pt x="1361" y="47776"/>
                    <a:pt x="1363" y="47781"/>
                  </a:cubicBezTo>
                  <a:lnTo>
                    <a:pt x="1438" y="48121"/>
                  </a:lnTo>
                  <a:cubicBezTo>
                    <a:pt x="1400" y="47914"/>
                    <a:pt x="1497" y="48030"/>
                    <a:pt x="1465" y="47734"/>
                  </a:cubicBezTo>
                  <a:cubicBezTo>
                    <a:pt x="1403" y="47640"/>
                    <a:pt x="1310" y="47435"/>
                    <a:pt x="1232" y="47325"/>
                  </a:cubicBezTo>
                  <a:cubicBezTo>
                    <a:pt x="1204" y="47045"/>
                    <a:pt x="1284" y="46845"/>
                    <a:pt x="1270" y="46746"/>
                  </a:cubicBezTo>
                  <a:lnTo>
                    <a:pt x="1270" y="46746"/>
                  </a:lnTo>
                  <a:lnTo>
                    <a:pt x="1337" y="47192"/>
                  </a:lnTo>
                  <a:cubicBezTo>
                    <a:pt x="1312" y="46605"/>
                    <a:pt x="1507" y="47067"/>
                    <a:pt x="1464" y="46463"/>
                  </a:cubicBezTo>
                  <a:lnTo>
                    <a:pt x="1378" y="46307"/>
                  </a:lnTo>
                  <a:cubicBezTo>
                    <a:pt x="1386" y="46233"/>
                    <a:pt x="1404" y="46183"/>
                    <a:pt x="1425" y="46183"/>
                  </a:cubicBezTo>
                  <a:cubicBezTo>
                    <a:pt x="1431" y="46183"/>
                    <a:pt x="1436" y="46186"/>
                    <a:pt x="1441" y="46193"/>
                  </a:cubicBezTo>
                  <a:cubicBezTo>
                    <a:pt x="1404" y="46062"/>
                    <a:pt x="1411" y="45790"/>
                    <a:pt x="1391" y="45660"/>
                  </a:cubicBezTo>
                  <a:lnTo>
                    <a:pt x="1449" y="45619"/>
                  </a:lnTo>
                  <a:cubicBezTo>
                    <a:pt x="1411" y="45369"/>
                    <a:pt x="1284" y="45053"/>
                    <a:pt x="1396" y="44748"/>
                  </a:cubicBezTo>
                  <a:lnTo>
                    <a:pt x="1396" y="44748"/>
                  </a:lnTo>
                  <a:cubicBezTo>
                    <a:pt x="1260" y="44988"/>
                    <a:pt x="1395" y="45053"/>
                    <a:pt x="1333" y="45483"/>
                  </a:cubicBezTo>
                  <a:cubicBezTo>
                    <a:pt x="1316" y="45526"/>
                    <a:pt x="1303" y="45545"/>
                    <a:pt x="1292" y="45545"/>
                  </a:cubicBezTo>
                  <a:cubicBezTo>
                    <a:pt x="1233" y="45545"/>
                    <a:pt x="1236" y="45042"/>
                    <a:pt x="1223" y="44960"/>
                  </a:cubicBezTo>
                  <a:lnTo>
                    <a:pt x="1223" y="44960"/>
                  </a:lnTo>
                  <a:cubicBezTo>
                    <a:pt x="1226" y="44961"/>
                    <a:pt x="1228" y="44961"/>
                    <a:pt x="1231" y="44961"/>
                  </a:cubicBezTo>
                  <a:cubicBezTo>
                    <a:pt x="1364" y="44961"/>
                    <a:pt x="1237" y="44306"/>
                    <a:pt x="1238" y="44008"/>
                  </a:cubicBezTo>
                  <a:cubicBezTo>
                    <a:pt x="1290" y="43832"/>
                    <a:pt x="1314" y="43677"/>
                    <a:pt x="1346" y="43569"/>
                  </a:cubicBezTo>
                  <a:lnTo>
                    <a:pt x="1248" y="43450"/>
                  </a:lnTo>
                  <a:cubicBezTo>
                    <a:pt x="1437" y="43337"/>
                    <a:pt x="1205" y="42845"/>
                    <a:pt x="1264" y="42499"/>
                  </a:cubicBezTo>
                  <a:lnTo>
                    <a:pt x="1264" y="42499"/>
                  </a:lnTo>
                  <a:cubicBezTo>
                    <a:pt x="1289" y="42575"/>
                    <a:pt x="1317" y="42613"/>
                    <a:pt x="1343" y="42613"/>
                  </a:cubicBezTo>
                  <a:cubicBezTo>
                    <a:pt x="1378" y="42613"/>
                    <a:pt x="1409" y="42546"/>
                    <a:pt x="1424" y="42408"/>
                  </a:cubicBezTo>
                  <a:lnTo>
                    <a:pt x="1424" y="42408"/>
                  </a:lnTo>
                  <a:cubicBezTo>
                    <a:pt x="1401" y="42461"/>
                    <a:pt x="1381" y="42483"/>
                    <a:pt x="1364" y="42483"/>
                  </a:cubicBezTo>
                  <a:cubicBezTo>
                    <a:pt x="1277" y="42483"/>
                    <a:pt x="1239" y="41966"/>
                    <a:pt x="1169" y="41966"/>
                  </a:cubicBezTo>
                  <a:cubicBezTo>
                    <a:pt x="1164" y="41966"/>
                    <a:pt x="1159" y="41968"/>
                    <a:pt x="1154" y="41974"/>
                  </a:cubicBezTo>
                  <a:cubicBezTo>
                    <a:pt x="1169" y="41789"/>
                    <a:pt x="1191" y="41728"/>
                    <a:pt x="1217" y="41728"/>
                  </a:cubicBezTo>
                  <a:cubicBezTo>
                    <a:pt x="1268" y="41728"/>
                    <a:pt x="1336" y="41964"/>
                    <a:pt x="1398" y="41964"/>
                  </a:cubicBezTo>
                  <a:cubicBezTo>
                    <a:pt x="1409" y="41964"/>
                    <a:pt x="1421" y="41955"/>
                    <a:pt x="1432" y="41935"/>
                  </a:cubicBezTo>
                  <a:cubicBezTo>
                    <a:pt x="1323" y="41629"/>
                    <a:pt x="1502" y="41248"/>
                    <a:pt x="1361" y="41046"/>
                  </a:cubicBezTo>
                  <a:lnTo>
                    <a:pt x="1361" y="41046"/>
                  </a:lnTo>
                  <a:cubicBezTo>
                    <a:pt x="1349" y="41177"/>
                    <a:pt x="1336" y="41225"/>
                    <a:pt x="1322" y="41225"/>
                  </a:cubicBezTo>
                  <a:cubicBezTo>
                    <a:pt x="1290" y="41225"/>
                    <a:pt x="1254" y="40949"/>
                    <a:pt x="1211" y="40883"/>
                  </a:cubicBezTo>
                  <a:cubicBezTo>
                    <a:pt x="1215" y="40695"/>
                    <a:pt x="1223" y="40643"/>
                    <a:pt x="1234" y="40643"/>
                  </a:cubicBezTo>
                  <a:cubicBezTo>
                    <a:pt x="1247" y="40643"/>
                    <a:pt x="1264" y="40716"/>
                    <a:pt x="1284" y="40716"/>
                  </a:cubicBezTo>
                  <a:cubicBezTo>
                    <a:pt x="1296" y="40716"/>
                    <a:pt x="1310" y="40685"/>
                    <a:pt x="1323" y="40580"/>
                  </a:cubicBezTo>
                  <a:cubicBezTo>
                    <a:pt x="1310" y="40423"/>
                    <a:pt x="1257" y="40234"/>
                    <a:pt x="1212" y="40234"/>
                  </a:cubicBezTo>
                  <a:cubicBezTo>
                    <a:pt x="1189" y="40234"/>
                    <a:pt x="1168" y="40281"/>
                    <a:pt x="1155" y="40402"/>
                  </a:cubicBezTo>
                  <a:cubicBezTo>
                    <a:pt x="1185" y="40076"/>
                    <a:pt x="1050" y="39706"/>
                    <a:pt x="1136" y="39339"/>
                  </a:cubicBezTo>
                  <a:cubicBezTo>
                    <a:pt x="1144" y="39327"/>
                    <a:pt x="1150" y="39321"/>
                    <a:pt x="1156" y="39321"/>
                  </a:cubicBezTo>
                  <a:cubicBezTo>
                    <a:pt x="1210" y="39321"/>
                    <a:pt x="1190" y="39847"/>
                    <a:pt x="1223" y="39847"/>
                  </a:cubicBezTo>
                  <a:cubicBezTo>
                    <a:pt x="1227" y="39847"/>
                    <a:pt x="1233" y="39836"/>
                    <a:pt x="1240" y="39812"/>
                  </a:cubicBezTo>
                  <a:cubicBezTo>
                    <a:pt x="1248" y="39034"/>
                    <a:pt x="1023" y="39422"/>
                    <a:pt x="994" y="38699"/>
                  </a:cubicBezTo>
                  <a:cubicBezTo>
                    <a:pt x="980" y="38791"/>
                    <a:pt x="956" y="38829"/>
                    <a:pt x="929" y="38829"/>
                  </a:cubicBezTo>
                  <a:cubicBezTo>
                    <a:pt x="864" y="38829"/>
                    <a:pt x="775" y="38608"/>
                    <a:pt x="738" y="38363"/>
                  </a:cubicBezTo>
                  <a:cubicBezTo>
                    <a:pt x="748" y="38148"/>
                    <a:pt x="757" y="38073"/>
                    <a:pt x="766" y="38073"/>
                  </a:cubicBezTo>
                  <a:cubicBezTo>
                    <a:pt x="787" y="38073"/>
                    <a:pt x="811" y="38459"/>
                    <a:pt x="866" y="38459"/>
                  </a:cubicBezTo>
                  <a:cubicBezTo>
                    <a:pt x="877" y="38459"/>
                    <a:pt x="889" y="38443"/>
                    <a:pt x="903" y="38406"/>
                  </a:cubicBezTo>
                  <a:lnTo>
                    <a:pt x="887" y="38087"/>
                  </a:lnTo>
                  <a:cubicBezTo>
                    <a:pt x="908" y="38024"/>
                    <a:pt x="929" y="37998"/>
                    <a:pt x="949" y="37998"/>
                  </a:cubicBezTo>
                  <a:cubicBezTo>
                    <a:pt x="1050" y="37998"/>
                    <a:pt x="1128" y="38689"/>
                    <a:pt x="1214" y="38689"/>
                  </a:cubicBezTo>
                  <a:cubicBezTo>
                    <a:pt x="1230" y="38689"/>
                    <a:pt x="1247" y="38665"/>
                    <a:pt x="1264" y="38608"/>
                  </a:cubicBezTo>
                  <a:lnTo>
                    <a:pt x="1212" y="38260"/>
                  </a:lnTo>
                  <a:lnTo>
                    <a:pt x="1212" y="38260"/>
                  </a:lnTo>
                  <a:cubicBezTo>
                    <a:pt x="1240" y="38311"/>
                    <a:pt x="1282" y="38374"/>
                    <a:pt x="1321" y="38374"/>
                  </a:cubicBezTo>
                  <a:cubicBezTo>
                    <a:pt x="1341" y="38374"/>
                    <a:pt x="1361" y="38356"/>
                    <a:pt x="1376" y="38306"/>
                  </a:cubicBezTo>
                  <a:cubicBezTo>
                    <a:pt x="1269" y="38217"/>
                    <a:pt x="1350" y="37496"/>
                    <a:pt x="1324" y="37433"/>
                  </a:cubicBezTo>
                  <a:cubicBezTo>
                    <a:pt x="1316" y="37427"/>
                    <a:pt x="1309" y="37424"/>
                    <a:pt x="1304" y="37424"/>
                  </a:cubicBezTo>
                  <a:cubicBezTo>
                    <a:pt x="1259" y="37424"/>
                    <a:pt x="1330" y="37664"/>
                    <a:pt x="1293" y="37664"/>
                  </a:cubicBezTo>
                  <a:cubicBezTo>
                    <a:pt x="1289" y="37664"/>
                    <a:pt x="1285" y="37662"/>
                    <a:pt x="1280" y="37658"/>
                  </a:cubicBezTo>
                  <a:cubicBezTo>
                    <a:pt x="1254" y="37289"/>
                    <a:pt x="1105" y="37126"/>
                    <a:pt x="1162" y="36558"/>
                  </a:cubicBezTo>
                  <a:lnTo>
                    <a:pt x="1162" y="36558"/>
                  </a:lnTo>
                  <a:cubicBezTo>
                    <a:pt x="1179" y="36645"/>
                    <a:pt x="1197" y="36674"/>
                    <a:pt x="1214" y="36674"/>
                  </a:cubicBezTo>
                  <a:cubicBezTo>
                    <a:pt x="1249" y="36674"/>
                    <a:pt x="1284" y="36543"/>
                    <a:pt x="1315" y="36543"/>
                  </a:cubicBezTo>
                  <a:cubicBezTo>
                    <a:pt x="1323" y="36543"/>
                    <a:pt x="1330" y="36550"/>
                    <a:pt x="1337" y="36567"/>
                  </a:cubicBezTo>
                  <a:cubicBezTo>
                    <a:pt x="1374" y="36291"/>
                    <a:pt x="1229" y="36481"/>
                    <a:pt x="1279" y="36085"/>
                  </a:cubicBezTo>
                  <a:lnTo>
                    <a:pt x="1279" y="36085"/>
                  </a:lnTo>
                  <a:lnTo>
                    <a:pt x="1334" y="36129"/>
                  </a:lnTo>
                  <a:cubicBezTo>
                    <a:pt x="1349" y="34653"/>
                    <a:pt x="1341" y="32811"/>
                    <a:pt x="1119" y="31541"/>
                  </a:cubicBezTo>
                  <a:cubicBezTo>
                    <a:pt x="1209" y="31308"/>
                    <a:pt x="1217" y="30832"/>
                    <a:pt x="1280" y="30095"/>
                  </a:cubicBezTo>
                  <a:lnTo>
                    <a:pt x="1280" y="30095"/>
                  </a:lnTo>
                  <a:cubicBezTo>
                    <a:pt x="1271" y="30197"/>
                    <a:pt x="1258" y="30237"/>
                    <a:pt x="1245" y="30237"/>
                  </a:cubicBezTo>
                  <a:cubicBezTo>
                    <a:pt x="1216" y="30237"/>
                    <a:pt x="1184" y="30051"/>
                    <a:pt x="1176" y="29925"/>
                  </a:cubicBezTo>
                  <a:lnTo>
                    <a:pt x="1280" y="29571"/>
                  </a:lnTo>
                  <a:cubicBezTo>
                    <a:pt x="1342" y="29140"/>
                    <a:pt x="1242" y="28578"/>
                    <a:pt x="1184" y="28180"/>
                  </a:cubicBezTo>
                  <a:cubicBezTo>
                    <a:pt x="1204" y="28110"/>
                    <a:pt x="1232" y="28088"/>
                    <a:pt x="1260" y="28068"/>
                  </a:cubicBezTo>
                  <a:cubicBezTo>
                    <a:pt x="1328" y="27686"/>
                    <a:pt x="1201" y="27670"/>
                    <a:pt x="1178" y="27523"/>
                  </a:cubicBezTo>
                  <a:lnTo>
                    <a:pt x="1252" y="27273"/>
                  </a:lnTo>
                  <a:lnTo>
                    <a:pt x="1181" y="27218"/>
                  </a:lnTo>
                  <a:cubicBezTo>
                    <a:pt x="1140" y="26852"/>
                    <a:pt x="1155" y="26372"/>
                    <a:pt x="1258" y="26372"/>
                  </a:cubicBezTo>
                  <a:cubicBezTo>
                    <a:pt x="1263" y="26372"/>
                    <a:pt x="1269" y="26373"/>
                    <a:pt x="1274" y="26376"/>
                  </a:cubicBezTo>
                  <a:cubicBezTo>
                    <a:pt x="1260" y="26276"/>
                    <a:pt x="1245" y="26177"/>
                    <a:pt x="1227" y="26177"/>
                  </a:cubicBezTo>
                  <a:cubicBezTo>
                    <a:pt x="1219" y="26177"/>
                    <a:pt x="1210" y="26197"/>
                    <a:pt x="1200" y="26245"/>
                  </a:cubicBezTo>
                  <a:cubicBezTo>
                    <a:pt x="1264" y="25846"/>
                    <a:pt x="1263" y="24824"/>
                    <a:pt x="1225" y="24146"/>
                  </a:cubicBezTo>
                  <a:lnTo>
                    <a:pt x="1225" y="24146"/>
                  </a:lnTo>
                  <a:cubicBezTo>
                    <a:pt x="1194" y="24473"/>
                    <a:pt x="1159" y="24445"/>
                    <a:pt x="1084" y="24473"/>
                  </a:cubicBezTo>
                  <a:cubicBezTo>
                    <a:pt x="959" y="24372"/>
                    <a:pt x="1108" y="24318"/>
                    <a:pt x="1035" y="24040"/>
                  </a:cubicBezTo>
                  <a:cubicBezTo>
                    <a:pt x="1065" y="24036"/>
                    <a:pt x="1096" y="23901"/>
                    <a:pt x="1124" y="23901"/>
                  </a:cubicBezTo>
                  <a:cubicBezTo>
                    <a:pt x="1138" y="23901"/>
                    <a:pt x="1152" y="23939"/>
                    <a:pt x="1164" y="24056"/>
                  </a:cubicBezTo>
                  <a:cubicBezTo>
                    <a:pt x="1324" y="23135"/>
                    <a:pt x="1195" y="21851"/>
                    <a:pt x="1228" y="20695"/>
                  </a:cubicBezTo>
                  <a:cubicBezTo>
                    <a:pt x="1208" y="20461"/>
                    <a:pt x="1188" y="20534"/>
                    <a:pt x="1155" y="20420"/>
                  </a:cubicBezTo>
                  <a:cubicBezTo>
                    <a:pt x="1281" y="19690"/>
                    <a:pt x="1148" y="18796"/>
                    <a:pt x="1203" y="18009"/>
                  </a:cubicBezTo>
                  <a:lnTo>
                    <a:pt x="1203" y="18009"/>
                  </a:lnTo>
                  <a:cubicBezTo>
                    <a:pt x="1192" y="18048"/>
                    <a:pt x="1176" y="18066"/>
                    <a:pt x="1158" y="18066"/>
                  </a:cubicBezTo>
                  <a:cubicBezTo>
                    <a:pt x="1093" y="18066"/>
                    <a:pt x="1003" y="17840"/>
                    <a:pt x="1001" y="17499"/>
                  </a:cubicBezTo>
                  <a:cubicBezTo>
                    <a:pt x="897" y="17021"/>
                    <a:pt x="1145" y="17307"/>
                    <a:pt x="1207" y="16875"/>
                  </a:cubicBezTo>
                  <a:cubicBezTo>
                    <a:pt x="1159" y="16662"/>
                    <a:pt x="1146" y="16258"/>
                    <a:pt x="1153" y="16088"/>
                  </a:cubicBezTo>
                  <a:lnTo>
                    <a:pt x="1153" y="16088"/>
                  </a:lnTo>
                  <a:lnTo>
                    <a:pt x="1170" y="16101"/>
                  </a:lnTo>
                  <a:cubicBezTo>
                    <a:pt x="1115" y="15839"/>
                    <a:pt x="1083" y="15423"/>
                    <a:pt x="1132" y="15110"/>
                  </a:cubicBezTo>
                  <a:lnTo>
                    <a:pt x="1132" y="15110"/>
                  </a:lnTo>
                  <a:lnTo>
                    <a:pt x="1138" y="15159"/>
                  </a:lnTo>
                  <a:cubicBezTo>
                    <a:pt x="1148" y="14903"/>
                    <a:pt x="1212" y="14607"/>
                    <a:pt x="1204" y="14339"/>
                  </a:cubicBezTo>
                  <a:cubicBezTo>
                    <a:pt x="1109" y="14218"/>
                    <a:pt x="1167" y="13565"/>
                    <a:pt x="1081" y="13407"/>
                  </a:cubicBezTo>
                  <a:cubicBezTo>
                    <a:pt x="1085" y="13394"/>
                    <a:pt x="1089" y="13393"/>
                    <a:pt x="1093" y="13393"/>
                  </a:cubicBezTo>
                  <a:cubicBezTo>
                    <a:pt x="1094" y="13393"/>
                    <a:pt x="1094" y="13393"/>
                    <a:pt x="1095" y="13393"/>
                  </a:cubicBezTo>
                  <a:cubicBezTo>
                    <a:pt x="1101" y="13393"/>
                    <a:pt x="1108" y="13392"/>
                    <a:pt x="1120" y="13352"/>
                  </a:cubicBezTo>
                  <a:lnTo>
                    <a:pt x="1038" y="13329"/>
                  </a:lnTo>
                  <a:lnTo>
                    <a:pt x="1085" y="12798"/>
                  </a:lnTo>
                  <a:cubicBezTo>
                    <a:pt x="1117" y="12913"/>
                    <a:pt x="1154" y="12941"/>
                    <a:pt x="1175" y="13090"/>
                  </a:cubicBezTo>
                  <a:cubicBezTo>
                    <a:pt x="1232" y="12523"/>
                    <a:pt x="1099" y="12899"/>
                    <a:pt x="1054" y="12599"/>
                  </a:cubicBezTo>
                  <a:cubicBezTo>
                    <a:pt x="996" y="12202"/>
                    <a:pt x="1077" y="12225"/>
                    <a:pt x="1112" y="12033"/>
                  </a:cubicBezTo>
                  <a:lnTo>
                    <a:pt x="1112" y="12033"/>
                  </a:lnTo>
                  <a:cubicBezTo>
                    <a:pt x="1153" y="12197"/>
                    <a:pt x="1092" y="12324"/>
                    <a:pt x="1108" y="12423"/>
                  </a:cubicBezTo>
                  <a:cubicBezTo>
                    <a:pt x="1120" y="12467"/>
                    <a:pt x="1129" y="12485"/>
                    <a:pt x="1135" y="12485"/>
                  </a:cubicBezTo>
                  <a:cubicBezTo>
                    <a:pt x="1161" y="12485"/>
                    <a:pt x="1142" y="12182"/>
                    <a:pt x="1181" y="12175"/>
                  </a:cubicBezTo>
                  <a:cubicBezTo>
                    <a:pt x="1184" y="12090"/>
                    <a:pt x="1084" y="12054"/>
                    <a:pt x="1103" y="11764"/>
                  </a:cubicBezTo>
                  <a:cubicBezTo>
                    <a:pt x="1112" y="11525"/>
                    <a:pt x="1089" y="10986"/>
                    <a:pt x="1162" y="10986"/>
                  </a:cubicBezTo>
                  <a:cubicBezTo>
                    <a:pt x="1167" y="10986"/>
                    <a:pt x="1171" y="10988"/>
                    <a:pt x="1176" y="10992"/>
                  </a:cubicBezTo>
                  <a:cubicBezTo>
                    <a:pt x="1129" y="10776"/>
                    <a:pt x="1138" y="10523"/>
                    <a:pt x="1097" y="10360"/>
                  </a:cubicBezTo>
                  <a:cubicBezTo>
                    <a:pt x="1082" y="10566"/>
                    <a:pt x="1059" y="10940"/>
                    <a:pt x="1002" y="10984"/>
                  </a:cubicBezTo>
                  <a:cubicBezTo>
                    <a:pt x="989" y="10798"/>
                    <a:pt x="966" y="10431"/>
                    <a:pt x="1005" y="10372"/>
                  </a:cubicBezTo>
                  <a:lnTo>
                    <a:pt x="1024" y="10496"/>
                  </a:lnTo>
                  <a:cubicBezTo>
                    <a:pt x="1011" y="10357"/>
                    <a:pt x="1021" y="10031"/>
                    <a:pt x="987" y="10031"/>
                  </a:cubicBezTo>
                  <a:cubicBezTo>
                    <a:pt x="979" y="10031"/>
                    <a:pt x="969" y="10048"/>
                    <a:pt x="955" y="10091"/>
                  </a:cubicBezTo>
                  <a:lnTo>
                    <a:pt x="1065" y="9724"/>
                  </a:lnTo>
                  <a:cubicBezTo>
                    <a:pt x="997" y="9580"/>
                    <a:pt x="1001" y="9189"/>
                    <a:pt x="984" y="8871"/>
                  </a:cubicBezTo>
                  <a:cubicBezTo>
                    <a:pt x="987" y="8871"/>
                    <a:pt x="989" y="8870"/>
                    <a:pt x="992" y="8870"/>
                  </a:cubicBezTo>
                  <a:cubicBezTo>
                    <a:pt x="1032" y="8870"/>
                    <a:pt x="1073" y="8914"/>
                    <a:pt x="1108" y="8914"/>
                  </a:cubicBezTo>
                  <a:cubicBezTo>
                    <a:pt x="1153" y="8914"/>
                    <a:pt x="1188" y="8843"/>
                    <a:pt x="1200" y="8519"/>
                  </a:cubicBezTo>
                  <a:lnTo>
                    <a:pt x="1108" y="8007"/>
                  </a:lnTo>
                  <a:cubicBezTo>
                    <a:pt x="1100" y="7785"/>
                    <a:pt x="1113" y="7698"/>
                    <a:pt x="1148" y="7698"/>
                  </a:cubicBezTo>
                  <a:cubicBezTo>
                    <a:pt x="1155" y="7698"/>
                    <a:pt x="1164" y="7702"/>
                    <a:pt x="1173" y="7709"/>
                  </a:cubicBezTo>
                  <a:cubicBezTo>
                    <a:pt x="1225" y="6788"/>
                    <a:pt x="921" y="6766"/>
                    <a:pt x="1002" y="6041"/>
                  </a:cubicBezTo>
                  <a:lnTo>
                    <a:pt x="1002" y="6041"/>
                  </a:lnTo>
                  <a:cubicBezTo>
                    <a:pt x="1036" y="6139"/>
                    <a:pt x="1061" y="6180"/>
                    <a:pt x="1079" y="6180"/>
                  </a:cubicBezTo>
                  <a:cubicBezTo>
                    <a:pt x="1119" y="6180"/>
                    <a:pt x="1130" y="5990"/>
                    <a:pt x="1151" y="5768"/>
                  </a:cubicBezTo>
                  <a:cubicBezTo>
                    <a:pt x="1132" y="5754"/>
                    <a:pt x="1096" y="5724"/>
                    <a:pt x="1092" y="5590"/>
                  </a:cubicBezTo>
                  <a:lnTo>
                    <a:pt x="1092" y="5590"/>
                  </a:lnTo>
                  <a:cubicBezTo>
                    <a:pt x="1043" y="5683"/>
                    <a:pt x="1168" y="5780"/>
                    <a:pt x="1094" y="6030"/>
                  </a:cubicBezTo>
                  <a:cubicBezTo>
                    <a:pt x="1088" y="6037"/>
                    <a:pt x="1083" y="6040"/>
                    <a:pt x="1078" y="6040"/>
                  </a:cubicBezTo>
                  <a:cubicBezTo>
                    <a:pt x="1031" y="6040"/>
                    <a:pt x="1048" y="5718"/>
                    <a:pt x="1027" y="5582"/>
                  </a:cubicBezTo>
                  <a:cubicBezTo>
                    <a:pt x="1263" y="4939"/>
                    <a:pt x="1085" y="3441"/>
                    <a:pt x="1196" y="2394"/>
                  </a:cubicBezTo>
                  <a:lnTo>
                    <a:pt x="1196" y="2394"/>
                  </a:lnTo>
                  <a:cubicBezTo>
                    <a:pt x="1188" y="2398"/>
                    <a:pt x="1181" y="2400"/>
                    <a:pt x="1174" y="2400"/>
                  </a:cubicBezTo>
                  <a:cubicBezTo>
                    <a:pt x="1076" y="2400"/>
                    <a:pt x="1155" y="1913"/>
                    <a:pt x="1110" y="1714"/>
                  </a:cubicBezTo>
                  <a:lnTo>
                    <a:pt x="1110" y="1714"/>
                  </a:lnTo>
                  <a:cubicBezTo>
                    <a:pt x="1116" y="1717"/>
                    <a:pt x="1122" y="1718"/>
                    <a:pt x="1127" y="1718"/>
                  </a:cubicBezTo>
                  <a:cubicBezTo>
                    <a:pt x="1231" y="1718"/>
                    <a:pt x="1089" y="1112"/>
                    <a:pt x="1168" y="840"/>
                  </a:cubicBezTo>
                  <a:lnTo>
                    <a:pt x="1168" y="840"/>
                  </a:lnTo>
                  <a:lnTo>
                    <a:pt x="1035" y="998"/>
                  </a:lnTo>
                  <a:cubicBezTo>
                    <a:pt x="1084" y="588"/>
                    <a:pt x="986"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10800000">
              <a:off x="493902" y="-42325"/>
              <a:ext cx="62974" cy="2150134"/>
            </a:xfrm>
            <a:custGeom>
              <a:avLst/>
              <a:gdLst/>
              <a:ahLst/>
              <a:cxnLst/>
              <a:rect l="l" t="t" r="r" b="b"/>
              <a:pathLst>
                <a:path w="1507" h="51454" extrusionOk="0">
                  <a:moveTo>
                    <a:pt x="162" y="1"/>
                  </a:moveTo>
                  <a:cubicBezTo>
                    <a:pt x="143" y="600"/>
                    <a:pt x="99" y="1174"/>
                    <a:pt x="157" y="1562"/>
                  </a:cubicBezTo>
                  <a:cubicBezTo>
                    <a:pt x="150" y="1545"/>
                    <a:pt x="143" y="1538"/>
                    <a:pt x="137" y="1538"/>
                  </a:cubicBezTo>
                  <a:cubicBezTo>
                    <a:pt x="91" y="1538"/>
                    <a:pt x="102" y="1980"/>
                    <a:pt x="71" y="2150"/>
                  </a:cubicBezTo>
                  <a:cubicBezTo>
                    <a:pt x="278" y="2796"/>
                    <a:pt x="0" y="3886"/>
                    <a:pt x="138" y="4694"/>
                  </a:cubicBezTo>
                  <a:lnTo>
                    <a:pt x="101" y="4668"/>
                  </a:lnTo>
                  <a:lnTo>
                    <a:pt x="101" y="4668"/>
                  </a:lnTo>
                  <a:cubicBezTo>
                    <a:pt x="117" y="7084"/>
                    <a:pt x="70" y="9716"/>
                    <a:pt x="164" y="12237"/>
                  </a:cubicBezTo>
                  <a:cubicBezTo>
                    <a:pt x="187" y="13656"/>
                    <a:pt x="2" y="15255"/>
                    <a:pt x="94" y="16816"/>
                  </a:cubicBezTo>
                  <a:cubicBezTo>
                    <a:pt x="120" y="17101"/>
                    <a:pt x="166" y="16874"/>
                    <a:pt x="185" y="17106"/>
                  </a:cubicBezTo>
                  <a:cubicBezTo>
                    <a:pt x="183" y="17246"/>
                    <a:pt x="175" y="17285"/>
                    <a:pt x="163" y="17285"/>
                  </a:cubicBezTo>
                  <a:cubicBezTo>
                    <a:pt x="148" y="17285"/>
                    <a:pt x="128" y="17218"/>
                    <a:pt x="112" y="17218"/>
                  </a:cubicBezTo>
                  <a:cubicBezTo>
                    <a:pt x="106" y="17218"/>
                    <a:pt x="101" y="17228"/>
                    <a:pt x="97" y="17255"/>
                  </a:cubicBezTo>
                  <a:cubicBezTo>
                    <a:pt x="180" y="18023"/>
                    <a:pt x="80" y="19036"/>
                    <a:pt x="82" y="19999"/>
                  </a:cubicBezTo>
                  <a:cubicBezTo>
                    <a:pt x="111" y="20097"/>
                    <a:pt x="122" y="20309"/>
                    <a:pt x="155" y="20309"/>
                  </a:cubicBezTo>
                  <a:cubicBezTo>
                    <a:pt x="161" y="20309"/>
                    <a:pt x="167" y="20304"/>
                    <a:pt x="174" y="20291"/>
                  </a:cubicBezTo>
                  <a:lnTo>
                    <a:pt x="174" y="20291"/>
                  </a:lnTo>
                  <a:cubicBezTo>
                    <a:pt x="33" y="21359"/>
                    <a:pt x="222" y="22821"/>
                    <a:pt x="118" y="23919"/>
                  </a:cubicBezTo>
                  <a:cubicBezTo>
                    <a:pt x="146" y="23861"/>
                    <a:pt x="167" y="23835"/>
                    <a:pt x="183" y="23835"/>
                  </a:cubicBezTo>
                  <a:cubicBezTo>
                    <a:pt x="275" y="23835"/>
                    <a:pt x="222" y="24623"/>
                    <a:pt x="257" y="24948"/>
                  </a:cubicBezTo>
                  <a:cubicBezTo>
                    <a:pt x="251" y="25097"/>
                    <a:pt x="227" y="25156"/>
                    <a:pt x="201" y="25156"/>
                  </a:cubicBezTo>
                  <a:cubicBezTo>
                    <a:pt x="190" y="25156"/>
                    <a:pt x="179" y="25144"/>
                    <a:pt x="169" y="25124"/>
                  </a:cubicBezTo>
                  <a:lnTo>
                    <a:pt x="169" y="25124"/>
                  </a:lnTo>
                  <a:cubicBezTo>
                    <a:pt x="189" y="25944"/>
                    <a:pt x="195" y="26371"/>
                    <a:pt x="144" y="27350"/>
                  </a:cubicBezTo>
                  <a:cubicBezTo>
                    <a:pt x="164" y="27802"/>
                    <a:pt x="261" y="27924"/>
                    <a:pt x="232" y="28469"/>
                  </a:cubicBezTo>
                  <a:cubicBezTo>
                    <a:pt x="110" y="28808"/>
                    <a:pt x="228" y="29605"/>
                    <a:pt x="183" y="30137"/>
                  </a:cubicBezTo>
                  <a:cubicBezTo>
                    <a:pt x="192" y="30126"/>
                    <a:pt x="201" y="30120"/>
                    <a:pt x="210" y="30120"/>
                  </a:cubicBezTo>
                  <a:cubicBezTo>
                    <a:pt x="303" y="30120"/>
                    <a:pt x="371" y="30728"/>
                    <a:pt x="329" y="31213"/>
                  </a:cubicBezTo>
                  <a:lnTo>
                    <a:pt x="179" y="31050"/>
                  </a:lnTo>
                  <a:lnTo>
                    <a:pt x="179" y="31050"/>
                  </a:lnTo>
                  <a:cubicBezTo>
                    <a:pt x="275" y="32746"/>
                    <a:pt x="104" y="35188"/>
                    <a:pt x="292" y="37174"/>
                  </a:cubicBezTo>
                  <a:lnTo>
                    <a:pt x="204" y="37322"/>
                  </a:lnTo>
                  <a:cubicBezTo>
                    <a:pt x="306" y="39371"/>
                    <a:pt x="199" y="41384"/>
                    <a:pt x="367" y="43356"/>
                  </a:cubicBezTo>
                  <a:cubicBezTo>
                    <a:pt x="320" y="43888"/>
                    <a:pt x="291" y="44738"/>
                    <a:pt x="291" y="45261"/>
                  </a:cubicBezTo>
                  <a:cubicBezTo>
                    <a:pt x="366" y="45980"/>
                    <a:pt x="358" y="46234"/>
                    <a:pt x="478" y="46724"/>
                  </a:cubicBezTo>
                  <a:cubicBezTo>
                    <a:pt x="486" y="46992"/>
                    <a:pt x="416" y="47156"/>
                    <a:pt x="386" y="47259"/>
                  </a:cubicBezTo>
                  <a:cubicBezTo>
                    <a:pt x="362" y="48161"/>
                    <a:pt x="240" y="49025"/>
                    <a:pt x="379" y="49749"/>
                  </a:cubicBezTo>
                  <a:lnTo>
                    <a:pt x="305" y="49777"/>
                  </a:lnTo>
                  <a:cubicBezTo>
                    <a:pt x="356" y="50248"/>
                    <a:pt x="412" y="50860"/>
                    <a:pt x="421" y="51454"/>
                  </a:cubicBezTo>
                  <a:lnTo>
                    <a:pt x="1265" y="51454"/>
                  </a:lnTo>
                  <a:cubicBezTo>
                    <a:pt x="1195" y="51261"/>
                    <a:pt x="1139" y="50890"/>
                    <a:pt x="1061" y="50890"/>
                  </a:cubicBezTo>
                  <a:cubicBezTo>
                    <a:pt x="1033" y="50890"/>
                    <a:pt x="1003" y="50936"/>
                    <a:pt x="969" y="51052"/>
                  </a:cubicBezTo>
                  <a:cubicBezTo>
                    <a:pt x="939" y="50854"/>
                    <a:pt x="900" y="50605"/>
                    <a:pt x="919" y="50400"/>
                  </a:cubicBezTo>
                  <a:lnTo>
                    <a:pt x="919" y="50400"/>
                  </a:lnTo>
                  <a:cubicBezTo>
                    <a:pt x="937" y="50436"/>
                    <a:pt x="952" y="50450"/>
                    <a:pt x="964" y="50450"/>
                  </a:cubicBezTo>
                  <a:cubicBezTo>
                    <a:pt x="1006" y="50450"/>
                    <a:pt x="1018" y="50284"/>
                    <a:pt x="1050" y="50284"/>
                  </a:cubicBezTo>
                  <a:cubicBezTo>
                    <a:pt x="1064" y="50284"/>
                    <a:pt x="1083" y="50319"/>
                    <a:pt x="1111" y="50421"/>
                  </a:cubicBezTo>
                  <a:lnTo>
                    <a:pt x="1112" y="50121"/>
                  </a:lnTo>
                  <a:lnTo>
                    <a:pt x="1243" y="50573"/>
                  </a:lnTo>
                  <a:cubicBezTo>
                    <a:pt x="1320" y="50241"/>
                    <a:pt x="1395" y="49688"/>
                    <a:pt x="1447" y="49510"/>
                  </a:cubicBezTo>
                  <a:cubicBezTo>
                    <a:pt x="1431" y="49368"/>
                    <a:pt x="1414" y="49334"/>
                    <a:pt x="1398" y="49334"/>
                  </a:cubicBezTo>
                  <a:cubicBezTo>
                    <a:pt x="1382" y="49334"/>
                    <a:pt x="1366" y="49366"/>
                    <a:pt x="1353" y="49366"/>
                  </a:cubicBezTo>
                  <a:cubicBezTo>
                    <a:pt x="1337" y="49366"/>
                    <a:pt x="1323" y="49324"/>
                    <a:pt x="1313" y="49143"/>
                  </a:cubicBezTo>
                  <a:lnTo>
                    <a:pt x="1313" y="49143"/>
                  </a:lnTo>
                  <a:cubicBezTo>
                    <a:pt x="1325" y="49179"/>
                    <a:pt x="1337" y="49194"/>
                    <a:pt x="1347" y="49194"/>
                  </a:cubicBezTo>
                  <a:cubicBezTo>
                    <a:pt x="1389" y="49194"/>
                    <a:pt x="1419" y="48962"/>
                    <a:pt x="1418" y="48786"/>
                  </a:cubicBezTo>
                  <a:lnTo>
                    <a:pt x="1418" y="48786"/>
                  </a:lnTo>
                  <a:cubicBezTo>
                    <a:pt x="1405" y="48923"/>
                    <a:pt x="1385" y="48977"/>
                    <a:pt x="1363" y="48977"/>
                  </a:cubicBezTo>
                  <a:cubicBezTo>
                    <a:pt x="1313" y="48977"/>
                    <a:pt x="1252" y="48707"/>
                    <a:pt x="1233" y="48511"/>
                  </a:cubicBezTo>
                  <a:cubicBezTo>
                    <a:pt x="1231" y="48105"/>
                    <a:pt x="1320" y="47773"/>
                    <a:pt x="1354" y="47773"/>
                  </a:cubicBezTo>
                  <a:cubicBezTo>
                    <a:pt x="1357" y="47773"/>
                    <a:pt x="1360" y="47776"/>
                    <a:pt x="1362" y="47781"/>
                  </a:cubicBezTo>
                  <a:lnTo>
                    <a:pt x="1438" y="48121"/>
                  </a:lnTo>
                  <a:cubicBezTo>
                    <a:pt x="1400" y="47914"/>
                    <a:pt x="1495" y="48030"/>
                    <a:pt x="1464" y="47734"/>
                  </a:cubicBezTo>
                  <a:cubicBezTo>
                    <a:pt x="1403" y="47640"/>
                    <a:pt x="1309" y="47435"/>
                    <a:pt x="1230" y="47325"/>
                  </a:cubicBezTo>
                  <a:cubicBezTo>
                    <a:pt x="1203" y="47045"/>
                    <a:pt x="1284" y="46845"/>
                    <a:pt x="1269" y="46746"/>
                  </a:cubicBezTo>
                  <a:lnTo>
                    <a:pt x="1269" y="46746"/>
                  </a:lnTo>
                  <a:lnTo>
                    <a:pt x="1336" y="47192"/>
                  </a:lnTo>
                  <a:cubicBezTo>
                    <a:pt x="1311" y="46605"/>
                    <a:pt x="1507" y="47067"/>
                    <a:pt x="1463" y="46463"/>
                  </a:cubicBezTo>
                  <a:lnTo>
                    <a:pt x="1377" y="46307"/>
                  </a:lnTo>
                  <a:cubicBezTo>
                    <a:pt x="1384" y="46233"/>
                    <a:pt x="1403" y="46183"/>
                    <a:pt x="1424" y="46183"/>
                  </a:cubicBezTo>
                  <a:cubicBezTo>
                    <a:pt x="1430" y="46183"/>
                    <a:pt x="1435" y="46186"/>
                    <a:pt x="1441" y="46193"/>
                  </a:cubicBezTo>
                  <a:cubicBezTo>
                    <a:pt x="1403" y="46062"/>
                    <a:pt x="1409" y="45790"/>
                    <a:pt x="1390" y="45660"/>
                  </a:cubicBezTo>
                  <a:lnTo>
                    <a:pt x="1447" y="45619"/>
                  </a:lnTo>
                  <a:cubicBezTo>
                    <a:pt x="1409" y="45369"/>
                    <a:pt x="1284" y="45053"/>
                    <a:pt x="1396" y="44748"/>
                  </a:cubicBezTo>
                  <a:lnTo>
                    <a:pt x="1396" y="44748"/>
                  </a:lnTo>
                  <a:cubicBezTo>
                    <a:pt x="1259" y="44988"/>
                    <a:pt x="1395" y="45053"/>
                    <a:pt x="1332" y="45483"/>
                  </a:cubicBezTo>
                  <a:cubicBezTo>
                    <a:pt x="1316" y="45526"/>
                    <a:pt x="1302" y="45545"/>
                    <a:pt x="1291" y="45545"/>
                  </a:cubicBezTo>
                  <a:cubicBezTo>
                    <a:pt x="1232" y="45545"/>
                    <a:pt x="1235" y="45042"/>
                    <a:pt x="1222" y="44960"/>
                  </a:cubicBezTo>
                  <a:lnTo>
                    <a:pt x="1222" y="44960"/>
                  </a:lnTo>
                  <a:cubicBezTo>
                    <a:pt x="1225" y="44961"/>
                    <a:pt x="1228" y="44961"/>
                    <a:pt x="1230" y="44961"/>
                  </a:cubicBezTo>
                  <a:cubicBezTo>
                    <a:pt x="1364" y="44961"/>
                    <a:pt x="1236" y="44306"/>
                    <a:pt x="1237" y="44008"/>
                  </a:cubicBezTo>
                  <a:cubicBezTo>
                    <a:pt x="1290" y="43832"/>
                    <a:pt x="1313" y="43677"/>
                    <a:pt x="1344" y="43569"/>
                  </a:cubicBezTo>
                  <a:lnTo>
                    <a:pt x="1248" y="43450"/>
                  </a:lnTo>
                  <a:cubicBezTo>
                    <a:pt x="1437" y="43337"/>
                    <a:pt x="1204" y="42845"/>
                    <a:pt x="1263" y="42499"/>
                  </a:cubicBezTo>
                  <a:lnTo>
                    <a:pt x="1263" y="42499"/>
                  </a:lnTo>
                  <a:cubicBezTo>
                    <a:pt x="1288" y="42575"/>
                    <a:pt x="1316" y="42613"/>
                    <a:pt x="1342" y="42613"/>
                  </a:cubicBezTo>
                  <a:cubicBezTo>
                    <a:pt x="1377" y="42613"/>
                    <a:pt x="1408" y="42546"/>
                    <a:pt x="1423" y="42408"/>
                  </a:cubicBezTo>
                  <a:lnTo>
                    <a:pt x="1423" y="42408"/>
                  </a:lnTo>
                  <a:cubicBezTo>
                    <a:pt x="1401" y="42461"/>
                    <a:pt x="1381" y="42483"/>
                    <a:pt x="1363" y="42483"/>
                  </a:cubicBezTo>
                  <a:cubicBezTo>
                    <a:pt x="1276" y="42483"/>
                    <a:pt x="1238" y="41966"/>
                    <a:pt x="1168" y="41966"/>
                  </a:cubicBezTo>
                  <a:cubicBezTo>
                    <a:pt x="1163" y="41966"/>
                    <a:pt x="1158" y="41968"/>
                    <a:pt x="1153" y="41974"/>
                  </a:cubicBezTo>
                  <a:cubicBezTo>
                    <a:pt x="1168" y="41789"/>
                    <a:pt x="1190" y="41728"/>
                    <a:pt x="1216" y="41728"/>
                  </a:cubicBezTo>
                  <a:cubicBezTo>
                    <a:pt x="1267" y="41728"/>
                    <a:pt x="1335" y="41964"/>
                    <a:pt x="1396" y="41964"/>
                  </a:cubicBezTo>
                  <a:cubicBezTo>
                    <a:pt x="1408" y="41964"/>
                    <a:pt x="1419" y="41955"/>
                    <a:pt x="1430" y="41935"/>
                  </a:cubicBezTo>
                  <a:cubicBezTo>
                    <a:pt x="1322" y="41629"/>
                    <a:pt x="1500" y="41248"/>
                    <a:pt x="1361" y="41046"/>
                  </a:cubicBezTo>
                  <a:lnTo>
                    <a:pt x="1361" y="41046"/>
                  </a:lnTo>
                  <a:cubicBezTo>
                    <a:pt x="1348" y="41177"/>
                    <a:pt x="1335" y="41225"/>
                    <a:pt x="1321" y="41225"/>
                  </a:cubicBezTo>
                  <a:cubicBezTo>
                    <a:pt x="1289" y="41225"/>
                    <a:pt x="1253" y="40949"/>
                    <a:pt x="1210" y="40883"/>
                  </a:cubicBezTo>
                  <a:cubicBezTo>
                    <a:pt x="1213" y="40695"/>
                    <a:pt x="1222" y="40643"/>
                    <a:pt x="1233" y="40643"/>
                  </a:cubicBezTo>
                  <a:cubicBezTo>
                    <a:pt x="1246" y="40643"/>
                    <a:pt x="1263" y="40716"/>
                    <a:pt x="1283" y="40716"/>
                  </a:cubicBezTo>
                  <a:cubicBezTo>
                    <a:pt x="1295" y="40716"/>
                    <a:pt x="1308" y="40685"/>
                    <a:pt x="1322" y="40580"/>
                  </a:cubicBezTo>
                  <a:cubicBezTo>
                    <a:pt x="1309" y="40423"/>
                    <a:pt x="1256" y="40234"/>
                    <a:pt x="1210" y="40234"/>
                  </a:cubicBezTo>
                  <a:cubicBezTo>
                    <a:pt x="1188" y="40234"/>
                    <a:pt x="1167" y="40281"/>
                    <a:pt x="1154" y="40402"/>
                  </a:cubicBezTo>
                  <a:cubicBezTo>
                    <a:pt x="1184" y="40076"/>
                    <a:pt x="1049" y="39706"/>
                    <a:pt x="1136" y="39339"/>
                  </a:cubicBezTo>
                  <a:cubicBezTo>
                    <a:pt x="1143" y="39327"/>
                    <a:pt x="1149" y="39321"/>
                    <a:pt x="1155" y="39321"/>
                  </a:cubicBezTo>
                  <a:cubicBezTo>
                    <a:pt x="1209" y="39321"/>
                    <a:pt x="1188" y="39847"/>
                    <a:pt x="1221" y="39847"/>
                  </a:cubicBezTo>
                  <a:cubicBezTo>
                    <a:pt x="1225" y="39847"/>
                    <a:pt x="1231" y="39836"/>
                    <a:pt x="1238" y="39812"/>
                  </a:cubicBezTo>
                  <a:cubicBezTo>
                    <a:pt x="1248" y="39034"/>
                    <a:pt x="1023" y="39422"/>
                    <a:pt x="992" y="38699"/>
                  </a:cubicBezTo>
                  <a:cubicBezTo>
                    <a:pt x="978" y="38791"/>
                    <a:pt x="955" y="38829"/>
                    <a:pt x="927" y="38829"/>
                  </a:cubicBezTo>
                  <a:cubicBezTo>
                    <a:pt x="862" y="38829"/>
                    <a:pt x="774" y="38608"/>
                    <a:pt x="737" y="38363"/>
                  </a:cubicBezTo>
                  <a:cubicBezTo>
                    <a:pt x="747" y="38148"/>
                    <a:pt x="756" y="38073"/>
                    <a:pt x="765" y="38073"/>
                  </a:cubicBezTo>
                  <a:cubicBezTo>
                    <a:pt x="786" y="38073"/>
                    <a:pt x="810" y="38459"/>
                    <a:pt x="864" y="38459"/>
                  </a:cubicBezTo>
                  <a:cubicBezTo>
                    <a:pt x="875" y="38459"/>
                    <a:pt x="888" y="38443"/>
                    <a:pt x="901" y="38406"/>
                  </a:cubicBezTo>
                  <a:lnTo>
                    <a:pt x="885" y="38087"/>
                  </a:lnTo>
                  <a:cubicBezTo>
                    <a:pt x="907" y="38024"/>
                    <a:pt x="927" y="37998"/>
                    <a:pt x="947" y="37998"/>
                  </a:cubicBezTo>
                  <a:cubicBezTo>
                    <a:pt x="1048" y="37998"/>
                    <a:pt x="1127" y="38689"/>
                    <a:pt x="1213" y="38689"/>
                  </a:cubicBezTo>
                  <a:cubicBezTo>
                    <a:pt x="1229" y="38689"/>
                    <a:pt x="1245" y="38665"/>
                    <a:pt x="1262" y="38608"/>
                  </a:cubicBezTo>
                  <a:lnTo>
                    <a:pt x="1211" y="38260"/>
                  </a:lnTo>
                  <a:lnTo>
                    <a:pt x="1211" y="38260"/>
                  </a:lnTo>
                  <a:cubicBezTo>
                    <a:pt x="1239" y="38311"/>
                    <a:pt x="1282" y="38374"/>
                    <a:pt x="1320" y="38374"/>
                  </a:cubicBezTo>
                  <a:cubicBezTo>
                    <a:pt x="1340" y="38374"/>
                    <a:pt x="1359" y="38356"/>
                    <a:pt x="1374" y="38306"/>
                  </a:cubicBezTo>
                  <a:cubicBezTo>
                    <a:pt x="1268" y="38217"/>
                    <a:pt x="1348" y="37496"/>
                    <a:pt x="1323" y="37433"/>
                  </a:cubicBezTo>
                  <a:cubicBezTo>
                    <a:pt x="1314" y="37427"/>
                    <a:pt x="1308" y="37424"/>
                    <a:pt x="1303" y="37424"/>
                  </a:cubicBezTo>
                  <a:cubicBezTo>
                    <a:pt x="1257" y="37424"/>
                    <a:pt x="1328" y="37664"/>
                    <a:pt x="1291" y="37664"/>
                  </a:cubicBezTo>
                  <a:cubicBezTo>
                    <a:pt x="1288" y="37664"/>
                    <a:pt x="1284" y="37662"/>
                    <a:pt x="1278" y="37658"/>
                  </a:cubicBezTo>
                  <a:cubicBezTo>
                    <a:pt x="1254" y="37289"/>
                    <a:pt x="1104" y="37126"/>
                    <a:pt x="1161" y="36558"/>
                  </a:cubicBezTo>
                  <a:lnTo>
                    <a:pt x="1161" y="36558"/>
                  </a:lnTo>
                  <a:cubicBezTo>
                    <a:pt x="1178" y="36645"/>
                    <a:pt x="1195" y="36674"/>
                    <a:pt x="1212" y="36674"/>
                  </a:cubicBezTo>
                  <a:cubicBezTo>
                    <a:pt x="1248" y="36674"/>
                    <a:pt x="1282" y="36543"/>
                    <a:pt x="1314" y="36543"/>
                  </a:cubicBezTo>
                  <a:cubicBezTo>
                    <a:pt x="1322" y="36543"/>
                    <a:pt x="1329" y="36550"/>
                    <a:pt x="1336" y="36567"/>
                  </a:cubicBezTo>
                  <a:cubicBezTo>
                    <a:pt x="1372" y="36291"/>
                    <a:pt x="1228" y="36481"/>
                    <a:pt x="1278" y="36085"/>
                  </a:cubicBezTo>
                  <a:lnTo>
                    <a:pt x="1278" y="36085"/>
                  </a:lnTo>
                  <a:lnTo>
                    <a:pt x="1332" y="36129"/>
                  </a:lnTo>
                  <a:cubicBezTo>
                    <a:pt x="1348" y="34653"/>
                    <a:pt x="1340" y="32811"/>
                    <a:pt x="1118" y="31541"/>
                  </a:cubicBezTo>
                  <a:cubicBezTo>
                    <a:pt x="1209" y="31308"/>
                    <a:pt x="1217" y="30832"/>
                    <a:pt x="1279" y="30095"/>
                  </a:cubicBezTo>
                  <a:lnTo>
                    <a:pt x="1279" y="30095"/>
                  </a:lnTo>
                  <a:cubicBezTo>
                    <a:pt x="1270" y="30197"/>
                    <a:pt x="1257" y="30237"/>
                    <a:pt x="1244" y="30237"/>
                  </a:cubicBezTo>
                  <a:cubicBezTo>
                    <a:pt x="1215" y="30237"/>
                    <a:pt x="1183" y="30051"/>
                    <a:pt x="1175" y="29925"/>
                  </a:cubicBezTo>
                  <a:lnTo>
                    <a:pt x="1279" y="29571"/>
                  </a:lnTo>
                  <a:cubicBezTo>
                    <a:pt x="1341" y="29140"/>
                    <a:pt x="1240" y="28578"/>
                    <a:pt x="1183" y="28180"/>
                  </a:cubicBezTo>
                  <a:cubicBezTo>
                    <a:pt x="1202" y="28110"/>
                    <a:pt x="1231" y="28088"/>
                    <a:pt x="1259" y="28068"/>
                  </a:cubicBezTo>
                  <a:cubicBezTo>
                    <a:pt x="1328" y="27686"/>
                    <a:pt x="1199" y="27670"/>
                    <a:pt x="1177" y="27523"/>
                  </a:cubicBezTo>
                  <a:lnTo>
                    <a:pt x="1252" y="27273"/>
                  </a:lnTo>
                  <a:lnTo>
                    <a:pt x="1179" y="27218"/>
                  </a:lnTo>
                  <a:cubicBezTo>
                    <a:pt x="1140" y="26852"/>
                    <a:pt x="1154" y="26372"/>
                    <a:pt x="1258" y="26372"/>
                  </a:cubicBezTo>
                  <a:cubicBezTo>
                    <a:pt x="1263" y="26372"/>
                    <a:pt x="1268" y="26373"/>
                    <a:pt x="1273" y="26376"/>
                  </a:cubicBezTo>
                  <a:cubicBezTo>
                    <a:pt x="1259" y="26276"/>
                    <a:pt x="1244" y="26177"/>
                    <a:pt x="1226" y="26177"/>
                  </a:cubicBezTo>
                  <a:cubicBezTo>
                    <a:pt x="1218" y="26177"/>
                    <a:pt x="1208" y="26197"/>
                    <a:pt x="1198" y="26245"/>
                  </a:cubicBezTo>
                  <a:cubicBezTo>
                    <a:pt x="1263" y="25846"/>
                    <a:pt x="1262" y="24824"/>
                    <a:pt x="1223" y="24146"/>
                  </a:cubicBezTo>
                  <a:lnTo>
                    <a:pt x="1223" y="24146"/>
                  </a:lnTo>
                  <a:cubicBezTo>
                    <a:pt x="1193" y="24473"/>
                    <a:pt x="1157" y="24445"/>
                    <a:pt x="1083" y="24473"/>
                  </a:cubicBezTo>
                  <a:cubicBezTo>
                    <a:pt x="957" y="24372"/>
                    <a:pt x="1107" y="24318"/>
                    <a:pt x="1034" y="24040"/>
                  </a:cubicBezTo>
                  <a:cubicBezTo>
                    <a:pt x="1065" y="24036"/>
                    <a:pt x="1096" y="23901"/>
                    <a:pt x="1123" y="23901"/>
                  </a:cubicBezTo>
                  <a:cubicBezTo>
                    <a:pt x="1138" y="23901"/>
                    <a:pt x="1151" y="23939"/>
                    <a:pt x="1163" y="24056"/>
                  </a:cubicBezTo>
                  <a:cubicBezTo>
                    <a:pt x="1324" y="23135"/>
                    <a:pt x="1194" y="21851"/>
                    <a:pt x="1226" y="20695"/>
                  </a:cubicBezTo>
                  <a:cubicBezTo>
                    <a:pt x="1208" y="20461"/>
                    <a:pt x="1187" y="20534"/>
                    <a:pt x="1153" y="20420"/>
                  </a:cubicBezTo>
                  <a:cubicBezTo>
                    <a:pt x="1280" y="19690"/>
                    <a:pt x="1147" y="18796"/>
                    <a:pt x="1201" y="18009"/>
                  </a:cubicBezTo>
                  <a:lnTo>
                    <a:pt x="1201" y="18009"/>
                  </a:lnTo>
                  <a:cubicBezTo>
                    <a:pt x="1190" y="18048"/>
                    <a:pt x="1174" y="18066"/>
                    <a:pt x="1156" y="18066"/>
                  </a:cubicBezTo>
                  <a:cubicBezTo>
                    <a:pt x="1092" y="18066"/>
                    <a:pt x="1001" y="17840"/>
                    <a:pt x="999" y="17499"/>
                  </a:cubicBezTo>
                  <a:cubicBezTo>
                    <a:pt x="896" y="17021"/>
                    <a:pt x="1144" y="17307"/>
                    <a:pt x="1207" y="16875"/>
                  </a:cubicBezTo>
                  <a:cubicBezTo>
                    <a:pt x="1157" y="16662"/>
                    <a:pt x="1145" y="16258"/>
                    <a:pt x="1151" y="16088"/>
                  </a:cubicBezTo>
                  <a:lnTo>
                    <a:pt x="1151" y="16088"/>
                  </a:lnTo>
                  <a:lnTo>
                    <a:pt x="1170" y="16101"/>
                  </a:lnTo>
                  <a:cubicBezTo>
                    <a:pt x="1114" y="15839"/>
                    <a:pt x="1082" y="15423"/>
                    <a:pt x="1130" y="15110"/>
                  </a:cubicBezTo>
                  <a:lnTo>
                    <a:pt x="1130" y="15110"/>
                  </a:lnTo>
                  <a:lnTo>
                    <a:pt x="1138" y="15159"/>
                  </a:lnTo>
                  <a:cubicBezTo>
                    <a:pt x="1147" y="14903"/>
                    <a:pt x="1212" y="14607"/>
                    <a:pt x="1203" y="14339"/>
                  </a:cubicBezTo>
                  <a:cubicBezTo>
                    <a:pt x="1107" y="14218"/>
                    <a:pt x="1166" y="13565"/>
                    <a:pt x="1080" y="13407"/>
                  </a:cubicBezTo>
                  <a:cubicBezTo>
                    <a:pt x="1084" y="13394"/>
                    <a:pt x="1088" y="13393"/>
                    <a:pt x="1092" y="13393"/>
                  </a:cubicBezTo>
                  <a:cubicBezTo>
                    <a:pt x="1093" y="13393"/>
                    <a:pt x="1093" y="13393"/>
                    <a:pt x="1094" y="13393"/>
                  </a:cubicBezTo>
                  <a:cubicBezTo>
                    <a:pt x="1100" y="13393"/>
                    <a:pt x="1108" y="13392"/>
                    <a:pt x="1119" y="13352"/>
                  </a:cubicBezTo>
                  <a:lnTo>
                    <a:pt x="1037" y="13329"/>
                  </a:lnTo>
                  <a:lnTo>
                    <a:pt x="1083" y="12798"/>
                  </a:lnTo>
                  <a:cubicBezTo>
                    <a:pt x="1116" y="12913"/>
                    <a:pt x="1152" y="12941"/>
                    <a:pt x="1174" y="13090"/>
                  </a:cubicBezTo>
                  <a:cubicBezTo>
                    <a:pt x="1231" y="12523"/>
                    <a:pt x="1099" y="12899"/>
                    <a:pt x="1053" y="12599"/>
                  </a:cubicBezTo>
                  <a:cubicBezTo>
                    <a:pt x="994" y="12202"/>
                    <a:pt x="1076" y="12225"/>
                    <a:pt x="1110" y="12033"/>
                  </a:cubicBezTo>
                  <a:lnTo>
                    <a:pt x="1110" y="12033"/>
                  </a:lnTo>
                  <a:cubicBezTo>
                    <a:pt x="1151" y="12197"/>
                    <a:pt x="1091" y="12324"/>
                    <a:pt x="1106" y="12423"/>
                  </a:cubicBezTo>
                  <a:cubicBezTo>
                    <a:pt x="1119" y="12467"/>
                    <a:pt x="1128" y="12485"/>
                    <a:pt x="1134" y="12485"/>
                  </a:cubicBezTo>
                  <a:cubicBezTo>
                    <a:pt x="1160" y="12485"/>
                    <a:pt x="1142" y="12182"/>
                    <a:pt x="1180" y="12175"/>
                  </a:cubicBezTo>
                  <a:cubicBezTo>
                    <a:pt x="1183" y="12090"/>
                    <a:pt x="1082" y="12054"/>
                    <a:pt x="1102" y="11764"/>
                  </a:cubicBezTo>
                  <a:cubicBezTo>
                    <a:pt x="1111" y="11525"/>
                    <a:pt x="1087" y="10986"/>
                    <a:pt x="1160" y="10986"/>
                  </a:cubicBezTo>
                  <a:cubicBezTo>
                    <a:pt x="1165" y="10986"/>
                    <a:pt x="1170" y="10988"/>
                    <a:pt x="1175" y="10992"/>
                  </a:cubicBezTo>
                  <a:cubicBezTo>
                    <a:pt x="1127" y="10776"/>
                    <a:pt x="1138" y="10523"/>
                    <a:pt x="1097" y="10360"/>
                  </a:cubicBezTo>
                  <a:cubicBezTo>
                    <a:pt x="1080" y="10566"/>
                    <a:pt x="1058" y="10940"/>
                    <a:pt x="1001" y="10984"/>
                  </a:cubicBezTo>
                  <a:cubicBezTo>
                    <a:pt x="989" y="10798"/>
                    <a:pt x="965" y="10431"/>
                    <a:pt x="1004" y="10372"/>
                  </a:cubicBezTo>
                  <a:lnTo>
                    <a:pt x="1024" y="10496"/>
                  </a:lnTo>
                  <a:cubicBezTo>
                    <a:pt x="1010" y="10357"/>
                    <a:pt x="1021" y="10031"/>
                    <a:pt x="986" y="10031"/>
                  </a:cubicBezTo>
                  <a:cubicBezTo>
                    <a:pt x="978" y="10031"/>
                    <a:pt x="968" y="10048"/>
                    <a:pt x="954" y="10091"/>
                  </a:cubicBezTo>
                  <a:lnTo>
                    <a:pt x="1064" y="9724"/>
                  </a:lnTo>
                  <a:cubicBezTo>
                    <a:pt x="995" y="9580"/>
                    <a:pt x="1000" y="9189"/>
                    <a:pt x="984" y="8871"/>
                  </a:cubicBezTo>
                  <a:cubicBezTo>
                    <a:pt x="986" y="8871"/>
                    <a:pt x="989" y="8870"/>
                    <a:pt x="991" y="8870"/>
                  </a:cubicBezTo>
                  <a:cubicBezTo>
                    <a:pt x="1031" y="8870"/>
                    <a:pt x="1072" y="8914"/>
                    <a:pt x="1107" y="8914"/>
                  </a:cubicBezTo>
                  <a:cubicBezTo>
                    <a:pt x="1152" y="8914"/>
                    <a:pt x="1188" y="8843"/>
                    <a:pt x="1199" y="8519"/>
                  </a:cubicBezTo>
                  <a:lnTo>
                    <a:pt x="1106" y="8007"/>
                  </a:lnTo>
                  <a:cubicBezTo>
                    <a:pt x="1099" y="7785"/>
                    <a:pt x="1112" y="7698"/>
                    <a:pt x="1147" y="7698"/>
                  </a:cubicBezTo>
                  <a:cubicBezTo>
                    <a:pt x="1155" y="7698"/>
                    <a:pt x="1163" y="7702"/>
                    <a:pt x="1173" y="7709"/>
                  </a:cubicBezTo>
                  <a:cubicBezTo>
                    <a:pt x="1224" y="6788"/>
                    <a:pt x="920" y="6766"/>
                    <a:pt x="1001" y="6041"/>
                  </a:cubicBezTo>
                  <a:lnTo>
                    <a:pt x="1001" y="6041"/>
                  </a:lnTo>
                  <a:cubicBezTo>
                    <a:pt x="1036" y="6139"/>
                    <a:pt x="1060" y="6180"/>
                    <a:pt x="1078" y="6180"/>
                  </a:cubicBezTo>
                  <a:cubicBezTo>
                    <a:pt x="1118" y="6180"/>
                    <a:pt x="1129" y="5990"/>
                    <a:pt x="1149" y="5768"/>
                  </a:cubicBezTo>
                  <a:cubicBezTo>
                    <a:pt x="1132" y="5754"/>
                    <a:pt x="1096" y="5724"/>
                    <a:pt x="1091" y="5590"/>
                  </a:cubicBezTo>
                  <a:lnTo>
                    <a:pt x="1091" y="5590"/>
                  </a:lnTo>
                  <a:cubicBezTo>
                    <a:pt x="1042" y="5683"/>
                    <a:pt x="1166" y="5780"/>
                    <a:pt x="1093" y="6030"/>
                  </a:cubicBezTo>
                  <a:cubicBezTo>
                    <a:pt x="1087" y="6037"/>
                    <a:pt x="1082" y="6040"/>
                    <a:pt x="1077" y="6040"/>
                  </a:cubicBezTo>
                  <a:cubicBezTo>
                    <a:pt x="1030" y="6040"/>
                    <a:pt x="1047" y="5718"/>
                    <a:pt x="1027" y="5582"/>
                  </a:cubicBezTo>
                  <a:cubicBezTo>
                    <a:pt x="1262" y="4939"/>
                    <a:pt x="1084" y="3441"/>
                    <a:pt x="1195" y="2394"/>
                  </a:cubicBezTo>
                  <a:lnTo>
                    <a:pt x="1195" y="2394"/>
                  </a:lnTo>
                  <a:cubicBezTo>
                    <a:pt x="1187" y="2398"/>
                    <a:pt x="1180" y="2400"/>
                    <a:pt x="1174" y="2400"/>
                  </a:cubicBezTo>
                  <a:cubicBezTo>
                    <a:pt x="1075" y="2400"/>
                    <a:pt x="1154" y="1913"/>
                    <a:pt x="1109" y="1714"/>
                  </a:cubicBezTo>
                  <a:lnTo>
                    <a:pt x="1109" y="1714"/>
                  </a:lnTo>
                  <a:cubicBezTo>
                    <a:pt x="1115" y="1717"/>
                    <a:pt x="1121" y="1718"/>
                    <a:pt x="1126" y="1718"/>
                  </a:cubicBezTo>
                  <a:cubicBezTo>
                    <a:pt x="1230" y="1718"/>
                    <a:pt x="1088" y="1112"/>
                    <a:pt x="1166" y="840"/>
                  </a:cubicBezTo>
                  <a:lnTo>
                    <a:pt x="1166" y="840"/>
                  </a:lnTo>
                  <a:lnTo>
                    <a:pt x="1033" y="998"/>
                  </a:lnTo>
                  <a:cubicBezTo>
                    <a:pt x="1083"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4"/>
            <p:cNvSpPr/>
            <p:nvPr/>
          </p:nvSpPr>
          <p:spPr>
            <a:xfrm rot="10800000">
              <a:off x="269095" y="-42325"/>
              <a:ext cx="62974" cy="2150134"/>
            </a:xfrm>
            <a:custGeom>
              <a:avLst/>
              <a:gdLst/>
              <a:ahLst/>
              <a:cxnLst/>
              <a:rect l="l" t="t" r="r" b="b"/>
              <a:pathLst>
                <a:path w="1507" h="51454" extrusionOk="0">
                  <a:moveTo>
                    <a:pt x="162" y="1"/>
                  </a:moveTo>
                  <a:cubicBezTo>
                    <a:pt x="143" y="600"/>
                    <a:pt x="99" y="1174"/>
                    <a:pt x="158" y="1562"/>
                  </a:cubicBezTo>
                  <a:cubicBezTo>
                    <a:pt x="150" y="1545"/>
                    <a:pt x="143" y="1538"/>
                    <a:pt x="137" y="1538"/>
                  </a:cubicBezTo>
                  <a:cubicBezTo>
                    <a:pt x="91" y="1538"/>
                    <a:pt x="102" y="1980"/>
                    <a:pt x="71" y="2150"/>
                  </a:cubicBezTo>
                  <a:cubicBezTo>
                    <a:pt x="278" y="2796"/>
                    <a:pt x="1" y="3886"/>
                    <a:pt x="138" y="4694"/>
                  </a:cubicBezTo>
                  <a:lnTo>
                    <a:pt x="101" y="4668"/>
                  </a:lnTo>
                  <a:lnTo>
                    <a:pt x="101" y="4668"/>
                  </a:lnTo>
                  <a:cubicBezTo>
                    <a:pt x="118" y="7084"/>
                    <a:pt x="70" y="9716"/>
                    <a:pt x="164" y="12237"/>
                  </a:cubicBezTo>
                  <a:cubicBezTo>
                    <a:pt x="188" y="13656"/>
                    <a:pt x="3" y="15255"/>
                    <a:pt x="94" y="16816"/>
                  </a:cubicBezTo>
                  <a:cubicBezTo>
                    <a:pt x="121" y="17101"/>
                    <a:pt x="166" y="16874"/>
                    <a:pt x="186" y="17106"/>
                  </a:cubicBezTo>
                  <a:cubicBezTo>
                    <a:pt x="184" y="17246"/>
                    <a:pt x="175" y="17285"/>
                    <a:pt x="163" y="17285"/>
                  </a:cubicBezTo>
                  <a:cubicBezTo>
                    <a:pt x="148" y="17285"/>
                    <a:pt x="128" y="17218"/>
                    <a:pt x="113" y="17218"/>
                  </a:cubicBezTo>
                  <a:cubicBezTo>
                    <a:pt x="107" y="17218"/>
                    <a:pt x="101" y="17228"/>
                    <a:pt x="97" y="17255"/>
                  </a:cubicBezTo>
                  <a:cubicBezTo>
                    <a:pt x="180" y="18023"/>
                    <a:pt x="80" y="19036"/>
                    <a:pt x="83" y="19999"/>
                  </a:cubicBezTo>
                  <a:cubicBezTo>
                    <a:pt x="111" y="20097"/>
                    <a:pt x="121" y="20309"/>
                    <a:pt x="155" y="20309"/>
                  </a:cubicBezTo>
                  <a:cubicBezTo>
                    <a:pt x="161" y="20309"/>
                    <a:pt x="167" y="20304"/>
                    <a:pt x="174" y="20291"/>
                  </a:cubicBezTo>
                  <a:lnTo>
                    <a:pt x="174" y="20291"/>
                  </a:lnTo>
                  <a:cubicBezTo>
                    <a:pt x="33" y="21359"/>
                    <a:pt x="222" y="22821"/>
                    <a:pt x="119" y="23919"/>
                  </a:cubicBezTo>
                  <a:cubicBezTo>
                    <a:pt x="146" y="23861"/>
                    <a:pt x="167" y="23835"/>
                    <a:pt x="184" y="23835"/>
                  </a:cubicBezTo>
                  <a:cubicBezTo>
                    <a:pt x="276" y="23835"/>
                    <a:pt x="222" y="24623"/>
                    <a:pt x="256" y="24948"/>
                  </a:cubicBezTo>
                  <a:cubicBezTo>
                    <a:pt x="251" y="25097"/>
                    <a:pt x="227" y="25156"/>
                    <a:pt x="201" y="25156"/>
                  </a:cubicBezTo>
                  <a:cubicBezTo>
                    <a:pt x="190" y="25156"/>
                    <a:pt x="178" y="25144"/>
                    <a:pt x="168" y="25124"/>
                  </a:cubicBezTo>
                  <a:lnTo>
                    <a:pt x="168" y="25124"/>
                  </a:lnTo>
                  <a:cubicBezTo>
                    <a:pt x="190" y="25944"/>
                    <a:pt x="196" y="26371"/>
                    <a:pt x="144" y="27350"/>
                  </a:cubicBezTo>
                  <a:cubicBezTo>
                    <a:pt x="164" y="27802"/>
                    <a:pt x="262" y="27924"/>
                    <a:pt x="233" y="28469"/>
                  </a:cubicBezTo>
                  <a:cubicBezTo>
                    <a:pt x="111" y="28808"/>
                    <a:pt x="229" y="29605"/>
                    <a:pt x="183" y="30137"/>
                  </a:cubicBezTo>
                  <a:cubicBezTo>
                    <a:pt x="193" y="30126"/>
                    <a:pt x="202" y="30120"/>
                    <a:pt x="211" y="30120"/>
                  </a:cubicBezTo>
                  <a:cubicBezTo>
                    <a:pt x="303" y="30120"/>
                    <a:pt x="372" y="30728"/>
                    <a:pt x="329" y="31213"/>
                  </a:cubicBezTo>
                  <a:lnTo>
                    <a:pt x="179" y="31050"/>
                  </a:lnTo>
                  <a:lnTo>
                    <a:pt x="179" y="31050"/>
                  </a:lnTo>
                  <a:cubicBezTo>
                    <a:pt x="275" y="32746"/>
                    <a:pt x="104" y="35188"/>
                    <a:pt x="292" y="37174"/>
                  </a:cubicBezTo>
                  <a:lnTo>
                    <a:pt x="204" y="37322"/>
                  </a:lnTo>
                  <a:cubicBezTo>
                    <a:pt x="307" y="39371"/>
                    <a:pt x="199" y="41384"/>
                    <a:pt x="367" y="43356"/>
                  </a:cubicBezTo>
                  <a:cubicBezTo>
                    <a:pt x="320" y="43888"/>
                    <a:pt x="291" y="44738"/>
                    <a:pt x="291" y="45261"/>
                  </a:cubicBezTo>
                  <a:cubicBezTo>
                    <a:pt x="366" y="45980"/>
                    <a:pt x="358" y="46234"/>
                    <a:pt x="478" y="46724"/>
                  </a:cubicBezTo>
                  <a:cubicBezTo>
                    <a:pt x="487" y="46992"/>
                    <a:pt x="416" y="47156"/>
                    <a:pt x="386" y="47259"/>
                  </a:cubicBezTo>
                  <a:cubicBezTo>
                    <a:pt x="362" y="48161"/>
                    <a:pt x="239" y="49025"/>
                    <a:pt x="380" y="49749"/>
                  </a:cubicBezTo>
                  <a:lnTo>
                    <a:pt x="305" y="49777"/>
                  </a:lnTo>
                  <a:cubicBezTo>
                    <a:pt x="356" y="50248"/>
                    <a:pt x="413" y="50860"/>
                    <a:pt x="421" y="51454"/>
                  </a:cubicBezTo>
                  <a:lnTo>
                    <a:pt x="1265" y="51454"/>
                  </a:lnTo>
                  <a:cubicBezTo>
                    <a:pt x="1195" y="51261"/>
                    <a:pt x="1138" y="50890"/>
                    <a:pt x="1060" y="50890"/>
                  </a:cubicBezTo>
                  <a:cubicBezTo>
                    <a:pt x="1033" y="50890"/>
                    <a:pt x="1003" y="50936"/>
                    <a:pt x="968" y="51052"/>
                  </a:cubicBezTo>
                  <a:cubicBezTo>
                    <a:pt x="940" y="50854"/>
                    <a:pt x="901" y="50605"/>
                    <a:pt x="919" y="50400"/>
                  </a:cubicBezTo>
                  <a:lnTo>
                    <a:pt x="919" y="50400"/>
                  </a:lnTo>
                  <a:cubicBezTo>
                    <a:pt x="938" y="50436"/>
                    <a:pt x="952" y="50450"/>
                    <a:pt x="964" y="50450"/>
                  </a:cubicBezTo>
                  <a:cubicBezTo>
                    <a:pt x="1006" y="50450"/>
                    <a:pt x="1018" y="50284"/>
                    <a:pt x="1050" y="50284"/>
                  </a:cubicBezTo>
                  <a:cubicBezTo>
                    <a:pt x="1065" y="50284"/>
                    <a:pt x="1083" y="50319"/>
                    <a:pt x="1111" y="50421"/>
                  </a:cubicBezTo>
                  <a:lnTo>
                    <a:pt x="1112" y="50121"/>
                  </a:lnTo>
                  <a:lnTo>
                    <a:pt x="1244" y="50573"/>
                  </a:lnTo>
                  <a:cubicBezTo>
                    <a:pt x="1320" y="50241"/>
                    <a:pt x="1395" y="49688"/>
                    <a:pt x="1447" y="49510"/>
                  </a:cubicBezTo>
                  <a:cubicBezTo>
                    <a:pt x="1431" y="49368"/>
                    <a:pt x="1415" y="49334"/>
                    <a:pt x="1398" y="49334"/>
                  </a:cubicBezTo>
                  <a:cubicBezTo>
                    <a:pt x="1382" y="49334"/>
                    <a:pt x="1367" y="49366"/>
                    <a:pt x="1353" y="49366"/>
                  </a:cubicBezTo>
                  <a:cubicBezTo>
                    <a:pt x="1337" y="49366"/>
                    <a:pt x="1323" y="49324"/>
                    <a:pt x="1314" y="49143"/>
                  </a:cubicBezTo>
                  <a:lnTo>
                    <a:pt x="1314" y="49143"/>
                  </a:lnTo>
                  <a:cubicBezTo>
                    <a:pt x="1325" y="49179"/>
                    <a:pt x="1337" y="49194"/>
                    <a:pt x="1348" y="49194"/>
                  </a:cubicBezTo>
                  <a:cubicBezTo>
                    <a:pt x="1389" y="49194"/>
                    <a:pt x="1419" y="48962"/>
                    <a:pt x="1418" y="48786"/>
                  </a:cubicBezTo>
                  <a:lnTo>
                    <a:pt x="1418" y="48786"/>
                  </a:lnTo>
                  <a:cubicBezTo>
                    <a:pt x="1405" y="48923"/>
                    <a:pt x="1385" y="48977"/>
                    <a:pt x="1363" y="48977"/>
                  </a:cubicBezTo>
                  <a:cubicBezTo>
                    <a:pt x="1313" y="48977"/>
                    <a:pt x="1253" y="48707"/>
                    <a:pt x="1234" y="48511"/>
                  </a:cubicBezTo>
                  <a:cubicBezTo>
                    <a:pt x="1232" y="48105"/>
                    <a:pt x="1320" y="47773"/>
                    <a:pt x="1354" y="47773"/>
                  </a:cubicBezTo>
                  <a:cubicBezTo>
                    <a:pt x="1357" y="47773"/>
                    <a:pt x="1360" y="47776"/>
                    <a:pt x="1362" y="47781"/>
                  </a:cubicBezTo>
                  <a:lnTo>
                    <a:pt x="1438" y="48121"/>
                  </a:lnTo>
                  <a:cubicBezTo>
                    <a:pt x="1400" y="47914"/>
                    <a:pt x="1496" y="48030"/>
                    <a:pt x="1465" y="47734"/>
                  </a:cubicBezTo>
                  <a:cubicBezTo>
                    <a:pt x="1403" y="47640"/>
                    <a:pt x="1310" y="47435"/>
                    <a:pt x="1230" y="47325"/>
                  </a:cubicBezTo>
                  <a:cubicBezTo>
                    <a:pt x="1204" y="47045"/>
                    <a:pt x="1284" y="46845"/>
                    <a:pt x="1269" y="46746"/>
                  </a:cubicBezTo>
                  <a:lnTo>
                    <a:pt x="1269" y="46746"/>
                  </a:lnTo>
                  <a:lnTo>
                    <a:pt x="1336" y="47192"/>
                  </a:lnTo>
                  <a:cubicBezTo>
                    <a:pt x="1312" y="46605"/>
                    <a:pt x="1507" y="47067"/>
                    <a:pt x="1464" y="46463"/>
                  </a:cubicBezTo>
                  <a:lnTo>
                    <a:pt x="1377" y="46307"/>
                  </a:lnTo>
                  <a:cubicBezTo>
                    <a:pt x="1385" y="46233"/>
                    <a:pt x="1403" y="46183"/>
                    <a:pt x="1424" y="46183"/>
                  </a:cubicBezTo>
                  <a:cubicBezTo>
                    <a:pt x="1430" y="46183"/>
                    <a:pt x="1435" y="46186"/>
                    <a:pt x="1441" y="46193"/>
                  </a:cubicBezTo>
                  <a:cubicBezTo>
                    <a:pt x="1403" y="46062"/>
                    <a:pt x="1409" y="45790"/>
                    <a:pt x="1390" y="45660"/>
                  </a:cubicBezTo>
                  <a:lnTo>
                    <a:pt x="1447" y="45619"/>
                  </a:lnTo>
                  <a:cubicBezTo>
                    <a:pt x="1409" y="45369"/>
                    <a:pt x="1284" y="45053"/>
                    <a:pt x="1396" y="44748"/>
                  </a:cubicBezTo>
                  <a:lnTo>
                    <a:pt x="1396" y="44748"/>
                  </a:lnTo>
                  <a:cubicBezTo>
                    <a:pt x="1259" y="44988"/>
                    <a:pt x="1395" y="45053"/>
                    <a:pt x="1332" y="45483"/>
                  </a:cubicBezTo>
                  <a:cubicBezTo>
                    <a:pt x="1316" y="45526"/>
                    <a:pt x="1302" y="45545"/>
                    <a:pt x="1291" y="45545"/>
                  </a:cubicBezTo>
                  <a:cubicBezTo>
                    <a:pt x="1232" y="45545"/>
                    <a:pt x="1234" y="45042"/>
                    <a:pt x="1222" y="44960"/>
                  </a:cubicBezTo>
                  <a:lnTo>
                    <a:pt x="1222" y="44960"/>
                  </a:lnTo>
                  <a:cubicBezTo>
                    <a:pt x="1225" y="44961"/>
                    <a:pt x="1228" y="44961"/>
                    <a:pt x="1231" y="44961"/>
                  </a:cubicBezTo>
                  <a:cubicBezTo>
                    <a:pt x="1363" y="44961"/>
                    <a:pt x="1236" y="44306"/>
                    <a:pt x="1237" y="44008"/>
                  </a:cubicBezTo>
                  <a:cubicBezTo>
                    <a:pt x="1290" y="43832"/>
                    <a:pt x="1314" y="43677"/>
                    <a:pt x="1344" y="43569"/>
                  </a:cubicBezTo>
                  <a:lnTo>
                    <a:pt x="1248" y="43450"/>
                  </a:lnTo>
                  <a:cubicBezTo>
                    <a:pt x="1436" y="43337"/>
                    <a:pt x="1205" y="42845"/>
                    <a:pt x="1263" y="42499"/>
                  </a:cubicBezTo>
                  <a:lnTo>
                    <a:pt x="1263" y="42499"/>
                  </a:lnTo>
                  <a:cubicBezTo>
                    <a:pt x="1288" y="42575"/>
                    <a:pt x="1316" y="42613"/>
                    <a:pt x="1342" y="42613"/>
                  </a:cubicBezTo>
                  <a:cubicBezTo>
                    <a:pt x="1377" y="42613"/>
                    <a:pt x="1408" y="42546"/>
                    <a:pt x="1424" y="42408"/>
                  </a:cubicBezTo>
                  <a:lnTo>
                    <a:pt x="1424" y="42408"/>
                  </a:lnTo>
                  <a:cubicBezTo>
                    <a:pt x="1401" y="42461"/>
                    <a:pt x="1381" y="42483"/>
                    <a:pt x="1363" y="42483"/>
                  </a:cubicBezTo>
                  <a:cubicBezTo>
                    <a:pt x="1276" y="42483"/>
                    <a:pt x="1238" y="41966"/>
                    <a:pt x="1168" y="41966"/>
                  </a:cubicBezTo>
                  <a:cubicBezTo>
                    <a:pt x="1164" y="41966"/>
                    <a:pt x="1159" y="41968"/>
                    <a:pt x="1153" y="41974"/>
                  </a:cubicBezTo>
                  <a:cubicBezTo>
                    <a:pt x="1168" y="41789"/>
                    <a:pt x="1190" y="41728"/>
                    <a:pt x="1216" y="41728"/>
                  </a:cubicBezTo>
                  <a:cubicBezTo>
                    <a:pt x="1268" y="41728"/>
                    <a:pt x="1335" y="41964"/>
                    <a:pt x="1396" y="41964"/>
                  </a:cubicBezTo>
                  <a:cubicBezTo>
                    <a:pt x="1408" y="41964"/>
                    <a:pt x="1420" y="41955"/>
                    <a:pt x="1431" y="41935"/>
                  </a:cubicBezTo>
                  <a:cubicBezTo>
                    <a:pt x="1322" y="41629"/>
                    <a:pt x="1501" y="41248"/>
                    <a:pt x="1361" y="41046"/>
                  </a:cubicBezTo>
                  <a:lnTo>
                    <a:pt x="1361" y="41046"/>
                  </a:lnTo>
                  <a:cubicBezTo>
                    <a:pt x="1348" y="41177"/>
                    <a:pt x="1335" y="41225"/>
                    <a:pt x="1322" y="41225"/>
                  </a:cubicBezTo>
                  <a:cubicBezTo>
                    <a:pt x="1289" y="41225"/>
                    <a:pt x="1253" y="40949"/>
                    <a:pt x="1210" y="40883"/>
                  </a:cubicBezTo>
                  <a:cubicBezTo>
                    <a:pt x="1214" y="40695"/>
                    <a:pt x="1222" y="40643"/>
                    <a:pt x="1233" y="40643"/>
                  </a:cubicBezTo>
                  <a:cubicBezTo>
                    <a:pt x="1246" y="40643"/>
                    <a:pt x="1264" y="40716"/>
                    <a:pt x="1283" y="40716"/>
                  </a:cubicBezTo>
                  <a:cubicBezTo>
                    <a:pt x="1295" y="40716"/>
                    <a:pt x="1309" y="40685"/>
                    <a:pt x="1322" y="40580"/>
                  </a:cubicBezTo>
                  <a:cubicBezTo>
                    <a:pt x="1309" y="40423"/>
                    <a:pt x="1256" y="40234"/>
                    <a:pt x="1211" y="40234"/>
                  </a:cubicBezTo>
                  <a:cubicBezTo>
                    <a:pt x="1188" y="40234"/>
                    <a:pt x="1167" y="40281"/>
                    <a:pt x="1154" y="40402"/>
                  </a:cubicBezTo>
                  <a:cubicBezTo>
                    <a:pt x="1184" y="40076"/>
                    <a:pt x="1050" y="39706"/>
                    <a:pt x="1136" y="39339"/>
                  </a:cubicBezTo>
                  <a:cubicBezTo>
                    <a:pt x="1143" y="39327"/>
                    <a:pt x="1150" y="39321"/>
                    <a:pt x="1155" y="39321"/>
                  </a:cubicBezTo>
                  <a:cubicBezTo>
                    <a:pt x="1209" y="39321"/>
                    <a:pt x="1189" y="39847"/>
                    <a:pt x="1221" y="39847"/>
                  </a:cubicBezTo>
                  <a:cubicBezTo>
                    <a:pt x="1226" y="39847"/>
                    <a:pt x="1231" y="39836"/>
                    <a:pt x="1239" y="39812"/>
                  </a:cubicBezTo>
                  <a:cubicBezTo>
                    <a:pt x="1248" y="39034"/>
                    <a:pt x="1023" y="39422"/>
                    <a:pt x="992" y="38699"/>
                  </a:cubicBezTo>
                  <a:cubicBezTo>
                    <a:pt x="978" y="38791"/>
                    <a:pt x="955" y="38829"/>
                    <a:pt x="928" y="38829"/>
                  </a:cubicBezTo>
                  <a:cubicBezTo>
                    <a:pt x="862" y="38829"/>
                    <a:pt x="774" y="38608"/>
                    <a:pt x="737" y="38363"/>
                  </a:cubicBezTo>
                  <a:cubicBezTo>
                    <a:pt x="747" y="38148"/>
                    <a:pt x="756" y="38073"/>
                    <a:pt x="765" y="38073"/>
                  </a:cubicBezTo>
                  <a:cubicBezTo>
                    <a:pt x="786" y="38073"/>
                    <a:pt x="810" y="38459"/>
                    <a:pt x="865" y="38459"/>
                  </a:cubicBezTo>
                  <a:cubicBezTo>
                    <a:pt x="876" y="38459"/>
                    <a:pt x="888" y="38443"/>
                    <a:pt x="902" y="38406"/>
                  </a:cubicBezTo>
                  <a:lnTo>
                    <a:pt x="885" y="38087"/>
                  </a:lnTo>
                  <a:cubicBezTo>
                    <a:pt x="907" y="38024"/>
                    <a:pt x="928" y="37998"/>
                    <a:pt x="947" y="37998"/>
                  </a:cubicBezTo>
                  <a:cubicBezTo>
                    <a:pt x="1049" y="37998"/>
                    <a:pt x="1127" y="38689"/>
                    <a:pt x="1213" y="38689"/>
                  </a:cubicBezTo>
                  <a:cubicBezTo>
                    <a:pt x="1229" y="38689"/>
                    <a:pt x="1245" y="38665"/>
                    <a:pt x="1262" y="38608"/>
                  </a:cubicBezTo>
                  <a:lnTo>
                    <a:pt x="1211" y="38260"/>
                  </a:lnTo>
                  <a:lnTo>
                    <a:pt x="1211" y="38260"/>
                  </a:lnTo>
                  <a:cubicBezTo>
                    <a:pt x="1239" y="38311"/>
                    <a:pt x="1282" y="38374"/>
                    <a:pt x="1320" y="38374"/>
                  </a:cubicBezTo>
                  <a:cubicBezTo>
                    <a:pt x="1341" y="38374"/>
                    <a:pt x="1360" y="38356"/>
                    <a:pt x="1374" y="38306"/>
                  </a:cubicBezTo>
                  <a:cubicBezTo>
                    <a:pt x="1268" y="38217"/>
                    <a:pt x="1349" y="37496"/>
                    <a:pt x="1323" y="37433"/>
                  </a:cubicBezTo>
                  <a:cubicBezTo>
                    <a:pt x="1315" y="37427"/>
                    <a:pt x="1308" y="37424"/>
                    <a:pt x="1303" y="37424"/>
                  </a:cubicBezTo>
                  <a:cubicBezTo>
                    <a:pt x="1257" y="37424"/>
                    <a:pt x="1329" y="37664"/>
                    <a:pt x="1291" y="37664"/>
                  </a:cubicBezTo>
                  <a:cubicBezTo>
                    <a:pt x="1288" y="37664"/>
                    <a:pt x="1284" y="37662"/>
                    <a:pt x="1279" y="37658"/>
                  </a:cubicBezTo>
                  <a:cubicBezTo>
                    <a:pt x="1254" y="37289"/>
                    <a:pt x="1104" y="37126"/>
                    <a:pt x="1162" y="36558"/>
                  </a:cubicBezTo>
                  <a:lnTo>
                    <a:pt x="1162" y="36558"/>
                  </a:lnTo>
                  <a:cubicBezTo>
                    <a:pt x="1179" y="36645"/>
                    <a:pt x="1196" y="36674"/>
                    <a:pt x="1213" y="36674"/>
                  </a:cubicBezTo>
                  <a:cubicBezTo>
                    <a:pt x="1248" y="36674"/>
                    <a:pt x="1283" y="36543"/>
                    <a:pt x="1315" y="36543"/>
                  </a:cubicBezTo>
                  <a:cubicBezTo>
                    <a:pt x="1322" y="36543"/>
                    <a:pt x="1329" y="36550"/>
                    <a:pt x="1336" y="36567"/>
                  </a:cubicBezTo>
                  <a:cubicBezTo>
                    <a:pt x="1372" y="36291"/>
                    <a:pt x="1228" y="36481"/>
                    <a:pt x="1279" y="36085"/>
                  </a:cubicBezTo>
                  <a:lnTo>
                    <a:pt x="1279" y="36085"/>
                  </a:lnTo>
                  <a:lnTo>
                    <a:pt x="1332" y="36129"/>
                  </a:lnTo>
                  <a:cubicBezTo>
                    <a:pt x="1349" y="34653"/>
                    <a:pt x="1340" y="32811"/>
                    <a:pt x="1118" y="31541"/>
                  </a:cubicBezTo>
                  <a:cubicBezTo>
                    <a:pt x="1209" y="31308"/>
                    <a:pt x="1217" y="30832"/>
                    <a:pt x="1280" y="30095"/>
                  </a:cubicBezTo>
                  <a:lnTo>
                    <a:pt x="1280" y="30095"/>
                  </a:lnTo>
                  <a:cubicBezTo>
                    <a:pt x="1270" y="30197"/>
                    <a:pt x="1257" y="30237"/>
                    <a:pt x="1244" y="30237"/>
                  </a:cubicBezTo>
                  <a:cubicBezTo>
                    <a:pt x="1215" y="30237"/>
                    <a:pt x="1183" y="30051"/>
                    <a:pt x="1175" y="29925"/>
                  </a:cubicBezTo>
                  <a:lnTo>
                    <a:pt x="1280" y="29571"/>
                  </a:lnTo>
                  <a:cubicBezTo>
                    <a:pt x="1341" y="29140"/>
                    <a:pt x="1241" y="28578"/>
                    <a:pt x="1182" y="28180"/>
                  </a:cubicBezTo>
                  <a:cubicBezTo>
                    <a:pt x="1203" y="28110"/>
                    <a:pt x="1231" y="28088"/>
                    <a:pt x="1259" y="28068"/>
                  </a:cubicBezTo>
                  <a:cubicBezTo>
                    <a:pt x="1328" y="27686"/>
                    <a:pt x="1200" y="27670"/>
                    <a:pt x="1177" y="27523"/>
                  </a:cubicBezTo>
                  <a:lnTo>
                    <a:pt x="1252" y="27273"/>
                  </a:lnTo>
                  <a:lnTo>
                    <a:pt x="1179" y="27218"/>
                  </a:lnTo>
                  <a:cubicBezTo>
                    <a:pt x="1139" y="26852"/>
                    <a:pt x="1154" y="26372"/>
                    <a:pt x="1258" y="26372"/>
                  </a:cubicBezTo>
                  <a:cubicBezTo>
                    <a:pt x="1263" y="26372"/>
                    <a:pt x="1268" y="26373"/>
                    <a:pt x="1274" y="26376"/>
                  </a:cubicBezTo>
                  <a:cubicBezTo>
                    <a:pt x="1259" y="26276"/>
                    <a:pt x="1245" y="26177"/>
                    <a:pt x="1226" y="26177"/>
                  </a:cubicBezTo>
                  <a:cubicBezTo>
                    <a:pt x="1218" y="26177"/>
                    <a:pt x="1209" y="26197"/>
                    <a:pt x="1199" y="26245"/>
                  </a:cubicBezTo>
                  <a:cubicBezTo>
                    <a:pt x="1263" y="25846"/>
                    <a:pt x="1262" y="24824"/>
                    <a:pt x="1223" y="24146"/>
                  </a:cubicBezTo>
                  <a:lnTo>
                    <a:pt x="1223" y="24146"/>
                  </a:lnTo>
                  <a:cubicBezTo>
                    <a:pt x="1193" y="24473"/>
                    <a:pt x="1157" y="24445"/>
                    <a:pt x="1084" y="24473"/>
                  </a:cubicBezTo>
                  <a:cubicBezTo>
                    <a:pt x="957" y="24372"/>
                    <a:pt x="1107" y="24318"/>
                    <a:pt x="1034" y="24040"/>
                  </a:cubicBezTo>
                  <a:cubicBezTo>
                    <a:pt x="1065" y="24036"/>
                    <a:pt x="1096" y="23901"/>
                    <a:pt x="1123" y="23901"/>
                  </a:cubicBezTo>
                  <a:cubicBezTo>
                    <a:pt x="1137" y="23901"/>
                    <a:pt x="1151" y="23939"/>
                    <a:pt x="1163" y="24056"/>
                  </a:cubicBezTo>
                  <a:cubicBezTo>
                    <a:pt x="1324" y="23135"/>
                    <a:pt x="1194" y="21851"/>
                    <a:pt x="1226" y="20695"/>
                  </a:cubicBezTo>
                  <a:cubicBezTo>
                    <a:pt x="1208" y="20461"/>
                    <a:pt x="1187" y="20534"/>
                    <a:pt x="1153" y="20420"/>
                  </a:cubicBezTo>
                  <a:cubicBezTo>
                    <a:pt x="1281" y="19690"/>
                    <a:pt x="1147" y="18796"/>
                    <a:pt x="1202" y="18009"/>
                  </a:cubicBezTo>
                  <a:lnTo>
                    <a:pt x="1202" y="18009"/>
                  </a:lnTo>
                  <a:cubicBezTo>
                    <a:pt x="1190" y="18048"/>
                    <a:pt x="1174" y="18066"/>
                    <a:pt x="1156" y="18066"/>
                  </a:cubicBezTo>
                  <a:cubicBezTo>
                    <a:pt x="1092" y="18066"/>
                    <a:pt x="1002" y="17840"/>
                    <a:pt x="999" y="17499"/>
                  </a:cubicBezTo>
                  <a:cubicBezTo>
                    <a:pt x="897" y="17021"/>
                    <a:pt x="1144" y="17307"/>
                    <a:pt x="1207" y="16875"/>
                  </a:cubicBezTo>
                  <a:cubicBezTo>
                    <a:pt x="1157" y="16662"/>
                    <a:pt x="1145" y="16258"/>
                    <a:pt x="1151" y="16088"/>
                  </a:cubicBezTo>
                  <a:lnTo>
                    <a:pt x="1151" y="16088"/>
                  </a:lnTo>
                  <a:lnTo>
                    <a:pt x="1170" y="16101"/>
                  </a:lnTo>
                  <a:cubicBezTo>
                    <a:pt x="1113" y="15839"/>
                    <a:pt x="1082" y="15423"/>
                    <a:pt x="1131" y="15110"/>
                  </a:cubicBezTo>
                  <a:lnTo>
                    <a:pt x="1131" y="15110"/>
                  </a:lnTo>
                  <a:lnTo>
                    <a:pt x="1137" y="15159"/>
                  </a:lnTo>
                  <a:cubicBezTo>
                    <a:pt x="1147" y="14903"/>
                    <a:pt x="1212" y="14607"/>
                    <a:pt x="1203" y="14339"/>
                  </a:cubicBezTo>
                  <a:cubicBezTo>
                    <a:pt x="1107" y="14218"/>
                    <a:pt x="1167" y="13565"/>
                    <a:pt x="1080" y="13407"/>
                  </a:cubicBezTo>
                  <a:cubicBezTo>
                    <a:pt x="1084" y="13394"/>
                    <a:pt x="1088" y="13393"/>
                    <a:pt x="1092" y="13393"/>
                  </a:cubicBezTo>
                  <a:cubicBezTo>
                    <a:pt x="1093" y="13393"/>
                    <a:pt x="1093" y="13393"/>
                    <a:pt x="1094" y="13393"/>
                  </a:cubicBezTo>
                  <a:cubicBezTo>
                    <a:pt x="1100" y="13393"/>
                    <a:pt x="1108" y="13392"/>
                    <a:pt x="1119" y="13352"/>
                  </a:cubicBezTo>
                  <a:lnTo>
                    <a:pt x="1037" y="13329"/>
                  </a:lnTo>
                  <a:lnTo>
                    <a:pt x="1084" y="12798"/>
                  </a:lnTo>
                  <a:cubicBezTo>
                    <a:pt x="1116" y="12913"/>
                    <a:pt x="1152" y="12941"/>
                    <a:pt x="1174" y="13090"/>
                  </a:cubicBezTo>
                  <a:cubicBezTo>
                    <a:pt x="1231" y="12523"/>
                    <a:pt x="1099" y="12899"/>
                    <a:pt x="1054" y="12599"/>
                  </a:cubicBezTo>
                  <a:cubicBezTo>
                    <a:pt x="994" y="12202"/>
                    <a:pt x="1076" y="12225"/>
                    <a:pt x="1110" y="12033"/>
                  </a:cubicBezTo>
                  <a:lnTo>
                    <a:pt x="1110" y="12033"/>
                  </a:lnTo>
                  <a:cubicBezTo>
                    <a:pt x="1151" y="12197"/>
                    <a:pt x="1092" y="12324"/>
                    <a:pt x="1106" y="12423"/>
                  </a:cubicBezTo>
                  <a:cubicBezTo>
                    <a:pt x="1119" y="12467"/>
                    <a:pt x="1128" y="12485"/>
                    <a:pt x="1134" y="12485"/>
                  </a:cubicBezTo>
                  <a:cubicBezTo>
                    <a:pt x="1160" y="12485"/>
                    <a:pt x="1141" y="12182"/>
                    <a:pt x="1180" y="12175"/>
                  </a:cubicBezTo>
                  <a:cubicBezTo>
                    <a:pt x="1183" y="12090"/>
                    <a:pt x="1082" y="12054"/>
                    <a:pt x="1102" y="11764"/>
                  </a:cubicBezTo>
                  <a:cubicBezTo>
                    <a:pt x="1111" y="11525"/>
                    <a:pt x="1087" y="10986"/>
                    <a:pt x="1161" y="10986"/>
                  </a:cubicBezTo>
                  <a:cubicBezTo>
                    <a:pt x="1165" y="10986"/>
                    <a:pt x="1170" y="10988"/>
                    <a:pt x="1175" y="10992"/>
                  </a:cubicBezTo>
                  <a:cubicBezTo>
                    <a:pt x="1128" y="10776"/>
                    <a:pt x="1138" y="10523"/>
                    <a:pt x="1097" y="10360"/>
                  </a:cubicBezTo>
                  <a:cubicBezTo>
                    <a:pt x="1080" y="10566"/>
                    <a:pt x="1058" y="10940"/>
                    <a:pt x="1001" y="10984"/>
                  </a:cubicBezTo>
                  <a:cubicBezTo>
                    <a:pt x="989" y="10798"/>
                    <a:pt x="965" y="10431"/>
                    <a:pt x="1004" y="10372"/>
                  </a:cubicBezTo>
                  <a:lnTo>
                    <a:pt x="1024" y="10496"/>
                  </a:lnTo>
                  <a:cubicBezTo>
                    <a:pt x="1011" y="10357"/>
                    <a:pt x="1021" y="10031"/>
                    <a:pt x="986" y="10031"/>
                  </a:cubicBezTo>
                  <a:cubicBezTo>
                    <a:pt x="978" y="10031"/>
                    <a:pt x="968" y="10048"/>
                    <a:pt x="954" y="10091"/>
                  </a:cubicBezTo>
                  <a:lnTo>
                    <a:pt x="1064" y="9724"/>
                  </a:lnTo>
                  <a:cubicBezTo>
                    <a:pt x="995" y="9580"/>
                    <a:pt x="999" y="9189"/>
                    <a:pt x="984" y="8871"/>
                  </a:cubicBezTo>
                  <a:cubicBezTo>
                    <a:pt x="986" y="8871"/>
                    <a:pt x="989" y="8870"/>
                    <a:pt x="992" y="8870"/>
                  </a:cubicBezTo>
                  <a:cubicBezTo>
                    <a:pt x="1031" y="8870"/>
                    <a:pt x="1072" y="8914"/>
                    <a:pt x="1107" y="8914"/>
                  </a:cubicBezTo>
                  <a:cubicBezTo>
                    <a:pt x="1152" y="8914"/>
                    <a:pt x="1187" y="8843"/>
                    <a:pt x="1199" y="8519"/>
                  </a:cubicBezTo>
                  <a:lnTo>
                    <a:pt x="1106" y="8007"/>
                  </a:lnTo>
                  <a:cubicBezTo>
                    <a:pt x="1099" y="7785"/>
                    <a:pt x="1112" y="7698"/>
                    <a:pt x="1147" y="7698"/>
                  </a:cubicBezTo>
                  <a:cubicBezTo>
                    <a:pt x="1154" y="7698"/>
                    <a:pt x="1163" y="7702"/>
                    <a:pt x="1172" y="7709"/>
                  </a:cubicBezTo>
                  <a:cubicBezTo>
                    <a:pt x="1224" y="6788"/>
                    <a:pt x="920" y="6766"/>
                    <a:pt x="1001" y="6041"/>
                  </a:cubicBezTo>
                  <a:lnTo>
                    <a:pt x="1001" y="6041"/>
                  </a:lnTo>
                  <a:cubicBezTo>
                    <a:pt x="1035" y="6139"/>
                    <a:pt x="1060" y="6180"/>
                    <a:pt x="1078" y="6180"/>
                  </a:cubicBezTo>
                  <a:cubicBezTo>
                    <a:pt x="1118" y="6180"/>
                    <a:pt x="1129" y="5990"/>
                    <a:pt x="1149" y="5768"/>
                  </a:cubicBezTo>
                  <a:cubicBezTo>
                    <a:pt x="1132" y="5754"/>
                    <a:pt x="1096" y="5724"/>
                    <a:pt x="1092" y="5590"/>
                  </a:cubicBezTo>
                  <a:lnTo>
                    <a:pt x="1092" y="5590"/>
                  </a:lnTo>
                  <a:cubicBezTo>
                    <a:pt x="1041" y="5683"/>
                    <a:pt x="1167" y="5780"/>
                    <a:pt x="1094" y="6030"/>
                  </a:cubicBezTo>
                  <a:cubicBezTo>
                    <a:pt x="1088" y="6037"/>
                    <a:pt x="1082" y="6040"/>
                    <a:pt x="1078" y="6040"/>
                  </a:cubicBezTo>
                  <a:cubicBezTo>
                    <a:pt x="1031" y="6040"/>
                    <a:pt x="1048" y="5718"/>
                    <a:pt x="1027" y="5582"/>
                  </a:cubicBezTo>
                  <a:cubicBezTo>
                    <a:pt x="1261" y="4939"/>
                    <a:pt x="1084" y="3441"/>
                    <a:pt x="1194" y="2394"/>
                  </a:cubicBezTo>
                  <a:lnTo>
                    <a:pt x="1194" y="2394"/>
                  </a:lnTo>
                  <a:cubicBezTo>
                    <a:pt x="1187" y="2398"/>
                    <a:pt x="1179" y="2400"/>
                    <a:pt x="1173" y="2400"/>
                  </a:cubicBezTo>
                  <a:cubicBezTo>
                    <a:pt x="1076" y="2400"/>
                    <a:pt x="1155" y="1913"/>
                    <a:pt x="1109" y="1714"/>
                  </a:cubicBezTo>
                  <a:lnTo>
                    <a:pt x="1109" y="1714"/>
                  </a:lnTo>
                  <a:cubicBezTo>
                    <a:pt x="1116" y="1717"/>
                    <a:pt x="1121" y="1718"/>
                    <a:pt x="1126" y="1718"/>
                  </a:cubicBezTo>
                  <a:cubicBezTo>
                    <a:pt x="1230" y="1718"/>
                    <a:pt x="1088" y="1112"/>
                    <a:pt x="1167" y="840"/>
                  </a:cubicBezTo>
                  <a:lnTo>
                    <a:pt x="1167" y="840"/>
                  </a:lnTo>
                  <a:lnTo>
                    <a:pt x="1033" y="998"/>
                  </a:lnTo>
                  <a:cubicBezTo>
                    <a:pt x="1084"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4"/>
            <p:cNvSpPr/>
            <p:nvPr/>
          </p:nvSpPr>
          <p:spPr>
            <a:xfrm rot="10800000">
              <a:off x="44288" y="-42325"/>
              <a:ext cx="62974" cy="2150134"/>
            </a:xfrm>
            <a:custGeom>
              <a:avLst/>
              <a:gdLst/>
              <a:ahLst/>
              <a:cxnLst/>
              <a:rect l="l" t="t" r="r" b="b"/>
              <a:pathLst>
                <a:path w="1507" h="51454" extrusionOk="0">
                  <a:moveTo>
                    <a:pt x="162" y="1"/>
                  </a:moveTo>
                  <a:cubicBezTo>
                    <a:pt x="144" y="600"/>
                    <a:pt x="100" y="1174"/>
                    <a:pt x="157" y="1562"/>
                  </a:cubicBezTo>
                  <a:cubicBezTo>
                    <a:pt x="150" y="1545"/>
                    <a:pt x="143" y="1538"/>
                    <a:pt x="137" y="1538"/>
                  </a:cubicBezTo>
                  <a:cubicBezTo>
                    <a:pt x="91" y="1538"/>
                    <a:pt x="102" y="1980"/>
                    <a:pt x="71" y="2150"/>
                  </a:cubicBezTo>
                  <a:cubicBezTo>
                    <a:pt x="279" y="2796"/>
                    <a:pt x="0" y="3886"/>
                    <a:pt x="138" y="4694"/>
                  </a:cubicBezTo>
                  <a:lnTo>
                    <a:pt x="102" y="4668"/>
                  </a:lnTo>
                  <a:lnTo>
                    <a:pt x="102" y="4668"/>
                  </a:lnTo>
                  <a:cubicBezTo>
                    <a:pt x="117" y="7084"/>
                    <a:pt x="70" y="9716"/>
                    <a:pt x="165" y="12237"/>
                  </a:cubicBezTo>
                  <a:cubicBezTo>
                    <a:pt x="188" y="13656"/>
                    <a:pt x="2" y="15255"/>
                    <a:pt x="94" y="16816"/>
                  </a:cubicBezTo>
                  <a:cubicBezTo>
                    <a:pt x="122" y="17101"/>
                    <a:pt x="167" y="16874"/>
                    <a:pt x="186" y="17106"/>
                  </a:cubicBezTo>
                  <a:cubicBezTo>
                    <a:pt x="184" y="17246"/>
                    <a:pt x="175" y="17285"/>
                    <a:pt x="164" y="17285"/>
                  </a:cubicBezTo>
                  <a:cubicBezTo>
                    <a:pt x="149" y="17285"/>
                    <a:pt x="129" y="17218"/>
                    <a:pt x="113" y="17218"/>
                  </a:cubicBezTo>
                  <a:cubicBezTo>
                    <a:pt x="107" y="17218"/>
                    <a:pt x="102" y="17228"/>
                    <a:pt x="98" y="17255"/>
                  </a:cubicBezTo>
                  <a:cubicBezTo>
                    <a:pt x="180" y="18023"/>
                    <a:pt x="80" y="19036"/>
                    <a:pt x="82" y="19999"/>
                  </a:cubicBezTo>
                  <a:cubicBezTo>
                    <a:pt x="111" y="20097"/>
                    <a:pt x="122" y="20309"/>
                    <a:pt x="155" y="20309"/>
                  </a:cubicBezTo>
                  <a:cubicBezTo>
                    <a:pt x="161" y="20309"/>
                    <a:pt x="167" y="20304"/>
                    <a:pt x="174" y="20291"/>
                  </a:cubicBezTo>
                  <a:lnTo>
                    <a:pt x="174" y="20291"/>
                  </a:lnTo>
                  <a:cubicBezTo>
                    <a:pt x="34" y="21359"/>
                    <a:pt x="222" y="22821"/>
                    <a:pt x="119" y="23919"/>
                  </a:cubicBezTo>
                  <a:cubicBezTo>
                    <a:pt x="147" y="23861"/>
                    <a:pt x="168" y="23835"/>
                    <a:pt x="184" y="23835"/>
                  </a:cubicBezTo>
                  <a:cubicBezTo>
                    <a:pt x="276" y="23835"/>
                    <a:pt x="222" y="24623"/>
                    <a:pt x="257" y="24948"/>
                  </a:cubicBezTo>
                  <a:cubicBezTo>
                    <a:pt x="251" y="25097"/>
                    <a:pt x="227" y="25156"/>
                    <a:pt x="201" y="25156"/>
                  </a:cubicBezTo>
                  <a:cubicBezTo>
                    <a:pt x="190" y="25156"/>
                    <a:pt x="179" y="25144"/>
                    <a:pt x="169" y="25124"/>
                  </a:cubicBezTo>
                  <a:lnTo>
                    <a:pt x="169" y="25124"/>
                  </a:lnTo>
                  <a:cubicBezTo>
                    <a:pt x="190" y="25944"/>
                    <a:pt x="196" y="26371"/>
                    <a:pt x="145" y="27350"/>
                  </a:cubicBezTo>
                  <a:cubicBezTo>
                    <a:pt x="165" y="27802"/>
                    <a:pt x="261" y="27924"/>
                    <a:pt x="234" y="28469"/>
                  </a:cubicBezTo>
                  <a:cubicBezTo>
                    <a:pt x="110" y="28808"/>
                    <a:pt x="228" y="29605"/>
                    <a:pt x="183" y="30137"/>
                  </a:cubicBezTo>
                  <a:cubicBezTo>
                    <a:pt x="192" y="30126"/>
                    <a:pt x="201" y="30120"/>
                    <a:pt x="210" y="30120"/>
                  </a:cubicBezTo>
                  <a:cubicBezTo>
                    <a:pt x="303" y="30120"/>
                    <a:pt x="371" y="30728"/>
                    <a:pt x="329" y="31213"/>
                  </a:cubicBezTo>
                  <a:lnTo>
                    <a:pt x="179" y="31050"/>
                  </a:lnTo>
                  <a:lnTo>
                    <a:pt x="179" y="31050"/>
                  </a:lnTo>
                  <a:cubicBezTo>
                    <a:pt x="276" y="32746"/>
                    <a:pt x="105" y="35188"/>
                    <a:pt x="292" y="37174"/>
                  </a:cubicBezTo>
                  <a:lnTo>
                    <a:pt x="204" y="37322"/>
                  </a:lnTo>
                  <a:cubicBezTo>
                    <a:pt x="306" y="39371"/>
                    <a:pt x="199" y="41384"/>
                    <a:pt x="368" y="43356"/>
                  </a:cubicBezTo>
                  <a:cubicBezTo>
                    <a:pt x="320" y="43888"/>
                    <a:pt x="291" y="44738"/>
                    <a:pt x="291" y="45261"/>
                  </a:cubicBezTo>
                  <a:cubicBezTo>
                    <a:pt x="367" y="45980"/>
                    <a:pt x="358" y="46234"/>
                    <a:pt x="479" y="46724"/>
                  </a:cubicBezTo>
                  <a:cubicBezTo>
                    <a:pt x="486" y="46992"/>
                    <a:pt x="416" y="47156"/>
                    <a:pt x="386" y="47259"/>
                  </a:cubicBezTo>
                  <a:cubicBezTo>
                    <a:pt x="362" y="48161"/>
                    <a:pt x="240" y="49025"/>
                    <a:pt x="379" y="49749"/>
                  </a:cubicBezTo>
                  <a:lnTo>
                    <a:pt x="305" y="49777"/>
                  </a:lnTo>
                  <a:cubicBezTo>
                    <a:pt x="356" y="50248"/>
                    <a:pt x="413" y="50860"/>
                    <a:pt x="421" y="51454"/>
                  </a:cubicBezTo>
                  <a:lnTo>
                    <a:pt x="1265" y="51454"/>
                  </a:lnTo>
                  <a:cubicBezTo>
                    <a:pt x="1195" y="51261"/>
                    <a:pt x="1139" y="50890"/>
                    <a:pt x="1061" y="50890"/>
                  </a:cubicBezTo>
                  <a:cubicBezTo>
                    <a:pt x="1034" y="50890"/>
                    <a:pt x="1003" y="50936"/>
                    <a:pt x="969" y="51052"/>
                  </a:cubicBezTo>
                  <a:cubicBezTo>
                    <a:pt x="939" y="50854"/>
                    <a:pt x="901" y="50605"/>
                    <a:pt x="920" y="50400"/>
                  </a:cubicBezTo>
                  <a:lnTo>
                    <a:pt x="920" y="50400"/>
                  </a:lnTo>
                  <a:cubicBezTo>
                    <a:pt x="938" y="50436"/>
                    <a:pt x="953" y="50450"/>
                    <a:pt x="965" y="50450"/>
                  </a:cubicBezTo>
                  <a:cubicBezTo>
                    <a:pt x="1007" y="50450"/>
                    <a:pt x="1019" y="50284"/>
                    <a:pt x="1050" y="50284"/>
                  </a:cubicBezTo>
                  <a:cubicBezTo>
                    <a:pt x="1065" y="50284"/>
                    <a:pt x="1083" y="50319"/>
                    <a:pt x="1111" y="50421"/>
                  </a:cubicBezTo>
                  <a:lnTo>
                    <a:pt x="1112" y="50121"/>
                  </a:lnTo>
                  <a:lnTo>
                    <a:pt x="1244" y="50573"/>
                  </a:lnTo>
                  <a:cubicBezTo>
                    <a:pt x="1321" y="50241"/>
                    <a:pt x="1395" y="49688"/>
                    <a:pt x="1447" y="49510"/>
                  </a:cubicBezTo>
                  <a:cubicBezTo>
                    <a:pt x="1431" y="49368"/>
                    <a:pt x="1414" y="49334"/>
                    <a:pt x="1398" y="49334"/>
                  </a:cubicBezTo>
                  <a:cubicBezTo>
                    <a:pt x="1382" y="49334"/>
                    <a:pt x="1367" y="49366"/>
                    <a:pt x="1353" y="49366"/>
                  </a:cubicBezTo>
                  <a:cubicBezTo>
                    <a:pt x="1337" y="49366"/>
                    <a:pt x="1323" y="49324"/>
                    <a:pt x="1313" y="49143"/>
                  </a:cubicBezTo>
                  <a:lnTo>
                    <a:pt x="1313" y="49143"/>
                  </a:lnTo>
                  <a:cubicBezTo>
                    <a:pt x="1325" y="49179"/>
                    <a:pt x="1337" y="49194"/>
                    <a:pt x="1347" y="49194"/>
                  </a:cubicBezTo>
                  <a:cubicBezTo>
                    <a:pt x="1389" y="49194"/>
                    <a:pt x="1419" y="48962"/>
                    <a:pt x="1418" y="48786"/>
                  </a:cubicBezTo>
                  <a:lnTo>
                    <a:pt x="1418" y="48786"/>
                  </a:lnTo>
                  <a:cubicBezTo>
                    <a:pt x="1405" y="48923"/>
                    <a:pt x="1385" y="48977"/>
                    <a:pt x="1363" y="48977"/>
                  </a:cubicBezTo>
                  <a:cubicBezTo>
                    <a:pt x="1313" y="48977"/>
                    <a:pt x="1253" y="48707"/>
                    <a:pt x="1234" y="48511"/>
                  </a:cubicBezTo>
                  <a:cubicBezTo>
                    <a:pt x="1232" y="48105"/>
                    <a:pt x="1320" y="47773"/>
                    <a:pt x="1354" y="47773"/>
                  </a:cubicBezTo>
                  <a:cubicBezTo>
                    <a:pt x="1357" y="47773"/>
                    <a:pt x="1360" y="47776"/>
                    <a:pt x="1362" y="47781"/>
                  </a:cubicBezTo>
                  <a:lnTo>
                    <a:pt x="1438" y="48121"/>
                  </a:lnTo>
                  <a:cubicBezTo>
                    <a:pt x="1400" y="47914"/>
                    <a:pt x="1496" y="48030"/>
                    <a:pt x="1464" y="47734"/>
                  </a:cubicBezTo>
                  <a:cubicBezTo>
                    <a:pt x="1403" y="47640"/>
                    <a:pt x="1309" y="47435"/>
                    <a:pt x="1231" y="47325"/>
                  </a:cubicBezTo>
                  <a:cubicBezTo>
                    <a:pt x="1203" y="47045"/>
                    <a:pt x="1284" y="46845"/>
                    <a:pt x="1269" y="46746"/>
                  </a:cubicBezTo>
                  <a:lnTo>
                    <a:pt x="1269" y="46746"/>
                  </a:lnTo>
                  <a:lnTo>
                    <a:pt x="1336" y="47192"/>
                  </a:lnTo>
                  <a:cubicBezTo>
                    <a:pt x="1311" y="46605"/>
                    <a:pt x="1507" y="47067"/>
                    <a:pt x="1463" y="46463"/>
                  </a:cubicBezTo>
                  <a:lnTo>
                    <a:pt x="1377" y="46307"/>
                  </a:lnTo>
                  <a:cubicBezTo>
                    <a:pt x="1385" y="46233"/>
                    <a:pt x="1404" y="46183"/>
                    <a:pt x="1424" y="46183"/>
                  </a:cubicBezTo>
                  <a:cubicBezTo>
                    <a:pt x="1430" y="46183"/>
                    <a:pt x="1435" y="46186"/>
                    <a:pt x="1441" y="46193"/>
                  </a:cubicBezTo>
                  <a:cubicBezTo>
                    <a:pt x="1403" y="46062"/>
                    <a:pt x="1410" y="45790"/>
                    <a:pt x="1390" y="45660"/>
                  </a:cubicBezTo>
                  <a:lnTo>
                    <a:pt x="1447" y="45619"/>
                  </a:lnTo>
                  <a:cubicBezTo>
                    <a:pt x="1410" y="45369"/>
                    <a:pt x="1284" y="45053"/>
                    <a:pt x="1396" y="44748"/>
                  </a:cubicBezTo>
                  <a:lnTo>
                    <a:pt x="1396" y="44748"/>
                  </a:lnTo>
                  <a:cubicBezTo>
                    <a:pt x="1259" y="44988"/>
                    <a:pt x="1395" y="45053"/>
                    <a:pt x="1332" y="45483"/>
                  </a:cubicBezTo>
                  <a:cubicBezTo>
                    <a:pt x="1316" y="45526"/>
                    <a:pt x="1302" y="45545"/>
                    <a:pt x="1291" y="45545"/>
                  </a:cubicBezTo>
                  <a:cubicBezTo>
                    <a:pt x="1233" y="45545"/>
                    <a:pt x="1235" y="45042"/>
                    <a:pt x="1222" y="44960"/>
                  </a:cubicBezTo>
                  <a:lnTo>
                    <a:pt x="1222" y="44960"/>
                  </a:lnTo>
                  <a:cubicBezTo>
                    <a:pt x="1225" y="44961"/>
                    <a:pt x="1228" y="44961"/>
                    <a:pt x="1230" y="44961"/>
                  </a:cubicBezTo>
                  <a:cubicBezTo>
                    <a:pt x="1364" y="44961"/>
                    <a:pt x="1236" y="44306"/>
                    <a:pt x="1237" y="44008"/>
                  </a:cubicBezTo>
                  <a:cubicBezTo>
                    <a:pt x="1290" y="43832"/>
                    <a:pt x="1313" y="43677"/>
                    <a:pt x="1345" y="43569"/>
                  </a:cubicBezTo>
                  <a:lnTo>
                    <a:pt x="1248" y="43450"/>
                  </a:lnTo>
                  <a:cubicBezTo>
                    <a:pt x="1437" y="43337"/>
                    <a:pt x="1204" y="42845"/>
                    <a:pt x="1263" y="42499"/>
                  </a:cubicBezTo>
                  <a:lnTo>
                    <a:pt x="1263" y="42499"/>
                  </a:lnTo>
                  <a:cubicBezTo>
                    <a:pt x="1288" y="42575"/>
                    <a:pt x="1317" y="42613"/>
                    <a:pt x="1343" y="42613"/>
                  </a:cubicBezTo>
                  <a:cubicBezTo>
                    <a:pt x="1377" y="42613"/>
                    <a:pt x="1408" y="42546"/>
                    <a:pt x="1423" y="42408"/>
                  </a:cubicBezTo>
                  <a:lnTo>
                    <a:pt x="1423" y="42408"/>
                  </a:lnTo>
                  <a:cubicBezTo>
                    <a:pt x="1401" y="42461"/>
                    <a:pt x="1381" y="42483"/>
                    <a:pt x="1363" y="42483"/>
                  </a:cubicBezTo>
                  <a:cubicBezTo>
                    <a:pt x="1276" y="42483"/>
                    <a:pt x="1238" y="41966"/>
                    <a:pt x="1168" y="41966"/>
                  </a:cubicBezTo>
                  <a:cubicBezTo>
                    <a:pt x="1163" y="41966"/>
                    <a:pt x="1158" y="41968"/>
                    <a:pt x="1153" y="41974"/>
                  </a:cubicBezTo>
                  <a:cubicBezTo>
                    <a:pt x="1168" y="41789"/>
                    <a:pt x="1190" y="41728"/>
                    <a:pt x="1216" y="41728"/>
                  </a:cubicBezTo>
                  <a:cubicBezTo>
                    <a:pt x="1267" y="41728"/>
                    <a:pt x="1335" y="41964"/>
                    <a:pt x="1396" y="41964"/>
                  </a:cubicBezTo>
                  <a:cubicBezTo>
                    <a:pt x="1408" y="41964"/>
                    <a:pt x="1419" y="41955"/>
                    <a:pt x="1431" y="41935"/>
                  </a:cubicBezTo>
                  <a:cubicBezTo>
                    <a:pt x="1323" y="41629"/>
                    <a:pt x="1501" y="41248"/>
                    <a:pt x="1361" y="41046"/>
                  </a:cubicBezTo>
                  <a:lnTo>
                    <a:pt x="1361" y="41046"/>
                  </a:lnTo>
                  <a:cubicBezTo>
                    <a:pt x="1348" y="41177"/>
                    <a:pt x="1335" y="41225"/>
                    <a:pt x="1321" y="41225"/>
                  </a:cubicBezTo>
                  <a:cubicBezTo>
                    <a:pt x="1289" y="41225"/>
                    <a:pt x="1253" y="40949"/>
                    <a:pt x="1210" y="40883"/>
                  </a:cubicBezTo>
                  <a:cubicBezTo>
                    <a:pt x="1213" y="40695"/>
                    <a:pt x="1222" y="40643"/>
                    <a:pt x="1233" y="40643"/>
                  </a:cubicBezTo>
                  <a:cubicBezTo>
                    <a:pt x="1246" y="40643"/>
                    <a:pt x="1264" y="40716"/>
                    <a:pt x="1283" y="40716"/>
                  </a:cubicBezTo>
                  <a:cubicBezTo>
                    <a:pt x="1296" y="40716"/>
                    <a:pt x="1309" y="40685"/>
                    <a:pt x="1323" y="40580"/>
                  </a:cubicBezTo>
                  <a:cubicBezTo>
                    <a:pt x="1310" y="40423"/>
                    <a:pt x="1257" y="40234"/>
                    <a:pt x="1211" y="40234"/>
                  </a:cubicBezTo>
                  <a:cubicBezTo>
                    <a:pt x="1188" y="40234"/>
                    <a:pt x="1167" y="40281"/>
                    <a:pt x="1154" y="40402"/>
                  </a:cubicBezTo>
                  <a:cubicBezTo>
                    <a:pt x="1184" y="40076"/>
                    <a:pt x="1049" y="39706"/>
                    <a:pt x="1136" y="39339"/>
                  </a:cubicBezTo>
                  <a:cubicBezTo>
                    <a:pt x="1143" y="39327"/>
                    <a:pt x="1149" y="39321"/>
                    <a:pt x="1155" y="39321"/>
                  </a:cubicBezTo>
                  <a:cubicBezTo>
                    <a:pt x="1209" y="39321"/>
                    <a:pt x="1189" y="39847"/>
                    <a:pt x="1222" y="39847"/>
                  </a:cubicBezTo>
                  <a:cubicBezTo>
                    <a:pt x="1227" y="39847"/>
                    <a:pt x="1232" y="39836"/>
                    <a:pt x="1239" y="39812"/>
                  </a:cubicBezTo>
                  <a:cubicBezTo>
                    <a:pt x="1248" y="39034"/>
                    <a:pt x="1023" y="39422"/>
                    <a:pt x="993" y="38699"/>
                  </a:cubicBezTo>
                  <a:cubicBezTo>
                    <a:pt x="979" y="38791"/>
                    <a:pt x="955" y="38829"/>
                    <a:pt x="928" y="38829"/>
                  </a:cubicBezTo>
                  <a:cubicBezTo>
                    <a:pt x="862" y="38829"/>
                    <a:pt x="774" y="38608"/>
                    <a:pt x="737" y="38363"/>
                  </a:cubicBezTo>
                  <a:cubicBezTo>
                    <a:pt x="747" y="38148"/>
                    <a:pt x="756" y="38073"/>
                    <a:pt x="765" y="38073"/>
                  </a:cubicBezTo>
                  <a:cubicBezTo>
                    <a:pt x="786" y="38073"/>
                    <a:pt x="810" y="38459"/>
                    <a:pt x="865" y="38459"/>
                  </a:cubicBezTo>
                  <a:cubicBezTo>
                    <a:pt x="876" y="38459"/>
                    <a:pt x="889" y="38443"/>
                    <a:pt x="902" y="38406"/>
                  </a:cubicBezTo>
                  <a:lnTo>
                    <a:pt x="886" y="38087"/>
                  </a:lnTo>
                  <a:cubicBezTo>
                    <a:pt x="908" y="38024"/>
                    <a:pt x="928" y="37998"/>
                    <a:pt x="948" y="37998"/>
                  </a:cubicBezTo>
                  <a:cubicBezTo>
                    <a:pt x="1049" y="37998"/>
                    <a:pt x="1127" y="38689"/>
                    <a:pt x="1213" y="38689"/>
                  </a:cubicBezTo>
                  <a:cubicBezTo>
                    <a:pt x="1230" y="38689"/>
                    <a:pt x="1246" y="38665"/>
                    <a:pt x="1263" y="38608"/>
                  </a:cubicBezTo>
                  <a:lnTo>
                    <a:pt x="1211" y="38260"/>
                  </a:lnTo>
                  <a:lnTo>
                    <a:pt x="1211" y="38260"/>
                  </a:lnTo>
                  <a:cubicBezTo>
                    <a:pt x="1239" y="38311"/>
                    <a:pt x="1282" y="38374"/>
                    <a:pt x="1320" y="38374"/>
                  </a:cubicBezTo>
                  <a:cubicBezTo>
                    <a:pt x="1341" y="38374"/>
                    <a:pt x="1360" y="38356"/>
                    <a:pt x="1375" y="38306"/>
                  </a:cubicBezTo>
                  <a:cubicBezTo>
                    <a:pt x="1268" y="38217"/>
                    <a:pt x="1349" y="37496"/>
                    <a:pt x="1323" y="37433"/>
                  </a:cubicBezTo>
                  <a:cubicBezTo>
                    <a:pt x="1314" y="37427"/>
                    <a:pt x="1308" y="37424"/>
                    <a:pt x="1303" y="37424"/>
                  </a:cubicBezTo>
                  <a:cubicBezTo>
                    <a:pt x="1257" y="37424"/>
                    <a:pt x="1329" y="37664"/>
                    <a:pt x="1291" y="37664"/>
                  </a:cubicBezTo>
                  <a:cubicBezTo>
                    <a:pt x="1288" y="37664"/>
                    <a:pt x="1284" y="37662"/>
                    <a:pt x="1278" y="37658"/>
                  </a:cubicBezTo>
                  <a:cubicBezTo>
                    <a:pt x="1254" y="37289"/>
                    <a:pt x="1104" y="37126"/>
                    <a:pt x="1161" y="36558"/>
                  </a:cubicBezTo>
                  <a:lnTo>
                    <a:pt x="1161" y="36558"/>
                  </a:lnTo>
                  <a:cubicBezTo>
                    <a:pt x="1179" y="36645"/>
                    <a:pt x="1196" y="36674"/>
                    <a:pt x="1213" y="36674"/>
                  </a:cubicBezTo>
                  <a:cubicBezTo>
                    <a:pt x="1249" y="36674"/>
                    <a:pt x="1283" y="36543"/>
                    <a:pt x="1315" y="36543"/>
                  </a:cubicBezTo>
                  <a:cubicBezTo>
                    <a:pt x="1322" y="36543"/>
                    <a:pt x="1329" y="36550"/>
                    <a:pt x="1336" y="36567"/>
                  </a:cubicBezTo>
                  <a:cubicBezTo>
                    <a:pt x="1373" y="36291"/>
                    <a:pt x="1228" y="36481"/>
                    <a:pt x="1278" y="36085"/>
                  </a:cubicBezTo>
                  <a:lnTo>
                    <a:pt x="1278" y="36085"/>
                  </a:lnTo>
                  <a:lnTo>
                    <a:pt x="1333" y="36129"/>
                  </a:lnTo>
                  <a:cubicBezTo>
                    <a:pt x="1348" y="34653"/>
                    <a:pt x="1340" y="32811"/>
                    <a:pt x="1118" y="31541"/>
                  </a:cubicBezTo>
                  <a:cubicBezTo>
                    <a:pt x="1209" y="31308"/>
                    <a:pt x="1217" y="30832"/>
                    <a:pt x="1279" y="30095"/>
                  </a:cubicBezTo>
                  <a:lnTo>
                    <a:pt x="1279" y="30095"/>
                  </a:lnTo>
                  <a:cubicBezTo>
                    <a:pt x="1270" y="30197"/>
                    <a:pt x="1257" y="30237"/>
                    <a:pt x="1244" y="30237"/>
                  </a:cubicBezTo>
                  <a:cubicBezTo>
                    <a:pt x="1215" y="30237"/>
                    <a:pt x="1183" y="30051"/>
                    <a:pt x="1175" y="29925"/>
                  </a:cubicBezTo>
                  <a:lnTo>
                    <a:pt x="1279" y="29571"/>
                  </a:lnTo>
                  <a:cubicBezTo>
                    <a:pt x="1341" y="29140"/>
                    <a:pt x="1240" y="28578"/>
                    <a:pt x="1183" y="28180"/>
                  </a:cubicBezTo>
                  <a:cubicBezTo>
                    <a:pt x="1203" y="28110"/>
                    <a:pt x="1231" y="28088"/>
                    <a:pt x="1259" y="28068"/>
                  </a:cubicBezTo>
                  <a:cubicBezTo>
                    <a:pt x="1328" y="27686"/>
                    <a:pt x="1200" y="27670"/>
                    <a:pt x="1178" y="27523"/>
                  </a:cubicBezTo>
                  <a:lnTo>
                    <a:pt x="1252" y="27273"/>
                  </a:lnTo>
                  <a:lnTo>
                    <a:pt x="1180" y="27218"/>
                  </a:lnTo>
                  <a:cubicBezTo>
                    <a:pt x="1140" y="26852"/>
                    <a:pt x="1155" y="26372"/>
                    <a:pt x="1258" y="26372"/>
                  </a:cubicBezTo>
                  <a:cubicBezTo>
                    <a:pt x="1263" y="26372"/>
                    <a:pt x="1268" y="26373"/>
                    <a:pt x="1273" y="26376"/>
                  </a:cubicBezTo>
                  <a:cubicBezTo>
                    <a:pt x="1259" y="26276"/>
                    <a:pt x="1244" y="26177"/>
                    <a:pt x="1226" y="26177"/>
                  </a:cubicBezTo>
                  <a:cubicBezTo>
                    <a:pt x="1218" y="26177"/>
                    <a:pt x="1209" y="26197"/>
                    <a:pt x="1199" y="26245"/>
                  </a:cubicBezTo>
                  <a:cubicBezTo>
                    <a:pt x="1263" y="25846"/>
                    <a:pt x="1262" y="24824"/>
                    <a:pt x="1224" y="24146"/>
                  </a:cubicBezTo>
                  <a:lnTo>
                    <a:pt x="1224" y="24146"/>
                  </a:lnTo>
                  <a:cubicBezTo>
                    <a:pt x="1193" y="24473"/>
                    <a:pt x="1158" y="24445"/>
                    <a:pt x="1083" y="24473"/>
                  </a:cubicBezTo>
                  <a:cubicBezTo>
                    <a:pt x="958" y="24372"/>
                    <a:pt x="1107" y="24318"/>
                    <a:pt x="1034" y="24040"/>
                  </a:cubicBezTo>
                  <a:cubicBezTo>
                    <a:pt x="1065" y="24036"/>
                    <a:pt x="1096" y="23901"/>
                    <a:pt x="1123" y="23901"/>
                  </a:cubicBezTo>
                  <a:cubicBezTo>
                    <a:pt x="1138" y="23901"/>
                    <a:pt x="1151" y="23939"/>
                    <a:pt x="1163" y="24056"/>
                  </a:cubicBezTo>
                  <a:cubicBezTo>
                    <a:pt x="1324" y="23135"/>
                    <a:pt x="1194" y="21851"/>
                    <a:pt x="1227" y="20695"/>
                  </a:cubicBezTo>
                  <a:cubicBezTo>
                    <a:pt x="1208" y="20461"/>
                    <a:pt x="1187" y="20534"/>
                    <a:pt x="1153" y="20420"/>
                  </a:cubicBezTo>
                  <a:cubicBezTo>
                    <a:pt x="1281" y="19690"/>
                    <a:pt x="1147" y="18796"/>
                    <a:pt x="1202" y="18009"/>
                  </a:cubicBezTo>
                  <a:lnTo>
                    <a:pt x="1202" y="18009"/>
                  </a:lnTo>
                  <a:cubicBezTo>
                    <a:pt x="1191" y="18048"/>
                    <a:pt x="1175" y="18066"/>
                    <a:pt x="1156" y="18066"/>
                  </a:cubicBezTo>
                  <a:cubicBezTo>
                    <a:pt x="1092" y="18066"/>
                    <a:pt x="1002" y="17840"/>
                    <a:pt x="999" y="17499"/>
                  </a:cubicBezTo>
                  <a:cubicBezTo>
                    <a:pt x="896" y="17021"/>
                    <a:pt x="1144" y="17307"/>
                    <a:pt x="1207" y="16875"/>
                  </a:cubicBezTo>
                  <a:cubicBezTo>
                    <a:pt x="1158" y="16662"/>
                    <a:pt x="1145" y="16258"/>
                    <a:pt x="1151" y="16088"/>
                  </a:cubicBezTo>
                  <a:lnTo>
                    <a:pt x="1151" y="16088"/>
                  </a:lnTo>
                  <a:lnTo>
                    <a:pt x="1170" y="16101"/>
                  </a:lnTo>
                  <a:cubicBezTo>
                    <a:pt x="1114" y="15839"/>
                    <a:pt x="1082" y="15423"/>
                    <a:pt x="1130" y="15110"/>
                  </a:cubicBezTo>
                  <a:lnTo>
                    <a:pt x="1130" y="15110"/>
                  </a:lnTo>
                  <a:lnTo>
                    <a:pt x="1138" y="15159"/>
                  </a:lnTo>
                  <a:cubicBezTo>
                    <a:pt x="1147" y="14903"/>
                    <a:pt x="1212" y="14607"/>
                    <a:pt x="1203" y="14339"/>
                  </a:cubicBezTo>
                  <a:cubicBezTo>
                    <a:pt x="1108" y="14218"/>
                    <a:pt x="1166" y="13565"/>
                    <a:pt x="1080" y="13407"/>
                  </a:cubicBezTo>
                  <a:cubicBezTo>
                    <a:pt x="1084" y="13394"/>
                    <a:pt x="1088" y="13393"/>
                    <a:pt x="1092" y="13393"/>
                  </a:cubicBezTo>
                  <a:cubicBezTo>
                    <a:pt x="1093" y="13393"/>
                    <a:pt x="1093" y="13393"/>
                    <a:pt x="1094" y="13393"/>
                  </a:cubicBezTo>
                  <a:cubicBezTo>
                    <a:pt x="1100" y="13393"/>
                    <a:pt x="1108" y="13392"/>
                    <a:pt x="1119" y="13352"/>
                  </a:cubicBezTo>
                  <a:lnTo>
                    <a:pt x="1037" y="13329"/>
                  </a:lnTo>
                  <a:lnTo>
                    <a:pt x="1083" y="12798"/>
                  </a:lnTo>
                  <a:cubicBezTo>
                    <a:pt x="1116" y="12913"/>
                    <a:pt x="1153" y="12941"/>
                    <a:pt x="1175" y="13090"/>
                  </a:cubicBezTo>
                  <a:cubicBezTo>
                    <a:pt x="1231" y="12523"/>
                    <a:pt x="1099" y="12899"/>
                    <a:pt x="1053" y="12599"/>
                  </a:cubicBezTo>
                  <a:cubicBezTo>
                    <a:pt x="994" y="12202"/>
                    <a:pt x="1076" y="12225"/>
                    <a:pt x="1111" y="12033"/>
                  </a:cubicBezTo>
                  <a:lnTo>
                    <a:pt x="1111" y="12033"/>
                  </a:lnTo>
                  <a:cubicBezTo>
                    <a:pt x="1152" y="12197"/>
                    <a:pt x="1091" y="12324"/>
                    <a:pt x="1107" y="12423"/>
                  </a:cubicBezTo>
                  <a:cubicBezTo>
                    <a:pt x="1120" y="12467"/>
                    <a:pt x="1129" y="12485"/>
                    <a:pt x="1135" y="12485"/>
                  </a:cubicBezTo>
                  <a:cubicBezTo>
                    <a:pt x="1160" y="12485"/>
                    <a:pt x="1142" y="12182"/>
                    <a:pt x="1180" y="12175"/>
                  </a:cubicBezTo>
                  <a:cubicBezTo>
                    <a:pt x="1183" y="12090"/>
                    <a:pt x="1083" y="12054"/>
                    <a:pt x="1102" y="11764"/>
                  </a:cubicBezTo>
                  <a:cubicBezTo>
                    <a:pt x="1111" y="11525"/>
                    <a:pt x="1088" y="10986"/>
                    <a:pt x="1161" y="10986"/>
                  </a:cubicBezTo>
                  <a:cubicBezTo>
                    <a:pt x="1166" y="10986"/>
                    <a:pt x="1171" y="10988"/>
                    <a:pt x="1176" y="10992"/>
                  </a:cubicBezTo>
                  <a:cubicBezTo>
                    <a:pt x="1128" y="10776"/>
                    <a:pt x="1138" y="10523"/>
                    <a:pt x="1097" y="10360"/>
                  </a:cubicBezTo>
                  <a:cubicBezTo>
                    <a:pt x="1080" y="10566"/>
                    <a:pt x="1059" y="10940"/>
                    <a:pt x="1001" y="10984"/>
                  </a:cubicBezTo>
                  <a:cubicBezTo>
                    <a:pt x="989" y="10798"/>
                    <a:pt x="965" y="10431"/>
                    <a:pt x="1004" y="10372"/>
                  </a:cubicBezTo>
                  <a:lnTo>
                    <a:pt x="1024" y="10496"/>
                  </a:lnTo>
                  <a:cubicBezTo>
                    <a:pt x="1010" y="10357"/>
                    <a:pt x="1021" y="10031"/>
                    <a:pt x="987" y="10031"/>
                  </a:cubicBezTo>
                  <a:cubicBezTo>
                    <a:pt x="979" y="10031"/>
                    <a:pt x="968" y="10048"/>
                    <a:pt x="955" y="10091"/>
                  </a:cubicBezTo>
                  <a:lnTo>
                    <a:pt x="1065" y="9724"/>
                  </a:lnTo>
                  <a:cubicBezTo>
                    <a:pt x="996" y="9580"/>
                    <a:pt x="1000" y="9189"/>
                    <a:pt x="984" y="8871"/>
                  </a:cubicBezTo>
                  <a:cubicBezTo>
                    <a:pt x="986" y="8871"/>
                    <a:pt x="989" y="8870"/>
                    <a:pt x="991" y="8870"/>
                  </a:cubicBezTo>
                  <a:cubicBezTo>
                    <a:pt x="1031" y="8870"/>
                    <a:pt x="1072" y="8914"/>
                    <a:pt x="1107" y="8914"/>
                  </a:cubicBezTo>
                  <a:cubicBezTo>
                    <a:pt x="1152" y="8914"/>
                    <a:pt x="1188" y="8843"/>
                    <a:pt x="1199" y="8519"/>
                  </a:cubicBezTo>
                  <a:lnTo>
                    <a:pt x="1107" y="8007"/>
                  </a:lnTo>
                  <a:cubicBezTo>
                    <a:pt x="1099" y="7785"/>
                    <a:pt x="1112" y="7698"/>
                    <a:pt x="1147" y="7698"/>
                  </a:cubicBezTo>
                  <a:cubicBezTo>
                    <a:pt x="1155" y="7698"/>
                    <a:pt x="1163" y="7702"/>
                    <a:pt x="1173" y="7709"/>
                  </a:cubicBezTo>
                  <a:cubicBezTo>
                    <a:pt x="1224" y="6788"/>
                    <a:pt x="920" y="6766"/>
                    <a:pt x="1001" y="6041"/>
                  </a:cubicBezTo>
                  <a:lnTo>
                    <a:pt x="1001" y="6041"/>
                  </a:lnTo>
                  <a:cubicBezTo>
                    <a:pt x="1036" y="6139"/>
                    <a:pt x="1060" y="6180"/>
                    <a:pt x="1078" y="6180"/>
                  </a:cubicBezTo>
                  <a:cubicBezTo>
                    <a:pt x="1118" y="6180"/>
                    <a:pt x="1129" y="5990"/>
                    <a:pt x="1150" y="5768"/>
                  </a:cubicBezTo>
                  <a:cubicBezTo>
                    <a:pt x="1132" y="5754"/>
                    <a:pt x="1096" y="5724"/>
                    <a:pt x="1091" y="5590"/>
                  </a:cubicBezTo>
                  <a:lnTo>
                    <a:pt x="1091" y="5590"/>
                  </a:lnTo>
                  <a:cubicBezTo>
                    <a:pt x="1042" y="5683"/>
                    <a:pt x="1167" y="5780"/>
                    <a:pt x="1094" y="6030"/>
                  </a:cubicBezTo>
                  <a:cubicBezTo>
                    <a:pt x="1087" y="6037"/>
                    <a:pt x="1082" y="6040"/>
                    <a:pt x="1077" y="6040"/>
                  </a:cubicBezTo>
                  <a:cubicBezTo>
                    <a:pt x="1030" y="6040"/>
                    <a:pt x="1047" y="5718"/>
                    <a:pt x="1027" y="5582"/>
                  </a:cubicBezTo>
                  <a:cubicBezTo>
                    <a:pt x="1262" y="4939"/>
                    <a:pt x="1084" y="3441"/>
                    <a:pt x="1195" y="2394"/>
                  </a:cubicBezTo>
                  <a:lnTo>
                    <a:pt x="1195" y="2394"/>
                  </a:lnTo>
                  <a:cubicBezTo>
                    <a:pt x="1187" y="2398"/>
                    <a:pt x="1180" y="2400"/>
                    <a:pt x="1174" y="2400"/>
                  </a:cubicBezTo>
                  <a:cubicBezTo>
                    <a:pt x="1076" y="2400"/>
                    <a:pt x="1154" y="1913"/>
                    <a:pt x="1109" y="1714"/>
                  </a:cubicBezTo>
                  <a:lnTo>
                    <a:pt x="1109" y="1714"/>
                  </a:lnTo>
                  <a:cubicBezTo>
                    <a:pt x="1115" y="1717"/>
                    <a:pt x="1121" y="1718"/>
                    <a:pt x="1126" y="1718"/>
                  </a:cubicBezTo>
                  <a:cubicBezTo>
                    <a:pt x="1230" y="1718"/>
                    <a:pt x="1088" y="1112"/>
                    <a:pt x="1167" y="840"/>
                  </a:cubicBezTo>
                  <a:lnTo>
                    <a:pt x="1167" y="840"/>
                  </a:lnTo>
                  <a:lnTo>
                    <a:pt x="1034" y="998"/>
                  </a:lnTo>
                  <a:cubicBezTo>
                    <a:pt x="1083"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4"/>
            <p:cNvSpPr/>
            <p:nvPr/>
          </p:nvSpPr>
          <p:spPr>
            <a:xfrm rot="10800000">
              <a:off x="9036739" y="-42325"/>
              <a:ext cx="62974" cy="2150134"/>
            </a:xfrm>
            <a:custGeom>
              <a:avLst/>
              <a:gdLst/>
              <a:ahLst/>
              <a:cxnLst/>
              <a:rect l="l" t="t" r="r" b="b"/>
              <a:pathLst>
                <a:path w="1507" h="51454" extrusionOk="0">
                  <a:moveTo>
                    <a:pt x="162" y="1"/>
                  </a:moveTo>
                  <a:cubicBezTo>
                    <a:pt x="143" y="600"/>
                    <a:pt x="99" y="1174"/>
                    <a:pt x="158" y="1562"/>
                  </a:cubicBezTo>
                  <a:cubicBezTo>
                    <a:pt x="150" y="1545"/>
                    <a:pt x="143" y="1538"/>
                    <a:pt x="137" y="1538"/>
                  </a:cubicBezTo>
                  <a:cubicBezTo>
                    <a:pt x="91" y="1538"/>
                    <a:pt x="102" y="1980"/>
                    <a:pt x="72" y="2150"/>
                  </a:cubicBezTo>
                  <a:cubicBezTo>
                    <a:pt x="279" y="2796"/>
                    <a:pt x="1" y="3886"/>
                    <a:pt x="138" y="4694"/>
                  </a:cubicBezTo>
                  <a:lnTo>
                    <a:pt x="102" y="4668"/>
                  </a:lnTo>
                  <a:lnTo>
                    <a:pt x="102" y="4668"/>
                  </a:lnTo>
                  <a:cubicBezTo>
                    <a:pt x="118" y="7084"/>
                    <a:pt x="70" y="9716"/>
                    <a:pt x="164" y="12237"/>
                  </a:cubicBezTo>
                  <a:cubicBezTo>
                    <a:pt x="189" y="13656"/>
                    <a:pt x="3" y="15255"/>
                    <a:pt x="94" y="16816"/>
                  </a:cubicBezTo>
                  <a:cubicBezTo>
                    <a:pt x="122" y="17101"/>
                    <a:pt x="167" y="16874"/>
                    <a:pt x="186" y="17106"/>
                  </a:cubicBezTo>
                  <a:cubicBezTo>
                    <a:pt x="184" y="17246"/>
                    <a:pt x="175" y="17285"/>
                    <a:pt x="164" y="17285"/>
                  </a:cubicBezTo>
                  <a:cubicBezTo>
                    <a:pt x="149" y="17285"/>
                    <a:pt x="129" y="17218"/>
                    <a:pt x="113" y="17218"/>
                  </a:cubicBezTo>
                  <a:cubicBezTo>
                    <a:pt x="107" y="17218"/>
                    <a:pt x="102" y="17228"/>
                    <a:pt x="97" y="17255"/>
                  </a:cubicBezTo>
                  <a:cubicBezTo>
                    <a:pt x="180" y="18023"/>
                    <a:pt x="81" y="19036"/>
                    <a:pt x="83" y="19999"/>
                  </a:cubicBezTo>
                  <a:cubicBezTo>
                    <a:pt x="111" y="20097"/>
                    <a:pt x="122" y="20309"/>
                    <a:pt x="156" y="20309"/>
                  </a:cubicBezTo>
                  <a:cubicBezTo>
                    <a:pt x="161" y="20309"/>
                    <a:pt x="167" y="20304"/>
                    <a:pt x="174" y="20291"/>
                  </a:cubicBezTo>
                  <a:lnTo>
                    <a:pt x="174" y="20291"/>
                  </a:lnTo>
                  <a:cubicBezTo>
                    <a:pt x="35" y="21359"/>
                    <a:pt x="223" y="22821"/>
                    <a:pt x="119" y="23919"/>
                  </a:cubicBezTo>
                  <a:cubicBezTo>
                    <a:pt x="146" y="23861"/>
                    <a:pt x="168" y="23835"/>
                    <a:pt x="184" y="23835"/>
                  </a:cubicBezTo>
                  <a:cubicBezTo>
                    <a:pt x="276" y="23835"/>
                    <a:pt x="223" y="24623"/>
                    <a:pt x="257" y="24948"/>
                  </a:cubicBezTo>
                  <a:cubicBezTo>
                    <a:pt x="251" y="25097"/>
                    <a:pt x="227" y="25156"/>
                    <a:pt x="202" y="25156"/>
                  </a:cubicBezTo>
                  <a:cubicBezTo>
                    <a:pt x="191" y="25156"/>
                    <a:pt x="179" y="25144"/>
                    <a:pt x="169" y="25124"/>
                  </a:cubicBezTo>
                  <a:lnTo>
                    <a:pt x="169" y="25124"/>
                  </a:lnTo>
                  <a:cubicBezTo>
                    <a:pt x="191" y="25944"/>
                    <a:pt x="196" y="26371"/>
                    <a:pt x="145" y="27350"/>
                  </a:cubicBezTo>
                  <a:cubicBezTo>
                    <a:pt x="164" y="27802"/>
                    <a:pt x="262" y="27924"/>
                    <a:pt x="234" y="28469"/>
                  </a:cubicBezTo>
                  <a:cubicBezTo>
                    <a:pt x="111" y="28808"/>
                    <a:pt x="229" y="29605"/>
                    <a:pt x="183" y="30137"/>
                  </a:cubicBezTo>
                  <a:cubicBezTo>
                    <a:pt x="193" y="30126"/>
                    <a:pt x="202" y="30120"/>
                    <a:pt x="211" y="30120"/>
                  </a:cubicBezTo>
                  <a:cubicBezTo>
                    <a:pt x="303" y="30120"/>
                    <a:pt x="372" y="30728"/>
                    <a:pt x="329" y="31213"/>
                  </a:cubicBezTo>
                  <a:lnTo>
                    <a:pt x="179" y="31050"/>
                  </a:lnTo>
                  <a:lnTo>
                    <a:pt x="179" y="31050"/>
                  </a:lnTo>
                  <a:cubicBezTo>
                    <a:pt x="275" y="32746"/>
                    <a:pt x="105" y="35188"/>
                    <a:pt x="292" y="37174"/>
                  </a:cubicBezTo>
                  <a:lnTo>
                    <a:pt x="204" y="37322"/>
                  </a:lnTo>
                  <a:cubicBezTo>
                    <a:pt x="307" y="39371"/>
                    <a:pt x="199" y="41384"/>
                    <a:pt x="368" y="43356"/>
                  </a:cubicBezTo>
                  <a:cubicBezTo>
                    <a:pt x="320" y="43888"/>
                    <a:pt x="291" y="44738"/>
                    <a:pt x="291" y="45261"/>
                  </a:cubicBezTo>
                  <a:cubicBezTo>
                    <a:pt x="366" y="45980"/>
                    <a:pt x="358" y="46234"/>
                    <a:pt x="479" y="46724"/>
                  </a:cubicBezTo>
                  <a:cubicBezTo>
                    <a:pt x="487" y="46992"/>
                    <a:pt x="417" y="47156"/>
                    <a:pt x="386" y="47259"/>
                  </a:cubicBezTo>
                  <a:cubicBezTo>
                    <a:pt x="362" y="48161"/>
                    <a:pt x="240" y="49025"/>
                    <a:pt x="380" y="49749"/>
                  </a:cubicBezTo>
                  <a:lnTo>
                    <a:pt x="306" y="49777"/>
                  </a:lnTo>
                  <a:cubicBezTo>
                    <a:pt x="356" y="50248"/>
                    <a:pt x="414" y="50860"/>
                    <a:pt x="421" y="51454"/>
                  </a:cubicBezTo>
                  <a:lnTo>
                    <a:pt x="1265" y="51454"/>
                  </a:lnTo>
                  <a:cubicBezTo>
                    <a:pt x="1195" y="51261"/>
                    <a:pt x="1139" y="50890"/>
                    <a:pt x="1061" y="50890"/>
                  </a:cubicBezTo>
                  <a:cubicBezTo>
                    <a:pt x="1034" y="50890"/>
                    <a:pt x="1004" y="50936"/>
                    <a:pt x="969" y="51052"/>
                  </a:cubicBezTo>
                  <a:cubicBezTo>
                    <a:pt x="940" y="50854"/>
                    <a:pt x="902" y="50605"/>
                    <a:pt x="919" y="50400"/>
                  </a:cubicBezTo>
                  <a:lnTo>
                    <a:pt x="919" y="50400"/>
                  </a:lnTo>
                  <a:cubicBezTo>
                    <a:pt x="938" y="50436"/>
                    <a:pt x="952" y="50450"/>
                    <a:pt x="965" y="50450"/>
                  </a:cubicBezTo>
                  <a:cubicBezTo>
                    <a:pt x="1006" y="50450"/>
                    <a:pt x="1018" y="50284"/>
                    <a:pt x="1050" y="50284"/>
                  </a:cubicBezTo>
                  <a:cubicBezTo>
                    <a:pt x="1065" y="50284"/>
                    <a:pt x="1084" y="50319"/>
                    <a:pt x="1111" y="50421"/>
                  </a:cubicBezTo>
                  <a:lnTo>
                    <a:pt x="1112" y="50121"/>
                  </a:lnTo>
                  <a:lnTo>
                    <a:pt x="1244" y="50573"/>
                  </a:lnTo>
                  <a:cubicBezTo>
                    <a:pt x="1320" y="50241"/>
                    <a:pt x="1395" y="49688"/>
                    <a:pt x="1447" y="49510"/>
                  </a:cubicBezTo>
                  <a:cubicBezTo>
                    <a:pt x="1431" y="49368"/>
                    <a:pt x="1415" y="49334"/>
                    <a:pt x="1398" y="49334"/>
                  </a:cubicBezTo>
                  <a:cubicBezTo>
                    <a:pt x="1382" y="49334"/>
                    <a:pt x="1367" y="49366"/>
                    <a:pt x="1353" y="49366"/>
                  </a:cubicBezTo>
                  <a:cubicBezTo>
                    <a:pt x="1337" y="49366"/>
                    <a:pt x="1323" y="49324"/>
                    <a:pt x="1314" y="49143"/>
                  </a:cubicBezTo>
                  <a:lnTo>
                    <a:pt x="1314" y="49143"/>
                  </a:lnTo>
                  <a:cubicBezTo>
                    <a:pt x="1325" y="49179"/>
                    <a:pt x="1337" y="49194"/>
                    <a:pt x="1348" y="49194"/>
                  </a:cubicBezTo>
                  <a:cubicBezTo>
                    <a:pt x="1389" y="49194"/>
                    <a:pt x="1419" y="48962"/>
                    <a:pt x="1418" y="48786"/>
                  </a:cubicBezTo>
                  <a:lnTo>
                    <a:pt x="1418" y="48786"/>
                  </a:lnTo>
                  <a:cubicBezTo>
                    <a:pt x="1405" y="48923"/>
                    <a:pt x="1385" y="48977"/>
                    <a:pt x="1363" y="48977"/>
                  </a:cubicBezTo>
                  <a:cubicBezTo>
                    <a:pt x="1313" y="48977"/>
                    <a:pt x="1253" y="48707"/>
                    <a:pt x="1235" y="48511"/>
                  </a:cubicBezTo>
                  <a:cubicBezTo>
                    <a:pt x="1232" y="48105"/>
                    <a:pt x="1320" y="47773"/>
                    <a:pt x="1354" y="47773"/>
                  </a:cubicBezTo>
                  <a:cubicBezTo>
                    <a:pt x="1357" y="47773"/>
                    <a:pt x="1360" y="47776"/>
                    <a:pt x="1362" y="47781"/>
                  </a:cubicBezTo>
                  <a:lnTo>
                    <a:pt x="1438" y="48121"/>
                  </a:lnTo>
                  <a:cubicBezTo>
                    <a:pt x="1400" y="47914"/>
                    <a:pt x="1496" y="48030"/>
                    <a:pt x="1465" y="47734"/>
                  </a:cubicBezTo>
                  <a:cubicBezTo>
                    <a:pt x="1403" y="47640"/>
                    <a:pt x="1310" y="47435"/>
                    <a:pt x="1230" y="47325"/>
                  </a:cubicBezTo>
                  <a:cubicBezTo>
                    <a:pt x="1204" y="47045"/>
                    <a:pt x="1284" y="46845"/>
                    <a:pt x="1270" y="46746"/>
                  </a:cubicBezTo>
                  <a:lnTo>
                    <a:pt x="1270" y="46746"/>
                  </a:lnTo>
                  <a:lnTo>
                    <a:pt x="1336" y="47192"/>
                  </a:lnTo>
                  <a:cubicBezTo>
                    <a:pt x="1312" y="46605"/>
                    <a:pt x="1507" y="47067"/>
                    <a:pt x="1464" y="46463"/>
                  </a:cubicBezTo>
                  <a:lnTo>
                    <a:pt x="1377" y="46307"/>
                  </a:lnTo>
                  <a:cubicBezTo>
                    <a:pt x="1386" y="46233"/>
                    <a:pt x="1404" y="46183"/>
                    <a:pt x="1425" y="46183"/>
                  </a:cubicBezTo>
                  <a:cubicBezTo>
                    <a:pt x="1430" y="46183"/>
                    <a:pt x="1436" y="46186"/>
                    <a:pt x="1441" y="46193"/>
                  </a:cubicBezTo>
                  <a:cubicBezTo>
                    <a:pt x="1403" y="46062"/>
                    <a:pt x="1410" y="45790"/>
                    <a:pt x="1391" y="45660"/>
                  </a:cubicBezTo>
                  <a:lnTo>
                    <a:pt x="1447" y="45619"/>
                  </a:lnTo>
                  <a:cubicBezTo>
                    <a:pt x="1410" y="45369"/>
                    <a:pt x="1284" y="45053"/>
                    <a:pt x="1396" y="44748"/>
                  </a:cubicBezTo>
                  <a:lnTo>
                    <a:pt x="1396" y="44748"/>
                  </a:lnTo>
                  <a:cubicBezTo>
                    <a:pt x="1259" y="44988"/>
                    <a:pt x="1395" y="45053"/>
                    <a:pt x="1332" y="45483"/>
                  </a:cubicBezTo>
                  <a:cubicBezTo>
                    <a:pt x="1316" y="45526"/>
                    <a:pt x="1302" y="45545"/>
                    <a:pt x="1291" y="45545"/>
                  </a:cubicBezTo>
                  <a:cubicBezTo>
                    <a:pt x="1232" y="45545"/>
                    <a:pt x="1235" y="45042"/>
                    <a:pt x="1222" y="44960"/>
                  </a:cubicBezTo>
                  <a:lnTo>
                    <a:pt x="1222" y="44960"/>
                  </a:lnTo>
                  <a:cubicBezTo>
                    <a:pt x="1225" y="44961"/>
                    <a:pt x="1228" y="44961"/>
                    <a:pt x="1231" y="44961"/>
                  </a:cubicBezTo>
                  <a:cubicBezTo>
                    <a:pt x="1364" y="44961"/>
                    <a:pt x="1237" y="44306"/>
                    <a:pt x="1238" y="44008"/>
                  </a:cubicBezTo>
                  <a:cubicBezTo>
                    <a:pt x="1290" y="43832"/>
                    <a:pt x="1314" y="43677"/>
                    <a:pt x="1346" y="43569"/>
                  </a:cubicBezTo>
                  <a:lnTo>
                    <a:pt x="1248" y="43450"/>
                  </a:lnTo>
                  <a:cubicBezTo>
                    <a:pt x="1437" y="43337"/>
                    <a:pt x="1205" y="42845"/>
                    <a:pt x="1263" y="42499"/>
                  </a:cubicBezTo>
                  <a:lnTo>
                    <a:pt x="1263" y="42499"/>
                  </a:lnTo>
                  <a:cubicBezTo>
                    <a:pt x="1288" y="42575"/>
                    <a:pt x="1316" y="42613"/>
                    <a:pt x="1343" y="42613"/>
                  </a:cubicBezTo>
                  <a:cubicBezTo>
                    <a:pt x="1377" y="42613"/>
                    <a:pt x="1408" y="42546"/>
                    <a:pt x="1424" y="42408"/>
                  </a:cubicBezTo>
                  <a:lnTo>
                    <a:pt x="1424" y="42408"/>
                  </a:lnTo>
                  <a:cubicBezTo>
                    <a:pt x="1401" y="42461"/>
                    <a:pt x="1381" y="42483"/>
                    <a:pt x="1363" y="42483"/>
                  </a:cubicBezTo>
                  <a:cubicBezTo>
                    <a:pt x="1276" y="42483"/>
                    <a:pt x="1239" y="41966"/>
                    <a:pt x="1168" y="41966"/>
                  </a:cubicBezTo>
                  <a:cubicBezTo>
                    <a:pt x="1164" y="41966"/>
                    <a:pt x="1159" y="41968"/>
                    <a:pt x="1153" y="41974"/>
                  </a:cubicBezTo>
                  <a:cubicBezTo>
                    <a:pt x="1168" y="41789"/>
                    <a:pt x="1190" y="41728"/>
                    <a:pt x="1216" y="41728"/>
                  </a:cubicBezTo>
                  <a:cubicBezTo>
                    <a:pt x="1268" y="41728"/>
                    <a:pt x="1335" y="41964"/>
                    <a:pt x="1397" y="41964"/>
                  </a:cubicBezTo>
                  <a:cubicBezTo>
                    <a:pt x="1408" y="41964"/>
                    <a:pt x="1420" y="41955"/>
                    <a:pt x="1431" y="41935"/>
                  </a:cubicBezTo>
                  <a:cubicBezTo>
                    <a:pt x="1322" y="41629"/>
                    <a:pt x="1501" y="41248"/>
                    <a:pt x="1361" y="41046"/>
                  </a:cubicBezTo>
                  <a:lnTo>
                    <a:pt x="1361" y="41046"/>
                  </a:lnTo>
                  <a:cubicBezTo>
                    <a:pt x="1348" y="41177"/>
                    <a:pt x="1335" y="41225"/>
                    <a:pt x="1322" y="41225"/>
                  </a:cubicBezTo>
                  <a:cubicBezTo>
                    <a:pt x="1289" y="41225"/>
                    <a:pt x="1253" y="40949"/>
                    <a:pt x="1210" y="40883"/>
                  </a:cubicBezTo>
                  <a:cubicBezTo>
                    <a:pt x="1214" y="40695"/>
                    <a:pt x="1222" y="40643"/>
                    <a:pt x="1233" y="40643"/>
                  </a:cubicBezTo>
                  <a:cubicBezTo>
                    <a:pt x="1246" y="40643"/>
                    <a:pt x="1264" y="40716"/>
                    <a:pt x="1283" y="40716"/>
                  </a:cubicBezTo>
                  <a:cubicBezTo>
                    <a:pt x="1295" y="40716"/>
                    <a:pt x="1309" y="40685"/>
                    <a:pt x="1322" y="40580"/>
                  </a:cubicBezTo>
                  <a:cubicBezTo>
                    <a:pt x="1309" y="40423"/>
                    <a:pt x="1256" y="40234"/>
                    <a:pt x="1211" y="40234"/>
                  </a:cubicBezTo>
                  <a:cubicBezTo>
                    <a:pt x="1188" y="40234"/>
                    <a:pt x="1167" y="40281"/>
                    <a:pt x="1154" y="40402"/>
                  </a:cubicBezTo>
                  <a:cubicBezTo>
                    <a:pt x="1184" y="40076"/>
                    <a:pt x="1050" y="39706"/>
                    <a:pt x="1136" y="39339"/>
                  </a:cubicBezTo>
                  <a:cubicBezTo>
                    <a:pt x="1143" y="39327"/>
                    <a:pt x="1150" y="39321"/>
                    <a:pt x="1155" y="39321"/>
                  </a:cubicBezTo>
                  <a:cubicBezTo>
                    <a:pt x="1209" y="39321"/>
                    <a:pt x="1189" y="39847"/>
                    <a:pt x="1221" y="39847"/>
                  </a:cubicBezTo>
                  <a:cubicBezTo>
                    <a:pt x="1226" y="39847"/>
                    <a:pt x="1232" y="39836"/>
                    <a:pt x="1239" y="39812"/>
                  </a:cubicBezTo>
                  <a:cubicBezTo>
                    <a:pt x="1248" y="39034"/>
                    <a:pt x="1023" y="39422"/>
                    <a:pt x="992" y="38699"/>
                  </a:cubicBezTo>
                  <a:cubicBezTo>
                    <a:pt x="978" y="38791"/>
                    <a:pt x="955" y="38829"/>
                    <a:pt x="928" y="38829"/>
                  </a:cubicBezTo>
                  <a:cubicBezTo>
                    <a:pt x="862" y="38829"/>
                    <a:pt x="774" y="38608"/>
                    <a:pt x="737" y="38363"/>
                  </a:cubicBezTo>
                  <a:cubicBezTo>
                    <a:pt x="748" y="38148"/>
                    <a:pt x="756" y="38073"/>
                    <a:pt x="766" y="38073"/>
                  </a:cubicBezTo>
                  <a:cubicBezTo>
                    <a:pt x="786" y="38073"/>
                    <a:pt x="810" y="38459"/>
                    <a:pt x="865" y="38459"/>
                  </a:cubicBezTo>
                  <a:cubicBezTo>
                    <a:pt x="876" y="38459"/>
                    <a:pt x="888" y="38443"/>
                    <a:pt x="902" y="38406"/>
                  </a:cubicBezTo>
                  <a:lnTo>
                    <a:pt x="886" y="38087"/>
                  </a:lnTo>
                  <a:cubicBezTo>
                    <a:pt x="908" y="38024"/>
                    <a:pt x="928" y="37998"/>
                    <a:pt x="948" y="37998"/>
                  </a:cubicBezTo>
                  <a:cubicBezTo>
                    <a:pt x="1049" y="37998"/>
                    <a:pt x="1127" y="38689"/>
                    <a:pt x="1214" y="38689"/>
                  </a:cubicBezTo>
                  <a:cubicBezTo>
                    <a:pt x="1230" y="38689"/>
                    <a:pt x="1246" y="38665"/>
                    <a:pt x="1263" y="38608"/>
                  </a:cubicBezTo>
                  <a:lnTo>
                    <a:pt x="1211" y="38260"/>
                  </a:lnTo>
                  <a:lnTo>
                    <a:pt x="1211" y="38260"/>
                  </a:lnTo>
                  <a:cubicBezTo>
                    <a:pt x="1239" y="38311"/>
                    <a:pt x="1282" y="38374"/>
                    <a:pt x="1320" y="38374"/>
                  </a:cubicBezTo>
                  <a:cubicBezTo>
                    <a:pt x="1341" y="38374"/>
                    <a:pt x="1360" y="38356"/>
                    <a:pt x="1375" y="38306"/>
                  </a:cubicBezTo>
                  <a:cubicBezTo>
                    <a:pt x="1268" y="38217"/>
                    <a:pt x="1349" y="37496"/>
                    <a:pt x="1323" y="37433"/>
                  </a:cubicBezTo>
                  <a:cubicBezTo>
                    <a:pt x="1315" y="37427"/>
                    <a:pt x="1308" y="37424"/>
                    <a:pt x="1303" y="37424"/>
                  </a:cubicBezTo>
                  <a:cubicBezTo>
                    <a:pt x="1257" y="37424"/>
                    <a:pt x="1329" y="37664"/>
                    <a:pt x="1291" y="37664"/>
                  </a:cubicBezTo>
                  <a:cubicBezTo>
                    <a:pt x="1288" y="37664"/>
                    <a:pt x="1284" y="37662"/>
                    <a:pt x="1279" y="37658"/>
                  </a:cubicBezTo>
                  <a:cubicBezTo>
                    <a:pt x="1254" y="37289"/>
                    <a:pt x="1104" y="37126"/>
                    <a:pt x="1162" y="36558"/>
                  </a:cubicBezTo>
                  <a:lnTo>
                    <a:pt x="1162" y="36558"/>
                  </a:lnTo>
                  <a:cubicBezTo>
                    <a:pt x="1179" y="36645"/>
                    <a:pt x="1196" y="36674"/>
                    <a:pt x="1213" y="36674"/>
                  </a:cubicBezTo>
                  <a:cubicBezTo>
                    <a:pt x="1249" y="36674"/>
                    <a:pt x="1283" y="36543"/>
                    <a:pt x="1315" y="36543"/>
                  </a:cubicBezTo>
                  <a:cubicBezTo>
                    <a:pt x="1322" y="36543"/>
                    <a:pt x="1329" y="36550"/>
                    <a:pt x="1336" y="36567"/>
                  </a:cubicBezTo>
                  <a:cubicBezTo>
                    <a:pt x="1372" y="36291"/>
                    <a:pt x="1228" y="36481"/>
                    <a:pt x="1279" y="36085"/>
                  </a:cubicBezTo>
                  <a:lnTo>
                    <a:pt x="1279" y="36085"/>
                  </a:lnTo>
                  <a:lnTo>
                    <a:pt x="1332" y="36129"/>
                  </a:lnTo>
                  <a:cubicBezTo>
                    <a:pt x="1349" y="34653"/>
                    <a:pt x="1340" y="32811"/>
                    <a:pt x="1118" y="31541"/>
                  </a:cubicBezTo>
                  <a:cubicBezTo>
                    <a:pt x="1209" y="31308"/>
                    <a:pt x="1217" y="30832"/>
                    <a:pt x="1280" y="30095"/>
                  </a:cubicBezTo>
                  <a:lnTo>
                    <a:pt x="1280" y="30095"/>
                  </a:lnTo>
                  <a:cubicBezTo>
                    <a:pt x="1270" y="30197"/>
                    <a:pt x="1258" y="30237"/>
                    <a:pt x="1244" y="30237"/>
                  </a:cubicBezTo>
                  <a:cubicBezTo>
                    <a:pt x="1215" y="30237"/>
                    <a:pt x="1183" y="30051"/>
                    <a:pt x="1175" y="29925"/>
                  </a:cubicBezTo>
                  <a:lnTo>
                    <a:pt x="1280" y="29571"/>
                  </a:lnTo>
                  <a:cubicBezTo>
                    <a:pt x="1341" y="29140"/>
                    <a:pt x="1241" y="28578"/>
                    <a:pt x="1183" y="28180"/>
                  </a:cubicBezTo>
                  <a:cubicBezTo>
                    <a:pt x="1204" y="28110"/>
                    <a:pt x="1231" y="28088"/>
                    <a:pt x="1259" y="28068"/>
                  </a:cubicBezTo>
                  <a:cubicBezTo>
                    <a:pt x="1328" y="27686"/>
                    <a:pt x="1200" y="27670"/>
                    <a:pt x="1177" y="27523"/>
                  </a:cubicBezTo>
                  <a:lnTo>
                    <a:pt x="1252" y="27273"/>
                  </a:lnTo>
                  <a:lnTo>
                    <a:pt x="1180" y="27218"/>
                  </a:lnTo>
                  <a:cubicBezTo>
                    <a:pt x="1140" y="26852"/>
                    <a:pt x="1155" y="26372"/>
                    <a:pt x="1258" y="26372"/>
                  </a:cubicBezTo>
                  <a:cubicBezTo>
                    <a:pt x="1263" y="26372"/>
                    <a:pt x="1268" y="26373"/>
                    <a:pt x="1274" y="26376"/>
                  </a:cubicBezTo>
                  <a:cubicBezTo>
                    <a:pt x="1259" y="26276"/>
                    <a:pt x="1245" y="26177"/>
                    <a:pt x="1227" y="26177"/>
                  </a:cubicBezTo>
                  <a:cubicBezTo>
                    <a:pt x="1218" y="26177"/>
                    <a:pt x="1210" y="26197"/>
                    <a:pt x="1200" y="26245"/>
                  </a:cubicBezTo>
                  <a:cubicBezTo>
                    <a:pt x="1263" y="25846"/>
                    <a:pt x="1262" y="24824"/>
                    <a:pt x="1224" y="24146"/>
                  </a:cubicBezTo>
                  <a:lnTo>
                    <a:pt x="1224" y="24146"/>
                  </a:lnTo>
                  <a:cubicBezTo>
                    <a:pt x="1193" y="24473"/>
                    <a:pt x="1159" y="24445"/>
                    <a:pt x="1084" y="24473"/>
                  </a:cubicBezTo>
                  <a:cubicBezTo>
                    <a:pt x="957" y="24372"/>
                    <a:pt x="1107" y="24318"/>
                    <a:pt x="1034" y="24040"/>
                  </a:cubicBezTo>
                  <a:cubicBezTo>
                    <a:pt x="1065" y="24036"/>
                    <a:pt x="1096" y="23901"/>
                    <a:pt x="1123" y="23901"/>
                  </a:cubicBezTo>
                  <a:cubicBezTo>
                    <a:pt x="1138" y="23901"/>
                    <a:pt x="1152" y="23939"/>
                    <a:pt x="1164" y="24056"/>
                  </a:cubicBezTo>
                  <a:cubicBezTo>
                    <a:pt x="1324" y="23135"/>
                    <a:pt x="1195" y="21851"/>
                    <a:pt x="1227" y="20695"/>
                  </a:cubicBezTo>
                  <a:cubicBezTo>
                    <a:pt x="1208" y="20461"/>
                    <a:pt x="1187" y="20534"/>
                    <a:pt x="1153" y="20420"/>
                  </a:cubicBezTo>
                  <a:cubicBezTo>
                    <a:pt x="1281" y="19690"/>
                    <a:pt x="1147" y="18796"/>
                    <a:pt x="1203" y="18009"/>
                  </a:cubicBezTo>
                  <a:lnTo>
                    <a:pt x="1203" y="18009"/>
                  </a:lnTo>
                  <a:cubicBezTo>
                    <a:pt x="1191" y="18048"/>
                    <a:pt x="1175" y="18066"/>
                    <a:pt x="1157" y="18066"/>
                  </a:cubicBezTo>
                  <a:cubicBezTo>
                    <a:pt x="1092" y="18066"/>
                    <a:pt x="1002" y="17840"/>
                    <a:pt x="999" y="17499"/>
                  </a:cubicBezTo>
                  <a:cubicBezTo>
                    <a:pt x="897" y="17021"/>
                    <a:pt x="1144" y="17307"/>
                    <a:pt x="1207" y="16875"/>
                  </a:cubicBezTo>
                  <a:cubicBezTo>
                    <a:pt x="1159" y="16662"/>
                    <a:pt x="1145" y="16258"/>
                    <a:pt x="1151" y="16088"/>
                  </a:cubicBezTo>
                  <a:lnTo>
                    <a:pt x="1151" y="16088"/>
                  </a:lnTo>
                  <a:lnTo>
                    <a:pt x="1170" y="16101"/>
                  </a:lnTo>
                  <a:cubicBezTo>
                    <a:pt x="1114" y="15839"/>
                    <a:pt x="1083" y="15423"/>
                    <a:pt x="1132" y="15110"/>
                  </a:cubicBezTo>
                  <a:lnTo>
                    <a:pt x="1132" y="15110"/>
                  </a:lnTo>
                  <a:lnTo>
                    <a:pt x="1138" y="15159"/>
                  </a:lnTo>
                  <a:cubicBezTo>
                    <a:pt x="1147" y="14903"/>
                    <a:pt x="1212" y="14607"/>
                    <a:pt x="1204" y="14339"/>
                  </a:cubicBezTo>
                  <a:cubicBezTo>
                    <a:pt x="1107" y="14218"/>
                    <a:pt x="1167" y="13565"/>
                    <a:pt x="1080" y="13407"/>
                  </a:cubicBezTo>
                  <a:cubicBezTo>
                    <a:pt x="1085" y="13394"/>
                    <a:pt x="1089" y="13393"/>
                    <a:pt x="1093" y="13393"/>
                  </a:cubicBezTo>
                  <a:cubicBezTo>
                    <a:pt x="1093" y="13393"/>
                    <a:pt x="1094" y="13393"/>
                    <a:pt x="1094" y="13393"/>
                  </a:cubicBezTo>
                  <a:cubicBezTo>
                    <a:pt x="1101" y="13393"/>
                    <a:pt x="1108" y="13392"/>
                    <a:pt x="1120" y="13352"/>
                  </a:cubicBezTo>
                  <a:lnTo>
                    <a:pt x="1037" y="13329"/>
                  </a:lnTo>
                  <a:lnTo>
                    <a:pt x="1084" y="12798"/>
                  </a:lnTo>
                  <a:cubicBezTo>
                    <a:pt x="1116" y="12913"/>
                    <a:pt x="1152" y="12941"/>
                    <a:pt x="1174" y="13090"/>
                  </a:cubicBezTo>
                  <a:cubicBezTo>
                    <a:pt x="1231" y="12523"/>
                    <a:pt x="1099" y="12899"/>
                    <a:pt x="1054" y="12599"/>
                  </a:cubicBezTo>
                  <a:cubicBezTo>
                    <a:pt x="994" y="12202"/>
                    <a:pt x="1076" y="12225"/>
                    <a:pt x="1111" y="12033"/>
                  </a:cubicBezTo>
                  <a:lnTo>
                    <a:pt x="1111" y="12033"/>
                  </a:lnTo>
                  <a:cubicBezTo>
                    <a:pt x="1151" y="12197"/>
                    <a:pt x="1092" y="12324"/>
                    <a:pt x="1106" y="12423"/>
                  </a:cubicBezTo>
                  <a:cubicBezTo>
                    <a:pt x="1119" y="12467"/>
                    <a:pt x="1128" y="12485"/>
                    <a:pt x="1134" y="12485"/>
                  </a:cubicBezTo>
                  <a:cubicBezTo>
                    <a:pt x="1160" y="12485"/>
                    <a:pt x="1142" y="12182"/>
                    <a:pt x="1180" y="12175"/>
                  </a:cubicBezTo>
                  <a:cubicBezTo>
                    <a:pt x="1183" y="12090"/>
                    <a:pt x="1083" y="12054"/>
                    <a:pt x="1102" y="11764"/>
                  </a:cubicBezTo>
                  <a:cubicBezTo>
                    <a:pt x="1112" y="11525"/>
                    <a:pt x="1089" y="10986"/>
                    <a:pt x="1162" y="10986"/>
                  </a:cubicBezTo>
                  <a:cubicBezTo>
                    <a:pt x="1166" y="10986"/>
                    <a:pt x="1171" y="10988"/>
                    <a:pt x="1176" y="10992"/>
                  </a:cubicBezTo>
                  <a:cubicBezTo>
                    <a:pt x="1129" y="10776"/>
                    <a:pt x="1138" y="10523"/>
                    <a:pt x="1097" y="10360"/>
                  </a:cubicBezTo>
                  <a:cubicBezTo>
                    <a:pt x="1080" y="10566"/>
                    <a:pt x="1058" y="10940"/>
                    <a:pt x="1001" y="10984"/>
                  </a:cubicBezTo>
                  <a:cubicBezTo>
                    <a:pt x="989" y="10798"/>
                    <a:pt x="965" y="10431"/>
                    <a:pt x="1004" y="10372"/>
                  </a:cubicBezTo>
                  <a:lnTo>
                    <a:pt x="1024" y="10496"/>
                  </a:lnTo>
                  <a:cubicBezTo>
                    <a:pt x="1011" y="10357"/>
                    <a:pt x="1021" y="10031"/>
                    <a:pt x="987" y="10031"/>
                  </a:cubicBezTo>
                  <a:cubicBezTo>
                    <a:pt x="979" y="10031"/>
                    <a:pt x="969" y="10048"/>
                    <a:pt x="955" y="10091"/>
                  </a:cubicBezTo>
                  <a:lnTo>
                    <a:pt x="1065" y="9724"/>
                  </a:lnTo>
                  <a:cubicBezTo>
                    <a:pt x="996" y="9580"/>
                    <a:pt x="1000" y="9189"/>
                    <a:pt x="984" y="8871"/>
                  </a:cubicBezTo>
                  <a:cubicBezTo>
                    <a:pt x="986" y="8871"/>
                    <a:pt x="989" y="8870"/>
                    <a:pt x="992" y="8870"/>
                  </a:cubicBezTo>
                  <a:cubicBezTo>
                    <a:pt x="1031" y="8870"/>
                    <a:pt x="1072" y="8914"/>
                    <a:pt x="1108" y="8914"/>
                  </a:cubicBezTo>
                  <a:cubicBezTo>
                    <a:pt x="1152" y="8914"/>
                    <a:pt x="1188" y="8843"/>
                    <a:pt x="1200" y="8519"/>
                  </a:cubicBezTo>
                  <a:lnTo>
                    <a:pt x="1107" y="8007"/>
                  </a:lnTo>
                  <a:cubicBezTo>
                    <a:pt x="1100" y="7785"/>
                    <a:pt x="1112" y="7698"/>
                    <a:pt x="1147" y="7698"/>
                  </a:cubicBezTo>
                  <a:cubicBezTo>
                    <a:pt x="1155" y="7698"/>
                    <a:pt x="1163" y="7702"/>
                    <a:pt x="1173" y="7709"/>
                  </a:cubicBezTo>
                  <a:cubicBezTo>
                    <a:pt x="1224" y="6788"/>
                    <a:pt x="920" y="6766"/>
                    <a:pt x="1001" y="6041"/>
                  </a:cubicBezTo>
                  <a:lnTo>
                    <a:pt x="1001" y="6041"/>
                  </a:lnTo>
                  <a:cubicBezTo>
                    <a:pt x="1036" y="6139"/>
                    <a:pt x="1060" y="6180"/>
                    <a:pt x="1079" y="6180"/>
                  </a:cubicBezTo>
                  <a:cubicBezTo>
                    <a:pt x="1118" y="6180"/>
                    <a:pt x="1129" y="5990"/>
                    <a:pt x="1150" y="5768"/>
                  </a:cubicBezTo>
                  <a:cubicBezTo>
                    <a:pt x="1132" y="5754"/>
                    <a:pt x="1096" y="5724"/>
                    <a:pt x="1092" y="5590"/>
                  </a:cubicBezTo>
                  <a:lnTo>
                    <a:pt x="1092" y="5590"/>
                  </a:lnTo>
                  <a:cubicBezTo>
                    <a:pt x="1042" y="5683"/>
                    <a:pt x="1167" y="5780"/>
                    <a:pt x="1094" y="6030"/>
                  </a:cubicBezTo>
                  <a:cubicBezTo>
                    <a:pt x="1088" y="6037"/>
                    <a:pt x="1082" y="6040"/>
                    <a:pt x="1078" y="6040"/>
                  </a:cubicBezTo>
                  <a:cubicBezTo>
                    <a:pt x="1031" y="6040"/>
                    <a:pt x="1048" y="5718"/>
                    <a:pt x="1027" y="5582"/>
                  </a:cubicBezTo>
                  <a:cubicBezTo>
                    <a:pt x="1262" y="4939"/>
                    <a:pt x="1085" y="3441"/>
                    <a:pt x="1196" y="2394"/>
                  </a:cubicBezTo>
                  <a:lnTo>
                    <a:pt x="1196" y="2394"/>
                  </a:lnTo>
                  <a:cubicBezTo>
                    <a:pt x="1188" y="2398"/>
                    <a:pt x="1180" y="2400"/>
                    <a:pt x="1174" y="2400"/>
                  </a:cubicBezTo>
                  <a:cubicBezTo>
                    <a:pt x="1076" y="2400"/>
                    <a:pt x="1155" y="1913"/>
                    <a:pt x="1109" y="1714"/>
                  </a:cubicBezTo>
                  <a:lnTo>
                    <a:pt x="1109" y="1714"/>
                  </a:lnTo>
                  <a:cubicBezTo>
                    <a:pt x="1116" y="1717"/>
                    <a:pt x="1121" y="1718"/>
                    <a:pt x="1126" y="1718"/>
                  </a:cubicBezTo>
                  <a:cubicBezTo>
                    <a:pt x="1230" y="1718"/>
                    <a:pt x="1088" y="1112"/>
                    <a:pt x="1168" y="840"/>
                  </a:cubicBezTo>
                  <a:lnTo>
                    <a:pt x="1168" y="840"/>
                  </a:lnTo>
                  <a:lnTo>
                    <a:pt x="1034" y="998"/>
                  </a:lnTo>
                  <a:cubicBezTo>
                    <a:pt x="1084" y="588"/>
                    <a:pt x="985" y="276"/>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9" name="Google Shape;919;p14"/>
          <p:cNvPicPr preferRelativeResize="0"/>
          <p:nvPr/>
        </p:nvPicPr>
        <p:blipFill rotWithShape="1">
          <a:blip r:embed="rId2">
            <a:alphaModFix amt="52999"/>
          </a:blip>
          <a:srcRect l="15095" t="21624" r="25869" b="15860"/>
          <a:stretch/>
        </p:blipFill>
        <p:spPr>
          <a:xfrm>
            <a:off x="4994900" y="360754"/>
            <a:ext cx="4149101" cy="2453401"/>
          </a:xfrm>
          <a:prstGeom prst="rect">
            <a:avLst/>
          </a:prstGeom>
          <a:noFill/>
          <a:ln>
            <a:noFill/>
          </a:ln>
        </p:spPr>
      </p:pic>
      <p:sp>
        <p:nvSpPr>
          <p:cNvPr id="920" name="Google Shape;920;p14"/>
          <p:cNvSpPr/>
          <p:nvPr/>
        </p:nvSpPr>
        <p:spPr>
          <a:xfrm>
            <a:off x="713225" y="-42325"/>
            <a:ext cx="7717089" cy="4872738"/>
          </a:xfrm>
          <a:custGeom>
            <a:avLst/>
            <a:gdLst/>
            <a:ahLst/>
            <a:cxnLst/>
            <a:rect l="l" t="t" r="r" b="b"/>
            <a:pathLst>
              <a:path w="269522" h="187395" extrusionOk="0">
                <a:moveTo>
                  <a:pt x="0" y="0"/>
                </a:moveTo>
                <a:lnTo>
                  <a:pt x="0" y="187395"/>
                </a:lnTo>
                <a:lnTo>
                  <a:pt x="46849" y="180340"/>
                </a:lnTo>
                <a:lnTo>
                  <a:pt x="96802" y="184855"/>
                </a:lnTo>
                <a:lnTo>
                  <a:pt x="157762" y="181468"/>
                </a:lnTo>
                <a:lnTo>
                  <a:pt x="220980" y="185984"/>
                </a:lnTo>
                <a:lnTo>
                  <a:pt x="243840" y="178646"/>
                </a:lnTo>
                <a:lnTo>
                  <a:pt x="269522" y="182880"/>
                </a:lnTo>
                <a:lnTo>
                  <a:pt x="269522" y="564"/>
                </a:lnTo>
                <a:close/>
              </a:path>
            </a:pathLst>
          </a:custGeom>
          <a:solidFill>
            <a:schemeClr val="accent3"/>
          </a:solidFill>
          <a:ln>
            <a:noFill/>
          </a:ln>
        </p:spPr>
      </p:sp>
      <p:pic>
        <p:nvPicPr>
          <p:cNvPr id="921" name="Google Shape;921;p14"/>
          <p:cNvPicPr preferRelativeResize="0"/>
          <p:nvPr/>
        </p:nvPicPr>
        <p:blipFill rotWithShape="1">
          <a:blip r:embed="rId3">
            <a:alphaModFix amt="16000"/>
          </a:blip>
          <a:srcRect l="12654" t="21624" r="18116" b="24286"/>
          <a:stretch/>
        </p:blipFill>
        <p:spPr>
          <a:xfrm flipH="1">
            <a:off x="713226" y="893825"/>
            <a:ext cx="5785699" cy="2542801"/>
          </a:xfrm>
          <a:prstGeom prst="rect">
            <a:avLst/>
          </a:prstGeom>
          <a:noFill/>
          <a:ln>
            <a:noFill/>
          </a:ln>
        </p:spPr>
      </p:pic>
      <p:sp>
        <p:nvSpPr>
          <p:cNvPr id="922" name="Google Shape;922;p14"/>
          <p:cNvSpPr txBox="1">
            <a:spLocks noGrp="1"/>
          </p:cNvSpPr>
          <p:nvPr>
            <p:ph type="title"/>
          </p:nvPr>
        </p:nvSpPr>
        <p:spPr>
          <a:xfrm>
            <a:off x="2091588" y="3631825"/>
            <a:ext cx="4960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23" name="Google Shape;923;p14"/>
          <p:cNvSpPr txBox="1">
            <a:spLocks noGrp="1"/>
          </p:cNvSpPr>
          <p:nvPr>
            <p:ph type="subTitle" idx="1"/>
          </p:nvPr>
        </p:nvSpPr>
        <p:spPr>
          <a:xfrm>
            <a:off x="2091600" y="1212212"/>
            <a:ext cx="4960800" cy="2419500"/>
          </a:xfrm>
          <a:prstGeom prst="rect">
            <a:avLst/>
          </a:prstGeom>
        </p:spPr>
        <p:txBody>
          <a:bodyPr spcFirstLastPara="1" wrap="square" lIns="91425" tIns="91425" rIns="91425" bIns="91425" anchor="b" anchorCtr="0">
            <a:noAutofit/>
          </a:bodyPr>
          <a:lstStyle>
            <a:lvl1pPr lvl="0" algn="ctr">
              <a:spcBef>
                <a:spcPts val="0"/>
              </a:spcBef>
              <a:spcAft>
                <a:spcPts val="0"/>
              </a:spcAft>
              <a:buSzPts val="3200"/>
              <a:buNone/>
              <a:defRPr sz="30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2583"/>
        <p:cNvGrpSpPr/>
        <p:nvPr/>
      </p:nvGrpSpPr>
      <p:grpSpPr>
        <a:xfrm>
          <a:off x="0" y="0"/>
          <a:ext cx="0" cy="0"/>
          <a:chOff x="0" y="0"/>
          <a:chExt cx="0" cy="0"/>
        </a:xfrm>
      </p:grpSpPr>
      <p:grpSp>
        <p:nvGrpSpPr>
          <p:cNvPr id="2584" name="Google Shape;2584;p28"/>
          <p:cNvGrpSpPr/>
          <p:nvPr/>
        </p:nvGrpSpPr>
        <p:grpSpPr>
          <a:xfrm flipH="1">
            <a:off x="-10" y="84625"/>
            <a:ext cx="1786561" cy="4679222"/>
            <a:chOff x="7366415" y="84625"/>
            <a:chExt cx="1786561" cy="4679222"/>
          </a:xfrm>
        </p:grpSpPr>
        <p:sp>
          <p:nvSpPr>
            <p:cNvPr id="2585" name="Google Shape;2585;p28"/>
            <p:cNvSpPr/>
            <p:nvPr/>
          </p:nvSpPr>
          <p:spPr>
            <a:xfrm flipH="1">
              <a:off x="7366415" y="1984382"/>
              <a:ext cx="1785594" cy="35631"/>
            </a:xfrm>
            <a:custGeom>
              <a:avLst/>
              <a:gdLst/>
              <a:ahLst/>
              <a:cxnLst/>
              <a:rect l="l" t="t" r="r" b="b"/>
              <a:pathLst>
                <a:path w="49863" h="995" extrusionOk="0">
                  <a:moveTo>
                    <a:pt x="32081" y="0"/>
                  </a:moveTo>
                  <a:cubicBezTo>
                    <a:pt x="31970" y="41"/>
                    <a:pt x="31872" y="53"/>
                    <a:pt x="31778" y="53"/>
                  </a:cubicBezTo>
                  <a:cubicBezTo>
                    <a:pt x="31647" y="53"/>
                    <a:pt x="31522" y="30"/>
                    <a:pt x="31373" y="30"/>
                  </a:cubicBezTo>
                  <a:cubicBezTo>
                    <a:pt x="31278" y="30"/>
                    <a:pt x="31173" y="40"/>
                    <a:pt x="31051" y="70"/>
                  </a:cubicBezTo>
                  <a:lnTo>
                    <a:pt x="31104" y="46"/>
                  </a:lnTo>
                  <a:cubicBezTo>
                    <a:pt x="31024" y="38"/>
                    <a:pt x="30944" y="35"/>
                    <a:pt x="30864" y="35"/>
                  </a:cubicBezTo>
                  <a:cubicBezTo>
                    <a:pt x="30464" y="35"/>
                    <a:pt x="30071" y="116"/>
                    <a:pt x="29814" y="116"/>
                  </a:cubicBezTo>
                  <a:cubicBezTo>
                    <a:pt x="29730" y="116"/>
                    <a:pt x="29660" y="107"/>
                    <a:pt x="29610" y="84"/>
                  </a:cubicBezTo>
                  <a:cubicBezTo>
                    <a:pt x="29094" y="104"/>
                    <a:pt x="28498" y="132"/>
                    <a:pt x="28404" y="235"/>
                  </a:cubicBezTo>
                  <a:cubicBezTo>
                    <a:pt x="28290" y="197"/>
                    <a:pt x="28361" y="133"/>
                    <a:pt x="28438" y="97"/>
                  </a:cubicBezTo>
                  <a:lnTo>
                    <a:pt x="28438" y="97"/>
                  </a:lnTo>
                  <a:cubicBezTo>
                    <a:pt x="26509" y="149"/>
                    <a:pt x="24349" y="123"/>
                    <a:pt x="22624" y="267"/>
                  </a:cubicBezTo>
                  <a:cubicBezTo>
                    <a:pt x="22540" y="244"/>
                    <a:pt x="22645" y="226"/>
                    <a:pt x="22697" y="203"/>
                  </a:cubicBezTo>
                  <a:lnTo>
                    <a:pt x="22697" y="203"/>
                  </a:lnTo>
                  <a:cubicBezTo>
                    <a:pt x="22463" y="229"/>
                    <a:pt x="22227" y="238"/>
                    <a:pt x="21992" y="238"/>
                  </a:cubicBezTo>
                  <a:cubicBezTo>
                    <a:pt x="21527" y="238"/>
                    <a:pt x="21067" y="203"/>
                    <a:pt x="20646" y="203"/>
                  </a:cubicBezTo>
                  <a:cubicBezTo>
                    <a:pt x="20304" y="203"/>
                    <a:pt x="19986" y="226"/>
                    <a:pt x="19710" y="309"/>
                  </a:cubicBezTo>
                  <a:lnTo>
                    <a:pt x="19427" y="407"/>
                  </a:lnTo>
                  <a:cubicBezTo>
                    <a:pt x="19174" y="368"/>
                    <a:pt x="19192" y="300"/>
                    <a:pt x="18997" y="267"/>
                  </a:cubicBezTo>
                  <a:cubicBezTo>
                    <a:pt x="18787" y="331"/>
                    <a:pt x="18017" y="285"/>
                    <a:pt x="17893" y="370"/>
                  </a:cubicBezTo>
                  <a:cubicBezTo>
                    <a:pt x="17779" y="332"/>
                    <a:pt x="17941" y="319"/>
                    <a:pt x="17936" y="291"/>
                  </a:cubicBezTo>
                  <a:cubicBezTo>
                    <a:pt x="17902" y="290"/>
                    <a:pt x="17869" y="289"/>
                    <a:pt x="17834" y="289"/>
                  </a:cubicBezTo>
                  <a:cubicBezTo>
                    <a:pt x="17414" y="289"/>
                    <a:pt x="16949" y="387"/>
                    <a:pt x="16544" y="387"/>
                  </a:cubicBezTo>
                  <a:cubicBezTo>
                    <a:pt x="16496" y="387"/>
                    <a:pt x="16449" y="386"/>
                    <a:pt x="16403" y="383"/>
                  </a:cubicBezTo>
                  <a:lnTo>
                    <a:pt x="16552" y="340"/>
                  </a:lnTo>
                  <a:cubicBezTo>
                    <a:pt x="15023" y="234"/>
                    <a:pt x="13214" y="145"/>
                    <a:pt x="11581" y="145"/>
                  </a:cubicBezTo>
                  <a:cubicBezTo>
                    <a:pt x="10595" y="145"/>
                    <a:pt x="9673" y="177"/>
                    <a:pt x="8915" y="259"/>
                  </a:cubicBezTo>
                  <a:cubicBezTo>
                    <a:pt x="8859" y="263"/>
                    <a:pt x="8813" y="265"/>
                    <a:pt x="8773" y="265"/>
                  </a:cubicBezTo>
                  <a:cubicBezTo>
                    <a:pt x="8434" y="265"/>
                    <a:pt x="8631" y="142"/>
                    <a:pt x="8450" y="142"/>
                  </a:cubicBezTo>
                  <a:cubicBezTo>
                    <a:pt x="8443" y="142"/>
                    <a:pt x="8436" y="142"/>
                    <a:pt x="8428" y="142"/>
                  </a:cubicBezTo>
                  <a:cubicBezTo>
                    <a:pt x="7844" y="193"/>
                    <a:pt x="7227" y="206"/>
                    <a:pt x="6599" y="206"/>
                  </a:cubicBezTo>
                  <a:cubicBezTo>
                    <a:pt x="5845" y="206"/>
                    <a:pt x="5076" y="186"/>
                    <a:pt x="4331" y="186"/>
                  </a:cubicBezTo>
                  <a:cubicBezTo>
                    <a:pt x="3490" y="186"/>
                    <a:pt x="2680" y="212"/>
                    <a:pt x="1958" y="319"/>
                  </a:cubicBezTo>
                  <a:cubicBezTo>
                    <a:pt x="471" y="391"/>
                    <a:pt x="1" y="702"/>
                    <a:pt x="1" y="702"/>
                  </a:cubicBezTo>
                  <a:cubicBezTo>
                    <a:pt x="943" y="673"/>
                    <a:pt x="1858" y="660"/>
                    <a:pt x="2758" y="660"/>
                  </a:cubicBezTo>
                  <a:cubicBezTo>
                    <a:pt x="5297" y="660"/>
                    <a:pt x="7722" y="762"/>
                    <a:pt x="10338" y="880"/>
                  </a:cubicBezTo>
                  <a:cubicBezTo>
                    <a:pt x="11143" y="864"/>
                    <a:pt x="12116" y="837"/>
                    <a:pt x="13002" y="837"/>
                  </a:cubicBezTo>
                  <a:cubicBezTo>
                    <a:pt x="13431" y="837"/>
                    <a:pt x="13840" y="844"/>
                    <a:pt x="14199" y="860"/>
                  </a:cubicBezTo>
                  <a:cubicBezTo>
                    <a:pt x="14471" y="859"/>
                    <a:pt x="14742" y="858"/>
                    <a:pt x="15014" y="858"/>
                  </a:cubicBezTo>
                  <a:cubicBezTo>
                    <a:pt x="18545" y="858"/>
                    <a:pt x="22090" y="995"/>
                    <a:pt x="25674" y="995"/>
                  </a:cubicBezTo>
                  <a:cubicBezTo>
                    <a:pt x="26519" y="995"/>
                    <a:pt x="27367" y="987"/>
                    <a:pt x="28217" y="968"/>
                  </a:cubicBezTo>
                  <a:cubicBezTo>
                    <a:pt x="27967" y="930"/>
                    <a:pt x="28231" y="870"/>
                    <a:pt x="28473" y="852"/>
                  </a:cubicBezTo>
                  <a:lnTo>
                    <a:pt x="28532" y="886"/>
                  </a:lnTo>
                  <a:lnTo>
                    <a:pt x="28903" y="809"/>
                  </a:lnTo>
                  <a:cubicBezTo>
                    <a:pt x="28917" y="809"/>
                    <a:pt x="28930" y="809"/>
                    <a:pt x="28943" y="809"/>
                  </a:cubicBezTo>
                  <a:cubicBezTo>
                    <a:pt x="29244" y="809"/>
                    <a:pt x="29096" y="900"/>
                    <a:pt x="28809" y="913"/>
                  </a:cubicBezTo>
                  <a:cubicBezTo>
                    <a:pt x="30223" y="912"/>
                    <a:pt x="31526" y="893"/>
                    <a:pt x="32862" y="893"/>
                  </a:cubicBezTo>
                  <a:cubicBezTo>
                    <a:pt x="33306" y="893"/>
                    <a:pt x="33753" y="895"/>
                    <a:pt x="34209" y="901"/>
                  </a:cubicBezTo>
                  <a:cubicBezTo>
                    <a:pt x="34330" y="785"/>
                    <a:pt x="35163" y="895"/>
                    <a:pt x="35228" y="775"/>
                  </a:cubicBezTo>
                  <a:lnTo>
                    <a:pt x="35228" y="775"/>
                  </a:lnTo>
                  <a:cubicBezTo>
                    <a:pt x="35313" y="798"/>
                    <a:pt x="35232" y="803"/>
                    <a:pt x="35182" y="827"/>
                  </a:cubicBezTo>
                  <a:cubicBezTo>
                    <a:pt x="35690" y="802"/>
                    <a:pt x="36009" y="787"/>
                    <a:pt x="36283" y="787"/>
                  </a:cubicBezTo>
                  <a:cubicBezTo>
                    <a:pt x="36695" y="787"/>
                    <a:pt x="37005" y="821"/>
                    <a:pt x="37702" y="910"/>
                  </a:cubicBezTo>
                  <a:cubicBezTo>
                    <a:pt x="39749" y="950"/>
                    <a:pt x="41766" y="959"/>
                    <a:pt x="43773" y="959"/>
                  </a:cubicBezTo>
                  <a:cubicBezTo>
                    <a:pt x="45567" y="959"/>
                    <a:pt x="47352" y="951"/>
                    <a:pt x="49142" y="951"/>
                  </a:cubicBezTo>
                  <a:cubicBezTo>
                    <a:pt x="49382" y="951"/>
                    <a:pt x="49622" y="952"/>
                    <a:pt x="49862" y="952"/>
                  </a:cubicBezTo>
                  <a:lnTo>
                    <a:pt x="49862" y="99"/>
                  </a:lnTo>
                  <a:cubicBezTo>
                    <a:pt x="49514" y="112"/>
                    <a:pt x="49177" y="136"/>
                    <a:pt x="48910" y="187"/>
                  </a:cubicBezTo>
                  <a:cubicBezTo>
                    <a:pt x="48938" y="160"/>
                    <a:pt x="48882" y="134"/>
                    <a:pt x="49044" y="112"/>
                  </a:cubicBezTo>
                  <a:cubicBezTo>
                    <a:pt x="48976" y="107"/>
                    <a:pt x="48921" y="105"/>
                    <a:pt x="48875" y="105"/>
                  </a:cubicBezTo>
                  <a:cubicBezTo>
                    <a:pt x="48539" y="105"/>
                    <a:pt x="48733" y="224"/>
                    <a:pt x="48420" y="224"/>
                  </a:cubicBezTo>
                  <a:cubicBezTo>
                    <a:pt x="48353" y="224"/>
                    <a:pt x="48262" y="218"/>
                    <a:pt x="48138" y="205"/>
                  </a:cubicBezTo>
                  <a:lnTo>
                    <a:pt x="48321" y="137"/>
                  </a:lnTo>
                  <a:lnTo>
                    <a:pt x="48321" y="137"/>
                  </a:lnTo>
                  <a:cubicBezTo>
                    <a:pt x="48210" y="152"/>
                    <a:pt x="48100" y="157"/>
                    <a:pt x="47991" y="157"/>
                  </a:cubicBezTo>
                  <a:cubicBezTo>
                    <a:pt x="47775" y="157"/>
                    <a:pt x="47560" y="138"/>
                    <a:pt x="47333" y="138"/>
                  </a:cubicBezTo>
                  <a:cubicBezTo>
                    <a:pt x="47171" y="138"/>
                    <a:pt x="47003" y="148"/>
                    <a:pt x="46826" y="181"/>
                  </a:cubicBezTo>
                  <a:cubicBezTo>
                    <a:pt x="46806" y="144"/>
                    <a:pt x="46930" y="133"/>
                    <a:pt x="47007" y="112"/>
                  </a:cubicBezTo>
                  <a:lnTo>
                    <a:pt x="47007" y="112"/>
                  </a:lnTo>
                  <a:cubicBezTo>
                    <a:pt x="46501" y="142"/>
                    <a:pt x="45930" y="127"/>
                    <a:pt x="45500" y="220"/>
                  </a:cubicBezTo>
                  <a:cubicBezTo>
                    <a:pt x="45435" y="176"/>
                    <a:pt x="45502" y="138"/>
                    <a:pt x="45701" y="106"/>
                  </a:cubicBezTo>
                  <a:cubicBezTo>
                    <a:pt x="45634" y="99"/>
                    <a:pt x="45576" y="96"/>
                    <a:pt x="45523" y="96"/>
                  </a:cubicBezTo>
                  <a:cubicBezTo>
                    <a:pt x="45227" y="96"/>
                    <a:pt x="45124" y="191"/>
                    <a:pt x="44843" y="191"/>
                  </a:cubicBezTo>
                  <a:cubicBezTo>
                    <a:pt x="44800" y="191"/>
                    <a:pt x="44753" y="188"/>
                    <a:pt x="44700" y="183"/>
                  </a:cubicBezTo>
                  <a:cubicBezTo>
                    <a:pt x="44586" y="178"/>
                    <a:pt x="44389" y="135"/>
                    <a:pt x="44389" y="121"/>
                  </a:cubicBezTo>
                  <a:cubicBezTo>
                    <a:pt x="44145" y="177"/>
                    <a:pt x="43476" y="176"/>
                    <a:pt x="43233" y="199"/>
                  </a:cubicBezTo>
                  <a:cubicBezTo>
                    <a:pt x="43169" y="155"/>
                    <a:pt x="42986" y="140"/>
                    <a:pt x="42702" y="93"/>
                  </a:cubicBezTo>
                  <a:cubicBezTo>
                    <a:pt x="42583" y="93"/>
                    <a:pt x="42463" y="93"/>
                    <a:pt x="42344" y="93"/>
                  </a:cubicBezTo>
                  <a:cubicBezTo>
                    <a:pt x="41820" y="93"/>
                    <a:pt x="41293" y="92"/>
                    <a:pt x="40766" y="92"/>
                  </a:cubicBezTo>
                  <a:cubicBezTo>
                    <a:pt x="38879" y="92"/>
                    <a:pt x="36979" y="102"/>
                    <a:pt x="35121" y="192"/>
                  </a:cubicBezTo>
                  <a:cubicBezTo>
                    <a:pt x="34703" y="55"/>
                    <a:pt x="35704" y="106"/>
                    <a:pt x="35438" y="12"/>
                  </a:cubicBezTo>
                  <a:lnTo>
                    <a:pt x="35438" y="12"/>
                  </a:lnTo>
                  <a:cubicBezTo>
                    <a:pt x="35446" y="67"/>
                    <a:pt x="35353" y="78"/>
                    <a:pt x="35173" y="78"/>
                  </a:cubicBezTo>
                  <a:cubicBezTo>
                    <a:pt x="35058" y="78"/>
                    <a:pt x="34908" y="73"/>
                    <a:pt x="34726" y="73"/>
                  </a:cubicBezTo>
                  <a:cubicBezTo>
                    <a:pt x="34587" y="73"/>
                    <a:pt x="34430" y="76"/>
                    <a:pt x="34257" y="85"/>
                  </a:cubicBezTo>
                  <a:lnTo>
                    <a:pt x="34227" y="68"/>
                  </a:lnTo>
                  <a:cubicBezTo>
                    <a:pt x="34179" y="72"/>
                    <a:pt x="34134" y="74"/>
                    <a:pt x="34091" y="74"/>
                  </a:cubicBezTo>
                  <a:cubicBezTo>
                    <a:pt x="33903" y="74"/>
                    <a:pt x="33756" y="44"/>
                    <a:pt x="33564" y="44"/>
                  </a:cubicBezTo>
                  <a:cubicBezTo>
                    <a:pt x="33505" y="44"/>
                    <a:pt x="33442" y="46"/>
                    <a:pt x="33371" y="54"/>
                  </a:cubicBezTo>
                  <a:lnTo>
                    <a:pt x="33384" y="85"/>
                  </a:lnTo>
                  <a:cubicBezTo>
                    <a:pt x="33328" y="96"/>
                    <a:pt x="33270" y="101"/>
                    <a:pt x="33211" y="101"/>
                  </a:cubicBezTo>
                  <a:cubicBezTo>
                    <a:pt x="32983" y="101"/>
                    <a:pt x="32744" y="31"/>
                    <a:pt x="32564" y="31"/>
                  </a:cubicBezTo>
                  <a:cubicBezTo>
                    <a:pt x="32484" y="31"/>
                    <a:pt x="32416" y="45"/>
                    <a:pt x="32365" y="84"/>
                  </a:cubicBezTo>
                  <a:lnTo>
                    <a:pt x="32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8"/>
            <p:cNvSpPr/>
            <p:nvPr/>
          </p:nvSpPr>
          <p:spPr>
            <a:xfrm flipH="1">
              <a:off x="7367382" y="1773318"/>
              <a:ext cx="1785594" cy="35667"/>
            </a:xfrm>
            <a:custGeom>
              <a:avLst/>
              <a:gdLst/>
              <a:ahLst/>
              <a:cxnLst/>
              <a:rect l="l" t="t" r="r" b="b"/>
              <a:pathLst>
                <a:path w="49863" h="996" extrusionOk="0">
                  <a:moveTo>
                    <a:pt x="32080" y="0"/>
                  </a:moveTo>
                  <a:cubicBezTo>
                    <a:pt x="31969" y="41"/>
                    <a:pt x="31872" y="53"/>
                    <a:pt x="31778" y="53"/>
                  </a:cubicBezTo>
                  <a:cubicBezTo>
                    <a:pt x="31647" y="53"/>
                    <a:pt x="31522" y="30"/>
                    <a:pt x="31373" y="30"/>
                  </a:cubicBezTo>
                  <a:cubicBezTo>
                    <a:pt x="31278" y="30"/>
                    <a:pt x="31173" y="40"/>
                    <a:pt x="31052" y="70"/>
                  </a:cubicBezTo>
                  <a:lnTo>
                    <a:pt x="31103" y="46"/>
                  </a:lnTo>
                  <a:cubicBezTo>
                    <a:pt x="31024" y="38"/>
                    <a:pt x="30943" y="35"/>
                    <a:pt x="30863" y="35"/>
                  </a:cubicBezTo>
                  <a:cubicBezTo>
                    <a:pt x="30463" y="35"/>
                    <a:pt x="30068" y="116"/>
                    <a:pt x="29812" y="116"/>
                  </a:cubicBezTo>
                  <a:cubicBezTo>
                    <a:pt x="29729" y="116"/>
                    <a:pt x="29660" y="107"/>
                    <a:pt x="29610" y="85"/>
                  </a:cubicBezTo>
                  <a:cubicBezTo>
                    <a:pt x="29093" y="105"/>
                    <a:pt x="28497" y="132"/>
                    <a:pt x="28403" y="235"/>
                  </a:cubicBezTo>
                  <a:cubicBezTo>
                    <a:pt x="28290" y="197"/>
                    <a:pt x="28361" y="133"/>
                    <a:pt x="28438" y="97"/>
                  </a:cubicBezTo>
                  <a:lnTo>
                    <a:pt x="28438" y="97"/>
                  </a:lnTo>
                  <a:cubicBezTo>
                    <a:pt x="26508" y="150"/>
                    <a:pt x="24350" y="123"/>
                    <a:pt x="22624" y="267"/>
                  </a:cubicBezTo>
                  <a:cubicBezTo>
                    <a:pt x="22539" y="244"/>
                    <a:pt x="22645" y="226"/>
                    <a:pt x="22696" y="203"/>
                  </a:cubicBezTo>
                  <a:lnTo>
                    <a:pt x="22696" y="203"/>
                  </a:lnTo>
                  <a:cubicBezTo>
                    <a:pt x="22463" y="229"/>
                    <a:pt x="22227" y="238"/>
                    <a:pt x="21992" y="238"/>
                  </a:cubicBezTo>
                  <a:cubicBezTo>
                    <a:pt x="21527" y="238"/>
                    <a:pt x="21068" y="203"/>
                    <a:pt x="20646" y="203"/>
                  </a:cubicBezTo>
                  <a:cubicBezTo>
                    <a:pt x="20303" y="203"/>
                    <a:pt x="19986" y="226"/>
                    <a:pt x="19710" y="309"/>
                  </a:cubicBezTo>
                  <a:lnTo>
                    <a:pt x="19427" y="407"/>
                  </a:lnTo>
                  <a:cubicBezTo>
                    <a:pt x="19173" y="368"/>
                    <a:pt x="19193" y="300"/>
                    <a:pt x="18996" y="267"/>
                  </a:cubicBezTo>
                  <a:cubicBezTo>
                    <a:pt x="18787" y="331"/>
                    <a:pt x="18017" y="285"/>
                    <a:pt x="17892" y="371"/>
                  </a:cubicBezTo>
                  <a:cubicBezTo>
                    <a:pt x="17778" y="332"/>
                    <a:pt x="17941" y="319"/>
                    <a:pt x="17935" y="291"/>
                  </a:cubicBezTo>
                  <a:cubicBezTo>
                    <a:pt x="17902" y="290"/>
                    <a:pt x="17868" y="289"/>
                    <a:pt x="17834" y="289"/>
                  </a:cubicBezTo>
                  <a:cubicBezTo>
                    <a:pt x="17414" y="289"/>
                    <a:pt x="16949" y="387"/>
                    <a:pt x="16544" y="387"/>
                  </a:cubicBezTo>
                  <a:cubicBezTo>
                    <a:pt x="16496" y="387"/>
                    <a:pt x="16449" y="386"/>
                    <a:pt x="16403" y="383"/>
                  </a:cubicBezTo>
                  <a:lnTo>
                    <a:pt x="16552" y="339"/>
                  </a:lnTo>
                  <a:cubicBezTo>
                    <a:pt x="15023" y="234"/>
                    <a:pt x="13214" y="145"/>
                    <a:pt x="11581" y="145"/>
                  </a:cubicBezTo>
                  <a:cubicBezTo>
                    <a:pt x="10595" y="145"/>
                    <a:pt x="9673" y="177"/>
                    <a:pt x="8915" y="259"/>
                  </a:cubicBezTo>
                  <a:cubicBezTo>
                    <a:pt x="8860" y="263"/>
                    <a:pt x="8813" y="265"/>
                    <a:pt x="8773" y="265"/>
                  </a:cubicBezTo>
                  <a:cubicBezTo>
                    <a:pt x="8435" y="265"/>
                    <a:pt x="8631" y="142"/>
                    <a:pt x="8451" y="142"/>
                  </a:cubicBezTo>
                  <a:cubicBezTo>
                    <a:pt x="8444" y="142"/>
                    <a:pt x="8436" y="142"/>
                    <a:pt x="8428" y="142"/>
                  </a:cubicBezTo>
                  <a:cubicBezTo>
                    <a:pt x="7844" y="192"/>
                    <a:pt x="7227" y="206"/>
                    <a:pt x="6599" y="206"/>
                  </a:cubicBezTo>
                  <a:cubicBezTo>
                    <a:pt x="5845" y="206"/>
                    <a:pt x="5076" y="186"/>
                    <a:pt x="4331" y="186"/>
                  </a:cubicBezTo>
                  <a:cubicBezTo>
                    <a:pt x="3490" y="186"/>
                    <a:pt x="2680" y="212"/>
                    <a:pt x="1957" y="319"/>
                  </a:cubicBezTo>
                  <a:cubicBezTo>
                    <a:pt x="470" y="391"/>
                    <a:pt x="1" y="703"/>
                    <a:pt x="1" y="703"/>
                  </a:cubicBezTo>
                  <a:cubicBezTo>
                    <a:pt x="948" y="673"/>
                    <a:pt x="1867" y="660"/>
                    <a:pt x="2772" y="660"/>
                  </a:cubicBezTo>
                  <a:cubicBezTo>
                    <a:pt x="5306" y="660"/>
                    <a:pt x="7727" y="762"/>
                    <a:pt x="10338" y="881"/>
                  </a:cubicBezTo>
                  <a:cubicBezTo>
                    <a:pt x="11147" y="865"/>
                    <a:pt x="12127" y="838"/>
                    <a:pt x="13016" y="838"/>
                  </a:cubicBezTo>
                  <a:cubicBezTo>
                    <a:pt x="13440" y="838"/>
                    <a:pt x="13844" y="844"/>
                    <a:pt x="14198" y="860"/>
                  </a:cubicBezTo>
                  <a:cubicBezTo>
                    <a:pt x="14470" y="859"/>
                    <a:pt x="14742" y="858"/>
                    <a:pt x="15013" y="858"/>
                  </a:cubicBezTo>
                  <a:cubicBezTo>
                    <a:pt x="18552" y="858"/>
                    <a:pt x="22104" y="995"/>
                    <a:pt x="25695" y="995"/>
                  </a:cubicBezTo>
                  <a:cubicBezTo>
                    <a:pt x="26533" y="995"/>
                    <a:pt x="27374" y="988"/>
                    <a:pt x="28217" y="969"/>
                  </a:cubicBezTo>
                  <a:cubicBezTo>
                    <a:pt x="27966" y="930"/>
                    <a:pt x="28230" y="870"/>
                    <a:pt x="28473" y="852"/>
                  </a:cubicBezTo>
                  <a:lnTo>
                    <a:pt x="28532" y="886"/>
                  </a:lnTo>
                  <a:lnTo>
                    <a:pt x="28903" y="809"/>
                  </a:lnTo>
                  <a:cubicBezTo>
                    <a:pt x="28917" y="809"/>
                    <a:pt x="28931" y="809"/>
                    <a:pt x="28943" y="809"/>
                  </a:cubicBezTo>
                  <a:cubicBezTo>
                    <a:pt x="29245" y="809"/>
                    <a:pt x="29096" y="900"/>
                    <a:pt x="28809" y="913"/>
                  </a:cubicBezTo>
                  <a:cubicBezTo>
                    <a:pt x="30223" y="912"/>
                    <a:pt x="31526" y="893"/>
                    <a:pt x="32863" y="893"/>
                  </a:cubicBezTo>
                  <a:cubicBezTo>
                    <a:pt x="33306" y="893"/>
                    <a:pt x="33753" y="895"/>
                    <a:pt x="34209" y="900"/>
                  </a:cubicBezTo>
                  <a:cubicBezTo>
                    <a:pt x="34330" y="785"/>
                    <a:pt x="35164" y="895"/>
                    <a:pt x="35228" y="775"/>
                  </a:cubicBezTo>
                  <a:lnTo>
                    <a:pt x="35228" y="775"/>
                  </a:lnTo>
                  <a:cubicBezTo>
                    <a:pt x="35313" y="798"/>
                    <a:pt x="35232" y="803"/>
                    <a:pt x="35181" y="826"/>
                  </a:cubicBezTo>
                  <a:cubicBezTo>
                    <a:pt x="35689" y="802"/>
                    <a:pt x="36009" y="787"/>
                    <a:pt x="36283" y="787"/>
                  </a:cubicBezTo>
                  <a:cubicBezTo>
                    <a:pt x="36695" y="787"/>
                    <a:pt x="37005" y="821"/>
                    <a:pt x="37701" y="910"/>
                  </a:cubicBezTo>
                  <a:cubicBezTo>
                    <a:pt x="39735" y="950"/>
                    <a:pt x="41740" y="959"/>
                    <a:pt x="43733" y="959"/>
                  </a:cubicBezTo>
                  <a:cubicBezTo>
                    <a:pt x="45546" y="959"/>
                    <a:pt x="47350" y="951"/>
                    <a:pt x="49159" y="951"/>
                  </a:cubicBezTo>
                  <a:cubicBezTo>
                    <a:pt x="49394" y="951"/>
                    <a:pt x="49628" y="952"/>
                    <a:pt x="49862" y="952"/>
                  </a:cubicBezTo>
                  <a:lnTo>
                    <a:pt x="49862" y="99"/>
                  </a:lnTo>
                  <a:cubicBezTo>
                    <a:pt x="49514" y="112"/>
                    <a:pt x="49177" y="136"/>
                    <a:pt x="48910" y="187"/>
                  </a:cubicBezTo>
                  <a:cubicBezTo>
                    <a:pt x="48939" y="160"/>
                    <a:pt x="48882" y="134"/>
                    <a:pt x="49044" y="112"/>
                  </a:cubicBezTo>
                  <a:cubicBezTo>
                    <a:pt x="48976" y="107"/>
                    <a:pt x="48921" y="105"/>
                    <a:pt x="48875" y="105"/>
                  </a:cubicBezTo>
                  <a:cubicBezTo>
                    <a:pt x="48538" y="105"/>
                    <a:pt x="48733" y="224"/>
                    <a:pt x="48420" y="224"/>
                  </a:cubicBezTo>
                  <a:cubicBezTo>
                    <a:pt x="48353"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1"/>
                  </a:cubicBezTo>
                  <a:cubicBezTo>
                    <a:pt x="46807" y="144"/>
                    <a:pt x="46929" y="133"/>
                    <a:pt x="47007" y="112"/>
                  </a:cubicBezTo>
                  <a:lnTo>
                    <a:pt x="47007" y="112"/>
                  </a:lnTo>
                  <a:cubicBezTo>
                    <a:pt x="46502" y="142"/>
                    <a:pt x="45929" y="128"/>
                    <a:pt x="45501" y="220"/>
                  </a:cubicBezTo>
                  <a:cubicBezTo>
                    <a:pt x="45435" y="176"/>
                    <a:pt x="45502" y="138"/>
                    <a:pt x="45701" y="107"/>
                  </a:cubicBezTo>
                  <a:cubicBezTo>
                    <a:pt x="45633" y="100"/>
                    <a:pt x="45574" y="97"/>
                    <a:pt x="45520" y="97"/>
                  </a:cubicBezTo>
                  <a:cubicBezTo>
                    <a:pt x="45226" y="97"/>
                    <a:pt x="45123" y="191"/>
                    <a:pt x="44843" y="191"/>
                  </a:cubicBezTo>
                  <a:cubicBezTo>
                    <a:pt x="44800" y="191"/>
                    <a:pt x="44753" y="188"/>
                    <a:pt x="44700" y="183"/>
                  </a:cubicBezTo>
                  <a:cubicBezTo>
                    <a:pt x="44585" y="178"/>
                    <a:pt x="44388" y="135"/>
                    <a:pt x="44388" y="121"/>
                  </a:cubicBezTo>
                  <a:cubicBezTo>
                    <a:pt x="44145" y="177"/>
                    <a:pt x="43476" y="176"/>
                    <a:pt x="43232" y="199"/>
                  </a:cubicBezTo>
                  <a:cubicBezTo>
                    <a:pt x="43168" y="155"/>
                    <a:pt x="42987" y="140"/>
                    <a:pt x="42701" y="93"/>
                  </a:cubicBezTo>
                  <a:cubicBezTo>
                    <a:pt x="42582" y="93"/>
                    <a:pt x="42463" y="93"/>
                    <a:pt x="42343" y="93"/>
                  </a:cubicBezTo>
                  <a:cubicBezTo>
                    <a:pt x="41819" y="93"/>
                    <a:pt x="41293" y="92"/>
                    <a:pt x="40765" y="92"/>
                  </a:cubicBezTo>
                  <a:cubicBezTo>
                    <a:pt x="38879" y="92"/>
                    <a:pt x="36978" y="102"/>
                    <a:pt x="35121" y="192"/>
                  </a:cubicBezTo>
                  <a:cubicBezTo>
                    <a:pt x="34703" y="55"/>
                    <a:pt x="35704" y="107"/>
                    <a:pt x="35438" y="12"/>
                  </a:cubicBezTo>
                  <a:lnTo>
                    <a:pt x="35438" y="12"/>
                  </a:lnTo>
                  <a:cubicBezTo>
                    <a:pt x="35447" y="67"/>
                    <a:pt x="35354" y="78"/>
                    <a:pt x="35173" y="78"/>
                  </a:cubicBezTo>
                  <a:cubicBezTo>
                    <a:pt x="35060" y="78"/>
                    <a:pt x="34911" y="74"/>
                    <a:pt x="34731" y="74"/>
                  </a:cubicBezTo>
                  <a:cubicBezTo>
                    <a:pt x="34592" y="74"/>
                    <a:pt x="34433" y="76"/>
                    <a:pt x="34257" y="86"/>
                  </a:cubicBezTo>
                  <a:lnTo>
                    <a:pt x="34226" y="68"/>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1"/>
                    <a:pt x="32565" y="31"/>
                  </a:cubicBezTo>
                  <a:cubicBezTo>
                    <a:pt x="32485" y="31"/>
                    <a:pt x="32416" y="45"/>
                    <a:pt x="32365" y="85"/>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8"/>
            <p:cNvSpPr/>
            <p:nvPr/>
          </p:nvSpPr>
          <p:spPr>
            <a:xfrm flipH="1">
              <a:off x="7367382" y="1562254"/>
              <a:ext cx="1785594" cy="35667"/>
            </a:xfrm>
            <a:custGeom>
              <a:avLst/>
              <a:gdLst/>
              <a:ahLst/>
              <a:cxnLst/>
              <a:rect l="l" t="t" r="r" b="b"/>
              <a:pathLst>
                <a:path w="49863" h="996" extrusionOk="0">
                  <a:moveTo>
                    <a:pt x="32080" y="0"/>
                  </a:moveTo>
                  <a:cubicBezTo>
                    <a:pt x="31969" y="41"/>
                    <a:pt x="31872" y="53"/>
                    <a:pt x="31778" y="53"/>
                  </a:cubicBezTo>
                  <a:cubicBezTo>
                    <a:pt x="31647" y="53"/>
                    <a:pt x="31522" y="30"/>
                    <a:pt x="31373" y="30"/>
                  </a:cubicBezTo>
                  <a:cubicBezTo>
                    <a:pt x="31278" y="30"/>
                    <a:pt x="31173" y="40"/>
                    <a:pt x="31052" y="70"/>
                  </a:cubicBezTo>
                  <a:lnTo>
                    <a:pt x="31103" y="46"/>
                  </a:lnTo>
                  <a:cubicBezTo>
                    <a:pt x="31024" y="38"/>
                    <a:pt x="30943" y="34"/>
                    <a:pt x="30863" y="34"/>
                  </a:cubicBezTo>
                  <a:cubicBezTo>
                    <a:pt x="30463" y="34"/>
                    <a:pt x="30068" y="116"/>
                    <a:pt x="29812" y="116"/>
                  </a:cubicBezTo>
                  <a:cubicBezTo>
                    <a:pt x="29729" y="116"/>
                    <a:pt x="29660" y="107"/>
                    <a:pt x="29610" y="85"/>
                  </a:cubicBezTo>
                  <a:cubicBezTo>
                    <a:pt x="29093" y="105"/>
                    <a:pt x="28497" y="132"/>
                    <a:pt x="28403" y="235"/>
                  </a:cubicBezTo>
                  <a:cubicBezTo>
                    <a:pt x="28290" y="197"/>
                    <a:pt x="28361" y="133"/>
                    <a:pt x="28438" y="97"/>
                  </a:cubicBezTo>
                  <a:lnTo>
                    <a:pt x="28438" y="97"/>
                  </a:lnTo>
                  <a:cubicBezTo>
                    <a:pt x="26508" y="150"/>
                    <a:pt x="24350" y="123"/>
                    <a:pt x="22624" y="266"/>
                  </a:cubicBezTo>
                  <a:cubicBezTo>
                    <a:pt x="22539" y="244"/>
                    <a:pt x="22645" y="226"/>
                    <a:pt x="22696" y="203"/>
                  </a:cubicBezTo>
                  <a:lnTo>
                    <a:pt x="22696" y="203"/>
                  </a:lnTo>
                  <a:cubicBezTo>
                    <a:pt x="22463" y="229"/>
                    <a:pt x="22227" y="238"/>
                    <a:pt x="21992" y="238"/>
                  </a:cubicBezTo>
                  <a:cubicBezTo>
                    <a:pt x="21527" y="238"/>
                    <a:pt x="21068" y="203"/>
                    <a:pt x="20646" y="203"/>
                  </a:cubicBezTo>
                  <a:cubicBezTo>
                    <a:pt x="20303" y="203"/>
                    <a:pt x="19986" y="226"/>
                    <a:pt x="19710" y="309"/>
                  </a:cubicBezTo>
                  <a:lnTo>
                    <a:pt x="19427" y="407"/>
                  </a:lnTo>
                  <a:cubicBezTo>
                    <a:pt x="19173" y="368"/>
                    <a:pt x="19193" y="300"/>
                    <a:pt x="18996" y="266"/>
                  </a:cubicBezTo>
                  <a:cubicBezTo>
                    <a:pt x="18787" y="331"/>
                    <a:pt x="18017" y="285"/>
                    <a:pt x="17892" y="371"/>
                  </a:cubicBezTo>
                  <a:cubicBezTo>
                    <a:pt x="17778" y="332"/>
                    <a:pt x="17941" y="319"/>
                    <a:pt x="17935" y="291"/>
                  </a:cubicBezTo>
                  <a:cubicBezTo>
                    <a:pt x="17902" y="290"/>
                    <a:pt x="17868" y="289"/>
                    <a:pt x="17834" y="289"/>
                  </a:cubicBezTo>
                  <a:cubicBezTo>
                    <a:pt x="17414" y="289"/>
                    <a:pt x="16949" y="387"/>
                    <a:pt x="16544" y="387"/>
                  </a:cubicBezTo>
                  <a:cubicBezTo>
                    <a:pt x="16496" y="387"/>
                    <a:pt x="16449" y="386"/>
                    <a:pt x="16403" y="383"/>
                  </a:cubicBezTo>
                  <a:lnTo>
                    <a:pt x="16552" y="339"/>
                  </a:lnTo>
                  <a:cubicBezTo>
                    <a:pt x="15023" y="234"/>
                    <a:pt x="13214" y="144"/>
                    <a:pt x="11581" y="144"/>
                  </a:cubicBezTo>
                  <a:cubicBezTo>
                    <a:pt x="10595" y="144"/>
                    <a:pt x="9673" y="177"/>
                    <a:pt x="8915" y="259"/>
                  </a:cubicBezTo>
                  <a:cubicBezTo>
                    <a:pt x="8860" y="263"/>
                    <a:pt x="8813" y="265"/>
                    <a:pt x="8773" y="265"/>
                  </a:cubicBezTo>
                  <a:cubicBezTo>
                    <a:pt x="8435" y="265"/>
                    <a:pt x="8631" y="142"/>
                    <a:pt x="8451" y="142"/>
                  </a:cubicBezTo>
                  <a:cubicBezTo>
                    <a:pt x="8444" y="142"/>
                    <a:pt x="8436" y="142"/>
                    <a:pt x="8428" y="142"/>
                  </a:cubicBezTo>
                  <a:cubicBezTo>
                    <a:pt x="7844" y="192"/>
                    <a:pt x="7227" y="206"/>
                    <a:pt x="6599" y="206"/>
                  </a:cubicBezTo>
                  <a:cubicBezTo>
                    <a:pt x="5845" y="206"/>
                    <a:pt x="5076" y="186"/>
                    <a:pt x="4331" y="186"/>
                  </a:cubicBezTo>
                  <a:cubicBezTo>
                    <a:pt x="3490" y="186"/>
                    <a:pt x="2680" y="212"/>
                    <a:pt x="1957" y="319"/>
                  </a:cubicBezTo>
                  <a:cubicBezTo>
                    <a:pt x="470" y="391"/>
                    <a:pt x="1" y="703"/>
                    <a:pt x="1" y="703"/>
                  </a:cubicBezTo>
                  <a:cubicBezTo>
                    <a:pt x="948" y="673"/>
                    <a:pt x="1867" y="660"/>
                    <a:pt x="2772" y="660"/>
                  </a:cubicBezTo>
                  <a:cubicBezTo>
                    <a:pt x="5306" y="660"/>
                    <a:pt x="7727" y="762"/>
                    <a:pt x="10338" y="881"/>
                  </a:cubicBezTo>
                  <a:cubicBezTo>
                    <a:pt x="11147" y="865"/>
                    <a:pt x="12127" y="838"/>
                    <a:pt x="13016" y="838"/>
                  </a:cubicBezTo>
                  <a:cubicBezTo>
                    <a:pt x="13440" y="838"/>
                    <a:pt x="13844" y="844"/>
                    <a:pt x="14198" y="860"/>
                  </a:cubicBezTo>
                  <a:cubicBezTo>
                    <a:pt x="14470" y="859"/>
                    <a:pt x="14742" y="858"/>
                    <a:pt x="15013" y="858"/>
                  </a:cubicBezTo>
                  <a:cubicBezTo>
                    <a:pt x="18552" y="858"/>
                    <a:pt x="22104" y="995"/>
                    <a:pt x="25695" y="995"/>
                  </a:cubicBezTo>
                  <a:cubicBezTo>
                    <a:pt x="26533" y="995"/>
                    <a:pt x="27374" y="988"/>
                    <a:pt x="28217" y="969"/>
                  </a:cubicBezTo>
                  <a:cubicBezTo>
                    <a:pt x="27966" y="930"/>
                    <a:pt x="28230" y="870"/>
                    <a:pt x="28473" y="852"/>
                  </a:cubicBezTo>
                  <a:lnTo>
                    <a:pt x="28532" y="886"/>
                  </a:lnTo>
                  <a:lnTo>
                    <a:pt x="28903" y="809"/>
                  </a:lnTo>
                  <a:cubicBezTo>
                    <a:pt x="28917" y="809"/>
                    <a:pt x="28931" y="808"/>
                    <a:pt x="28943" y="808"/>
                  </a:cubicBezTo>
                  <a:cubicBezTo>
                    <a:pt x="29245" y="808"/>
                    <a:pt x="29096" y="900"/>
                    <a:pt x="28809" y="913"/>
                  </a:cubicBezTo>
                  <a:cubicBezTo>
                    <a:pt x="30223" y="912"/>
                    <a:pt x="31526" y="893"/>
                    <a:pt x="32863" y="893"/>
                  </a:cubicBezTo>
                  <a:cubicBezTo>
                    <a:pt x="33306" y="893"/>
                    <a:pt x="33753" y="895"/>
                    <a:pt x="34209" y="900"/>
                  </a:cubicBezTo>
                  <a:cubicBezTo>
                    <a:pt x="34330" y="785"/>
                    <a:pt x="35164" y="895"/>
                    <a:pt x="35228" y="775"/>
                  </a:cubicBezTo>
                  <a:lnTo>
                    <a:pt x="35228" y="775"/>
                  </a:lnTo>
                  <a:cubicBezTo>
                    <a:pt x="35313" y="798"/>
                    <a:pt x="35232" y="803"/>
                    <a:pt x="35181" y="826"/>
                  </a:cubicBezTo>
                  <a:cubicBezTo>
                    <a:pt x="35689" y="802"/>
                    <a:pt x="36009" y="787"/>
                    <a:pt x="36283" y="787"/>
                  </a:cubicBezTo>
                  <a:cubicBezTo>
                    <a:pt x="36695" y="787"/>
                    <a:pt x="37005" y="821"/>
                    <a:pt x="37701" y="910"/>
                  </a:cubicBezTo>
                  <a:cubicBezTo>
                    <a:pt x="39735" y="950"/>
                    <a:pt x="41740" y="959"/>
                    <a:pt x="43733" y="959"/>
                  </a:cubicBezTo>
                  <a:cubicBezTo>
                    <a:pt x="45546" y="959"/>
                    <a:pt x="47350" y="951"/>
                    <a:pt x="49159" y="951"/>
                  </a:cubicBezTo>
                  <a:cubicBezTo>
                    <a:pt x="49394" y="951"/>
                    <a:pt x="49628" y="951"/>
                    <a:pt x="49862" y="952"/>
                  </a:cubicBezTo>
                  <a:lnTo>
                    <a:pt x="49862" y="99"/>
                  </a:lnTo>
                  <a:cubicBezTo>
                    <a:pt x="49514" y="112"/>
                    <a:pt x="49177" y="136"/>
                    <a:pt x="48910" y="187"/>
                  </a:cubicBezTo>
                  <a:cubicBezTo>
                    <a:pt x="48939" y="160"/>
                    <a:pt x="48882" y="134"/>
                    <a:pt x="49044" y="112"/>
                  </a:cubicBezTo>
                  <a:cubicBezTo>
                    <a:pt x="48976" y="107"/>
                    <a:pt x="48921" y="105"/>
                    <a:pt x="48875" y="105"/>
                  </a:cubicBezTo>
                  <a:cubicBezTo>
                    <a:pt x="48538" y="105"/>
                    <a:pt x="48733" y="223"/>
                    <a:pt x="48420" y="223"/>
                  </a:cubicBezTo>
                  <a:cubicBezTo>
                    <a:pt x="48353" y="223"/>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1"/>
                  </a:cubicBezTo>
                  <a:cubicBezTo>
                    <a:pt x="46807" y="144"/>
                    <a:pt x="46929" y="133"/>
                    <a:pt x="47007" y="112"/>
                  </a:cubicBezTo>
                  <a:lnTo>
                    <a:pt x="47007" y="112"/>
                  </a:lnTo>
                  <a:cubicBezTo>
                    <a:pt x="46502" y="142"/>
                    <a:pt x="45929" y="127"/>
                    <a:pt x="45501" y="220"/>
                  </a:cubicBezTo>
                  <a:cubicBezTo>
                    <a:pt x="45435" y="176"/>
                    <a:pt x="45502" y="138"/>
                    <a:pt x="45701" y="106"/>
                  </a:cubicBezTo>
                  <a:cubicBezTo>
                    <a:pt x="45634" y="99"/>
                    <a:pt x="45576" y="96"/>
                    <a:pt x="45523" y="96"/>
                  </a:cubicBezTo>
                  <a:cubicBezTo>
                    <a:pt x="45226" y="96"/>
                    <a:pt x="45124" y="191"/>
                    <a:pt x="44843" y="191"/>
                  </a:cubicBezTo>
                  <a:cubicBezTo>
                    <a:pt x="44800" y="191"/>
                    <a:pt x="44753" y="188"/>
                    <a:pt x="44700" y="183"/>
                  </a:cubicBezTo>
                  <a:cubicBezTo>
                    <a:pt x="44585" y="178"/>
                    <a:pt x="44388" y="135"/>
                    <a:pt x="44388" y="121"/>
                  </a:cubicBezTo>
                  <a:cubicBezTo>
                    <a:pt x="44145" y="177"/>
                    <a:pt x="43476" y="176"/>
                    <a:pt x="43232" y="199"/>
                  </a:cubicBezTo>
                  <a:cubicBezTo>
                    <a:pt x="43168" y="154"/>
                    <a:pt x="42987" y="140"/>
                    <a:pt x="42701" y="93"/>
                  </a:cubicBezTo>
                  <a:cubicBezTo>
                    <a:pt x="42582" y="93"/>
                    <a:pt x="42463" y="93"/>
                    <a:pt x="42343" y="93"/>
                  </a:cubicBezTo>
                  <a:cubicBezTo>
                    <a:pt x="41819" y="93"/>
                    <a:pt x="41293" y="92"/>
                    <a:pt x="40765" y="92"/>
                  </a:cubicBezTo>
                  <a:cubicBezTo>
                    <a:pt x="38879" y="92"/>
                    <a:pt x="36978" y="102"/>
                    <a:pt x="35121" y="191"/>
                  </a:cubicBezTo>
                  <a:cubicBezTo>
                    <a:pt x="34703" y="55"/>
                    <a:pt x="35704" y="106"/>
                    <a:pt x="35438" y="12"/>
                  </a:cubicBezTo>
                  <a:lnTo>
                    <a:pt x="35438" y="12"/>
                  </a:lnTo>
                  <a:cubicBezTo>
                    <a:pt x="35447" y="67"/>
                    <a:pt x="35354" y="78"/>
                    <a:pt x="35173" y="78"/>
                  </a:cubicBezTo>
                  <a:cubicBezTo>
                    <a:pt x="35060" y="78"/>
                    <a:pt x="34911" y="74"/>
                    <a:pt x="34731" y="74"/>
                  </a:cubicBezTo>
                  <a:cubicBezTo>
                    <a:pt x="34592" y="74"/>
                    <a:pt x="34433" y="76"/>
                    <a:pt x="34257" y="86"/>
                  </a:cubicBezTo>
                  <a:lnTo>
                    <a:pt x="34226" y="68"/>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1"/>
                    <a:pt x="32565" y="31"/>
                  </a:cubicBezTo>
                  <a:cubicBezTo>
                    <a:pt x="32485" y="31"/>
                    <a:pt x="32416" y="45"/>
                    <a:pt x="32365" y="85"/>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8"/>
            <p:cNvSpPr/>
            <p:nvPr/>
          </p:nvSpPr>
          <p:spPr>
            <a:xfrm flipH="1">
              <a:off x="7366415" y="3250731"/>
              <a:ext cx="1785594" cy="35703"/>
            </a:xfrm>
            <a:custGeom>
              <a:avLst/>
              <a:gdLst/>
              <a:ahLst/>
              <a:cxnLst/>
              <a:rect l="l" t="t" r="r" b="b"/>
              <a:pathLst>
                <a:path w="49863" h="997" extrusionOk="0">
                  <a:moveTo>
                    <a:pt x="32081" y="1"/>
                  </a:moveTo>
                  <a:cubicBezTo>
                    <a:pt x="31970" y="42"/>
                    <a:pt x="31872" y="53"/>
                    <a:pt x="31778" y="53"/>
                  </a:cubicBezTo>
                  <a:cubicBezTo>
                    <a:pt x="31647" y="53"/>
                    <a:pt x="31522" y="31"/>
                    <a:pt x="31373" y="31"/>
                  </a:cubicBezTo>
                  <a:cubicBezTo>
                    <a:pt x="31278" y="31"/>
                    <a:pt x="31173" y="40"/>
                    <a:pt x="31051" y="71"/>
                  </a:cubicBezTo>
                  <a:lnTo>
                    <a:pt x="31104" y="46"/>
                  </a:lnTo>
                  <a:cubicBezTo>
                    <a:pt x="31024" y="38"/>
                    <a:pt x="30944" y="35"/>
                    <a:pt x="30865" y="35"/>
                  </a:cubicBezTo>
                  <a:cubicBezTo>
                    <a:pt x="30464" y="35"/>
                    <a:pt x="30070" y="117"/>
                    <a:pt x="29813" y="117"/>
                  </a:cubicBezTo>
                  <a:cubicBezTo>
                    <a:pt x="29729" y="117"/>
                    <a:pt x="29660" y="108"/>
                    <a:pt x="29610" y="85"/>
                  </a:cubicBezTo>
                  <a:cubicBezTo>
                    <a:pt x="29094" y="106"/>
                    <a:pt x="28498" y="132"/>
                    <a:pt x="28404" y="236"/>
                  </a:cubicBezTo>
                  <a:cubicBezTo>
                    <a:pt x="28290" y="197"/>
                    <a:pt x="28361" y="133"/>
                    <a:pt x="28438" y="97"/>
                  </a:cubicBezTo>
                  <a:lnTo>
                    <a:pt x="28438" y="97"/>
                  </a:lnTo>
                  <a:cubicBezTo>
                    <a:pt x="26509" y="151"/>
                    <a:pt x="24349" y="123"/>
                    <a:pt x="22624" y="267"/>
                  </a:cubicBezTo>
                  <a:cubicBezTo>
                    <a:pt x="22540" y="244"/>
                    <a:pt x="22645" y="227"/>
                    <a:pt x="22697" y="203"/>
                  </a:cubicBezTo>
                  <a:lnTo>
                    <a:pt x="22697" y="203"/>
                  </a:lnTo>
                  <a:cubicBezTo>
                    <a:pt x="22462" y="230"/>
                    <a:pt x="22225" y="239"/>
                    <a:pt x="21990" y="239"/>
                  </a:cubicBezTo>
                  <a:cubicBezTo>
                    <a:pt x="21524" y="239"/>
                    <a:pt x="21065" y="204"/>
                    <a:pt x="20643" y="204"/>
                  </a:cubicBezTo>
                  <a:cubicBezTo>
                    <a:pt x="20302" y="204"/>
                    <a:pt x="19985" y="227"/>
                    <a:pt x="19710" y="309"/>
                  </a:cubicBezTo>
                  <a:lnTo>
                    <a:pt x="19427" y="408"/>
                  </a:lnTo>
                  <a:cubicBezTo>
                    <a:pt x="19174" y="370"/>
                    <a:pt x="19192" y="302"/>
                    <a:pt x="18997" y="267"/>
                  </a:cubicBezTo>
                  <a:cubicBezTo>
                    <a:pt x="18787" y="332"/>
                    <a:pt x="18017" y="285"/>
                    <a:pt x="17893" y="372"/>
                  </a:cubicBezTo>
                  <a:cubicBezTo>
                    <a:pt x="17779" y="333"/>
                    <a:pt x="17941" y="319"/>
                    <a:pt x="17936" y="292"/>
                  </a:cubicBezTo>
                  <a:cubicBezTo>
                    <a:pt x="17903" y="290"/>
                    <a:pt x="17869" y="289"/>
                    <a:pt x="17835" y="289"/>
                  </a:cubicBezTo>
                  <a:cubicBezTo>
                    <a:pt x="17415" y="289"/>
                    <a:pt x="16952" y="388"/>
                    <a:pt x="16547" y="388"/>
                  </a:cubicBezTo>
                  <a:cubicBezTo>
                    <a:pt x="16498" y="388"/>
                    <a:pt x="16450" y="386"/>
                    <a:pt x="16403" y="383"/>
                  </a:cubicBezTo>
                  <a:lnTo>
                    <a:pt x="16552" y="340"/>
                  </a:lnTo>
                  <a:cubicBezTo>
                    <a:pt x="15023" y="235"/>
                    <a:pt x="13215" y="145"/>
                    <a:pt x="11582" y="145"/>
                  </a:cubicBezTo>
                  <a:cubicBezTo>
                    <a:pt x="10596" y="145"/>
                    <a:pt x="9673" y="178"/>
                    <a:pt x="8915" y="261"/>
                  </a:cubicBezTo>
                  <a:cubicBezTo>
                    <a:pt x="8861" y="264"/>
                    <a:pt x="8815" y="266"/>
                    <a:pt x="8776" y="266"/>
                  </a:cubicBezTo>
                  <a:cubicBezTo>
                    <a:pt x="8433" y="266"/>
                    <a:pt x="8631" y="142"/>
                    <a:pt x="8450" y="142"/>
                  </a:cubicBezTo>
                  <a:cubicBezTo>
                    <a:pt x="8443" y="142"/>
                    <a:pt x="8436" y="142"/>
                    <a:pt x="8428" y="143"/>
                  </a:cubicBezTo>
                  <a:cubicBezTo>
                    <a:pt x="7842" y="193"/>
                    <a:pt x="7222" y="207"/>
                    <a:pt x="6592" y="207"/>
                  </a:cubicBezTo>
                  <a:cubicBezTo>
                    <a:pt x="5841" y="207"/>
                    <a:pt x="5075" y="187"/>
                    <a:pt x="4333" y="187"/>
                  </a:cubicBezTo>
                  <a:cubicBezTo>
                    <a:pt x="3491" y="187"/>
                    <a:pt x="2681" y="212"/>
                    <a:pt x="1958" y="319"/>
                  </a:cubicBezTo>
                  <a:cubicBezTo>
                    <a:pt x="471" y="392"/>
                    <a:pt x="1" y="704"/>
                    <a:pt x="1" y="704"/>
                  </a:cubicBezTo>
                  <a:cubicBezTo>
                    <a:pt x="946" y="674"/>
                    <a:pt x="1864" y="661"/>
                    <a:pt x="2767" y="661"/>
                  </a:cubicBezTo>
                  <a:cubicBezTo>
                    <a:pt x="5303" y="661"/>
                    <a:pt x="7725" y="762"/>
                    <a:pt x="10338" y="881"/>
                  </a:cubicBezTo>
                  <a:cubicBezTo>
                    <a:pt x="11147" y="865"/>
                    <a:pt x="12127" y="838"/>
                    <a:pt x="13017" y="838"/>
                  </a:cubicBezTo>
                  <a:cubicBezTo>
                    <a:pt x="13441" y="838"/>
                    <a:pt x="13844" y="844"/>
                    <a:pt x="14199" y="861"/>
                  </a:cubicBezTo>
                  <a:cubicBezTo>
                    <a:pt x="14462" y="859"/>
                    <a:pt x="14724" y="858"/>
                    <a:pt x="14987" y="858"/>
                  </a:cubicBezTo>
                  <a:cubicBezTo>
                    <a:pt x="18527" y="858"/>
                    <a:pt x="22082" y="996"/>
                    <a:pt x="25675" y="996"/>
                  </a:cubicBezTo>
                  <a:cubicBezTo>
                    <a:pt x="26520" y="996"/>
                    <a:pt x="27367" y="988"/>
                    <a:pt x="28217" y="970"/>
                  </a:cubicBezTo>
                  <a:cubicBezTo>
                    <a:pt x="27967" y="931"/>
                    <a:pt x="28231" y="870"/>
                    <a:pt x="28473" y="853"/>
                  </a:cubicBezTo>
                  <a:lnTo>
                    <a:pt x="28532" y="886"/>
                  </a:lnTo>
                  <a:lnTo>
                    <a:pt x="28903" y="809"/>
                  </a:lnTo>
                  <a:cubicBezTo>
                    <a:pt x="28917" y="809"/>
                    <a:pt x="28930" y="809"/>
                    <a:pt x="28943" y="809"/>
                  </a:cubicBezTo>
                  <a:cubicBezTo>
                    <a:pt x="29244" y="809"/>
                    <a:pt x="29096" y="900"/>
                    <a:pt x="28809" y="913"/>
                  </a:cubicBezTo>
                  <a:cubicBezTo>
                    <a:pt x="30212" y="912"/>
                    <a:pt x="31506" y="894"/>
                    <a:pt x="32832" y="894"/>
                  </a:cubicBezTo>
                  <a:cubicBezTo>
                    <a:pt x="33285" y="894"/>
                    <a:pt x="33742" y="896"/>
                    <a:pt x="34209" y="902"/>
                  </a:cubicBezTo>
                  <a:cubicBezTo>
                    <a:pt x="34330" y="786"/>
                    <a:pt x="35163" y="896"/>
                    <a:pt x="35228" y="775"/>
                  </a:cubicBezTo>
                  <a:lnTo>
                    <a:pt x="35228" y="775"/>
                  </a:lnTo>
                  <a:cubicBezTo>
                    <a:pt x="35313" y="798"/>
                    <a:pt x="35232" y="803"/>
                    <a:pt x="35182" y="827"/>
                  </a:cubicBezTo>
                  <a:cubicBezTo>
                    <a:pt x="35690" y="803"/>
                    <a:pt x="36010" y="788"/>
                    <a:pt x="36284" y="788"/>
                  </a:cubicBezTo>
                  <a:cubicBezTo>
                    <a:pt x="36696" y="788"/>
                    <a:pt x="37006" y="822"/>
                    <a:pt x="37702" y="910"/>
                  </a:cubicBezTo>
                  <a:cubicBezTo>
                    <a:pt x="39750" y="950"/>
                    <a:pt x="41767" y="960"/>
                    <a:pt x="43774" y="960"/>
                  </a:cubicBezTo>
                  <a:cubicBezTo>
                    <a:pt x="45615" y="960"/>
                    <a:pt x="47448" y="952"/>
                    <a:pt x="49286" y="952"/>
                  </a:cubicBezTo>
                  <a:cubicBezTo>
                    <a:pt x="49478" y="952"/>
                    <a:pt x="49670" y="952"/>
                    <a:pt x="49862" y="952"/>
                  </a:cubicBezTo>
                  <a:lnTo>
                    <a:pt x="49862" y="99"/>
                  </a:lnTo>
                  <a:cubicBezTo>
                    <a:pt x="49514" y="113"/>
                    <a:pt x="49177" y="136"/>
                    <a:pt x="48910" y="188"/>
                  </a:cubicBezTo>
                  <a:cubicBezTo>
                    <a:pt x="48938" y="160"/>
                    <a:pt x="48882" y="134"/>
                    <a:pt x="49044" y="113"/>
                  </a:cubicBezTo>
                  <a:cubicBezTo>
                    <a:pt x="48976" y="108"/>
                    <a:pt x="48921" y="106"/>
                    <a:pt x="48875" y="106"/>
                  </a:cubicBezTo>
                  <a:cubicBezTo>
                    <a:pt x="48539" y="106"/>
                    <a:pt x="48733" y="224"/>
                    <a:pt x="48420" y="224"/>
                  </a:cubicBezTo>
                  <a:cubicBezTo>
                    <a:pt x="48353" y="224"/>
                    <a:pt x="48262" y="218"/>
                    <a:pt x="48138" y="205"/>
                  </a:cubicBezTo>
                  <a:lnTo>
                    <a:pt x="48321" y="137"/>
                  </a:lnTo>
                  <a:lnTo>
                    <a:pt x="48321" y="137"/>
                  </a:lnTo>
                  <a:cubicBezTo>
                    <a:pt x="48210" y="152"/>
                    <a:pt x="48100" y="157"/>
                    <a:pt x="47991" y="157"/>
                  </a:cubicBezTo>
                  <a:cubicBezTo>
                    <a:pt x="47775" y="157"/>
                    <a:pt x="47560" y="138"/>
                    <a:pt x="47333" y="138"/>
                  </a:cubicBezTo>
                  <a:cubicBezTo>
                    <a:pt x="47171" y="138"/>
                    <a:pt x="47003" y="148"/>
                    <a:pt x="46826" y="182"/>
                  </a:cubicBezTo>
                  <a:cubicBezTo>
                    <a:pt x="46806" y="145"/>
                    <a:pt x="46930" y="133"/>
                    <a:pt x="47007" y="113"/>
                  </a:cubicBezTo>
                  <a:lnTo>
                    <a:pt x="47007" y="113"/>
                  </a:lnTo>
                  <a:cubicBezTo>
                    <a:pt x="46501" y="143"/>
                    <a:pt x="45930" y="128"/>
                    <a:pt x="45500" y="221"/>
                  </a:cubicBezTo>
                  <a:cubicBezTo>
                    <a:pt x="45435" y="176"/>
                    <a:pt x="45502" y="138"/>
                    <a:pt x="45701" y="108"/>
                  </a:cubicBezTo>
                  <a:cubicBezTo>
                    <a:pt x="45633" y="100"/>
                    <a:pt x="45573" y="97"/>
                    <a:pt x="45520" y="97"/>
                  </a:cubicBezTo>
                  <a:cubicBezTo>
                    <a:pt x="45226" y="97"/>
                    <a:pt x="45123" y="191"/>
                    <a:pt x="44843" y="191"/>
                  </a:cubicBezTo>
                  <a:cubicBezTo>
                    <a:pt x="44800" y="191"/>
                    <a:pt x="44753" y="189"/>
                    <a:pt x="44700" y="184"/>
                  </a:cubicBezTo>
                  <a:cubicBezTo>
                    <a:pt x="44586" y="178"/>
                    <a:pt x="44389" y="135"/>
                    <a:pt x="44389" y="121"/>
                  </a:cubicBezTo>
                  <a:cubicBezTo>
                    <a:pt x="44145" y="177"/>
                    <a:pt x="43476" y="176"/>
                    <a:pt x="43233" y="199"/>
                  </a:cubicBezTo>
                  <a:cubicBezTo>
                    <a:pt x="43169" y="155"/>
                    <a:pt x="42986" y="140"/>
                    <a:pt x="42702" y="93"/>
                  </a:cubicBezTo>
                  <a:cubicBezTo>
                    <a:pt x="42582" y="93"/>
                    <a:pt x="42463" y="93"/>
                    <a:pt x="42343" y="93"/>
                  </a:cubicBezTo>
                  <a:cubicBezTo>
                    <a:pt x="41824" y="93"/>
                    <a:pt x="41303" y="93"/>
                    <a:pt x="40780" y="93"/>
                  </a:cubicBezTo>
                  <a:cubicBezTo>
                    <a:pt x="38889" y="93"/>
                    <a:pt x="36984" y="102"/>
                    <a:pt x="35121" y="193"/>
                  </a:cubicBezTo>
                  <a:cubicBezTo>
                    <a:pt x="34703" y="55"/>
                    <a:pt x="35704" y="108"/>
                    <a:pt x="35438" y="12"/>
                  </a:cubicBezTo>
                  <a:lnTo>
                    <a:pt x="35438" y="12"/>
                  </a:lnTo>
                  <a:cubicBezTo>
                    <a:pt x="35446" y="68"/>
                    <a:pt x="35353" y="78"/>
                    <a:pt x="35173" y="78"/>
                  </a:cubicBezTo>
                  <a:cubicBezTo>
                    <a:pt x="35059" y="78"/>
                    <a:pt x="34911" y="74"/>
                    <a:pt x="34731" y="74"/>
                  </a:cubicBezTo>
                  <a:cubicBezTo>
                    <a:pt x="34591" y="74"/>
                    <a:pt x="34433" y="77"/>
                    <a:pt x="34257" y="86"/>
                  </a:cubicBezTo>
                  <a:lnTo>
                    <a:pt x="34227" y="69"/>
                  </a:lnTo>
                  <a:cubicBezTo>
                    <a:pt x="34179" y="72"/>
                    <a:pt x="34133" y="74"/>
                    <a:pt x="34090" y="74"/>
                  </a:cubicBezTo>
                  <a:cubicBezTo>
                    <a:pt x="33902" y="74"/>
                    <a:pt x="33755" y="44"/>
                    <a:pt x="33562" y="44"/>
                  </a:cubicBezTo>
                  <a:cubicBezTo>
                    <a:pt x="33503" y="44"/>
                    <a:pt x="33441" y="47"/>
                    <a:pt x="33371" y="54"/>
                  </a:cubicBezTo>
                  <a:lnTo>
                    <a:pt x="33384" y="86"/>
                  </a:lnTo>
                  <a:cubicBezTo>
                    <a:pt x="33328" y="97"/>
                    <a:pt x="33271" y="102"/>
                    <a:pt x="33213" y="102"/>
                  </a:cubicBezTo>
                  <a:cubicBezTo>
                    <a:pt x="32985" y="102"/>
                    <a:pt x="32746" y="32"/>
                    <a:pt x="32565" y="32"/>
                  </a:cubicBezTo>
                  <a:cubicBezTo>
                    <a:pt x="32485" y="32"/>
                    <a:pt x="32417" y="45"/>
                    <a:pt x="32365" y="85"/>
                  </a:cubicBezTo>
                  <a:lnTo>
                    <a:pt x="320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8"/>
            <p:cNvSpPr/>
            <p:nvPr/>
          </p:nvSpPr>
          <p:spPr>
            <a:xfrm flipH="1">
              <a:off x="7367382" y="3039631"/>
              <a:ext cx="1785594" cy="35703"/>
            </a:xfrm>
            <a:custGeom>
              <a:avLst/>
              <a:gdLst/>
              <a:ahLst/>
              <a:cxnLst/>
              <a:rect l="l" t="t" r="r" b="b"/>
              <a:pathLst>
                <a:path w="49863" h="997" extrusionOk="0">
                  <a:moveTo>
                    <a:pt x="32080" y="1"/>
                  </a:moveTo>
                  <a:cubicBezTo>
                    <a:pt x="31969" y="41"/>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5"/>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1"/>
                  </a:cubicBezTo>
                  <a:cubicBezTo>
                    <a:pt x="17902" y="290"/>
                    <a:pt x="17868" y="289"/>
                    <a:pt x="17835" y="289"/>
                  </a:cubicBezTo>
                  <a:cubicBezTo>
                    <a:pt x="17415" y="289"/>
                    <a:pt x="16952" y="388"/>
                    <a:pt x="16547" y="388"/>
                  </a:cubicBezTo>
                  <a:cubicBezTo>
                    <a:pt x="16498" y="388"/>
                    <a:pt x="16450" y="386"/>
                    <a:pt x="16403" y="383"/>
                  </a:cubicBezTo>
                  <a:lnTo>
                    <a:pt x="16552" y="340"/>
                  </a:lnTo>
                  <a:cubicBezTo>
                    <a:pt x="15023" y="235"/>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2"/>
                  </a:cubicBezTo>
                  <a:cubicBezTo>
                    <a:pt x="7842" y="193"/>
                    <a:pt x="7221" y="207"/>
                    <a:pt x="6590" y="207"/>
                  </a:cubicBezTo>
                  <a:cubicBezTo>
                    <a:pt x="5838" y="207"/>
                    <a:pt x="5070" y="187"/>
                    <a:pt x="4326" y="187"/>
                  </a:cubicBezTo>
                  <a:cubicBezTo>
                    <a:pt x="3487" y="187"/>
                    <a:pt x="2678" y="212"/>
                    <a:pt x="1957" y="319"/>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70"/>
                  </a:cubicBezTo>
                  <a:cubicBezTo>
                    <a:pt x="27966" y="931"/>
                    <a:pt x="28230" y="870"/>
                    <a:pt x="28473" y="853"/>
                  </a:cubicBezTo>
                  <a:lnTo>
                    <a:pt x="28532" y="886"/>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5"/>
                  </a:cubicBezTo>
                  <a:lnTo>
                    <a:pt x="35228" y="775"/>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3"/>
                    <a:pt x="49177" y="136"/>
                    <a:pt x="48910" y="189"/>
                  </a:cubicBezTo>
                  <a:cubicBezTo>
                    <a:pt x="48939" y="160"/>
                    <a:pt x="48882" y="134"/>
                    <a:pt x="49044" y="113"/>
                  </a:cubicBezTo>
                  <a:cubicBezTo>
                    <a:pt x="48976" y="108"/>
                    <a:pt x="48921" y="106"/>
                    <a:pt x="48875" y="106"/>
                  </a:cubicBezTo>
                  <a:cubicBezTo>
                    <a:pt x="48538" y="106"/>
                    <a:pt x="48733" y="224"/>
                    <a:pt x="48420" y="224"/>
                  </a:cubicBezTo>
                  <a:cubicBezTo>
                    <a:pt x="48353"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2"/>
                  </a:cubicBezTo>
                  <a:cubicBezTo>
                    <a:pt x="46807" y="146"/>
                    <a:pt x="46929" y="133"/>
                    <a:pt x="47007" y="113"/>
                  </a:cubicBezTo>
                  <a:lnTo>
                    <a:pt x="47007" y="113"/>
                  </a:lnTo>
                  <a:cubicBezTo>
                    <a:pt x="46502" y="142"/>
                    <a:pt x="45929" y="128"/>
                    <a:pt x="45501" y="221"/>
                  </a:cubicBezTo>
                  <a:cubicBezTo>
                    <a:pt x="45435" y="176"/>
                    <a:pt x="45502" y="138"/>
                    <a:pt x="45701" y="108"/>
                  </a:cubicBezTo>
                  <a:cubicBezTo>
                    <a:pt x="45633" y="100"/>
                    <a:pt x="45574" y="97"/>
                    <a:pt x="45520" y="97"/>
                  </a:cubicBezTo>
                  <a:cubicBezTo>
                    <a:pt x="45226" y="97"/>
                    <a:pt x="45123" y="191"/>
                    <a:pt x="44843" y="191"/>
                  </a:cubicBezTo>
                  <a:cubicBezTo>
                    <a:pt x="44800" y="191"/>
                    <a:pt x="44753" y="189"/>
                    <a:pt x="44700" y="184"/>
                  </a:cubicBezTo>
                  <a:cubicBezTo>
                    <a:pt x="44585" y="178"/>
                    <a:pt x="44388" y="135"/>
                    <a:pt x="44388" y="121"/>
                  </a:cubicBezTo>
                  <a:cubicBezTo>
                    <a:pt x="44145" y="177"/>
                    <a:pt x="43476" y="176"/>
                    <a:pt x="43232" y="199"/>
                  </a:cubicBezTo>
                  <a:cubicBezTo>
                    <a:pt x="43168" y="155"/>
                    <a:pt x="42987" y="140"/>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8"/>
            <p:cNvSpPr/>
            <p:nvPr/>
          </p:nvSpPr>
          <p:spPr>
            <a:xfrm flipH="1">
              <a:off x="7367382" y="2828567"/>
              <a:ext cx="1785594" cy="35667"/>
            </a:xfrm>
            <a:custGeom>
              <a:avLst/>
              <a:gdLst/>
              <a:ahLst/>
              <a:cxnLst/>
              <a:rect l="l" t="t" r="r" b="b"/>
              <a:pathLst>
                <a:path w="49863" h="996" extrusionOk="0">
                  <a:moveTo>
                    <a:pt x="32080" y="1"/>
                  </a:moveTo>
                  <a:cubicBezTo>
                    <a:pt x="31969" y="41"/>
                    <a:pt x="31872" y="53"/>
                    <a:pt x="31778" y="53"/>
                  </a:cubicBezTo>
                  <a:cubicBezTo>
                    <a:pt x="31647" y="53"/>
                    <a:pt x="31522" y="31"/>
                    <a:pt x="31373" y="31"/>
                  </a:cubicBezTo>
                  <a:cubicBezTo>
                    <a:pt x="31278" y="31"/>
                    <a:pt x="31173" y="40"/>
                    <a:pt x="31052" y="71"/>
                  </a:cubicBezTo>
                  <a:lnTo>
                    <a:pt x="31103" y="46"/>
                  </a:lnTo>
                  <a:cubicBezTo>
                    <a:pt x="31025" y="38"/>
                    <a:pt x="30946" y="35"/>
                    <a:pt x="30867" y="35"/>
                  </a:cubicBezTo>
                  <a:cubicBezTo>
                    <a:pt x="30466" y="35"/>
                    <a:pt x="30071" y="117"/>
                    <a:pt x="29814" y="117"/>
                  </a:cubicBezTo>
                  <a:cubicBezTo>
                    <a:pt x="29730" y="117"/>
                    <a:pt x="29660" y="108"/>
                    <a:pt x="29610" y="85"/>
                  </a:cubicBezTo>
                  <a:cubicBezTo>
                    <a:pt x="29093" y="105"/>
                    <a:pt x="28497" y="132"/>
                    <a:pt x="28403" y="236"/>
                  </a:cubicBezTo>
                  <a:cubicBezTo>
                    <a:pt x="28290" y="197"/>
                    <a:pt x="28361" y="133"/>
                    <a:pt x="28438" y="98"/>
                  </a:cubicBezTo>
                  <a:lnTo>
                    <a:pt x="28438" y="98"/>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9"/>
                  </a:lnTo>
                  <a:cubicBezTo>
                    <a:pt x="19173" y="369"/>
                    <a:pt x="19193" y="302"/>
                    <a:pt x="18996" y="267"/>
                  </a:cubicBezTo>
                  <a:cubicBezTo>
                    <a:pt x="18787" y="331"/>
                    <a:pt x="18017" y="285"/>
                    <a:pt x="17892" y="372"/>
                  </a:cubicBezTo>
                  <a:cubicBezTo>
                    <a:pt x="17778" y="333"/>
                    <a:pt x="17941" y="320"/>
                    <a:pt x="17935" y="291"/>
                  </a:cubicBezTo>
                  <a:cubicBezTo>
                    <a:pt x="17902" y="290"/>
                    <a:pt x="17868" y="289"/>
                    <a:pt x="17835" y="289"/>
                  </a:cubicBezTo>
                  <a:cubicBezTo>
                    <a:pt x="17415" y="289"/>
                    <a:pt x="16952" y="387"/>
                    <a:pt x="16547" y="387"/>
                  </a:cubicBezTo>
                  <a:cubicBezTo>
                    <a:pt x="16498" y="387"/>
                    <a:pt x="16450" y="386"/>
                    <a:pt x="16403" y="383"/>
                  </a:cubicBezTo>
                  <a:lnTo>
                    <a:pt x="16552" y="340"/>
                  </a:lnTo>
                  <a:cubicBezTo>
                    <a:pt x="15023" y="235"/>
                    <a:pt x="13215" y="145"/>
                    <a:pt x="11582" y="145"/>
                  </a:cubicBezTo>
                  <a:cubicBezTo>
                    <a:pt x="10596" y="145"/>
                    <a:pt x="9673" y="178"/>
                    <a:pt x="8915" y="261"/>
                  </a:cubicBezTo>
                  <a:cubicBezTo>
                    <a:pt x="8860" y="264"/>
                    <a:pt x="8813" y="266"/>
                    <a:pt x="8774" y="266"/>
                  </a:cubicBezTo>
                  <a:cubicBezTo>
                    <a:pt x="8435" y="266"/>
                    <a:pt x="8630" y="143"/>
                    <a:pt x="8452" y="143"/>
                  </a:cubicBezTo>
                  <a:cubicBezTo>
                    <a:pt x="8445" y="143"/>
                    <a:pt x="8437" y="143"/>
                    <a:pt x="8428" y="143"/>
                  </a:cubicBezTo>
                  <a:cubicBezTo>
                    <a:pt x="7844" y="194"/>
                    <a:pt x="7227" y="207"/>
                    <a:pt x="6599" y="207"/>
                  </a:cubicBezTo>
                  <a:cubicBezTo>
                    <a:pt x="5845" y="207"/>
                    <a:pt x="5076" y="188"/>
                    <a:pt x="4331" y="188"/>
                  </a:cubicBezTo>
                  <a:cubicBezTo>
                    <a:pt x="3490" y="188"/>
                    <a:pt x="2680" y="213"/>
                    <a:pt x="1957" y="320"/>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70"/>
                  </a:cubicBezTo>
                  <a:cubicBezTo>
                    <a:pt x="27966" y="930"/>
                    <a:pt x="28230" y="870"/>
                    <a:pt x="28473" y="853"/>
                  </a:cubicBezTo>
                  <a:lnTo>
                    <a:pt x="28532" y="886"/>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7"/>
                    <a:pt x="35164" y="897"/>
                    <a:pt x="35228" y="775"/>
                  </a:cubicBezTo>
                  <a:lnTo>
                    <a:pt x="35228" y="775"/>
                  </a:lnTo>
                  <a:cubicBezTo>
                    <a:pt x="35313" y="798"/>
                    <a:pt x="35232" y="803"/>
                    <a:pt x="35181" y="827"/>
                  </a:cubicBezTo>
                  <a:cubicBezTo>
                    <a:pt x="35688" y="803"/>
                    <a:pt x="36007" y="788"/>
                    <a:pt x="36280" y="788"/>
                  </a:cubicBezTo>
                  <a:cubicBezTo>
                    <a:pt x="36694" y="788"/>
                    <a:pt x="37003"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3"/>
                    <a:pt x="49177" y="136"/>
                    <a:pt x="48910" y="189"/>
                  </a:cubicBezTo>
                  <a:cubicBezTo>
                    <a:pt x="48939" y="160"/>
                    <a:pt x="48882" y="134"/>
                    <a:pt x="49044" y="113"/>
                  </a:cubicBezTo>
                  <a:cubicBezTo>
                    <a:pt x="48976" y="108"/>
                    <a:pt x="48921" y="105"/>
                    <a:pt x="48875" y="105"/>
                  </a:cubicBezTo>
                  <a:cubicBezTo>
                    <a:pt x="48538" y="105"/>
                    <a:pt x="48733" y="224"/>
                    <a:pt x="48420" y="224"/>
                  </a:cubicBezTo>
                  <a:cubicBezTo>
                    <a:pt x="48353" y="224"/>
                    <a:pt x="48262" y="218"/>
                    <a:pt x="48138" y="205"/>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6"/>
                    <a:pt x="46929" y="133"/>
                    <a:pt x="47007" y="113"/>
                  </a:cubicBezTo>
                  <a:lnTo>
                    <a:pt x="47007" y="113"/>
                  </a:lnTo>
                  <a:cubicBezTo>
                    <a:pt x="46502" y="143"/>
                    <a:pt x="45929" y="128"/>
                    <a:pt x="45501" y="221"/>
                  </a:cubicBezTo>
                  <a:cubicBezTo>
                    <a:pt x="45435" y="176"/>
                    <a:pt x="45502" y="138"/>
                    <a:pt x="45701" y="107"/>
                  </a:cubicBezTo>
                  <a:cubicBezTo>
                    <a:pt x="45634" y="100"/>
                    <a:pt x="45575" y="97"/>
                    <a:pt x="45522" y="97"/>
                  </a:cubicBezTo>
                  <a:cubicBezTo>
                    <a:pt x="45226" y="97"/>
                    <a:pt x="45123" y="191"/>
                    <a:pt x="44844" y="191"/>
                  </a:cubicBezTo>
                  <a:cubicBezTo>
                    <a:pt x="44800" y="191"/>
                    <a:pt x="44753" y="189"/>
                    <a:pt x="44700" y="184"/>
                  </a:cubicBezTo>
                  <a:cubicBezTo>
                    <a:pt x="44585" y="178"/>
                    <a:pt x="44388" y="135"/>
                    <a:pt x="44388" y="122"/>
                  </a:cubicBezTo>
                  <a:cubicBezTo>
                    <a:pt x="44145" y="177"/>
                    <a:pt x="43476" y="176"/>
                    <a:pt x="43232" y="199"/>
                  </a:cubicBezTo>
                  <a:cubicBezTo>
                    <a:pt x="43168" y="155"/>
                    <a:pt x="42987" y="140"/>
                    <a:pt x="42701" y="93"/>
                  </a:cubicBezTo>
                  <a:cubicBezTo>
                    <a:pt x="42582" y="93"/>
                    <a:pt x="42462" y="93"/>
                    <a:pt x="42343" y="93"/>
                  </a:cubicBezTo>
                  <a:cubicBezTo>
                    <a:pt x="41824" y="93"/>
                    <a:pt x="41302" y="92"/>
                    <a:pt x="40780" y="92"/>
                  </a:cubicBezTo>
                  <a:cubicBezTo>
                    <a:pt x="38889" y="92"/>
                    <a:pt x="36983" y="102"/>
                    <a:pt x="35121" y="193"/>
                  </a:cubicBezTo>
                  <a:cubicBezTo>
                    <a:pt x="34703" y="56"/>
                    <a:pt x="35704" y="107"/>
                    <a:pt x="35438" y="13"/>
                  </a:cubicBezTo>
                  <a:lnTo>
                    <a:pt x="35438" y="13"/>
                  </a:lnTo>
                  <a:cubicBezTo>
                    <a:pt x="35447" y="68"/>
                    <a:pt x="35355" y="78"/>
                    <a:pt x="35177" y="78"/>
                  </a:cubicBezTo>
                  <a:cubicBezTo>
                    <a:pt x="35062" y="78"/>
                    <a:pt x="34912" y="74"/>
                    <a:pt x="34730" y="74"/>
                  </a:cubicBezTo>
                  <a:cubicBezTo>
                    <a:pt x="34591" y="74"/>
                    <a:pt x="34433" y="77"/>
                    <a:pt x="34257" y="86"/>
                  </a:cubicBezTo>
                  <a:lnTo>
                    <a:pt x="34226" y="68"/>
                  </a:lnTo>
                  <a:cubicBezTo>
                    <a:pt x="34178" y="72"/>
                    <a:pt x="34133" y="74"/>
                    <a:pt x="34089" y="74"/>
                  </a:cubicBezTo>
                  <a:cubicBezTo>
                    <a:pt x="33903" y="74"/>
                    <a:pt x="33757" y="45"/>
                    <a:pt x="33566" y="45"/>
                  </a:cubicBezTo>
                  <a:cubicBezTo>
                    <a:pt x="33507" y="45"/>
                    <a:pt x="33443" y="48"/>
                    <a:pt x="33372" y="55"/>
                  </a:cubicBezTo>
                  <a:lnTo>
                    <a:pt x="33383" y="86"/>
                  </a:lnTo>
                  <a:cubicBezTo>
                    <a:pt x="33328" y="97"/>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8"/>
            <p:cNvSpPr/>
            <p:nvPr/>
          </p:nvSpPr>
          <p:spPr>
            <a:xfrm flipH="1">
              <a:off x="7367382" y="2617503"/>
              <a:ext cx="1785594" cy="35667"/>
            </a:xfrm>
            <a:custGeom>
              <a:avLst/>
              <a:gdLst/>
              <a:ahLst/>
              <a:cxnLst/>
              <a:rect l="l" t="t" r="r" b="b"/>
              <a:pathLst>
                <a:path w="49863" h="996" extrusionOk="0">
                  <a:moveTo>
                    <a:pt x="32080" y="1"/>
                  </a:moveTo>
                  <a:cubicBezTo>
                    <a:pt x="31969" y="41"/>
                    <a:pt x="31872" y="53"/>
                    <a:pt x="31778" y="53"/>
                  </a:cubicBezTo>
                  <a:cubicBezTo>
                    <a:pt x="31647" y="53"/>
                    <a:pt x="31522" y="30"/>
                    <a:pt x="31373" y="30"/>
                  </a:cubicBezTo>
                  <a:cubicBezTo>
                    <a:pt x="31278" y="30"/>
                    <a:pt x="31173" y="40"/>
                    <a:pt x="31052" y="70"/>
                  </a:cubicBezTo>
                  <a:lnTo>
                    <a:pt x="31103" y="46"/>
                  </a:lnTo>
                  <a:cubicBezTo>
                    <a:pt x="31025" y="38"/>
                    <a:pt x="30946" y="35"/>
                    <a:pt x="30867" y="35"/>
                  </a:cubicBezTo>
                  <a:cubicBezTo>
                    <a:pt x="30466" y="35"/>
                    <a:pt x="30071" y="117"/>
                    <a:pt x="29814" y="117"/>
                  </a:cubicBezTo>
                  <a:cubicBezTo>
                    <a:pt x="29730" y="117"/>
                    <a:pt x="29660" y="108"/>
                    <a:pt x="29610" y="85"/>
                  </a:cubicBezTo>
                  <a:cubicBezTo>
                    <a:pt x="29093" y="105"/>
                    <a:pt x="28497" y="132"/>
                    <a:pt x="28403" y="236"/>
                  </a:cubicBezTo>
                  <a:cubicBezTo>
                    <a:pt x="28290" y="197"/>
                    <a:pt x="28361" y="133"/>
                    <a:pt x="28438" y="98"/>
                  </a:cubicBezTo>
                  <a:lnTo>
                    <a:pt x="28438" y="98"/>
                  </a:lnTo>
                  <a:cubicBezTo>
                    <a:pt x="26508" y="151"/>
                    <a:pt x="24350" y="124"/>
                    <a:pt x="22624" y="267"/>
                  </a:cubicBezTo>
                  <a:cubicBezTo>
                    <a:pt x="22539" y="244"/>
                    <a:pt x="22645" y="228"/>
                    <a:pt x="22696" y="203"/>
                  </a:cubicBezTo>
                  <a:lnTo>
                    <a:pt x="22696" y="203"/>
                  </a:lnTo>
                  <a:cubicBezTo>
                    <a:pt x="22461" y="230"/>
                    <a:pt x="22223" y="239"/>
                    <a:pt x="21987" y="239"/>
                  </a:cubicBezTo>
                  <a:cubicBezTo>
                    <a:pt x="21523" y="239"/>
                    <a:pt x="21064" y="204"/>
                    <a:pt x="20643" y="204"/>
                  </a:cubicBezTo>
                  <a:cubicBezTo>
                    <a:pt x="20302" y="204"/>
                    <a:pt x="19985" y="227"/>
                    <a:pt x="19710" y="309"/>
                  </a:cubicBezTo>
                  <a:lnTo>
                    <a:pt x="19427" y="408"/>
                  </a:lnTo>
                  <a:cubicBezTo>
                    <a:pt x="19173" y="369"/>
                    <a:pt x="19193" y="302"/>
                    <a:pt x="18996" y="267"/>
                  </a:cubicBezTo>
                  <a:cubicBezTo>
                    <a:pt x="18787" y="331"/>
                    <a:pt x="18017" y="285"/>
                    <a:pt x="17892" y="371"/>
                  </a:cubicBezTo>
                  <a:cubicBezTo>
                    <a:pt x="17778" y="332"/>
                    <a:pt x="17941" y="320"/>
                    <a:pt x="17935" y="291"/>
                  </a:cubicBezTo>
                  <a:cubicBezTo>
                    <a:pt x="17903" y="290"/>
                    <a:pt x="17871" y="290"/>
                    <a:pt x="17839" y="290"/>
                  </a:cubicBezTo>
                  <a:cubicBezTo>
                    <a:pt x="17417" y="290"/>
                    <a:pt x="16950" y="388"/>
                    <a:pt x="16544" y="388"/>
                  </a:cubicBezTo>
                  <a:cubicBezTo>
                    <a:pt x="16496" y="388"/>
                    <a:pt x="16449" y="387"/>
                    <a:pt x="16403" y="384"/>
                  </a:cubicBezTo>
                  <a:lnTo>
                    <a:pt x="16552" y="341"/>
                  </a:lnTo>
                  <a:cubicBezTo>
                    <a:pt x="15023" y="236"/>
                    <a:pt x="13213" y="145"/>
                    <a:pt x="11580" y="145"/>
                  </a:cubicBezTo>
                  <a:cubicBezTo>
                    <a:pt x="10594" y="145"/>
                    <a:pt x="9673" y="178"/>
                    <a:pt x="8915" y="261"/>
                  </a:cubicBezTo>
                  <a:cubicBezTo>
                    <a:pt x="8860" y="264"/>
                    <a:pt x="8813" y="266"/>
                    <a:pt x="8774" y="266"/>
                  </a:cubicBezTo>
                  <a:cubicBezTo>
                    <a:pt x="8435" y="266"/>
                    <a:pt x="8630" y="143"/>
                    <a:pt x="8452" y="143"/>
                  </a:cubicBezTo>
                  <a:cubicBezTo>
                    <a:pt x="8445" y="143"/>
                    <a:pt x="8437" y="143"/>
                    <a:pt x="8428" y="143"/>
                  </a:cubicBezTo>
                  <a:cubicBezTo>
                    <a:pt x="7844" y="194"/>
                    <a:pt x="7227" y="207"/>
                    <a:pt x="6599" y="207"/>
                  </a:cubicBezTo>
                  <a:cubicBezTo>
                    <a:pt x="5845" y="207"/>
                    <a:pt x="5076" y="188"/>
                    <a:pt x="4331" y="188"/>
                  </a:cubicBezTo>
                  <a:cubicBezTo>
                    <a:pt x="3490" y="188"/>
                    <a:pt x="2680" y="213"/>
                    <a:pt x="1957" y="320"/>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69"/>
                  </a:cubicBezTo>
                  <a:cubicBezTo>
                    <a:pt x="27966" y="930"/>
                    <a:pt x="28230" y="871"/>
                    <a:pt x="28473" y="853"/>
                  </a:cubicBezTo>
                  <a:lnTo>
                    <a:pt x="28532" y="886"/>
                  </a:lnTo>
                  <a:lnTo>
                    <a:pt x="28903" y="810"/>
                  </a:lnTo>
                  <a:cubicBezTo>
                    <a:pt x="28919" y="810"/>
                    <a:pt x="28933" y="810"/>
                    <a:pt x="28947" y="810"/>
                  </a:cubicBezTo>
                  <a:cubicBezTo>
                    <a:pt x="29243" y="810"/>
                    <a:pt x="29094" y="901"/>
                    <a:pt x="28809" y="914"/>
                  </a:cubicBezTo>
                  <a:cubicBezTo>
                    <a:pt x="30223" y="913"/>
                    <a:pt x="31526" y="894"/>
                    <a:pt x="32863" y="894"/>
                  </a:cubicBezTo>
                  <a:cubicBezTo>
                    <a:pt x="33306" y="894"/>
                    <a:pt x="33753" y="896"/>
                    <a:pt x="34209" y="902"/>
                  </a:cubicBezTo>
                  <a:cubicBezTo>
                    <a:pt x="34330" y="787"/>
                    <a:pt x="35164" y="897"/>
                    <a:pt x="35228" y="775"/>
                  </a:cubicBezTo>
                  <a:lnTo>
                    <a:pt x="35228" y="775"/>
                  </a:lnTo>
                  <a:cubicBezTo>
                    <a:pt x="35313" y="798"/>
                    <a:pt x="35232" y="803"/>
                    <a:pt x="35181" y="828"/>
                  </a:cubicBezTo>
                  <a:cubicBezTo>
                    <a:pt x="35690" y="803"/>
                    <a:pt x="36010" y="788"/>
                    <a:pt x="36284" y="788"/>
                  </a:cubicBezTo>
                  <a:cubicBezTo>
                    <a:pt x="36696" y="788"/>
                    <a:pt x="37006"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3"/>
                    <a:pt x="49177" y="136"/>
                    <a:pt x="48910" y="189"/>
                  </a:cubicBezTo>
                  <a:cubicBezTo>
                    <a:pt x="48939" y="161"/>
                    <a:pt x="48882" y="134"/>
                    <a:pt x="49044" y="113"/>
                  </a:cubicBezTo>
                  <a:cubicBezTo>
                    <a:pt x="48976" y="108"/>
                    <a:pt x="48921" y="105"/>
                    <a:pt x="48875" y="105"/>
                  </a:cubicBezTo>
                  <a:cubicBezTo>
                    <a:pt x="48538" y="105"/>
                    <a:pt x="48733" y="224"/>
                    <a:pt x="48420" y="224"/>
                  </a:cubicBezTo>
                  <a:cubicBezTo>
                    <a:pt x="48353" y="224"/>
                    <a:pt x="48262" y="218"/>
                    <a:pt x="48138" y="205"/>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3"/>
                  </a:cubicBezTo>
                  <a:lnTo>
                    <a:pt x="47007" y="113"/>
                  </a:lnTo>
                  <a:cubicBezTo>
                    <a:pt x="46502" y="143"/>
                    <a:pt x="45929" y="128"/>
                    <a:pt x="45501" y="220"/>
                  </a:cubicBezTo>
                  <a:cubicBezTo>
                    <a:pt x="45435" y="176"/>
                    <a:pt x="45502" y="138"/>
                    <a:pt x="45701" y="107"/>
                  </a:cubicBezTo>
                  <a:cubicBezTo>
                    <a:pt x="45634" y="100"/>
                    <a:pt x="45575" y="97"/>
                    <a:pt x="45522" y="97"/>
                  </a:cubicBezTo>
                  <a:cubicBezTo>
                    <a:pt x="45226" y="97"/>
                    <a:pt x="45123" y="191"/>
                    <a:pt x="44844" y="191"/>
                  </a:cubicBezTo>
                  <a:cubicBezTo>
                    <a:pt x="44800" y="191"/>
                    <a:pt x="44753" y="189"/>
                    <a:pt x="44700" y="183"/>
                  </a:cubicBezTo>
                  <a:cubicBezTo>
                    <a:pt x="44585" y="178"/>
                    <a:pt x="44388" y="135"/>
                    <a:pt x="44388" y="122"/>
                  </a:cubicBezTo>
                  <a:cubicBezTo>
                    <a:pt x="44145" y="177"/>
                    <a:pt x="43476" y="176"/>
                    <a:pt x="43232" y="199"/>
                  </a:cubicBezTo>
                  <a:cubicBezTo>
                    <a:pt x="43168" y="155"/>
                    <a:pt x="42987" y="140"/>
                    <a:pt x="42701" y="93"/>
                  </a:cubicBezTo>
                  <a:cubicBezTo>
                    <a:pt x="42582" y="93"/>
                    <a:pt x="42462" y="93"/>
                    <a:pt x="42343" y="93"/>
                  </a:cubicBezTo>
                  <a:cubicBezTo>
                    <a:pt x="41824" y="93"/>
                    <a:pt x="41302" y="92"/>
                    <a:pt x="40780" y="92"/>
                  </a:cubicBezTo>
                  <a:cubicBezTo>
                    <a:pt x="38889" y="92"/>
                    <a:pt x="36983" y="102"/>
                    <a:pt x="35121" y="193"/>
                  </a:cubicBezTo>
                  <a:cubicBezTo>
                    <a:pt x="34703" y="56"/>
                    <a:pt x="35704" y="107"/>
                    <a:pt x="35438" y="13"/>
                  </a:cubicBezTo>
                  <a:lnTo>
                    <a:pt x="35438" y="13"/>
                  </a:lnTo>
                  <a:cubicBezTo>
                    <a:pt x="35447" y="68"/>
                    <a:pt x="35355" y="78"/>
                    <a:pt x="35177" y="78"/>
                  </a:cubicBezTo>
                  <a:cubicBezTo>
                    <a:pt x="35062" y="78"/>
                    <a:pt x="34912" y="74"/>
                    <a:pt x="34730" y="74"/>
                  </a:cubicBezTo>
                  <a:cubicBezTo>
                    <a:pt x="34591" y="74"/>
                    <a:pt x="34433" y="77"/>
                    <a:pt x="34257" y="86"/>
                  </a:cubicBezTo>
                  <a:lnTo>
                    <a:pt x="34226" y="68"/>
                  </a:lnTo>
                  <a:cubicBezTo>
                    <a:pt x="34178" y="72"/>
                    <a:pt x="34133" y="74"/>
                    <a:pt x="34089" y="74"/>
                  </a:cubicBezTo>
                  <a:cubicBezTo>
                    <a:pt x="33903" y="74"/>
                    <a:pt x="33757" y="45"/>
                    <a:pt x="33566" y="45"/>
                  </a:cubicBezTo>
                  <a:cubicBezTo>
                    <a:pt x="33507" y="45"/>
                    <a:pt x="33443" y="48"/>
                    <a:pt x="33372" y="55"/>
                  </a:cubicBezTo>
                  <a:lnTo>
                    <a:pt x="33383" y="86"/>
                  </a:lnTo>
                  <a:cubicBezTo>
                    <a:pt x="33327" y="97"/>
                    <a:pt x="33269" y="102"/>
                    <a:pt x="33211" y="102"/>
                  </a:cubicBezTo>
                  <a:cubicBezTo>
                    <a:pt x="32983" y="102"/>
                    <a:pt x="32745" y="32"/>
                    <a:pt x="32564" y="32"/>
                  </a:cubicBezTo>
                  <a:cubicBezTo>
                    <a:pt x="32484"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8"/>
            <p:cNvSpPr/>
            <p:nvPr/>
          </p:nvSpPr>
          <p:spPr>
            <a:xfrm flipH="1">
              <a:off x="7367382" y="2406439"/>
              <a:ext cx="1785594" cy="35667"/>
            </a:xfrm>
            <a:custGeom>
              <a:avLst/>
              <a:gdLst/>
              <a:ahLst/>
              <a:cxnLst/>
              <a:rect l="l" t="t" r="r" b="b"/>
              <a:pathLst>
                <a:path w="49863" h="996" extrusionOk="0">
                  <a:moveTo>
                    <a:pt x="32080" y="1"/>
                  </a:moveTo>
                  <a:cubicBezTo>
                    <a:pt x="31969" y="41"/>
                    <a:pt x="31872" y="53"/>
                    <a:pt x="31778" y="53"/>
                  </a:cubicBezTo>
                  <a:cubicBezTo>
                    <a:pt x="31648" y="53"/>
                    <a:pt x="31523" y="31"/>
                    <a:pt x="31375" y="31"/>
                  </a:cubicBezTo>
                  <a:cubicBezTo>
                    <a:pt x="31280" y="31"/>
                    <a:pt x="31174" y="40"/>
                    <a:pt x="31052" y="71"/>
                  </a:cubicBezTo>
                  <a:lnTo>
                    <a:pt x="31103" y="46"/>
                  </a:lnTo>
                  <a:cubicBezTo>
                    <a:pt x="31025" y="38"/>
                    <a:pt x="30946" y="35"/>
                    <a:pt x="30867" y="35"/>
                  </a:cubicBezTo>
                  <a:cubicBezTo>
                    <a:pt x="30466" y="35"/>
                    <a:pt x="30071" y="117"/>
                    <a:pt x="29814" y="117"/>
                  </a:cubicBezTo>
                  <a:cubicBezTo>
                    <a:pt x="29730" y="117"/>
                    <a:pt x="29660" y="108"/>
                    <a:pt x="29610" y="85"/>
                  </a:cubicBezTo>
                  <a:cubicBezTo>
                    <a:pt x="29093" y="105"/>
                    <a:pt x="28497" y="132"/>
                    <a:pt x="28403" y="236"/>
                  </a:cubicBezTo>
                  <a:cubicBezTo>
                    <a:pt x="28290" y="197"/>
                    <a:pt x="28361" y="133"/>
                    <a:pt x="28438" y="98"/>
                  </a:cubicBezTo>
                  <a:lnTo>
                    <a:pt x="28438" y="98"/>
                  </a:lnTo>
                  <a:cubicBezTo>
                    <a:pt x="26508" y="151"/>
                    <a:pt x="24350" y="124"/>
                    <a:pt x="22624" y="267"/>
                  </a:cubicBezTo>
                  <a:cubicBezTo>
                    <a:pt x="22539" y="244"/>
                    <a:pt x="22645" y="228"/>
                    <a:pt x="22696" y="204"/>
                  </a:cubicBezTo>
                  <a:lnTo>
                    <a:pt x="22696" y="204"/>
                  </a:lnTo>
                  <a:cubicBezTo>
                    <a:pt x="22463" y="230"/>
                    <a:pt x="22227" y="239"/>
                    <a:pt x="21993" y="239"/>
                  </a:cubicBezTo>
                  <a:cubicBezTo>
                    <a:pt x="21526" y="239"/>
                    <a:pt x="21065" y="204"/>
                    <a:pt x="20642" y="204"/>
                  </a:cubicBezTo>
                  <a:cubicBezTo>
                    <a:pt x="20301" y="204"/>
                    <a:pt x="19985" y="227"/>
                    <a:pt x="19710" y="309"/>
                  </a:cubicBezTo>
                  <a:lnTo>
                    <a:pt x="19427" y="408"/>
                  </a:lnTo>
                  <a:cubicBezTo>
                    <a:pt x="19173" y="369"/>
                    <a:pt x="19193" y="302"/>
                    <a:pt x="18996" y="267"/>
                  </a:cubicBezTo>
                  <a:cubicBezTo>
                    <a:pt x="18787" y="331"/>
                    <a:pt x="18017" y="285"/>
                    <a:pt x="17892" y="371"/>
                  </a:cubicBezTo>
                  <a:cubicBezTo>
                    <a:pt x="17778" y="332"/>
                    <a:pt x="17941" y="320"/>
                    <a:pt x="17935" y="292"/>
                  </a:cubicBezTo>
                  <a:cubicBezTo>
                    <a:pt x="17902" y="291"/>
                    <a:pt x="17868" y="290"/>
                    <a:pt x="17834" y="290"/>
                  </a:cubicBezTo>
                  <a:cubicBezTo>
                    <a:pt x="17414" y="290"/>
                    <a:pt x="16949" y="388"/>
                    <a:pt x="16544" y="388"/>
                  </a:cubicBezTo>
                  <a:cubicBezTo>
                    <a:pt x="16496" y="388"/>
                    <a:pt x="16449" y="387"/>
                    <a:pt x="16403" y="384"/>
                  </a:cubicBezTo>
                  <a:lnTo>
                    <a:pt x="16552" y="341"/>
                  </a:lnTo>
                  <a:cubicBezTo>
                    <a:pt x="15023" y="236"/>
                    <a:pt x="13213" y="145"/>
                    <a:pt x="11580" y="145"/>
                  </a:cubicBezTo>
                  <a:cubicBezTo>
                    <a:pt x="10594" y="145"/>
                    <a:pt x="9673" y="178"/>
                    <a:pt x="8915" y="260"/>
                  </a:cubicBezTo>
                  <a:cubicBezTo>
                    <a:pt x="8860" y="264"/>
                    <a:pt x="8813" y="266"/>
                    <a:pt x="8774" y="266"/>
                  </a:cubicBezTo>
                  <a:cubicBezTo>
                    <a:pt x="8435" y="266"/>
                    <a:pt x="8630" y="143"/>
                    <a:pt x="8452" y="143"/>
                  </a:cubicBezTo>
                  <a:cubicBezTo>
                    <a:pt x="8445" y="143"/>
                    <a:pt x="8437" y="143"/>
                    <a:pt x="8428" y="143"/>
                  </a:cubicBezTo>
                  <a:cubicBezTo>
                    <a:pt x="7844" y="194"/>
                    <a:pt x="7227" y="207"/>
                    <a:pt x="6599" y="207"/>
                  </a:cubicBezTo>
                  <a:cubicBezTo>
                    <a:pt x="5845" y="207"/>
                    <a:pt x="5076" y="188"/>
                    <a:pt x="4331" y="188"/>
                  </a:cubicBezTo>
                  <a:cubicBezTo>
                    <a:pt x="3490" y="188"/>
                    <a:pt x="2680" y="213"/>
                    <a:pt x="1957" y="320"/>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69"/>
                  </a:cubicBezTo>
                  <a:cubicBezTo>
                    <a:pt x="27966" y="930"/>
                    <a:pt x="28230" y="871"/>
                    <a:pt x="28473" y="853"/>
                  </a:cubicBezTo>
                  <a:lnTo>
                    <a:pt x="28532" y="886"/>
                  </a:lnTo>
                  <a:lnTo>
                    <a:pt x="28903" y="810"/>
                  </a:lnTo>
                  <a:cubicBezTo>
                    <a:pt x="28917" y="810"/>
                    <a:pt x="28931" y="810"/>
                    <a:pt x="28943" y="810"/>
                  </a:cubicBezTo>
                  <a:cubicBezTo>
                    <a:pt x="29245" y="810"/>
                    <a:pt x="29096" y="901"/>
                    <a:pt x="28809" y="914"/>
                  </a:cubicBezTo>
                  <a:cubicBezTo>
                    <a:pt x="30223" y="913"/>
                    <a:pt x="31526" y="894"/>
                    <a:pt x="32863" y="894"/>
                  </a:cubicBezTo>
                  <a:cubicBezTo>
                    <a:pt x="33306" y="894"/>
                    <a:pt x="33753" y="896"/>
                    <a:pt x="34209" y="902"/>
                  </a:cubicBezTo>
                  <a:cubicBezTo>
                    <a:pt x="34330" y="787"/>
                    <a:pt x="35164" y="896"/>
                    <a:pt x="35228" y="775"/>
                  </a:cubicBezTo>
                  <a:lnTo>
                    <a:pt x="35228" y="775"/>
                  </a:lnTo>
                  <a:cubicBezTo>
                    <a:pt x="35313" y="798"/>
                    <a:pt x="35232" y="804"/>
                    <a:pt x="35181" y="828"/>
                  </a:cubicBezTo>
                  <a:cubicBezTo>
                    <a:pt x="35690" y="803"/>
                    <a:pt x="36010" y="788"/>
                    <a:pt x="36284" y="788"/>
                  </a:cubicBezTo>
                  <a:cubicBezTo>
                    <a:pt x="36696" y="788"/>
                    <a:pt x="37006"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4"/>
                    <a:pt x="49177" y="137"/>
                    <a:pt x="48910" y="189"/>
                  </a:cubicBezTo>
                  <a:cubicBezTo>
                    <a:pt x="48939" y="161"/>
                    <a:pt x="48882" y="134"/>
                    <a:pt x="49044" y="113"/>
                  </a:cubicBezTo>
                  <a:cubicBezTo>
                    <a:pt x="48976" y="108"/>
                    <a:pt x="48921" y="105"/>
                    <a:pt x="48875" y="105"/>
                  </a:cubicBezTo>
                  <a:cubicBezTo>
                    <a:pt x="48537" y="105"/>
                    <a:pt x="48733" y="224"/>
                    <a:pt x="48418" y="224"/>
                  </a:cubicBezTo>
                  <a:cubicBezTo>
                    <a:pt x="48351" y="224"/>
                    <a:pt x="48261" y="219"/>
                    <a:pt x="48138" y="206"/>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3"/>
                  </a:cubicBezTo>
                  <a:lnTo>
                    <a:pt x="47007" y="113"/>
                  </a:lnTo>
                  <a:cubicBezTo>
                    <a:pt x="46502" y="143"/>
                    <a:pt x="45929" y="128"/>
                    <a:pt x="45501" y="220"/>
                  </a:cubicBezTo>
                  <a:cubicBezTo>
                    <a:pt x="45435" y="176"/>
                    <a:pt x="45502" y="138"/>
                    <a:pt x="45701" y="107"/>
                  </a:cubicBezTo>
                  <a:cubicBezTo>
                    <a:pt x="45634" y="100"/>
                    <a:pt x="45576" y="97"/>
                    <a:pt x="45523" y="97"/>
                  </a:cubicBezTo>
                  <a:cubicBezTo>
                    <a:pt x="45226" y="97"/>
                    <a:pt x="45124" y="192"/>
                    <a:pt x="44843" y="192"/>
                  </a:cubicBezTo>
                  <a:cubicBezTo>
                    <a:pt x="44800" y="192"/>
                    <a:pt x="44753" y="190"/>
                    <a:pt x="44700" y="184"/>
                  </a:cubicBezTo>
                  <a:cubicBezTo>
                    <a:pt x="44585" y="178"/>
                    <a:pt x="44388" y="135"/>
                    <a:pt x="44388" y="122"/>
                  </a:cubicBezTo>
                  <a:cubicBezTo>
                    <a:pt x="44145" y="177"/>
                    <a:pt x="43476" y="176"/>
                    <a:pt x="43232" y="199"/>
                  </a:cubicBezTo>
                  <a:cubicBezTo>
                    <a:pt x="43168" y="155"/>
                    <a:pt x="42987" y="141"/>
                    <a:pt x="42701" y="93"/>
                  </a:cubicBezTo>
                  <a:cubicBezTo>
                    <a:pt x="42521" y="93"/>
                    <a:pt x="42341" y="93"/>
                    <a:pt x="42161" y="93"/>
                  </a:cubicBezTo>
                  <a:cubicBezTo>
                    <a:pt x="41716" y="93"/>
                    <a:pt x="41271" y="93"/>
                    <a:pt x="40824" y="93"/>
                  </a:cubicBezTo>
                  <a:cubicBezTo>
                    <a:pt x="38918" y="93"/>
                    <a:pt x="36998" y="101"/>
                    <a:pt x="35121" y="193"/>
                  </a:cubicBezTo>
                  <a:cubicBezTo>
                    <a:pt x="34703" y="56"/>
                    <a:pt x="35704" y="107"/>
                    <a:pt x="35438" y="13"/>
                  </a:cubicBezTo>
                  <a:lnTo>
                    <a:pt x="35438" y="13"/>
                  </a:lnTo>
                  <a:cubicBezTo>
                    <a:pt x="35447" y="68"/>
                    <a:pt x="35355" y="78"/>
                    <a:pt x="35177" y="78"/>
                  </a:cubicBezTo>
                  <a:cubicBezTo>
                    <a:pt x="35062" y="78"/>
                    <a:pt x="34912" y="74"/>
                    <a:pt x="34730" y="74"/>
                  </a:cubicBezTo>
                  <a:cubicBezTo>
                    <a:pt x="34591" y="74"/>
                    <a:pt x="34433" y="77"/>
                    <a:pt x="34257" y="86"/>
                  </a:cubicBezTo>
                  <a:lnTo>
                    <a:pt x="34226" y="68"/>
                  </a:lnTo>
                  <a:cubicBezTo>
                    <a:pt x="34177" y="72"/>
                    <a:pt x="34131" y="74"/>
                    <a:pt x="34086" y="74"/>
                  </a:cubicBezTo>
                  <a:cubicBezTo>
                    <a:pt x="33901" y="74"/>
                    <a:pt x="33755" y="45"/>
                    <a:pt x="33565" y="45"/>
                  </a:cubicBezTo>
                  <a:cubicBezTo>
                    <a:pt x="33505" y="45"/>
                    <a:pt x="33442" y="48"/>
                    <a:pt x="33372" y="55"/>
                  </a:cubicBezTo>
                  <a:lnTo>
                    <a:pt x="33383" y="86"/>
                  </a:lnTo>
                  <a:cubicBezTo>
                    <a:pt x="33327" y="97"/>
                    <a:pt x="33269" y="102"/>
                    <a:pt x="33211" y="102"/>
                  </a:cubicBezTo>
                  <a:cubicBezTo>
                    <a:pt x="32983" y="102"/>
                    <a:pt x="32745" y="32"/>
                    <a:pt x="32564" y="32"/>
                  </a:cubicBezTo>
                  <a:cubicBezTo>
                    <a:pt x="32484"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8"/>
            <p:cNvSpPr/>
            <p:nvPr/>
          </p:nvSpPr>
          <p:spPr>
            <a:xfrm flipH="1">
              <a:off x="7367382" y="2195410"/>
              <a:ext cx="1785594" cy="35631"/>
            </a:xfrm>
            <a:custGeom>
              <a:avLst/>
              <a:gdLst/>
              <a:ahLst/>
              <a:cxnLst/>
              <a:rect l="l" t="t" r="r" b="b"/>
              <a:pathLst>
                <a:path w="49863" h="995" extrusionOk="0">
                  <a:moveTo>
                    <a:pt x="32080" y="1"/>
                  </a:moveTo>
                  <a:cubicBezTo>
                    <a:pt x="31969" y="41"/>
                    <a:pt x="31872" y="53"/>
                    <a:pt x="31778" y="53"/>
                  </a:cubicBezTo>
                  <a:cubicBezTo>
                    <a:pt x="31647" y="53"/>
                    <a:pt x="31522" y="30"/>
                    <a:pt x="31373" y="30"/>
                  </a:cubicBezTo>
                  <a:cubicBezTo>
                    <a:pt x="31278" y="30"/>
                    <a:pt x="31173" y="40"/>
                    <a:pt x="31052" y="70"/>
                  </a:cubicBezTo>
                  <a:lnTo>
                    <a:pt x="31103" y="46"/>
                  </a:lnTo>
                  <a:cubicBezTo>
                    <a:pt x="31023" y="38"/>
                    <a:pt x="30943" y="35"/>
                    <a:pt x="30863" y="35"/>
                  </a:cubicBezTo>
                  <a:cubicBezTo>
                    <a:pt x="30464" y="35"/>
                    <a:pt x="30070" y="116"/>
                    <a:pt x="29814" y="116"/>
                  </a:cubicBezTo>
                  <a:cubicBezTo>
                    <a:pt x="29730" y="116"/>
                    <a:pt x="29660" y="107"/>
                    <a:pt x="29610" y="84"/>
                  </a:cubicBezTo>
                  <a:cubicBezTo>
                    <a:pt x="29093" y="104"/>
                    <a:pt x="28497" y="132"/>
                    <a:pt x="28403" y="235"/>
                  </a:cubicBezTo>
                  <a:cubicBezTo>
                    <a:pt x="28290" y="196"/>
                    <a:pt x="28361" y="133"/>
                    <a:pt x="28438" y="97"/>
                  </a:cubicBezTo>
                  <a:lnTo>
                    <a:pt x="28438" y="97"/>
                  </a:lnTo>
                  <a:cubicBezTo>
                    <a:pt x="26508" y="149"/>
                    <a:pt x="24350" y="123"/>
                    <a:pt x="22624" y="267"/>
                  </a:cubicBezTo>
                  <a:cubicBezTo>
                    <a:pt x="22539" y="244"/>
                    <a:pt x="22645" y="227"/>
                    <a:pt x="22696" y="203"/>
                  </a:cubicBezTo>
                  <a:lnTo>
                    <a:pt x="22696" y="203"/>
                  </a:lnTo>
                  <a:cubicBezTo>
                    <a:pt x="22463" y="229"/>
                    <a:pt x="22227" y="238"/>
                    <a:pt x="21993" y="238"/>
                  </a:cubicBezTo>
                  <a:cubicBezTo>
                    <a:pt x="21526" y="238"/>
                    <a:pt x="21065" y="203"/>
                    <a:pt x="20642" y="203"/>
                  </a:cubicBezTo>
                  <a:cubicBezTo>
                    <a:pt x="20301" y="203"/>
                    <a:pt x="19985" y="226"/>
                    <a:pt x="19710" y="308"/>
                  </a:cubicBezTo>
                  <a:lnTo>
                    <a:pt x="19427" y="407"/>
                  </a:lnTo>
                  <a:cubicBezTo>
                    <a:pt x="19173" y="368"/>
                    <a:pt x="19193" y="301"/>
                    <a:pt x="18996" y="267"/>
                  </a:cubicBezTo>
                  <a:cubicBezTo>
                    <a:pt x="18787" y="331"/>
                    <a:pt x="18017" y="284"/>
                    <a:pt x="17892" y="370"/>
                  </a:cubicBezTo>
                  <a:cubicBezTo>
                    <a:pt x="17778" y="332"/>
                    <a:pt x="17941" y="319"/>
                    <a:pt x="17935" y="291"/>
                  </a:cubicBezTo>
                  <a:cubicBezTo>
                    <a:pt x="17902" y="290"/>
                    <a:pt x="17868" y="289"/>
                    <a:pt x="17834" y="289"/>
                  </a:cubicBezTo>
                  <a:cubicBezTo>
                    <a:pt x="17414" y="289"/>
                    <a:pt x="16949" y="387"/>
                    <a:pt x="16544" y="387"/>
                  </a:cubicBezTo>
                  <a:cubicBezTo>
                    <a:pt x="16496" y="387"/>
                    <a:pt x="16449" y="386"/>
                    <a:pt x="16403" y="383"/>
                  </a:cubicBezTo>
                  <a:lnTo>
                    <a:pt x="16552" y="340"/>
                  </a:lnTo>
                  <a:cubicBezTo>
                    <a:pt x="15023" y="234"/>
                    <a:pt x="13213" y="144"/>
                    <a:pt x="11580" y="144"/>
                  </a:cubicBezTo>
                  <a:cubicBezTo>
                    <a:pt x="10594" y="144"/>
                    <a:pt x="9673" y="177"/>
                    <a:pt x="8915" y="259"/>
                  </a:cubicBezTo>
                  <a:cubicBezTo>
                    <a:pt x="8860" y="263"/>
                    <a:pt x="8813" y="265"/>
                    <a:pt x="8774" y="265"/>
                  </a:cubicBezTo>
                  <a:cubicBezTo>
                    <a:pt x="8435" y="265"/>
                    <a:pt x="8630" y="142"/>
                    <a:pt x="8452" y="142"/>
                  </a:cubicBezTo>
                  <a:cubicBezTo>
                    <a:pt x="8445" y="142"/>
                    <a:pt x="8437" y="142"/>
                    <a:pt x="8428" y="142"/>
                  </a:cubicBezTo>
                  <a:cubicBezTo>
                    <a:pt x="7844" y="193"/>
                    <a:pt x="7227" y="206"/>
                    <a:pt x="6599" y="206"/>
                  </a:cubicBezTo>
                  <a:cubicBezTo>
                    <a:pt x="5845" y="206"/>
                    <a:pt x="5076" y="187"/>
                    <a:pt x="4331" y="187"/>
                  </a:cubicBezTo>
                  <a:cubicBezTo>
                    <a:pt x="3490" y="187"/>
                    <a:pt x="2680" y="212"/>
                    <a:pt x="1957" y="319"/>
                  </a:cubicBezTo>
                  <a:cubicBezTo>
                    <a:pt x="470" y="391"/>
                    <a:pt x="1" y="702"/>
                    <a:pt x="1" y="702"/>
                  </a:cubicBezTo>
                  <a:cubicBezTo>
                    <a:pt x="943" y="673"/>
                    <a:pt x="1858" y="660"/>
                    <a:pt x="2759" y="660"/>
                  </a:cubicBezTo>
                  <a:cubicBezTo>
                    <a:pt x="5297" y="660"/>
                    <a:pt x="7722" y="762"/>
                    <a:pt x="10338" y="880"/>
                  </a:cubicBezTo>
                  <a:cubicBezTo>
                    <a:pt x="11148" y="864"/>
                    <a:pt x="12128" y="837"/>
                    <a:pt x="13017" y="837"/>
                  </a:cubicBezTo>
                  <a:cubicBezTo>
                    <a:pt x="13441" y="837"/>
                    <a:pt x="13844" y="843"/>
                    <a:pt x="14198" y="859"/>
                  </a:cubicBezTo>
                  <a:cubicBezTo>
                    <a:pt x="14461" y="858"/>
                    <a:pt x="14724" y="857"/>
                    <a:pt x="14987" y="857"/>
                  </a:cubicBezTo>
                  <a:cubicBezTo>
                    <a:pt x="18527" y="857"/>
                    <a:pt x="22082" y="995"/>
                    <a:pt x="25675" y="995"/>
                  </a:cubicBezTo>
                  <a:cubicBezTo>
                    <a:pt x="26520" y="995"/>
                    <a:pt x="27367" y="987"/>
                    <a:pt x="28217" y="968"/>
                  </a:cubicBezTo>
                  <a:cubicBezTo>
                    <a:pt x="27966" y="930"/>
                    <a:pt x="28230" y="870"/>
                    <a:pt x="28473" y="852"/>
                  </a:cubicBezTo>
                  <a:lnTo>
                    <a:pt x="28532" y="886"/>
                  </a:lnTo>
                  <a:lnTo>
                    <a:pt x="28903" y="809"/>
                  </a:lnTo>
                  <a:cubicBezTo>
                    <a:pt x="28917" y="809"/>
                    <a:pt x="28931" y="809"/>
                    <a:pt x="28943" y="809"/>
                  </a:cubicBezTo>
                  <a:cubicBezTo>
                    <a:pt x="29245" y="809"/>
                    <a:pt x="29096" y="900"/>
                    <a:pt x="28809" y="913"/>
                  </a:cubicBezTo>
                  <a:cubicBezTo>
                    <a:pt x="30223" y="912"/>
                    <a:pt x="31526" y="893"/>
                    <a:pt x="32863" y="893"/>
                  </a:cubicBezTo>
                  <a:cubicBezTo>
                    <a:pt x="33306" y="893"/>
                    <a:pt x="33753" y="895"/>
                    <a:pt x="34209" y="901"/>
                  </a:cubicBezTo>
                  <a:cubicBezTo>
                    <a:pt x="34330" y="785"/>
                    <a:pt x="35164" y="895"/>
                    <a:pt x="35228" y="774"/>
                  </a:cubicBezTo>
                  <a:lnTo>
                    <a:pt x="35228" y="774"/>
                  </a:lnTo>
                  <a:cubicBezTo>
                    <a:pt x="35313" y="797"/>
                    <a:pt x="35232" y="803"/>
                    <a:pt x="35181" y="827"/>
                  </a:cubicBezTo>
                  <a:cubicBezTo>
                    <a:pt x="35689" y="802"/>
                    <a:pt x="36009" y="787"/>
                    <a:pt x="36283" y="787"/>
                  </a:cubicBezTo>
                  <a:cubicBezTo>
                    <a:pt x="36695" y="787"/>
                    <a:pt x="37005" y="821"/>
                    <a:pt x="37701" y="910"/>
                  </a:cubicBezTo>
                  <a:cubicBezTo>
                    <a:pt x="39749" y="950"/>
                    <a:pt x="41766" y="959"/>
                    <a:pt x="43773" y="959"/>
                  </a:cubicBezTo>
                  <a:cubicBezTo>
                    <a:pt x="45566" y="959"/>
                    <a:pt x="47351" y="951"/>
                    <a:pt x="49142" y="951"/>
                  </a:cubicBezTo>
                  <a:cubicBezTo>
                    <a:pt x="49382" y="951"/>
                    <a:pt x="49622" y="952"/>
                    <a:pt x="49862" y="952"/>
                  </a:cubicBezTo>
                  <a:lnTo>
                    <a:pt x="49862" y="99"/>
                  </a:lnTo>
                  <a:cubicBezTo>
                    <a:pt x="49514" y="112"/>
                    <a:pt x="49177" y="136"/>
                    <a:pt x="48910" y="188"/>
                  </a:cubicBezTo>
                  <a:cubicBezTo>
                    <a:pt x="48939" y="160"/>
                    <a:pt x="48882" y="134"/>
                    <a:pt x="49044" y="112"/>
                  </a:cubicBezTo>
                  <a:cubicBezTo>
                    <a:pt x="48975" y="107"/>
                    <a:pt x="48919" y="105"/>
                    <a:pt x="48873" y="105"/>
                  </a:cubicBezTo>
                  <a:cubicBezTo>
                    <a:pt x="48539" y="105"/>
                    <a:pt x="48732" y="224"/>
                    <a:pt x="48419" y="224"/>
                  </a:cubicBezTo>
                  <a:cubicBezTo>
                    <a:pt x="48352"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1"/>
                  </a:cubicBezTo>
                  <a:cubicBezTo>
                    <a:pt x="46807" y="144"/>
                    <a:pt x="46929" y="132"/>
                    <a:pt x="47007" y="112"/>
                  </a:cubicBezTo>
                  <a:lnTo>
                    <a:pt x="47007" y="112"/>
                  </a:lnTo>
                  <a:cubicBezTo>
                    <a:pt x="46502" y="142"/>
                    <a:pt x="45929" y="127"/>
                    <a:pt x="45501" y="219"/>
                  </a:cubicBezTo>
                  <a:cubicBezTo>
                    <a:pt x="45435" y="175"/>
                    <a:pt x="45502" y="138"/>
                    <a:pt x="45701" y="106"/>
                  </a:cubicBezTo>
                  <a:cubicBezTo>
                    <a:pt x="45634" y="99"/>
                    <a:pt x="45576" y="96"/>
                    <a:pt x="45523" y="96"/>
                  </a:cubicBezTo>
                  <a:cubicBezTo>
                    <a:pt x="45226" y="96"/>
                    <a:pt x="45124" y="191"/>
                    <a:pt x="44843" y="191"/>
                  </a:cubicBezTo>
                  <a:cubicBezTo>
                    <a:pt x="44800" y="191"/>
                    <a:pt x="44753" y="188"/>
                    <a:pt x="44700" y="183"/>
                  </a:cubicBezTo>
                  <a:cubicBezTo>
                    <a:pt x="44585" y="178"/>
                    <a:pt x="44388" y="135"/>
                    <a:pt x="44388" y="121"/>
                  </a:cubicBezTo>
                  <a:cubicBezTo>
                    <a:pt x="44145" y="176"/>
                    <a:pt x="43476" y="175"/>
                    <a:pt x="43232" y="198"/>
                  </a:cubicBezTo>
                  <a:cubicBezTo>
                    <a:pt x="43168" y="154"/>
                    <a:pt x="42987" y="140"/>
                    <a:pt x="42701" y="93"/>
                  </a:cubicBezTo>
                  <a:cubicBezTo>
                    <a:pt x="42582" y="93"/>
                    <a:pt x="42463" y="93"/>
                    <a:pt x="42343" y="93"/>
                  </a:cubicBezTo>
                  <a:cubicBezTo>
                    <a:pt x="41819" y="93"/>
                    <a:pt x="41293" y="92"/>
                    <a:pt x="40765" y="92"/>
                  </a:cubicBezTo>
                  <a:cubicBezTo>
                    <a:pt x="38879" y="92"/>
                    <a:pt x="36978" y="102"/>
                    <a:pt x="35121" y="192"/>
                  </a:cubicBezTo>
                  <a:cubicBezTo>
                    <a:pt x="34703" y="55"/>
                    <a:pt x="35704" y="106"/>
                    <a:pt x="35438" y="12"/>
                  </a:cubicBezTo>
                  <a:lnTo>
                    <a:pt x="35438" y="12"/>
                  </a:lnTo>
                  <a:cubicBezTo>
                    <a:pt x="35447" y="67"/>
                    <a:pt x="35354" y="78"/>
                    <a:pt x="35174" y="78"/>
                  </a:cubicBezTo>
                  <a:cubicBezTo>
                    <a:pt x="35059" y="78"/>
                    <a:pt x="34908" y="73"/>
                    <a:pt x="34726" y="73"/>
                  </a:cubicBezTo>
                  <a:cubicBezTo>
                    <a:pt x="34587" y="73"/>
                    <a:pt x="34431" y="76"/>
                    <a:pt x="34257" y="85"/>
                  </a:cubicBezTo>
                  <a:lnTo>
                    <a:pt x="34226" y="68"/>
                  </a:lnTo>
                  <a:cubicBezTo>
                    <a:pt x="34179" y="72"/>
                    <a:pt x="34134" y="74"/>
                    <a:pt x="34091" y="74"/>
                  </a:cubicBezTo>
                  <a:cubicBezTo>
                    <a:pt x="33903" y="74"/>
                    <a:pt x="33756" y="44"/>
                    <a:pt x="33564" y="44"/>
                  </a:cubicBezTo>
                  <a:cubicBezTo>
                    <a:pt x="33505" y="44"/>
                    <a:pt x="33442" y="47"/>
                    <a:pt x="33372" y="54"/>
                  </a:cubicBezTo>
                  <a:lnTo>
                    <a:pt x="33383" y="85"/>
                  </a:lnTo>
                  <a:cubicBezTo>
                    <a:pt x="33327" y="96"/>
                    <a:pt x="33269" y="101"/>
                    <a:pt x="33211" y="101"/>
                  </a:cubicBezTo>
                  <a:cubicBezTo>
                    <a:pt x="32983" y="101"/>
                    <a:pt x="32745" y="31"/>
                    <a:pt x="32564" y="31"/>
                  </a:cubicBezTo>
                  <a:cubicBezTo>
                    <a:pt x="32484" y="31"/>
                    <a:pt x="32416" y="44"/>
                    <a:pt x="32365" y="84"/>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8"/>
            <p:cNvSpPr/>
            <p:nvPr/>
          </p:nvSpPr>
          <p:spPr>
            <a:xfrm flipH="1">
              <a:off x="7367382" y="4517117"/>
              <a:ext cx="1785594" cy="35667"/>
            </a:xfrm>
            <a:custGeom>
              <a:avLst/>
              <a:gdLst/>
              <a:ahLst/>
              <a:cxnLst/>
              <a:rect l="l" t="t" r="r" b="b"/>
              <a:pathLst>
                <a:path w="49863" h="996" extrusionOk="0">
                  <a:moveTo>
                    <a:pt x="32080" y="0"/>
                  </a:moveTo>
                  <a:cubicBezTo>
                    <a:pt x="31969" y="41"/>
                    <a:pt x="31872" y="53"/>
                    <a:pt x="31778" y="53"/>
                  </a:cubicBezTo>
                  <a:cubicBezTo>
                    <a:pt x="31648" y="53"/>
                    <a:pt x="31523" y="30"/>
                    <a:pt x="31375" y="30"/>
                  </a:cubicBezTo>
                  <a:cubicBezTo>
                    <a:pt x="31280" y="30"/>
                    <a:pt x="31174" y="40"/>
                    <a:pt x="31052" y="71"/>
                  </a:cubicBezTo>
                  <a:lnTo>
                    <a:pt x="31103" y="45"/>
                  </a:lnTo>
                  <a:cubicBezTo>
                    <a:pt x="31025" y="38"/>
                    <a:pt x="30946" y="35"/>
                    <a:pt x="30867" y="35"/>
                  </a:cubicBezTo>
                  <a:cubicBezTo>
                    <a:pt x="30466" y="35"/>
                    <a:pt x="30071" y="116"/>
                    <a:pt x="29814" y="116"/>
                  </a:cubicBezTo>
                  <a:cubicBezTo>
                    <a:pt x="29730" y="116"/>
                    <a:pt x="29660" y="107"/>
                    <a:pt x="29610" y="84"/>
                  </a:cubicBezTo>
                  <a:cubicBezTo>
                    <a:pt x="29093" y="105"/>
                    <a:pt x="28497" y="132"/>
                    <a:pt x="28403" y="235"/>
                  </a:cubicBezTo>
                  <a:cubicBezTo>
                    <a:pt x="28290" y="196"/>
                    <a:pt x="28361" y="133"/>
                    <a:pt x="28438" y="98"/>
                  </a:cubicBezTo>
                  <a:lnTo>
                    <a:pt x="28438" y="98"/>
                  </a:lnTo>
                  <a:cubicBezTo>
                    <a:pt x="26508" y="150"/>
                    <a:pt x="24350" y="123"/>
                    <a:pt x="22624" y="266"/>
                  </a:cubicBezTo>
                  <a:cubicBezTo>
                    <a:pt x="22539" y="244"/>
                    <a:pt x="22645" y="227"/>
                    <a:pt x="22696" y="203"/>
                  </a:cubicBezTo>
                  <a:lnTo>
                    <a:pt x="22696" y="203"/>
                  </a:lnTo>
                  <a:cubicBezTo>
                    <a:pt x="22463" y="230"/>
                    <a:pt x="22227" y="239"/>
                    <a:pt x="21993" y="239"/>
                  </a:cubicBezTo>
                  <a:cubicBezTo>
                    <a:pt x="21526" y="239"/>
                    <a:pt x="21065" y="204"/>
                    <a:pt x="20642" y="204"/>
                  </a:cubicBezTo>
                  <a:cubicBezTo>
                    <a:pt x="20301" y="204"/>
                    <a:pt x="19985" y="226"/>
                    <a:pt x="19710" y="308"/>
                  </a:cubicBezTo>
                  <a:lnTo>
                    <a:pt x="19427" y="408"/>
                  </a:lnTo>
                  <a:cubicBezTo>
                    <a:pt x="19173" y="369"/>
                    <a:pt x="19193" y="301"/>
                    <a:pt x="18996" y="266"/>
                  </a:cubicBezTo>
                  <a:cubicBezTo>
                    <a:pt x="18787" y="331"/>
                    <a:pt x="18017" y="285"/>
                    <a:pt x="17892" y="371"/>
                  </a:cubicBezTo>
                  <a:cubicBezTo>
                    <a:pt x="17778" y="332"/>
                    <a:pt x="17941" y="320"/>
                    <a:pt x="17935" y="291"/>
                  </a:cubicBezTo>
                  <a:cubicBezTo>
                    <a:pt x="17902" y="289"/>
                    <a:pt x="17868" y="289"/>
                    <a:pt x="17835" y="289"/>
                  </a:cubicBezTo>
                  <a:cubicBezTo>
                    <a:pt x="17414" y="289"/>
                    <a:pt x="16948" y="388"/>
                    <a:pt x="16543" y="388"/>
                  </a:cubicBezTo>
                  <a:cubicBezTo>
                    <a:pt x="16495" y="388"/>
                    <a:pt x="16449" y="386"/>
                    <a:pt x="16403" y="383"/>
                  </a:cubicBezTo>
                  <a:lnTo>
                    <a:pt x="16552" y="340"/>
                  </a:lnTo>
                  <a:cubicBezTo>
                    <a:pt x="15023" y="235"/>
                    <a:pt x="13213" y="145"/>
                    <a:pt x="11580" y="145"/>
                  </a:cubicBezTo>
                  <a:cubicBezTo>
                    <a:pt x="10594" y="145"/>
                    <a:pt x="9673" y="178"/>
                    <a:pt x="8915" y="260"/>
                  </a:cubicBezTo>
                  <a:cubicBezTo>
                    <a:pt x="8860" y="264"/>
                    <a:pt x="8813" y="265"/>
                    <a:pt x="8774" y="265"/>
                  </a:cubicBezTo>
                  <a:cubicBezTo>
                    <a:pt x="8435" y="265"/>
                    <a:pt x="8630" y="142"/>
                    <a:pt x="8452" y="142"/>
                  </a:cubicBezTo>
                  <a:cubicBezTo>
                    <a:pt x="8445" y="142"/>
                    <a:pt x="8437" y="142"/>
                    <a:pt x="8428" y="143"/>
                  </a:cubicBezTo>
                  <a:cubicBezTo>
                    <a:pt x="7844" y="193"/>
                    <a:pt x="7227" y="207"/>
                    <a:pt x="6599" y="207"/>
                  </a:cubicBezTo>
                  <a:cubicBezTo>
                    <a:pt x="5845" y="207"/>
                    <a:pt x="5076" y="187"/>
                    <a:pt x="4331" y="187"/>
                  </a:cubicBezTo>
                  <a:cubicBezTo>
                    <a:pt x="3490" y="187"/>
                    <a:pt x="2680" y="212"/>
                    <a:pt x="1957" y="320"/>
                  </a:cubicBezTo>
                  <a:cubicBezTo>
                    <a:pt x="470" y="392"/>
                    <a:pt x="1" y="703"/>
                    <a:pt x="1" y="703"/>
                  </a:cubicBezTo>
                  <a:cubicBezTo>
                    <a:pt x="943" y="673"/>
                    <a:pt x="1858" y="661"/>
                    <a:pt x="2759" y="661"/>
                  </a:cubicBezTo>
                  <a:cubicBezTo>
                    <a:pt x="5297" y="661"/>
                    <a:pt x="7722" y="762"/>
                    <a:pt x="10338" y="881"/>
                  </a:cubicBezTo>
                  <a:cubicBezTo>
                    <a:pt x="11148" y="865"/>
                    <a:pt x="12128" y="838"/>
                    <a:pt x="13017" y="838"/>
                  </a:cubicBezTo>
                  <a:cubicBezTo>
                    <a:pt x="13441" y="838"/>
                    <a:pt x="13844" y="844"/>
                    <a:pt x="14198" y="860"/>
                  </a:cubicBezTo>
                  <a:cubicBezTo>
                    <a:pt x="14461" y="858"/>
                    <a:pt x="14724" y="858"/>
                    <a:pt x="14987" y="858"/>
                  </a:cubicBezTo>
                  <a:cubicBezTo>
                    <a:pt x="18527" y="858"/>
                    <a:pt x="22082" y="995"/>
                    <a:pt x="25675" y="995"/>
                  </a:cubicBezTo>
                  <a:cubicBezTo>
                    <a:pt x="26520" y="995"/>
                    <a:pt x="27367" y="988"/>
                    <a:pt x="28217" y="969"/>
                  </a:cubicBezTo>
                  <a:cubicBezTo>
                    <a:pt x="27966" y="930"/>
                    <a:pt x="28230" y="870"/>
                    <a:pt x="28473" y="853"/>
                  </a:cubicBezTo>
                  <a:lnTo>
                    <a:pt x="28532" y="886"/>
                  </a:lnTo>
                  <a:lnTo>
                    <a:pt x="28903" y="810"/>
                  </a:lnTo>
                  <a:cubicBezTo>
                    <a:pt x="28917" y="809"/>
                    <a:pt x="28931" y="809"/>
                    <a:pt x="28943" y="809"/>
                  </a:cubicBezTo>
                  <a:cubicBezTo>
                    <a:pt x="29245" y="809"/>
                    <a:pt x="29096" y="901"/>
                    <a:pt x="28809" y="913"/>
                  </a:cubicBezTo>
                  <a:cubicBezTo>
                    <a:pt x="30223" y="913"/>
                    <a:pt x="31526" y="893"/>
                    <a:pt x="32863" y="893"/>
                  </a:cubicBezTo>
                  <a:cubicBezTo>
                    <a:pt x="33306" y="893"/>
                    <a:pt x="33753" y="895"/>
                    <a:pt x="34209" y="901"/>
                  </a:cubicBezTo>
                  <a:cubicBezTo>
                    <a:pt x="34330" y="786"/>
                    <a:pt x="35164" y="896"/>
                    <a:pt x="35228" y="775"/>
                  </a:cubicBezTo>
                  <a:lnTo>
                    <a:pt x="35228" y="775"/>
                  </a:lnTo>
                  <a:cubicBezTo>
                    <a:pt x="35313" y="797"/>
                    <a:pt x="35232" y="804"/>
                    <a:pt x="35181" y="827"/>
                  </a:cubicBezTo>
                  <a:cubicBezTo>
                    <a:pt x="35690" y="803"/>
                    <a:pt x="36010" y="788"/>
                    <a:pt x="36284" y="788"/>
                  </a:cubicBezTo>
                  <a:cubicBezTo>
                    <a:pt x="36696" y="788"/>
                    <a:pt x="37006" y="822"/>
                    <a:pt x="37701" y="909"/>
                  </a:cubicBezTo>
                  <a:cubicBezTo>
                    <a:pt x="39749" y="950"/>
                    <a:pt x="41767" y="959"/>
                    <a:pt x="43774" y="959"/>
                  </a:cubicBezTo>
                  <a:cubicBezTo>
                    <a:pt x="45615" y="959"/>
                    <a:pt x="47447" y="951"/>
                    <a:pt x="49286" y="951"/>
                  </a:cubicBezTo>
                  <a:cubicBezTo>
                    <a:pt x="49478" y="951"/>
                    <a:pt x="49670" y="951"/>
                    <a:pt x="49862" y="951"/>
                  </a:cubicBezTo>
                  <a:lnTo>
                    <a:pt x="49862" y="100"/>
                  </a:lnTo>
                  <a:cubicBezTo>
                    <a:pt x="49514" y="112"/>
                    <a:pt x="49177" y="136"/>
                    <a:pt x="48910" y="188"/>
                  </a:cubicBezTo>
                  <a:cubicBezTo>
                    <a:pt x="48939" y="159"/>
                    <a:pt x="48882" y="134"/>
                    <a:pt x="49044" y="112"/>
                  </a:cubicBezTo>
                  <a:cubicBezTo>
                    <a:pt x="48976" y="107"/>
                    <a:pt x="48921" y="105"/>
                    <a:pt x="48875" y="105"/>
                  </a:cubicBezTo>
                  <a:cubicBezTo>
                    <a:pt x="48537" y="105"/>
                    <a:pt x="48733" y="224"/>
                    <a:pt x="48418" y="224"/>
                  </a:cubicBezTo>
                  <a:cubicBezTo>
                    <a:pt x="48351" y="224"/>
                    <a:pt x="48261" y="218"/>
                    <a:pt x="48138" y="206"/>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2"/>
                  </a:cubicBezTo>
                  <a:lnTo>
                    <a:pt x="47007" y="112"/>
                  </a:lnTo>
                  <a:cubicBezTo>
                    <a:pt x="46502" y="143"/>
                    <a:pt x="45929" y="127"/>
                    <a:pt x="45501" y="220"/>
                  </a:cubicBezTo>
                  <a:cubicBezTo>
                    <a:pt x="45435" y="176"/>
                    <a:pt x="45502" y="138"/>
                    <a:pt x="45701" y="107"/>
                  </a:cubicBezTo>
                  <a:cubicBezTo>
                    <a:pt x="45634" y="100"/>
                    <a:pt x="45576" y="97"/>
                    <a:pt x="45523" y="97"/>
                  </a:cubicBezTo>
                  <a:cubicBezTo>
                    <a:pt x="45226" y="97"/>
                    <a:pt x="45124" y="191"/>
                    <a:pt x="44843" y="191"/>
                  </a:cubicBezTo>
                  <a:cubicBezTo>
                    <a:pt x="44800" y="191"/>
                    <a:pt x="44753" y="189"/>
                    <a:pt x="44700" y="184"/>
                  </a:cubicBezTo>
                  <a:cubicBezTo>
                    <a:pt x="44585" y="178"/>
                    <a:pt x="44388" y="135"/>
                    <a:pt x="44388" y="121"/>
                  </a:cubicBezTo>
                  <a:cubicBezTo>
                    <a:pt x="44145" y="177"/>
                    <a:pt x="43476" y="176"/>
                    <a:pt x="43232" y="198"/>
                  </a:cubicBezTo>
                  <a:cubicBezTo>
                    <a:pt x="43168" y="154"/>
                    <a:pt x="42987" y="141"/>
                    <a:pt x="42701" y="93"/>
                  </a:cubicBezTo>
                  <a:cubicBezTo>
                    <a:pt x="42521" y="93"/>
                    <a:pt x="42341" y="93"/>
                    <a:pt x="42161" y="93"/>
                  </a:cubicBezTo>
                  <a:cubicBezTo>
                    <a:pt x="41716" y="93"/>
                    <a:pt x="41271" y="92"/>
                    <a:pt x="40824" y="92"/>
                  </a:cubicBezTo>
                  <a:cubicBezTo>
                    <a:pt x="38918" y="92"/>
                    <a:pt x="36998" y="101"/>
                    <a:pt x="35121" y="192"/>
                  </a:cubicBezTo>
                  <a:cubicBezTo>
                    <a:pt x="34703" y="56"/>
                    <a:pt x="35704" y="107"/>
                    <a:pt x="35438" y="12"/>
                  </a:cubicBezTo>
                  <a:lnTo>
                    <a:pt x="35438" y="12"/>
                  </a:lnTo>
                  <a:cubicBezTo>
                    <a:pt x="35447" y="67"/>
                    <a:pt x="35355" y="78"/>
                    <a:pt x="35177" y="78"/>
                  </a:cubicBezTo>
                  <a:cubicBezTo>
                    <a:pt x="35062" y="78"/>
                    <a:pt x="34912" y="73"/>
                    <a:pt x="34730" y="73"/>
                  </a:cubicBezTo>
                  <a:cubicBezTo>
                    <a:pt x="34591" y="73"/>
                    <a:pt x="34433" y="76"/>
                    <a:pt x="34257" y="85"/>
                  </a:cubicBezTo>
                  <a:lnTo>
                    <a:pt x="34226" y="68"/>
                  </a:lnTo>
                  <a:cubicBezTo>
                    <a:pt x="34177" y="72"/>
                    <a:pt x="34131" y="74"/>
                    <a:pt x="34086" y="74"/>
                  </a:cubicBezTo>
                  <a:cubicBezTo>
                    <a:pt x="33901" y="74"/>
                    <a:pt x="33755" y="44"/>
                    <a:pt x="33565" y="44"/>
                  </a:cubicBezTo>
                  <a:cubicBezTo>
                    <a:pt x="33505" y="44"/>
                    <a:pt x="33442" y="47"/>
                    <a:pt x="33372" y="54"/>
                  </a:cubicBezTo>
                  <a:lnTo>
                    <a:pt x="33383" y="85"/>
                  </a:lnTo>
                  <a:cubicBezTo>
                    <a:pt x="33327" y="97"/>
                    <a:pt x="33269" y="102"/>
                    <a:pt x="33211" y="102"/>
                  </a:cubicBezTo>
                  <a:cubicBezTo>
                    <a:pt x="32983" y="102"/>
                    <a:pt x="32745" y="31"/>
                    <a:pt x="32564" y="31"/>
                  </a:cubicBezTo>
                  <a:cubicBezTo>
                    <a:pt x="32484" y="31"/>
                    <a:pt x="32416" y="45"/>
                    <a:pt x="32365" y="84"/>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8"/>
            <p:cNvSpPr/>
            <p:nvPr/>
          </p:nvSpPr>
          <p:spPr>
            <a:xfrm flipH="1">
              <a:off x="7367382" y="4306088"/>
              <a:ext cx="1785594" cy="35631"/>
            </a:xfrm>
            <a:custGeom>
              <a:avLst/>
              <a:gdLst/>
              <a:ahLst/>
              <a:cxnLst/>
              <a:rect l="l" t="t" r="r" b="b"/>
              <a:pathLst>
                <a:path w="49863" h="995" extrusionOk="0">
                  <a:moveTo>
                    <a:pt x="32080" y="0"/>
                  </a:moveTo>
                  <a:cubicBezTo>
                    <a:pt x="31969" y="41"/>
                    <a:pt x="31872" y="53"/>
                    <a:pt x="31778" y="53"/>
                  </a:cubicBezTo>
                  <a:cubicBezTo>
                    <a:pt x="31647" y="53"/>
                    <a:pt x="31522" y="30"/>
                    <a:pt x="31373" y="30"/>
                  </a:cubicBezTo>
                  <a:cubicBezTo>
                    <a:pt x="31278" y="30"/>
                    <a:pt x="31173" y="39"/>
                    <a:pt x="31052" y="70"/>
                  </a:cubicBezTo>
                  <a:lnTo>
                    <a:pt x="31103" y="45"/>
                  </a:lnTo>
                  <a:cubicBezTo>
                    <a:pt x="31023" y="37"/>
                    <a:pt x="30943" y="34"/>
                    <a:pt x="30863" y="34"/>
                  </a:cubicBezTo>
                  <a:cubicBezTo>
                    <a:pt x="30464" y="34"/>
                    <a:pt x="30070" y="115"/>
                    <a:pt x="29814" y="115"/>
                  </a:cubicBezTo>
                  <a:cubicBezTo>
                    <a:pt x="29730" y="115"/>
                    <a:pt x="29660" y="106"/>
                    <a:pt x="29610" y="83"/>
                  </a:cubicBezTo>
                  <a:cubicBezTo>
                    <a:pt x="29093" y="104"/>
                    <a:pt x="28497" y="132"/>
                    <a:pt x="28403" y="234"/>
                  </a:cubicBezTo>
                  <a:cubicBezTo>
                    <a:pt x="28290" y="195"/>
                    <a:pt x="28361" y="133"/>
                    <a:pt x="28438" y="97"/>
                  </a:cubicBezTo>
                  <a:lnTo>
                    <a:pt x="28438" y="97"/>
                  </a:lnTo>
                  <a:cubicBezTo>
                    <a:pt x="26508" y="149"/>
                    <a:pt x="24350" y="122"/>
                    <a:pt x="22624" y="266"/>
                  </a:cubicBezTo>
                  <a:cubicBezTo>
                    <a:pt x="22539" y="244"/>
                    <a:pt x="22645" y="226"/>
                    <a:pt x="22696" y="202"/>
                  </a:cubicBezTo>
                  <a:lnTo>
                    <a:pt x="22696" y="202"/>
                  </a:lnTo>
                  <a:cubicBezTo>
                    <a:pt x="22463" y="229"/>
                    <a:pt x="22227" y="238"/>
                    <a:pt x="21993" y="238"/>
                  </a:cubicBezTo>
                  <a:cubicBezTo>
                    <a:pt x="21526" y="238"/>
                    <a:pt x="21065" y="203"/>
                    <a:pt x="20642" y="203"/>
                  </a:cubicBezTo>
                  <a:cubicBezTo>
                    <a:pt x="20301" y="203"/>
                    <a:pt x="19985" y="225"/>
                    <a:pt x="19710" y="307"/>
                  </a:cubicBezTo>
                  <a:lnTo>
                    <a:pt x="19427" y="407"/>
                  </a:lnTo>
                  <a:cubicBezTo>
                    <a:pt x="19173" y="368"/>
                    <a:pt x="19193" y="300"/>
                    <a:pt x="18996" y="265"/>
                  </a:cubicBezTo>
                  <a:cubicBezTo>
                    <a:pt x="18787" y="330"/>
                    <a:pt x="18017" y="284"/>
                    <a:pt x="17892" y="370"/>
                  </a:cubicBezTo>
                  <a:cubicBezTo>
                    <a:pt x="17778" y="332"/>
                    <a:pt x="17941" y="319"/>
                    <a:pt x="17935" y="291"/>
                  </a:cubicBezTo>
                  <a:cubicBezTo>
                    <a:pt x="17902" y="289"/>
                    <a:pt x="17868" y="289"/>
                    <a:pt x="17834" y="289"/>
                  </a:cubicBezTo>
                  <a:cubicBezTo>
                    <a:pt x="17414" y="289"/>
                    <a:pt x="16949" y="387"/>
                    <a:pt x="16544" y="387"/>
                  </a:cubicBezTo>
                  <a:cubicBezTo>
                    <a:pt x="16496" y="387"/>
                    <a:pt x="16449" y="385"/>
                    <a:pt x="16403" y="382"/>
                  </a:cubicBezTo>
                  <a:lnTo>
                    <a:pt x="16552" y="339"/>
                  </a:lnTo>
                  <a:cubicBezTo>
                    <a:pt x="15023" y="234"/>
                    <a:pt x="13213" y="144"/>
                    <a:pt x="11580" y="144"/>
                  </a:cubicBezTo>
                  <a:cubicBezTo>
                    <a:pt x="10594" y="144"/>
                    <a:pt x="9673" y="177"/>
                    <a:pt x="8915" y="259"/>
                  </a:cubicBezTo>
                  <a:cubicBezTo>
                    <a:pt x="8860" y="263"/>
                    <a:pt x="8813" y="264"/>
                    <a:pt x="8774" y="264"/>
                  </a:cubicBezTo>
                  <a:cubicBezTo>
                    <a:pt x="8435" y="264"/>
                    <a:pt x="8630" y="141"/>
                    <a:pt x="8452" y="141"/>
                  </a:cubicBezTo>
                  <a:cubicBezTo>
                    <a:pt x="8445" y="141"/>
                    <a:pt x="8437" y="141"/>
                    <a:pt x="8428" y="142"/>
                  </a:cubicBezTo>
                  <a:cubicBezTo>
                    <a:pt x="7844" y="192"/>
                    <a:pt x="7227" y="206"/>
                    <a:pt x="6599" y="206"/>
                  </a:cubicBezTo>
                  <a:cubicBezTo>
                    <a:pt x="5845" y="206"/>
                    <a:pt x="5076" y="186"/>
                    <a:pt x="4331" y="186"/>
                  </a:cubicBezTo>
                  <a:cubicBezTo>
                    <a:pt x="3490" y="186"/>
                    <a:pt x="2680" y="211"/>
                    <a:pt x="1957" y="319"/>
                  </a:cubicBezTo>
                  <a:cubicBezTo>
                    <a:pt x="470" y="390"/>
                    <a:pt x="1" y="702"/>
                    <a:pt x="1" y="702"/>
                  </a:cubicBezTo>
                  <a:cubicBezTo>
                    <a:pt x="943" y="672"/>
                    <a:pt x="1858" y="660"/>
                    <a:pt x="2759" y="660"/>
                  </a:cubicBezTo>
                  <a:cubicBezTo>
                    <a:pt x="5297" y="660"/>
                    <a:pt x="7722" y="761"/>
                    <a:pt x="10338" y="880"/>
                  </a:cubicBezTo>
                  <a:cubicBezTo>
                    <a:pt x="11148" y="864"/>
                    <a:pt x="12128" y="837"/>
                    <a:pt x="13017" y="837"/>
                  </a:cubicBezTo>
                  <a:cubicBezTo>
                    <a:pt x="13441" y="837"/>
                    <a:pt x="13844" y="843"/>
                    <a:pt x="14198" y="859"/>
                  </a:cubicBezTo>
                  <a:cubicBezTo>
                    <a:pt x="14461" y="857"/>
                    <a:pt x="14724" y="857"/>
                    <a:pt x="14987" y="857"/>
                  </a:cubicBezTo>
                  <a:cubicBezTo>
                    <a:pt x="18527" y="857"/>
                    <a:pt x="22082" y="994"/>
                    <a:pt x="25675" y="994"/>
                  </a:cubicBezTo>
                  <a:cubicBezTo>
                    <a:pt x="26520" y="994"/>
                    <a:pt x="27367" y="987"/>
                    <a:pt x="28217" y="968"/>
                  </a:cubicBezTo>
                  <a:cubicBezTo>
                    <a:pt x="27966" y="930"/>
                    <a:pt x="28230" y="869"/>
                    <a:pt x="28473" y="852"/>
                  </a:cubicBezTo>
                  <a:lnTo>
                    <a:pt x="28532" y="886"/>
                  </a:lnTo>
                  <a:lnTo>
                    <a:pt x="28903" y="809"/>
                  </a:lnTo>
                  <a:cubicBezTo>
                    <a:pt x="28917" y="808"/>
                    <a:pt x="28931" y="808"/>
                    <a:pt x="28943" y="808"/>
                  </a:cubicBezTo>
                  <a:cubicBezTo>
                    <a:pt x="29245" y="808"/>
                    <a:pt x="29096" y="900"/>
                    <a:pt x="28809" y="912"/>
                  </a:cubicBezTo>
                  <a:cubicBezTo>
                    <a:pt x="30223" y="912"/>
                    <a:pt x="31526" y="892"/>
                    <a:pt x="32863" y="892"/>
                  </a:cubicBezTo>
                  <a:cubicBezTo>
                    <a:pt x="33306" y="892"/>
                    <a:pt x="33753" y="894"/>
                    <a:pt x="34209" y="900"/>
                  </a:cubicBezTo>
                  <a:cubicBezTo>
                    <a:pt x="34330" y="785"/>
                    <a:pt x="35164" y="895"/>
                    <a:pt x="35228" y="774"/>
                  </a:cubicBezTo>
                  <a:lnTo>
                    <a:pt x="35228" y="774"/>
                  </a:lnTo>
                  <a:cubicBezTo>
                    <a:pt x="35313" y="796"/>
                    <a:pt x="35232" y="802"/>
                    <a:pt x="35181" y="826"/>
                  </a:cubicBezTo>
                  <a:cubicBezTo>
                    <a:pt x="35689" y="802"/>
                    <a:pt x="36009" y="787"/>
                    <a:pt x="36283" y="787"/>
                  </a:cubicBezTo>
                  <a:cubicBezTo>
                    <a:pt x="36695" y="787"/>
                    <a:pt x="37005" y="821"/>
                    <a:pt x="37701" y="909"/>
                  </a:cubicBezTo>
                  <a:cubicBezTo>
                    <a:pt x="39735" y="949"/>
                    <a:pt x="41740" y="958"/>
                    <a:pt x="43733" y="958"/>
                  </a:cubicBezTo>
                  <a:cubicBezTo>
                    <a:pt x="45588" y="958"/>
                    <a:pt x="47434" y="950"/>
                    <a:pt x="49286" y="950"/>
                  </a:cubicBezTo>
                  <a:cubicBezTo>
                    <a:pt x="49478" y="950"/>
                    <a:pt x="49670" y="950"/>
                    <a:pt x="49862" y="950"/>
                  </a:cubicBezTo>
                  <a:lnTo>
                    <a:pt x="49862" y="99"/>
                  </a:lnTo>
                  <a:cubicBezTo>
                    <a:pt x="49514" y="111"/>
                    <a:pt x="49177" y="135"/>
                    <a:pt x="48910" y="187"/>
                  </a:cubicBezTo>
                  <a:cubicBezTo>
                    <a:pt x="48939" y="159"/>
                    <a:pt x="48882" y="133"/>
                    <a:pt x="49044" y="112"/>
                  </a:cubicBezTo>
                  <a:cubicBezTo>
                    <a:pt x="48975" y="107"/>
                    <a:pt x="48919" y="105"/>
                    <a:pt x="48873" y="105"/>
                  </a:cubicBezTo>
                  <a:cubicBezTo>
                    <a:pt x="48539" y="105"/>
                    <a:pt x="48732" y="223"/>
                    <a:pt x="48419" y="223"/>
                  </a:cubicBezTo>
                  <a:cubicBezTo>
                    <a:pt x="48352" y="223"/>
                    <a:pt x="48262" y="218"/>
                    <a:pt x="48138" y="204"/>
                  </a:cubicBezTo>
                  <a:lnTo>
                    <a:pt x="48320" y="137"/>
                  </a:lnTo>
                  <a:lnTo>
                    <a:pt x="48320" y="137"/>
                  </a:lnTo>
                  <a:cubicBezTo>
                    <a:pt x="48209" y="152"/>
                    <a:pt x="48100" y="157"/>
                    <a:pt x="47990" y="157"/>
                  </a:cubicBezTo>
                  <a:cubicBezTo>
                    <a:pt x="47775" y="157"/>
                    <a:pt x="47560" y="137"/>
                    <a:pt x="47333" y="137"/>
                  </a:cubicBezTo>
                  <a:cubicBezTo>
                    <a:pt x="47171" y="137"/>
                    <a:pt x="47004" y="147"/>
                    <a:pt x="46826" y="181"/>
                  </a:cubicBezTo>
                  <a:cubicBezTo>
                    <a:pt x="46807" y="144"/>
                    <a:pt x="46929" y="132"/>
                    <a:pt x="47007" y="112"/>
                  </a:cubicBezTo>
                  <a:lnTo>
                    <a:pt x="47007" y="112"/>
                  </a:lnTo>
                  <a:cubicBezTo>
                    <a:pt x="46502" y="142"/>
                    <a:pt x="45929" y="126"/>
                    <a:pt x="45501" y="219"/>
                  </a:cubicBezTo>
                  <a:cubicBezTo>
                    <a:pt x="45435" y="175"/>
                    <a:pt x="45502" y="138"/>
                    <a:pt x="45701" y="106"/>
                  </a:cubicBezTo>
                  <a:cubicBezTo>
                    <a:pt x="45634" y="99"/>
                    <a:pt x="45576" y="96"/>
                    <a:pt x="45523" y="96"/>
                  </a:cubicBezTo>
                  <a:cubicBezTo>
                    <a:pt x="45226" y="96"/>
                    <a:pt x="45124" y="190"/>
                    <a:pt x="44843" y="190"/>
                  </a:cubicBezTo>
                  <a:cubicBezTo>
                    <a:pt x="44800" y="190"/>
                    <a:pt x="44753" y="188"/>
                    <a:pt x="44700" y="183"/>
                  </a:cubicBezTo>
                  <a:cubicBezTo>
                    <a:pt x="44585" y="178"/>
                    <a:pt x="44388" y="135"/>
                    <a:pt x="44388" y="120"/>
                  </a:cubicBezTo>
                  <a:cubicBezTo>
                    <a:pt x="44145" y="176"/>
                    <a:pt x="43476" y="175"/>
                    <a:pt x="43232" y="197"/>
                  </a:cubicBezTo>
                  <a:cubicBezTo>
                    <a:pt x="43168" y="153"/>
                    <a:pt x="42987" y="140"/>
                    <a:pt x="42701" y="92"/>
                  </a:cubicBezTo>
                  <a:cubicBezTo>
                    <a:pt x="42582" y="93"/>
                    <a:pt x="42463" y="93"/>
                    <a:pt x="42343" y="93"/>
                  </a:cubicBezTo>
                  <a:cubicBezTo>
                    <a:pt x="41819" y="93"/>
                    <a:pt x="41293" y="92"/>
                    <a:pt x="40765" y="92"/>
                  </a:cubicBezTo>
                  <a:cubicBezTo>
                    <a:pt x="38879" y="92"/>
                    <a:pt x="36978" y="102"/>
                    <a:pt x="35121" y="191"/>
                  </a:cubicBezTo>
                  <a:cubicBezTo>
                    <a:pt x="34703" y="54"/>
                    <a:pt x="35704" y="106"/>
                    <a:pt x="35438" y="11"/>
                  </a:cubicBezTo>
                  <a:lnTo>
                    <a:pt x="35438" y="11"/>
                  </a:lnTo>
                  <a:cubicBezTo>
                    <a:pt x="35447" y="66"/>
                    <a:pt x="35354" y="77"/>
                    <a:pt x="35174" y="77"/>
                  </a:cubicBezTo>
                  <a:cubicBezTo>
                    <a:pt x="35059" y="77"/>
                    <a:pt x="34908" y="73"/>
                    <a:pt x="34726" y="73"/>
                  </a:cubicBezTo>
                  <a:cubicBezTo>
                    <a:pt x="34587" y="73"/>
                    <a:pt x="34431" y="75"/>
                    <a:pt x="34257" y="84"/>
                  </a:cubicBezTo>
                  <a:lnTo>
                    <a:pt x="34226" y="68"/>
                  </a:lnTo>
                  <a:cubicBezTo>
                    <a:pt x="34179" y="72"/>
                    <a:pt x="34134" y="73"/>
                    <a:pt x="34091" y="73"/>
                  </a:cubicBezTo>
                  <a:cubicBezTo>
                    <a:pt x="33903" y="73"/>
                    <a:pt x="33756" y="43"/>
                    <a:pt x="33564" y="43"/>
                  </a:cubicBezTo>
                  <a:cubicBezTo>
                    <a:pt x="33505" y="43"/>
                    <a:pt x="33442" y="46"/>
                    <a:pt x="33372" y="53"/>
                  </a:cubicBezTo>
                  <a:lnTo>
                    <a:pt x="33383" y="84"/>
                  </a:lnTo>
                  <a:cubicBezTo>
                    <a:pt x="33327" y="96"/>
                    <a:pt x="33269" y="101"/>
                    <a:pt x="33211" y="101"/>
                  </a:cubicBezTo>
                  <a:cubicBezTo>
                    <a:pt x="32983" y="101"/>
                    <a:pt x="32745" y="30"/>
                    <a:pt x="32564" y="30"/>
                  </a:cubicBezTo>
                  <a:cubicBezTo>
                    <a:pt x="32484" y="30"/>
                    <a:pt x="32416" y="44"/>
                    <a:pt x="32365" y="83"/>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8"/>
            <p:cNvSpPr/>
            <p:nvPr/>
          </p:nvSpPr>
          <p:spPr>
            <a:xfrm flipH="1">
              <a:off x="7367382" y="4728181"/>
              <a:ext cx="1785594" cy="35667"/>
            </a:xfrm>
            <a:custGeom>
              <a:avLst/>
              <a:gdLst/>
              <a:ahLst/>
              <a:cxnLst/>
              <a:rect l="l" t="t" r="r" b="b"/>
              <a:pathLst>
                <a:path w="49863" h="996" extrusionOk="0">
                  <a:moveTo>
                    <a:pt x="32080" y="0"/>
                  </a:moveTo>
                  <a:cubicBezTo>
                    <a:pt x="31969" y="41"/>
                    <a:pt x="31872" y="53"/>
                    <a:pt x="31778" y="53"/>
                  </a:cubicBezTo>
                  <a:cubicBezTo>
                    <a:pt x="31647" y="53"/>
                    <a:pt x="31522" y="30"/>
                    <a:pt x="31373" y="30"/>
                  </a:cubicBezTo>
                  <a:cubicBezTo>
                    <a:pt x="31278" y="30"/>
                    <a:pt x="31173" y="39"/>
                    <a:pt x="31052" y="70"/>
                  </a:cubicBezTo>
                  <a:lnTo>
                    <a:pt x="31103" y="45"/>
                  </a:lnTo>
                  <a:cubicBezTo>
                    <a:pt x="31025" y="38"/>
                    <a:pt x="30946" y="35"/>
                    <a:pt x="30867" y="35"/>
                  </a:cubicBezTo>
                  <a:cubicBezTo>
                    <a:pt x="30466" y="35"/>
                    <a:pt x="30071" y="116"/>
                    <a:pt x="29814" y="116"/>
                  </a:cubicBezTo>
                  <a:cubicBezTo>
                    <a:pt x="29730" y="116"/>
                    <a:pt x="29660" y="107"/>
                    <a:pt x="29610" y="84"/>
                  </a:cubicBezTo>
                  <a:cubicBezTo>
                    <a:pt x="29093" y="105"/>
                    <a:pt x="28497" y="132"/>
                    <a:pt x="28403" y="235"/>
                  </a:cubicBezTo>
                  <a:cubicBezTo>
                    <a:pt x="28290" y="196"/>
                    <a:pt x="28361" y="133"/>
                    <a:pt x="28438" y="98"/>
                  </a:cubicBezTo>
                  <a:lnTo>
                    <a:pt x="28438" y="98"/>
                  </a:lnTo>
                  <a:cubicBezTo>
                    <a:pt x="26508" y="150"/>
                    <a:pt x="24350" y="123"/>
                    <a:pt x="22624" y="266"/>
                  </a:cubicBezTo>
                  <a:cubicBezTo>
                    <a:pt x="22539" y="244"/>
                    <a:pt x="22645" y="226"/>
                    <a:pt x="22696" y="203"/>
                  </a:cubicBezTo>
                  <a:lnTo>
                    <a:pt x="22696" y="203"/>
                  </a:lnTo>
                  <a:cubicBezTo>
                    <a:pt x="22462" y="229"/>
                    <a:pt x="22225" y="238"/>
                    <a:pt x="21990" y="238"/>
                  </a:cubicBezTo>
                  <a:cubicBezTo>
                    <a:pt x="21524" y="238"/>
                    <a:pt x="21065" y="203"/>
                    <a:pt x="20643" y="203"/>
                  </a:cubicBezTo>
                  <a:cubicBezTo>
                    <a:pt x="20302" y="203"/>
                    <a:pt x="19985" y="226"/>
                    <a:pt x="19710" y="308"/>
                  </a:cubicBezTo>
                  <a:lnTo>
                    <a:pt x="19427" y="408"/>
                  </a:lnTo>
                  <a:cubicBezTo>
                    <a:pt x="19173" y="369"/>
                    <a:pt x="19193" y="301"/>
                    <a:pt x="18996" y="266"/>
                  </a:cubicBezTo>
                  <a:cubicBezTo>
                    <a:pt x="18787" y="331"/>
                    <a:pt x="18017" y="285"/>
                    <a:pt x="17892" y="371"/>
                  </a:cubicBezTo>
                  <a:cubicBezTo>
                    <a:pt x="17778" y="332"/>
                    <a:pt x="17941" y="320"/>
                    <a:pt x="17935" y="291"/>
                  </a:cubicBezTo>
                  <a:cubicBezTo>
                    <a:pt x="17902" y="289"/>
                    <a:pt x="17868" y="289"/>
                    <a:pt x="17835" y="289"/>
                  </a:cubicBezTo>
                  <a:cubicBezTo>
                    <a:pt x="17415" y="289"/>
                    <a:pt x="16952" y="387"/>
                    <a:pt x="16547" y="387"/>
                  </a:cubicBezTo>
                  <a:cubicBezTo>
                    <a:pt x="16498" y="387"/>
                    <a:pt x="16450" y="386"/>
                    <a:pt x="16403" y="382"/>
                  </a:cubicBezTo>
                  <a:lnTo>
                    <a:pt x="16552" y="339"/>
                  </a:lnTo>
                  <a:cubicBezTo>
                    <a:pt x="15023" y="235"/>
                    <a:pt x="13215" y="145"/>
                    <a:pt x="11582" y="145"/>
                  </a:cubicBezTo>
                  <a:cubicBezTo>
                    <a:pt x="10596" y="145"/>
                    <a:pt x="9673" y="178"/>
                    <a:pt x="8915" y="260"/>
                  </a:cubicBezTo>
                  <a:cubicBezTo>
                    <a:pt x="8860" y="264"/>
                    <a:pt x="8813" y="265"/>
                    <a:pt x="8774" y="265"/>
                  </a:cubicBezTo>
                  <a:cubicBezTo>
                    <a:pt x="8435" y="265"/>
                    <a:pt x="8630" y="142"/>
                    <a:pt x="8452" y="142"/>
                  </a:cubicBezTo>
                  <a:cubicBezTo>
                    <a:pt x="8445" y="142"/>
                    <a:pt x="8437" y="142"/>
                    <a:pt x="8428" y="143"/>
                  </a:cubicBezTo>
                  <a:cubicBezTo>
                    <a:pt x="7844" y="193"/>
                    <a:pt x="7227" y="207"/>
                    <a:pt x="6599" y="207"/>
                  </a:cubicBezTo>
                  <a:cubicBezTo>
                    <a:pt x="5845" y="207"/>
                    <a:pt x="5076" y="187"/>
                    <a:pt x="4331" y="187"/>
                  </a:cubicBezTo>
                  <a:cubicBezTo>
                    <a:pt x="3490" y="187"/>
                    <a:pt x="2680" y="212"/>
                    <a:pt x="1957" y="320"/>
                  </a:cubicBezTo>
                  <a:cubicBezTo>
                    <a:pt x="470" y="392"/>
                    <a:pt x="1" y="703"/>
                    <a:pt x="1" y="703"/>
                  </a:cubicBezTo>
                  <a:cubicBezTo>
                    <a:pt x="943" y="674"/>
                    <a:pt x="1858" y="661"/>
                    <a:pt x="2759" y="661"/>
                  </a:cubicBezTo>
                  <a:cubicBezTo>
                    <a:pt x="5297" y="661"/>
                    <a:pt x="7722" y="762"/>
                    <a:pt x="10338" y="881"/>
                  </a:cubicBezTo>
                  <a:cubicBezTo>
                    <a:pt x="11148" y="865"/>
                    <a:pt x="12128" y="838"/>
                    <a:pt x="13017" y="838"/>
                  </a:cubicBezTo>
                  <a:cubicBezTo>
                    <a:pt x="13441" y="838"/>
                    <a:pt x="13844" y="844"/>
                    <a:pt x="14198" y="860"/>
                  </a:cubicBezTo>
                  <a:cubicBezTo>
                    <a:pt x="14461" y="858"/>
                    <a:pt x="14724" y="858"/>
                    <a:pt x="14987" y="858"/>
                  </a:cubicBezTo>
                  <a:cubicBezTo>
                    <a:pt x="18527" y="858"/>
                    <a:pt x="22082" y="995"/>
                    <a:pt x="25675" y="995"/>
                  </a:cubicBezTo>
                  <a:cubicBezTo>
                    <a:pt x="26520" y="995"/>
                    <a:pt x="27367" y="988"/>
                    <a:pt x="28217" y="969"/>
                  </a:cubicBezTo>
                  <a:cubicBezTo>
                    <a:pt x="27966" y="930"/>
                    <a:pt x="28230" y="870"/>
                    <a:pt x="28473" y="853"/>
                  </a:cubicBezTo>
                  <a:lnTo>
                    <a:pt x="28532" y="886"/>
                  </a:lnTo>
                  <a:lnTo>
                    <a:pt x="28903" y="810"/>
                  </a:lnTo>
                  <a:cubicBezTo>
                    <a:pt x="28919" y="809"/>
                    <a:pt x="28934" y="809"/>
                    <a:pt x="28947" y="809"/>
                  </a:cubicBezTo>
                  <a:cubicBezTo>
                    <a:pt x="29243" y="809"/>
                    <a:pt x="29094" y="901"/>
                    <a:pt x="28809" y="912"/>
                  </a:cubicBezTo>
                  <a:cubicBezTo>
                    <a:pt x="30212" y="912"/>
                    <a:pt x="31506" y="893"/>
                    <a:pt x="32832" y="893"/>
                  </a:cubicBezTo>
                  <a:cubicBezTo>
                    <a:pt x="33285" y="893"/>
                    <a:pt x="33742" y="895"/>
                    <a:pt x="34209" y="901"/>
                  </a:cubicBezTo>
                  <a:cubicBezTo>
                    <a:pt x="34330" y="786"/>
                    <a:pt x="35164" y="896"/>
                    <a:pt x="35228" y="775"/>
                  </a:cubicBezTo>
                  <a:lnTo>
                    <a:pt x="35228" y="775"/>
                  </a:lnTo>
                  <a:cubicBezTo>
                    <a:pt x="35313" y="797"/>
                    <a:pt x="35232" y="803"/>
                    <a:pt x="35181" y="827"/>
                  </a:cubicBezTo>
                  <a:cubicBezTo>
                    <a:pt x="35690" y="803"/>
                    <a:pt x="36010" y="788"/>
                    <a:pt x="36284" y="788"/>
                  </a:cubicBezTo>
                  <a:cubicBezTo>
                    <a:pt x="36696" y="788"/>
                    <a:pt x="37006" y="822"/>
                    <a:pt x="37701" y="909"/>
                  </a:cubicBezTo>
                  <a:cubicBezTo>
                    <a:pt x="39749" y="950"/>
                    <a:pt x="41767" y="959"/>
                    <a:pt x="43774" y="959"/>
                  </a:cubicBezTo>
                  <a:cubicBezTo>
                    <a:pt x="45615" y="959"/>
                    <a:pt x="47447" y="951"/>
                    <a:pt x="49286" y="951"/>
                  </a:cubicBezTo>
                  <a:cubicBezTo>
                    <a:pt x="49478" y="951"/>
                    <a:pt x="49670" y="951"/>
                    <a:pt x="49862" y="952"/>
                  </a:cubicBezTo>
                  <a:lnTo>
                    <a:pt x="49862" y="100"/>
                  </a:lnTo>
                  <a:cubicBezTo>
                    <a:pt x="49514" y="112"/>
                    <a:pt x="49177" y="136"/>
                    <a:pt x="48910" y="188"/>
                  </a:cubicBezTo>
                  <a:cubicBezTo>
                    <a:pt x="48939" y="159"/>
                    <a:pt x="48882" y="134"/>
                    <a:pt x="49044" y="112"/>
                  </a:cubicBezTo>
                  <a:cubicBezTo>
                    <a:pt x="48976" y="107"/>
                    <a:pt x="48921" y="105"/>
                    <a:pt x="48875" y="105"/>
                  </a:cubicBezTo>
                  <a:cubicBezTo>
                    <a:pt x="48537" y="105"/>
                    <a:pt x="48733" y="224"/>
                    <a:pt x="48418" y="224"/>
                  </a:cubicBezTo>
                  <a:cubicBezTo>
                    <a:pt x="48351" y="224"/>
                    <a:pt x="48261" y="219"/>
                    <a:pt x="48138" y="206"/>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2"/>
                  </a:cubicBezTo>
                  <a:lnTo>
                    <a:pt x="47007" y="112"/>
                  </a:lnTo>
                  <a:cubicBezTo>
                    <a:pt x="46502" y="143"/>
                    <a:pt x="45929" y="127"/>
                    <a:pt x="45501" y="220"/>
                  </a:cubicBezTo>
                  <a:cubicBezTo>
                    <a:pt x="45435" y="176"/>
                    <a:pt x="45502" y="138"/>
                    <a:pt x="45701" y="107"/>
                  </a:cubicBezTo>
                  <a:cubicBezTo>
                    <a:pt x="45634" y="100"/>
                    <a:pt x="45576" y="97"/>
                    <a:pt x="45523" y="97"/>
                  </a:cubicBezTo>
                  <a:cubicBezTo>
                    <a:pt x="45226" y="97"/>
                    <a:pt x="45124" y="191"/>
                    <a:pt x="44843" y="191"/>
                  </a:cubicBezTo>
                  <a:cubicBezTo>
                    <a:pt x="44800" y="191"/>
                    <a:pt x="44753" y="189"/>
                    <a:pt x="44700" y="184"/>
                  </a:cubicBezTo>
                  <a:cubicBezTo>
                    <a:pt x="44585" y="178"/>
                    <a:pt x="44388" y="135"/>
                    <a:pt x="44388" y="121"/>
                  </a:cubicBezTo>
                  <a:cubicBezTo>
                    <a:pt x="44145" y="177"/>
                    <a:pt x="43476" y="176"/>
                    <a:pt x="43232" y="198"/>
                  </a:cubicBezTo>
                  <a:cubicBezTo>
                    <a:pt x="43168" y="154"/>
                    <a:pt x="42987" y="141"/>
                    <a:pt x="42701" y="93"/>
                  </a:cubicBezTo>
                  <a:cubicBezTo>
                    <a:pt x="42521" y="93"/>
                    <a:pt x="42341" y="93"/>
                    <a:pt x="42161" y="93"/>
                  </a:cubicBezTo>
                  <a:cubicBezTo>
                    <a:pt x="41716" y="93"/>
                    <a:pt x="41271" y="92"/>
                    <a:pt x="40824" y="92"/>
                  </a:cubicBezTo>
                  <a:cubicBezTo>
                    <a:pt x="38918" y="92"/>
                    <a:pt x="36998" y="101"/>
                    <a:pt x="35121" y="192"/>
                  </a:cubicBezTo>
                  <a:cubicBezTo>
                    <a:pt x="34703" y="56"/>
                    <a:pt x="35704" y="107"/>
                    <a:pt x="35438" y="12"/>
                  </a:cubicBezTo>
                  <a:lnTo>
                    <a:pt x="35438" y="12"/>
                  </a:lnTo>
                  <a:cubicBezTo>
                    <a:pt x="35447" y="67"/>
                    <a:pt x="35355" y="78"/>
                    <a:pt x="35177" y="78"/>
                  </a:cubicBezTo>
                  <a:cubicBezTo>
                    <a:pt x="35062" y="78"/>
                    <a:pt x="34912" y="73"/>
                    <a:pt x="34730" y="73"/>
                  </a:cubicBezTo>
                  <a:cubicBezTo>
                    <a:pt x="34591" y="73"/>
                    <a:pt x="34433" y="76"/>
                    <a:pt x="34257" y="85"/>
                  </a:cubicBezTo>
                  <a:lnTo>
                    <a:pt x="34226" y="68"/>
                  </a:lnTo>
                  <a:cubicBezTo>
                    <a:pt x="34178" y="72"/>
                    <a:pt x="34133" y="73"/>
                    <a:pt x="34089" y="73"/>
                  </a:cubicBezTo>
                  <a:cubicBezTo>
                    <a:pt x="33903" y="73"/>
                    <a:pt x="33757" y="44"/>
                    <a:pt x="33566" y="44"/>
                  </a:cubicBezTo>
                  <a:cubicBezTo>
                    <a:pt x="33507" y="44"/>
                    <a:pt x="33443" y="47"/>
                    <a:pt x="33372" y="55"/>
                  </a:cubicBezTo>
                  <a:lnTo>
                    <a:pt x="33383" y="85"/>
                  </a:lnTo>
                  <a:cubicBezTo>
                    <a:pt x="33327" y="97"/>
                    <a:pt x="33269" y="102"/>
                    <a:pt x="33211" y="102"/>
                  </a:cubicBezTo>
                  <a:cubicBezTo>
                    <a:pt x="32983" y="102"/>
                    <a:pt x="32745" y="31"/>
                    <a:pt x="32564" y="31"/>
                  </a:cubicBezTo>
                  <a:cubicBezTo>
                    <a:pt x="32484" y="31"/>
                    <a:pt x="32416" y="45"/>
                    <a:pt x="32365" y="84"/>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8"/>
            <p:cNvSpPr/>
            <p:nvPr/>
          </p:nvSpPr>
          <p:spPr>
            <a:xfrm flipH="1">
              <a:off x="7367382" y="4095024"/>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3" y="38"/>
                    <a:pt x="30943" y="35"/>
                    <a:pt x="30863" y="35"/>
                  </a:cubicBezTo>
                  <a:cubicBezTo>
                    <a:pt x="30464" y="35"/>
                    <a:pt x="30070" y="116"/>
                    <a:pt x="29814" y="116"/>
                  </a:cubicBezTo>
                  <a:cubicBezTo>
                    <a:pt x="29730" y="116"/>
                    <a:pt x="29660" y="107"/>
                    <a:pt x="29610" y="84"/>
                  </a:cubicBezTo>
                  <a:cubicBezTo>
                    <a:pt x="29093" y="105"/>
                    <a:pt x="28497" y="132"/>
                    <a:pt x="28403" y="235"/>
                  </a:cubicBezTo>
                  <a:cubicBezTo>
                    <a:pt x="28290" y="196"/>
                    <a:pt x="28361" y="133"/>
                    <a:pt x="28438" y="98"/>
                  </a:cubicBezTo>
                  <a:lnTo>
                    <a:pt x="28438" y="98"/>
                  </a:lnTo>
                  <a:cubicBezTo>
                    <a:pt x="26508" y="150"/>
                    <a:pt x="24350" y="123"/>
                    <a:pt x="22624" y="267"/>
                  </a:cubicBezTo>
                  <a:cubicBezTo>
                    <a:pt x="22539" y="244"/>
                    <a:pt x="22645" y="227"/>
                    <a:pt x="22696" y="203"/>
                  </a:cubicBezTo>
                  <a:lnTo>
                    <a:pt x="22696" y="203"/>
                  </a:lnTo>
                  <a:cubicBezTo>
                    <a:pt x="22463" y="230"/>
                    <a:pt x="22227" y="239"/>
                    <a:pt x="21993" y="239"/>
                  </a:cubicBezTo>
                  <a:cubicBezTo>
                    <a:pt x="21526" y="239"/>
                    <a:pt x="21065" y="204"/>
                    <a:pt x="20642" y="204"/>
                  </a:cubicBezTo>
                  <a:cubicBezTo>
                    <a:pt x="20301" y="204"/>
                    <a:pt x="19985" y="226"/>
                    <a:pt x="19710" y="308"/>
                  </a:cubicBezTo>
                  <a:lnTo>
                    <a:pt x="19427" y="408"/>
                  </a:lnTo>
                  <a:cubicBezTo>
                    <a:pt x="19173" y="369"/>
                    <a:pt x="19193" y="301"/>
                    <a:pt x="18996" y="266"/>
                  </a:cubicBezTo>
                  <a:cubicBezTo>
                    <a:pt x="18787" y="331"/>
                    <a:pt x="18017" y="285"/>
                    <a:pt x="17892" y="371"/>
                  </a:cubicBezTo>
                  <a:cubicBezTo>
                    <a:pt x="17778" y="333"/>
                    <a:pt x="17941" y="319"/>
                    <a:pt x="17935" y="292"/>
                  </a:cubicBezTo>
                  <a:cubicBezTo>
                    <a:pt x="17902" y="290"/>
                    <a:pt x="17868" y="290"/>
                    <a:pt x="17834" y="290"/>
                  </a:cubicBezTo>
                  <a:cubicBezTo>
                    <a:pt x="17414" y="290"/>
                    <a:pt x="16949" y="388"/>
                    <a:pt x="16544" y="388"/>
                  </a:cubicBezTo>
                  <a:cubicBezTo>
                    <a:pt x="16496" y="388"/>
                    <a:pt x="16449" y="386"/>
                    <a:pt x="16403" y="383"/>
                  </a:cubicBezTo>
                  <a:lnTo>
                    <a:pt x="16552" y="340"/>
                  </a:lnTo>
                  <a:cubicBezTo>
                    <a:pt x="15023" y="235"/>
                    <a:pt x="13213" y="145"/>
                    <a:pt x="11580" y="145"/>
                  </a:cubicBezTo>
                  <a:cubicBezTo>
                    <a:pt x="10594" y="145"/>
                    <a:pt x="9673" y="178"/>
                    <a:pt x="8915" y="260"/>
                  </a:cubicBezTo>
                  <a:cubicBezTo>
                    <a:pt x="8860" y="264"/>
                    <a:pt x="8813" y="265"/>
                    <a:pt x="8774" y="265"/>
                  </a:cubicBezTo>
                  <a:cubicBezTo>
                    <a:pt x="8435" y="265"/>
                    <a:pt x="8630" y="142"/>
                    <a:pt x="8452" y="142"/>
                  </a:cubicBezTo>
                  <a:cubicBezTo>
                    <a:pt x="8445" y="142"/>
                    <a:pt x="8437" y="142"/>
                    <a:pt x="8428" y="143"/>
                  </a:cubicBezTo>
                  <a:cubicBezTo>
                    <a:pt x="7844" y="193"/>
                    <a:pt x="7227" y="207"/>
                    <a:pt x="6599" y="207"/>
                  </a:cubicBezTo>
                  <a:cubicBezTo>
                    <a:pt x="5845" y="207"/>
                    <a:pt x="5076" y="187"/>
                    <a:pt x="4331" y="187"/>
                  </a:cubicBezTo>
                  <a:cubicBezTo>
                    <a:pt x="3490" y="187"/>
                    <a:pt x="2680" y="212"/>
                    <a:pt x="1957" y="319"/>
                  </a:cubicBezTo>
                  <a:cubicBezTo>
                    <a:pt x="470" y="391"/>
                    <a:pt x="1" y="703"/>
                    <a:pt x="1" y="703"/>
                  </a:cubicBezTo>
                  <a:cubicBezTo>
                    <a:pt x="943" y="673"/>
                    <a:pt x="1858" y="661"/>
                    <a:pt x="2759" y="661"/>
                  </a:cubicBezTo>
                  <a:cubicBezTo>
                    <a:pt x="5297" y="661"/>
                    <a:pt x="7722" y="762"/>
                    <a:pt x="10338" y="880"/>
                  </a:cubicBezTo>
                  <a:cubicBezTo>
                    <a:pt x="11148" y="864"/>
                    <a:pt x="12128" y="838"/>
                    <a:pt x="13017" y="838"/>
                  </a:cubicBezTo>
                  <a:cubicBezTo>
                    <a:pt x="13441" y="838"/>
                    <a:pt x="13844" y="844"/>
                    <a:pt x="14198" y="860"/>
                  </a:cubicBezTo>
                  <a:cubicBezTo>
                    <a:pt x="14461" y="858"/>
                    <a:pt x="14724" y="858"/>
                    <a:pt x="14987" y="858"/>
                  </a:cubicBezTo>
                  <a:cubicBezTo>
                    <a:pt x="18527" y="858"/>
                    <a:pt x="22082" y="995"/>
                    <a:pt x="25675" y="995"/>
                  </a:cubicBezTo>
                  <a:cubicBezTo>
                    <a:pt x="26520" y="995"/>
                    <a:pt x="27367" y="988"/>
                    <a:pt x="28217" y="969"/>
                  </a:cubicBezTo>
                  <a:cubicBezTo>
                    <a:pt x="27966" y="931"/>
                    <a:pt x="28230" y="870"/>
                    <a:pt x="28473" y="853"/>
                  </a:cubicBezTo>
                  <a:lnTo>
                    <a:pt x="28532" y="887"/>
                  </a:lnTo>
                  <a:lnTo>
                    <a:pt x="28903" y="810"/>
                  </a:lnTo>
                  <a:cubicBezTo>
                    <a:pt x="28917" y="809"/>
                    <a:pt x="28931" y="809"/>
                    <a:pt x="28943" y="809"/>
                  </a:cubicBezTo>
                  <a:cubicBezTo>
                    <a:pt x="29245" y="809"/>
                    <a:pt x="29096" y="901"/>
                    <a:pt x="28809" y="913"/>
                  </a:cubicBezTo>
                  <a:cubicBezTo>
                    <a:pt x="30223" y="913"/>
                    <a:pt x="31526" y="893"/>
                    <a:pt x="32863" y="893"/>
                  </a:cubicBezTo>
                  <a:cubicBezTo>
                    <a:pt x="33306" y="893"/>
                    <a:pt x="33753" y="895"/>
                    <a:pt x="34209" y="901"/>
                  </a:cubicBezTo>
                  <a:cubicBezTo>
                    <a:pt x="34330" y="786"/>
                    <a:pt x="35164" y="896"/>
                    <a:pt x="35228" y="775"/>
                  </a:cubicBezTo>
                  <a:lnTo>
                    <a:pt x="35228" y="775"/>
                  </a:lnTo>
                  <a:cubicBezTo>
                    <a:pt x="35313" y="798"/>
                    <a:pt x="35232" y="803"/>
                    <a:pt x="35181" y="827"/>
                  </a:cubicBezTo>
                  <a:cubicBezTo>
                    <a:pt x="35689" y="803"/>
                    <a:pt x="36009" y="788"/>
                    <a:pt x="36283" y="788"/>
                  </a:cubicBezTo>
                  <a:cubicBezTo>
                    <a:pt x="36695" y="788"/>
                    <a:pt x="37005" y="822"/>
                    <a:pt x="37701" y="910"/>
                  </a:cubicBezTo>
                  <a:cubicBezTo>
                    <a:pt x="39735" y="950"/>
                    <a:pt x="41740" y="959"/>
                    <a:pt x="43733" y="959"/>
                  </a:cubicBezTo>
                  <a:cubicBezTo>
                    <a:pt x="45588" y="959"/>
                    <a:pt x="47434" y="951"/>
                    <a:pt x="49286" y="951"/>
                  </a:cubicBezTo>
                  <a:cubicBezTo>
                    <a:pt x="49478" y="951"/>
                    <a:pt x="49670" y="951"/>
                    <a:pt x="49862" y="951"/>
                  </a:cubicBezTo>
                  <a:lnTo>
                    <a:pt x="49862" y="100"/>
                  </a:lnTo>
                  <a:cubicBezTo>
                    <a:pt x="49514" y="112"/>
                    <a:pt x="49177" y="137"/>
                    <a:pt x="48910" y="188"/>
                  </a:cubicBezTo>
                  <a:cubicBezTo>
                    <a:pt x="48939" y="160"/>
                    <a:pt x="48882" y="135"/>
                    <a:pt x="49044" y="113"/>
                  </a:cubicBezTo>
                  <a:cubicBezTo>
                    <a:pt x="48975" y="108"/>
                    <a:pt x="48919" y="106"/>
                    <a:pt x="48872" y="106"/>
                  </a:cubicBezTo>
                  <a:cubicBezTo>
                    <a:pt x="48538" y="106"/>
                    <a:pt x="48733" y="224"/>
                    <a:pt x="48418" y="224"/>
                  </a:cubicBezTo>
                  <a:cubicBezTo>
                    <a:pt x="48351" y="224"/>
                    <a:pt x="48261" y="218"/>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2"/>
                    <a:pt x="47007" y="112"/>
                  </a:cubicBezTo>
                  <a:lnTo>
                    <a:pt x="47007" y="112"/>
                  </a:lnTo>
                  <a:cubicBezTo>
                    <a:pt x="46502" y="143"/>
                    <a:pt x="45929" y="127"/>
                    <a:pt x="45501" y="220"/>
                  </a:cubicBezTo>
                  <a:cubicBezTo>
                    <a:pt x="45435" y="176"/>
                    <a:pt x="45502" y="139"/>
                    <a:pt x="45701" y="107"/>
                  </a:cubicBezTo>
                  <a:cubicBezTo>
                    <a:pt x="45634" y="100"/>
                    <a:pt x="45576" y="97"/>
                    <a:pt x="45523" y="97"/>
                  </a:cubicBezTo>
                  <a:cubicBezTo>
                    <a:pt x="45226" y="97"/>
                    <a:pt x="45124" y="191"/>
                    <a:pt x="44843" y="191"/>
                  </a:cubicBezTo>
                  <a:cubicBezTo>
                    <a:pt x="44800" y="191"/>
                    <a:pt x="44753" y="189"/>
                    <a:pt x="44700" y="184"/>
                  </a:cubicBezTo>
                  <a:cubicBezTo>
                    <a:pt x="44585" y="178"/>
                    <a:pt x="44388" y="135"/>
                    <a:pt x="44388" y="121"/>
                  </a:cubicBezTo>
                  <a:cubicBezTo>
                    <a:pt x="44145" y="177"/>
                    <a:pt x="43476" y="176"/>
                    <a:pt x="43232" y="198"/>
                  </a:cubicBezTo>
                  <a:cubicBezTo>
                    <a:pt x="43168" y="154"/>
                    <a:pt x="42987" y="141"/>
                    <a:pt x="42701" y="93"/>
                  </a:cubicBezTo>
                  <a:cubicBezTo>
                    <a:pt x="42582" y="94"/>
                    <a:pt x="42463" y="94"/>
                    <a:pt x="42343" y="94"/>
                  </a:cubicBezTo>
                  <a:cubicBezTo>
                    <a:pt x="41819" y="94"/>
                    <a:pt x="41293" y="93"/>
                    <a:pt x="40765" y="93"/>
                  </a:cubicBezTo>
                  <a:cubicBezTo>
                    <a:pt x="38879" y="93"/>
                    <a:pt x="36978" y="103"/>
                    <a:pt x="35121" y="192"/>
                  </a:cubicBezTo>
                  <a:cubicBezTo>
                    <a:pt x="34703" y="55"/>
                    <a:pt x="35704" y="107"/>
                    <a:pt x="35438" y="12"/>
                  </a:cubicBezTo>
                  <a:lnTo>
                    <a:pt x="35438" y="12"/>
                  </a:lnTo>
                  <a:cubicBezTo>
                    <a:pt x="35447" y="67"/>
                    <a:pt x="35354" y="78"/>
                    <a:pt x="35174" y="78"/>
                  </a:cubicBezTo>
                  <a:cubicBezTo>
                    <a:pt x="35059" y="78"/>
                    <a:pt x="34908" y="74"/>
                    <a:pt x="34726" y="74"/>
                  </a:cubicBezTo>
                  <a:cubicBezTo>
                    <a:pt x="34587" y="74"/>
                    <a:pt x="34431" y="76"/>
                    <a:pt x="34257" y="85"/>
                  </a:cubicBezTo>
                  <a:lnTo>
                    <a:pt x="34226" y="69"/>
                  </a:lnTo>
                  <a:cubicBezTo>
                    <a:pt x="34179" y="73"/>
                    <a:pt x="34134" y="74"/>
                    <a:pt x="34091" y="74"/>
                  </a:cubicBezTo>
                  <a:cubicBezTo>
                    <a:pt x="33903" y="74"/>
                    <a:pt x="33756" y="44"/>
                    <a:pt x="33564" y="44"/>
                  </a:cubicBezTo>
                  <a:cubicBezTo>
                    <a:pt x="33505" y="44"/>
                    <a:pt x="33442" y="47"/>
                    <a:pt x="33372" y="54"/>
                  </a:cubicBezTo>
                  <a:lnTo>
                    <a:pt x="33383" y="85"/>
                  </a:lnTo>
                  <a:cubicBezTo>
                    <a:pt x="33327" y="97"/>
                    <a:pt x="33269" y="101"/>
                    <a:pt x="33211" y="101"/>
                  </a:cubicBezTo>
                  <a:cubicBezTo>
                    <a:pt x="32983" y="101"/>
                    <a:pt x="32745" y="31"/>
                    <a:pt x="32564" y="31"/>
                  </a:cubicBezTo>
                  <a:cubicBezTo>
                    <a:pt x="32484" y="31"/>
                    <a:pt x="32416" y="45"/>
                    <a:pt x="32365" y="84"/>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8"/>
            <p:cNvSpPr/>
            <p:nvPr/>
          </p:nvSpPr>
          <p:spPr>
            <a:xfrm flipH="1">
              <a:off x="7367382" y="3883960"/>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3" y="38"/>
                    <a:pt x="30943" y="35"/>
                    <a:pt x="30863" y="35"/>
                  </a:cubicBezTo>
                  <a:cubicBezTo>
                    <a:pt x="30464" y="35"/>
                    <a:pt x="30070" y="116"/>
                    <a:pt x="29814" y="116"/>
                  </a:cubicBezTo>
                  <a:cubicBezTo>
                    <a:pt x="29730" y="116"/>
                    <a:pt x="29660" y="107"/>
                    <a:pt x="29610" y="84"/>
                  </a:cubicBezTo>
                  <a:cubicBezTo>
                    <a:pt x="29093" y="105"/>
                    <a:pt x="28497" y="132"/>
                    <a:pt x="28403" y="235"/>
                  </a:cubicBezTo>
                  <a:cubicBezTo>
                    <a:pt x="28290" y="197"/>
                    <a:pt x="28361" y="133"/>
                    <a:pt x="28438" y="97"/>
                  </a:cubicBezTo>
                  <a:lnTo>
                    <a:pt x="28438" y="97"/>
                  </a:lnTo>
                  <a:cubicBezTo>
                    <a:pt x="26508" y="150"/>
                    <a:pt x="24350" y="123"/>
                    <a:pt x="22624" y="267"/>
                  </a:cubicBezTo>
                  <a:cubicBezTo>
                    <a:pt x="22539" y="244"/>
                    <a:pt x="22645" y="227"/>
                    <a:pt x="22696" y="203"/>
                  </a:cubicBezTo>
                  <a:lnTo>
                    <a:pt x="22696" y="203"/>
                  </a:lnTo>
                  <a:cubicBezTo>
                    <a:pt x="22463" y="230"/>
                    <a:pt x="22227" y="238"/>
                    <a:pt x="21992" y="238"/>
                  </a:cubicBezTo>
                  <a:cubicBezTo>
                    <a:pt x="21527" y="238"/>
                    <a:pt x="21068" y="204"/>
                    <a:pt x="20646" y="204"/>
                  </a:cubicBezTo>
                  <a:cubicBezTo>
                    <a:pt x="20303" y="204"/>
                    <a:pt x="19986" y="227"/>
                    <a:pt x="19710" y="309"/>
                  </a:cubicBezTo>
                  <a:lnTo>
                    <a:pt x="19427" y="408"/>
                  </a:lnTo>
                  <a:cubicBezTo>
                    <a:pt x="19173" y="369"/>
                    <a:pt x="19193" y="301"/>
                    <a:pt x="18996" y="267"/>
                  </a:cubicBezTo>
                  <a:cubicBezTo>
                    <a:pt x="18787" y="332"/>
                    <a:pt x="18017" y="286"/>
                    <a:pt x="17892" y="371"/>
                  </a:cubicBezTo>
                  <a:cubicBezTo>
                    <a:pt x="17778" y="333"/>
                    <a:pt x="17941" y="319"/>
                    <a:pt x="17935" y="292"/>
                  </a:cubicBezTo>
                  <a:cubicBezTo>
                    <a:pt x="17902" y="290"/>
                    <a:pt x="17868" y="290"/>
                    <a:pt x="17834" y="290"/>
                  </a:cubicBezTo>
                  <a:cubicBezTo>
                    <a:pt x="17414" y="290"/>
                    <a:pt x="16949" y="387"/>
                    <a:pt x="16544" y="387"/>
                  </a:cubicBezTo>
                  <a:cubicBezTo>
                    <a:pt x="16496" y="387"/>
                    <a:pt x="16449" y="386"/>
                    <a:pt x="16403" y="383"/>
                  </a:cubicBezTo>
                  <a:lnTo>
                    <a:pt x="16552" y="340"/>
                  </a:lnTo>
                  <a:cubicBezTo>
                    <a:pt x="15023" y="235"/>
                    <a:pt x="13213" y="145"/>
                    <a:pt x="11580" y="145"/>
                  </a:cubicBezTo>
                  <a:cubicBezTo>
                    <a:pt x="10594" y="145"/>
                    <a:pt x="9673" y="177"/>
                    <a:pt x="8915" y="260"/>
                  </a:cubicBezTo>
                  <a:cubicBezTo>
                    <a:pt x="8860" y="264"/>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19"/>
                  </a:cubicBezTo>
                  <a:cubicBezTo>
                    <a:pt x="470" y="391"/>
                    <a:pt x="1" y="703"/>
                    <a:pt x="1" y="703"/>
                  </a:cubicBezTo>
                  <a:cubicBezTo>
                    <a:pt x="943" y="673"/>
                    <a:pt x="1858" y="661"/>
                    <a:pt x="2759" y="661"/>
                  </a:cubicBezTo>
                  <a:cubicBezTo>
                    <a:pt x="5297" y="661"/>
                    <a:pt x="7722" y="762"/>
                    <a:pt x="10338" y="880"/>
                  </a:cubicBezTo>
                  <a:cubicBezTo>
                    <a:pt x="11143" y="864"/>
                    <a:pt x="12116" y="838"/>
                    <a:pt x="13001" y="838"/>
                  </a:cubicBezTo>
                  <a:cubicBezTo>
                    <a:pt x="13431" y="838"/>
                    <a:pt x="13839" y="844"/>
                    <a:pt x="14198" y="861"/>
                  </a:cubicBezTo>
                  <a:cubicBezTo>
                    <a:pt x="14470" y="859"/>
                    <a:pt x="14742" y="858"/>
                    <a:pt x="15014" y="858"/>
                  </a:cubicBezTo>
                  <a:cubicBezTo>
                    <a:pt x="18545" y="858"/>
                    <a:pt x="22090" y="995"/>
                    <a:pt x="25674" y="995"/>
                  </a:cubicBezTo>
                  <a:cubicBezTo>
                    <a:pt x="26519" y="995"/>
                    <a:pt x="27367" y="988"/>
                    <a:pt x="28217" y="969"/>
                  </a:cubicBezTo>
                  <a:cubicBezTo>
                    <a:pt x="27966" y="931"/>
                    <a:pt x="28230" y="870"/>
                    <a:pt x="28473" y="853"/>
                  </a:cubicBezTo>
                  <a:lnTo>
                    <a:pt x="28532" y="887"/>
                  </a:lnTo>
                  <a:lnTo>
                    <a:pt x="28903" y="810"/>
                  </a:lnTo>
                  <a:cubicBezTo>
                    <a:pt x="28917" y="809"/>
                    <a:pt x="28931" y="809"/>
                    <a:pt x="28943" y="809"/>
                  </a:cubicBezTo>
                  <a:cubicBezTo>
                    <a:pt x="29245" y="809"/>
                    <a:pt x="29096" y="900"/>
                    <a:pt x="28809" y="913"/>
                  </a:cubicBezTo>
                  <a:cubicBezTo>
                    <a:pt x="30223" y="913"/>
                    <a:pt x="31526" y="893"/>
                    <a:pt x="32863" y="893"/>
                  </a:cubicBezTo>
                  <a:cubicBezTo>
                    <a:pt x="33306" y="893"/>
                    <a:pt x="33753" y="895"/>
                    <a:pt x="34209" y="901"/>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0"/>
                    <a:pt x="41766" y="959"/>
                    <a:pt x="43773" y="959"/>
                  </a:cubicBezTo>
                  <a:cubicBezTo>
                    <a:pt x="45566" y="959"/>
                    <a:pt x="47351" y="952"/>
                    <a:pt x="49142" y="952"/>
                  </a:cubicBezTo>
                  <a:cubicBezTo>
                    <a:pt x="49382" y="952"/>
                    <a:pt x="49622" y="952"/>
                    <a:pt x="49862" y="952"/>
                  </a:cubicBezTo>
                  <a:lnTo>
                    <a:pt x="49862" y="100"/>
                  </a:lnTo>
                  <a:cubicBezTo>
                    <a:pt x="49514" y="113"/>
                    <a:pt x="49177" y="137"/>
                    <a:pt x="48910" y="188"/>
                  </a:cubicBezTo>
                  <a:cubicBezTo>
                    <a:pt x="48939" y="160"/>
                    <a:pt x="48882" y="134"/>
                    <a:pt x="49044" y="113"/>
                  </a:cubicBezTo>
                  <a:cubicBezTo>
                    <a:pt x="48975" y="108"/>
                    <a:pt x="48919" y="105"/>
                    <a:pt x="48873" y="105"/>
                  </a:cubicBezTo>
                  <a:cubicBezTo>
                    <a:pt x="48539" y="105"/>
                    <a:pt x="48732" y="224"/>
                    <a:pt x="48419" y="224"/>
                  </a:cubicBezTo>
                  <a:cubicBezTo>
                    <a:pt x="48352"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2"/>
                    <a:pt x="47007" y="113"/>
                  </a:cubicBezTo>
                  <a:lnTo>
                    <a:pt x="47007" y="113"/>
                  </a:lnTo>
                  <a:cubicBezTo>
                    <a:pt x="46502" y="143"/>
                    <a:pt x="45929" y="127"/>
                    <a:pt x="45501" y="220"/>
                  </a:cubicBezTo>
                  <a:cubicBezTo>
                    <a:pt x="45435" y="176"/>
                    <a:pt x="45502" y="139"/>
                    <a:pt x="45701" y="107"/>
                  </a:cubicBezTo>
                  <a:cubicBezTo>
                    <a:pt x="45634" y="100"/>
                    <a:pt x="45576" y="97"/>
                    <a:pt x="45523" y="97"/>
                  </a:cubicBezTo>
                  <a:cubicBezTo>
                    <a:pt x="45226" y="97"/>
                    <a:pt x="45124" y="191"/>
                    <a:pt x="44843" y="191"/>
                  </a:cubicBezTo>
                  <a:cubicBezTo>
                    <a:pt x="44800" y="191"/>
                    <a:pt x="44753" y="189"/>
                    <a:pt x="44700" y="184"/>
                  </a:cubicBezTo>
                  <a:cubicBezTo>
                    <a:pt x="44585" y="179"/>
                    <a:pt x="44388" y="136"/>
                    <a:pt x="44388" y="121"/>
                  </a:cubicBezTo>
                  <a:cubicBezTo>
                    <a:pt x="44145" y="177"/>
                    <a:pt x="43476" y="176"/>
                    <a:pt x="43232" y="198"/>
                  </a:cubicBezTo>
                  <a:cubicBezTo>
                    <a:pt x="43168" y="154"/>
                    <a:pt x="42987" y="141"/>
                    <a:pt x="42701" y="93"/>
                  </a:cubicBezTo>
                  <a:cubicBezTo>
                    <a:pt x="42582" y="93"/>
                    <a:pt x="42463" y="94"/>
                    <a:pt x="42343" y="94"/>
                  </a:cubicBezTo>
                  <a:cubicBezTo>
                    <a:pt x="41819" y="94"/>
                    <a:pt x="41293" y="93"/>
                    <a:pt x="40765" y="93"/>
                  </a:cubicBezTo>
                  <a:cubicBezTo>
                    <a:pt x="38879" y="93"/>
                    <a:pt x="36978" y="103"/>
                    <a:pt x="35121" y="192"/>
                  </a:cubicBezTo>
                  <a:cubicBezTo>
                    <a:pt x="34703" y="55"/>
                    <a:pt x="35704" y="107"/>
                    <a:pt x="35438" y="12"/>
                  </a:cubicBezTo>
                  <a:lnTo>
                    <a:pt x="35438" y="12"/>
                  </a:lnTo>
                  <a:cubicBezTo>
                    <a:pt x="35447" y="67"/>
                    <a:pt x="35354" y="78"/>
                    <a:pt x="35174" y="78"/>
                  </a:cubicBezTo>
                  <a:cubicBezTo>
                    <a:pt x="35059" y="78"/>
                    <a:pt x="34908" y="74"/>
                    <a:pt x="34726" y="74"/>
                  </a:cubicBezTo>
                  <a:cubicBezTo>
                    <a:pt x="34587" y="74"/>
                    <a:pt x="34431" y="76"/>
                    <a:pt x="34257" y="85"/>
                  </a:cubicBezTo>
                  <a:lnTo>
                    <a:pt x="34226" y="69"/>
                  </a:lnTo>
                  <a:cubicBezTo>
                    <a:pt x="34179" y="73"/>
                    <a:pt x="34134" y="74"/>
                    <a:pt x="34091" y="74"/>
                  </a:cubicBezTo>
                  <a:cubicBezTo>
                    <a:pt x="33903" y="74"/>
                    <a:pt x="33756" y="44"/>
                    <a:pt x="33564" y="44"/>
                  </a:cubicBezTo>
                  <a:cubicBezTo>
                    <a:pt x="33505" y="44"/>
                    <a:pt x="33442" y="47"/>
                    <a:pt x="33372" y="54"/>
                  </a:cubicBezTo>
                  <a:lnTo>
                    <a:pt x="33383" y="85"/>
                  </a:lnTo>
                  <a:cubicBezTo>
                    <a:pt x="33327" y="97"/>
                    <a:pt x="33269" y="101"/>
                    <a:pt x="33210" y="101"/>
                  </a:cubicBezTo>
                  <a:cubicBezTo>
                    <a:pt x="32982" y="101"/>
                    <a:pt x="32744" y="31"/>
                    <a:pt x="32564" y="31"/>
                  </a:cubicBezTo>
                  <a:cubicBezTo>
                    <a:pt x="32484" y="31"/>
                    <a:pt x="32416" y="45"/>
                    <a:pt x="32365" y="84"/>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8"/>
            <p:cNvSpPr/>
            <p:nvPr/>
          </p:nvSpPr>
          <p:spPr>
            <a:xfrm flipH="1">
              <a:off x="7367382" y="3672896"/>
              <a:ext cx="1785594" cy="35667"/>
            </a:xfrm>
            <a:custGeom>
              <a:avLst/>
              <a:gdLst/>
              <a:ahLst/>
              <a:cxnLst/>
              <a:rect l="l" t="t" r="r" b="b"/>
              <a:pathLst>
                <a:path w="49863" h="996"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3" y="35"/>
                    <a:pt x="30863" y="35"/>
                  </a:cubicBezTo>
                  <a:cubicBezTo>
                    <a:pt x="30463" y="35"/>
                    <a:pt x="30068" y="116"/>
                    <a:pt x="29812" y="116"/>
                  </a:cubicBezTo>
                  <a:cubicBezTo>
                    <a:pt x="29729" y="116"/>
                    <a:pt x="29660" y="108"/>
                    <a:pt x="29610" y="85"/>
                  </a:cubicBezTo>
                  <a:cubicBezTo>
                    <a:pt x="29093" y="106"/>
                    <a:pt x="28497" y="132"/>
                    <a:pt x="28403" y="235"/>
                  </a:cubicBezTo>
                  <a:cubicBezTo>
                    <a:pt x="28290" y="197"/>
                    <a:pt x="28361" y="133"/>
                    <a:pt x="28438" y="97"/>
                  </a:cubicBezTo>
                  <a:lnTo>
                    <a:pt x="28438" y="97"/>
                  </a:lnTo>
                  <a:cubicBezTo>
                    <a:pt x="26508" y="151"/>
                    <a:pt x="24350" y="123"/>
                    <a:pt x="22624" y="267"/>
                  </a:cubicBezTo>
                  <a:cubicBezTo>
                    <a:pt x="22539" y="244"/>
                    <a:pt x="22645" y="227"/>
                    <a:pt x="22696" y="203"/>
                  </a:cubicBezTo>
                  <a:lnTo>
                    <a:pt x="22696" y="203"/>
                  </a:lnTo>
                  <a:cubicBezTo>
                    <a:pt x="22463" y="230"/>
                    <a:pt x="22227" y="238"/>
                    <a:pt x="21992" y="238"/>
                  </a:cubicBezTo>
                  <a:cubicBezTo>
                    <a:pt x="21527" y="238"/>
                    <a:pt x="21068" y="204"/>
                    <a:pt x="20646" y="204"/>
                  </a:cubicBezTo>
                  <a:cubicBezTo>
                    <a:pt x="20303" y="204"/>
                    <a:pt x="19986" y="227"/>
                    <a:pt x="19710" y="309"/>
                  </a:cubicBezTo>
                  <a:lnTo>
                    <a:pt x="19427" y="408"/>
                  </a:lnTo>
                  <a:cubicBezTo>
                    <a:pt x="19173" y="369"/>
                    <a:pt x="19193" y="301"/>
                    <a:pt x="18996" y="267"/>
                  </a:cubicBezTo>
                  <a:cubicBezTo>
                    <a:pt x="18787" y="332"/>
                    <a:pt x="18017" y="285"/>
                    <a:pt x="17892" y="371"/>
                  </a:cubicBezTo>
                  <a:cubicBezTo>
                    <a:pt x="17778" y="333"/>
                    <a:pt x="17941" y="319"/>
                    <a:pt x="17935" y="292"/>
                  </a:cubicBezTo>
                  <a:cubicBezTo>
                    <a:pt x="17902" y="290"/>
                    <a:pt x="17868" y="290"/>
                    <a:pt x="17834" y="290"/>
                  </a:cubicBezTo>
                  <a:cubicBezTo>
                    <a:pt x="17414" y="290"/>
                    <a:pt x="16949" y="387"/>
                    <a:pt x="16544" y="387"/>
                  </a:cubicBezTo>
                  <a:cubicBezTo>
                    <a:pt x="16496" y="387"/>
                    <a:pt x="16449" y="386"/>
                    <a:pt x="16403" y="383"/>
                  </a:cubicBezTo>
                  <a:lnTo>
                    <a:pt x="16552" y="340"/>
                  </a:lnTo>
                  <a:cubicBezTo>
                    <a:pt x="15023" y="235"/>
                    <a:pt x="13213" y="145"/>
                    <a:pt x="11580" y="145"/>
                  </a:cubicBezTo>
                  <a:cubicBezTo>
                    <a:pt x="10594" y="145"/>
                    <a:pt x="9673" y="177"/>
                    <a:pt x="8915" y="260"/>
                  </a:cubicBezTo>
                  <a:cubicBezTo>
                    <a:pt x="8860" y="264"/>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19"/>
                  </a:cubicBezTo>
                  <a:cubicBezTo>
                    <a:pt x="470" y="391"/>
                    <a:pt x="1" y="704"/>
                    <a:pt x="1" y="704"/>
                  </a:cubicBezTo>
                  <a:cubicBezTo>
                    <a:pt x="948" y="674"/>
                    <a:pt x="1867" y="661"/>
                    <a:pt x="2772" y="661"/>
                  </a:cubicBezTo>
                  <a:cubicBezTo>
                    <a:pt x="5306" y="661"/>
                    <a:pt x="7727" y="763"/>
                    <a:pt x="10338" y="881"/>
                  </a:cubicBezTo>
                  <a:cubicBezTo>
                    <a:pt x="11147" y="865"/>
                    <a:pt x="12127" y="838"/>
                    <a:pt x="13016" y="838"/>
                  </a:cubicBezTo>
                  <a:cubicBezTo>
                    <a:pt x="13440" y="838"/>
                    <a:pt x="13844" y="844"/>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7"/>
                  </a:lnTo>
                  <a:lnTo>
                    <a:pt x="28903" y="809"/>
                  </a:lnTo>
                  <a:cubicBezTo>
                    <a:pt x="28917" y="809"/>
                    <a:pt x="28931" y="809"/>
                    <a:pt x="28943" y="809"/>
                  </a:cubicBezTo>
                  <a:cubicBezTo>
                    <a:pt x="29245" y="809"/>
                    <a:pt x="29096" y="900"/>
                    <a:pt x="28809" y="913"/>
                  </a:cubicBezTo>
                  <a:cubicBezTo>
                    <a:pt x="30223" y="912"/>
                    <a:pt x="31526" y="893"/>
                    <a:pt x="32863" y="893"/>
                  </a:cubicBezTo>
                  <a:cubicBezTo>
                    <a:pt x="33306" y="893"/>
                    <a:pt x="33753" y="895"/>
                    <a:pt x="34209" y="901"/>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63" y="950"/>
                    <a:pt x="41794" y="960"/>
                    <a:pt x="43814" y="960"/>
                  </a:cubicBezTo>
                  <a:cubicBezTo>
                    <a:pt x="45637" y="960"/>
                    <a:pt x="47451" y="952"/>
                    <a:pt x="49272" y="952"/>
                  </a:cubicBezTo>
                  <a:cubicBezTo>
                    <a:pt x="49468" y="952"/>
                    <a:pt x="49665"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3" y="93"/>
                    <a:pt x="42343" y="93"/>
                  </a:cubicBezTo>
                  <a:cubicBezTo>
                    <a:pt x="41819" y="93"/>
                    <a:pt x="41293" y="93"/>
                    <a:pt x="40765" y="93"/>
                  </a:cubicBezTo>
                  <a:cubicBezTo>
                    <a:pt x="38879" y="93"/>
                    <a:pt x="36978" y="102"/>
                    <a:pt x="35121" y="192"/>
                  </a:cubicBezTo>
                  <a:cubicBezTo>
                    <a:pt x="34703" y="55"/>
                    <a:pt x="35704" y="108"/>
                    <a:pt x="35438" y="12"/>
                  </a:cubicBezTo>
                  <a:lnTo>
                    <a:pt x="35438" y="12"/>
                  </a:lnTo>
                  <a:cubicBezTo>
                    <a:pt x="35447" y="68"/>
                    <a:pt x="35354" y="79"/>
                    <a:pt x="35173" y="79"/>
                  </a:cubicBezTo>
                  <a:cubicBezTo>
                    <a:pt x="35060" y="79"/>
                    <a:pt x="34911" y="74"/>
                    <a:pt x="34731" y="74"/>
                  </a:cubicBezTo>
                  <a:cubicBezTo>
                    <a:pt x="34592"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8"/>
            <p:cNvSpPr/>
            <p:nvPr/>
          </p:nvSpPr>
          <p:spPr>
            <a:xfrm flipH="1">
              <a:off x="7367382" y="3461831"/>
              <a:ext cx="1785594" cy="35667"/>
            </a:xfrm>
            <a:custGeom>
              <a:avLst/>
              <a:gdLst/>
              <a:ahLst/>
              <a:cxnLst/>
              <a:rect l="l" t="t" r="r" b="b"/>
              <a:pathLst>
                <a:path w="49863" h="996"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3" y="35"/>
                    <a:pt x="30863" y="35"/>
                  </a:cubicBezTo>
                  <a:cubicBezTo>
                    <a:pt x="30463" y="35"/>
                    <a:pt x="30068" y="116"/>
                    <a:pt x="29812" y="116"/>
                  </a:cubicBezTo>
                  <a:cubicBezTo>
                    <a:pt x="29729" y="116"/>
                    <a:pt x="29660" y="108"/>
                    <a:pt x="29610" y="85"/>
                  </a:cubicBezTo>
                  <a:cubicBezTo>
                    <a:pt x="29093" y="106"/>
                    <a:pt x="28497" y="132"/>
                    <a:pt x="28403" y="235"/>
                  </a:cubicBezTo>
                  <a:cubicBezTo>
                    <a:pt x="28290" y="197"/>
                    <a:pt x="28361" y="133"/>
                    <a:pt x="28438" y="97"/>
                  </a:cubicBezTo>
                  <a:lnTo>
                    <a:pt x="28438" y="97"/>
                  </a:lnTo>
                  <a:cubicBezTo>
                    <a:pt x="26508" y="151"/>
                    <a:pt x="24350" y="123"/>
                    <a:pt x="22624" y="267"/>
                  </a:cubicBezTo>
                  <a:cubicBezTo>
                    <a:pt x="22539" y="244"/>
                    <a:pt x="22645" y="227"/>
                    <a:pt x="22696" y="203"/>
                  </a:cubicBezTo>
                  <a:lnTo>
                    <a:pt x="22696" y="203"/>
                  </a:lnTo>
                  <a:cubicBezTo>
                    <a:pt x="22463" y="230"/>
                    <a:pt x="22227" y="238"/>
                    <a:pt x="21992" y="238"/>
                  </a:cubicBezTo>
                  <a:cubicBezTo>
                    <a:pt x="21527" y="238"/>
                    <a:pt x="21068" y="204"/>
                    <a:pt x="20646" y="204"/>
                  </a:cubicBezTo>
                  <a:cubicBezTo>
                    <a:pt x="20303" y="204"/>
                    <a:pt x="19986" y="227"/>
                    <a:pt x="19710" y="309"/>
                  </a:cubicBezTo>
                  <a:lnTo>
                    <a:pt x="19427" y="408"/>
                  </a:lnTo>
                  <a:cubicBezTo>
                    <a:pt x="19173" y="369"/>
                    <a:pt x="19193" y="301"/>
                    <a:pt x="18996" y="267"/>
                  </a:cubicBezTo>
                  <a:cubicBezTo>
                    <a:pt x="18787" y="332"/>
                    <a:pt x="18017" y="285"/>
                    <a:pt x="17892" y="372"/>
                  </a:cubicBezTo>
                  <a:cubicBezTo>
                    <a:pt x="17778" y="333"/>
                    <a:pt x="17941" y="319"/>
                    <a:pt x="17935" y="292"/>
                  </a:cubicBezTo>
                  <a:cubicBezTo>
                    <a:pt x="17902" y="290"/>
                    <a:pt x="17868" y="290"/>
                    <a:pt x="17834" y="290"/>
                  </a:cubicBezTo>
                  <a:cubicBezTo>
                    <a:pt x="17414" y="290"/>
                    <a:pt x="16949" y="387"/>
                    <a:pt x="16544" y="387"/>
                  </a:cubicBezTo>
                  <a:cubicBezTo>
                    <a:pt x="16496" y="387"/>
                    <a:pt x="16449" y="386"/>
                    <a:pt x="16403" y="383"/>
                  </a:cubicBezTo>
                  <a:lnTo>
                    <a:pt x="16552" y="340"/>
                  </a:lnTo>
                  <a:cubicBezTo>
                    <a:pt x="15023" y="235"/>
                    <a:pt x="13214" y="145"/>
                    <a:pt x="11581" y="145"/>
                  </a:cubicBezTo>
                  <a:cubicBezTo>
                    <a:pt x="10595" y="145"/>
                    <a:pt x="9673" y="178"/>
                    <a:pt x="8915" y="260"/>
                  </a:cubicBezTo>
                  <a:cubicBezTo>
                    <a:pt x="8860" y="263"/>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19"/>
                  </a:cubicBezTo>
                  <a:cubicBezTo>
                    <a:pt x="470" y="392"/>
                    <a:pt x="1" y="704"/>
                    <a:pt x="1" y="704"/>
                  </a:cubicBezTo>
                  <a:cubicBezTo>
                    <a:pt x="947" y="674"/>
                    <a:pt x="1864" y="661"/>
                    <a:pt x="2768" y="661"/>
                  </a:cubicBezTo>
                  <a:cubicBezTo>
                    <a:pt x="5303" y="661"/>
                    <a:pt x="7725" y="762"/>
                    <a:pt x="10338" y="881"/>
                  </a:cubicBezTo>
                  <a:cubicBezTo>
                    <a:pt x="11147" y="865"/>
                    <a:pt x="12127" y="838"/>
                    <a:pt x="13016" y="838"/>
                  </a:cubicBezTo>
                  <a:cubicBezTo>
                    <a:pt x="13440" y="838"/>
                    <a:pt x="13844" y="844"/>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6"/>
                  </a:lnTo>
                  <a:lnTo>
                    <a:pt x="28903" y="809"/>
                  </a:lnTo>
                  <a:cubicBezTo>
                    <a:pt x="28917" y="809"/>
                    <a:pt x="28931" y="809"/>
                    <a:pt x="28943" y="809"/>
                  </a:cubicBezTo>
                  <a:cubicBezTo>
                    <a:pt x="29245" y="809"/>
                    <a:pt x="29096" y="900"/>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2"/>
                  </a:cubicBezTo>
                  <a:cubicBezTo>
                    <a:pt x="46807" y="145"/>
                    <a:pt x="46929" y="133"/>
                    <a:pt x="47007" y="113"/>
                  </a:cubicBezTo>
                  <a:lnTo>
                    <a:pt x="47007" y="113"/>
                  </a:lnTo>
                  <a:cubicBezTo>
                    <a:pt x="46502" y="143"/>
                    <a:pt x="45929" y="127"/>
                    <a:pt x="45501" y="221"/>
                  </a:cubicBezTo>
                  <a:cubicBezTo>
                    <a:pt x="45435" y="176"/>
                    <a:pt x="45502" y="138"/>
                    <a:pt x="45701" y="107"/>
                  </a:cubicBezTo>
                  <a:cubicBezTo>
                    <a:pt x="45634" y="100"/>
                    <a:pt x="45576" y="97"/>
                    <a:pt x="45523" y="97"/>
                  </a:cubicBezTo>
                  <a:cubicBezTo>
                    <a:pt x="45226" y="97"/>
                    <a:pt x="45124" y="191"/>
                    <a:pt x="44843" y="191"/>
                  </a:cubicBezTo>
                  <a:cubicBezTo>
                    <a:pt x="44800" y="191"/>
                    <a:pt x="44753" y="189"/>
                    <a:pt x="44700" y="184"/>
                  </a:cubicBezTo>
                  <a:cubicBezTo>
                    <a:pt x="44585" y="179"/>
                    <a:pt x="44388" y="135"/>
                    <a:pt x="44388" y="121"/>
                  </a:cubicBezTo>
                  <a:cubicBezTo>
                    <a:pt x="44145" y="178"/>
                    <a:pt x="43476" y="176"/>
                    <a:pt x="43232" y="199"/>
                  </a:cubicBezTo>
                  <a:cubicBezTo>
                    <a:pt x="43168" y="155"/>
                    <a:pt x="42987" y="141"/>
                    <a:pt x="42701" y="93"/>
                  </a:cubicBezTo>
                  <a:cubicBezTo>
                    <a:pt x="42582" y="93"/>
                    <a:pt x="42463" y="93"/>
                    <a:pt x="42343" y="93"/>
                  </a:cubicBezTo>
                  <a:cubicBezTo>
                    <a:pt x="41819" y="93"/>
                    <a:pt x="41293" y="93"/>
                    <a:pt x="40765" y="93"/>
                  </a:cubicBezTo>
                  <a:cubicBezTo>
                    <a:pt x="38879" y="93"/>
                    <a:pt x="36978" y="102"/>
                    <a:pt x="35121" y="192"/>
                  </a:cubicBezTo>
                  <a:cubicBezTo>
                    <a:pt x="34703" y="55"/>
                    <a:pt x="35704" y="107"/>
                    <a:pt x="35438" y="12"/>
                  </a:cubicBezTo>
                  <a:lnTo>
                    <a:pt x="35438" y="12"/>
                  </a:lnTo>
                  <a:cubicBezTo>
                    <a:pt x="35447" y="68"/>
                    <a:pt x="35354" y="78"/>
                    <a:pt x="35173" y="78"/>
                  </a:cubicBezTo>
                  <a:cubicBezTo>
                    <a:pt x="35060" y="78"/>
                    <a:pt x="34911" y="74"/>
                    <a:pt x="34731" y="74"/>
                  </a:cubicBezTo>
                  <a:cubicBezTo>
                    <a:pt x="34592" y="74"/>
                    <a:pt x="34433" y="77"/>
                    <a:pt x="34257" y="86"/>
                  </a:cubicBezTo>
                  <a:lnTo>
                    <a:pt x="34226" y="69"/>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8"/>
            <p:cNvSpPr/>
            <p:nvPr/>
          </p:nvSpPr>
          <p:spPr>
            <a:xfrm flipH="1">
              <a:off x="7367382" y="1351189"/>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4" y="38"/>
                    <a:pt x="30943" y="35"/>
                    <a:pt x="30863" y="35"/>
                  </a:cubicBezTo>
                  <a:cubicBezTo>
                    <a:pt x="30463" y="35"/>
                    <a:pt x="30068" y="117"/>
                    <a:pt x="29812" y="117"/>
                  </a:cubicBezTo>
                  <a:cubicBezTo>
                    <a:pt x="29729" y="117"/>
                    <a:pt x="29660" y="108"/>
                    <a:pt x="29610" y="85"/>
                  </a:cubicBezTo>
                  <a:cubicBezTo>
                    <a:pt x="29093" y="105"/>
                    <a:pt x="28497" y="133"/>
                    <a:pt x="28403" y="235"/>
                  </a:cubicBezTo>
                  <a:cubicBezTo>
                    <a:pt x="28290" y="197"/>
                    <a:pt x="28361" y="134"/>
                    <a:pt x="28438" y="98"/>
                  </a:cubicBezTo>
                  <a:lnTo>
                    <a:pt x="28438" y="98"/>
                  </a:lnTo>
                  <a:cubicBezTo>
                    <a:pt x="26508" y="151"/>
                    <a:pt x="24350" y="123"/>
                    <a:pt x="22624" y="267"/>
                  </a:cubicBezTo>
                  <a:cubicBezTo>
                    <a:pt x="22539" y="245"/>
                    <a:pt x="22645" y="227"/>
                    <a:pt x="22696" y="203"/>
                  </a:cubicBezTo>
                  <a:lnTo>
                    <a:pt x="22696" y="203"/>
                  </a:lnTo>
                  <a:cubicBezTo>
                    <a:pt x="22463" y="230"/>
                    <a:pt x="22227" y="239"/>
                    <a:pt x="21992" y="239"/>
                  </a:cubicBezTo>
                  <a:cubicBezTo>
                    <a:pt x="21527" y="239"/>
                    <a:pt x="21068" y="204"/>
                    <a:pt x="20646" y="204"/>
                  </a:cubicBezTo>
                  <a:cubicBezTo>
                    <a:pt x="20303" y="204"/>
                    <a:pt x="19986" y="227"/>
                    <a:pt x="19710" y="309"/>
                  </a:cubicBezTo>
                  <a:lnTo>
                    <a:pt x="19427" y="408"/>
                  </a:lnTo>
                  <a:cubicBezTo>
                    <a:pt x="19173" y="369"/>
                    <a:pt x="19193" y="301"/>
                    <a:pt x="18996" y="267"/>
                  </a:cubicBezTo>
                  <a:cubicBezTo>
                    <a:pt x="18787" y="332"/>
                    <a:pt x="18017" y="286"/>
                    <a:pt x="17892" y="372"/>
                  </a:cubicBezTo>
                  <a:cubicBezTo>
                    <a:pt x="17778" y="333"/>
                    <a:pt x="17941" y="320"/>
                    <a:pt x="17935" y="292"/>
                  </a:cubicBezTo>
                  <a:cubicBezTo>
                    <a:pt x="17902" y="290"/>
                    <a:pt x="17868" y="290"/>
                    <a:pt x="17834" y="290"/>
                  </a:cubicBezTo>
                  <a:cubicBezTo>
                    <a:pt x="17414" y="290"/>
                    <a:pt x="16949" y="388"/>
                    <a:pt x="16544" y="388"/>
                  </a:cubicBezTo>
                  <a:cubicBezTo>
                    <a:pt x="16496" y="388"/>
                    <a:pt x="16449" y="386"/>
                    <a:pt x="16403" y="383"/>
                  </a:cubicBezTo>
                  <a:lnTo>
                    <a:pt x="16552" y="340"/>
                  </a:lnTo>
                  <a:cubicBezTo>
                    <a:pt x="15023" y="235"/>
                    <a:pt x="13213" y="145"/>
                    <a:pt x="11580" y="145"/>
                  </a:cubicBezTo>
                  <a:cubicBezTo>
                    <a:pt x="10594" y="145"/>
                    <a:pt x="9673" y="178"/>
                    <a:pt x="8915" y="260"/>
                  </a:cubicBezTo>
                  <a:cubicBezTo>
                    <a:pt x="8860" y="264"/>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20"/>
                  </a:cubicBezTo>
                  <a:cubicBezTo>
                    <a:pt x="470" y="391"/>
                    <a:pt x="1" y="704"/>
                    <a:pt x="1" y="704"/>
                  </a:cubicBezTo>
                  <a:cubicBezTo>
                    <a:pt x="948" y="674"/>
                    <a:pt x="1867" y="661"/>
                    <a:pt x="2772" y="661"/>
                  </a:cubicBezTo>
                  <a:cubicBezTo>
                    <a:pt x="5306" y="661"/>
                    <a:pt x="7727" y="763"/>
                    <a:pt x="10338" y="882"/>
                  </a:cubicBezTo>
                  <a:cubicBezTo>
                    <a:pt x="11147" y="866"/>
                    <a:pt x="12127" y="838"/>
                    <a:pt x="13016" y="838"/>
                  </a:cubicBezTo>
                  <a:cubicBezTo>
                    <a:pt x="13440" y="838"/>
                    <a:pt x="13844" y="844"/>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7"/>
                  </a:lnTo>
                  <a:lnTo>
                    <a:pt x="28903" y="810"/>
                  </a:lnTo>
                  <a:cubicBezTo>
                    <a:pt x="28917" y="809"/>
                    <a:pt x="28931" y="809"/>
                    <a:pt x="28943" y="809"/>
                  </a:cubicBezTo>
                  <a:cubicBezTo>
                    <a:pt x="29245" y="809"/>
                    <a:pt x="29096" y="901"/>
                    <a:pt x="28809" y="913"/>
                  </a:cubicBezTo>
                  <a:cubicBezTo>
                    <a:pt x="30223" y="913"/>
                    <a:pt x="31526" y="893"/>
                    <a:pt x="32863" y="893"/>
                  </a:cubicBezTo>
                  <a:cubicBezTo>
                    <a:pt x="33306" y="893"/>
                    <a:pt x="33753" y="895"/>
                    <a:pt x="34209" y="901"/>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0"/>
                    <a:pt x="41766" y="959"/>
                    <a:pt x="43773" y="959"/>
                  </a:cubicBezTo>
                  <a:cubicBezTo>
                    <a:pt x="45566" y="959"/>
                    <a:pt x="47351" y="952"/>
                    <a:pt x="49142" y="952"/>
                  </a:cubicBezTo>
                  <a:cubicBezTo>
                    <a:pt x="49382" y="952"/>
                    <a:pt x="49622" y="952"/>
                    <a:pt x="49862" y="952"/>
                  </a:cubicBezTo>
                  <a:lnTo>
                    <a:pt x="49862" y="100"/>
                  </a:lnTo>
                  <a:cubicBezTo>
                    <a:pt x="49514" y="113"/>
                    <a:pt x="49177" y="137"/>
                    <a:pt x="48910" y="188"/>
                  </a:cubicBezTo>
                  <a:cubicBezTo>
                    <a:pt x="48939" y="160"/>
                    <a:pt x="48882" y="135"/>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4"/>
                    <a:pt x="47007" y="113"/>
                  </a:cubicBezTo>
                  <a:lnTo>
                    <a:pt x="47007" y="113"/>
                  </a:lnTo>
                  <a:cubicBezTo>
                    <a:pt x="46502" y="143"/>
                    <a:pt x="45929" y="128"/>
                    <a:pt x="45501" y="221"/>
                  </a:cubicBezTo>
                  <a:cubicBezTo>
                    <a:pt x="45435" y="177"/>
                    <a:pt x="45502" y="139"/>
                    <a:pt x="45701" y="108"/>
                  </a:cubicBezTo>
                  <a:cubicBezTo>
                    <a:pt x="45633" y="101"/>
                    <a:pt x="45574" y="98"/>
                    <a:pt x="45520" y="98"/>
                  </a:cubicBezTo>
                  <a:cubicBezTo>
                    <a:pt x="45226" y="98"/>
                    <a:pt x="45123" y="191"/>
                    <a:pt x="44843" y="191"/>
                  </a:cubicBezTo>
                  <a:cubicBezTo>
                    <a:pt x="44800" y="191"/>
                    <a:pt x="44753" y="189"/>
                    <a:pt x="44700" y="184"/>
                  </a:cubicBezTo>
                  <a:cubicBezTo>
                    <a:pt x="44585" y="179"/>
                    <a:pt x="44388" y="136"/>
                    <a:pt x="44388" y="121"/>
                  </a:cubicBezTo>
                  <a:cubicBezTo>
                    <a:pt x="44145" y="178"/>
                    <a:pt x="43476" y="177"/>
                    <a:pt x="43232" y="199"/>
                  </a:cubicBezTo>
                  <a:cubicBezTo>
                    <a:pt x="43168" y="155"/>
                    <a:pt x="42987" y="141"/>
                    <a:pt x="42701" y="93"/>
                  </a:cubicBezTo>
                  <a:cubicBezTo>
                    <a:pt x="42582" y="94"/>
                    <a:pt x="42463" y="94"/>
                    <a:pt x="42343" y="94"/>
                  </a:cubicBezTo>
                  <a:cubicBezTo>
                    <a:pt x="41819" y="94"/>
                    <a:pt x="41293" y="93"/>
                    <a:pt x="40765" y="93"/>
                  </a:cubicBezTo>
                  <a:cubicBezTo>
                    <a:pt x="38879" y="93"/>
                    <a:pt x="36978" y="103"/>
                    <a:pt x="35121" y="192"/>
                  </a:cubicBezTo>
                  <a:cubicBezTo>
                    <a:pt x="34703" y="55"/>
                    <a:pt x="35704" y="108"/>
                    <a:pt x="35438" y="12"/>
                  </a:cubicBezTo>
                  <a:lnTo>
                    <a:pt x="35438" y="12"/>
                  </a:lnTo>
                  <a:cubicBezTo>
                    <a:pt x="35447" y="68"/>
                    <a:pt x="35354" y="79"/>
                    <a:pt x="35173" y="79"/>
                  </a:cubicBezTo>
                  <a:cubicBezTo>
                    <a:pt x="35060" y="79"/>
                    <a:pt x="34911" y="74"/>
                    <a:pt x="34731" y="74"/>
                  </a:cubicBezTo>
                  <a:cubicBezTo>
                    <a:pt x="34592" y="74"/>
                    <a:pt x="34433" y="77"/>
                    <a:pt x="34257" y="86"/>
                  </a:cubicBezTo>
                  <a:lnTo>
                    <a:pt x="34226" y="69"/>
                  </a:lnTo>
                  <a:cubicBezTo>
                    <a:pt x="34178" y="73"/>
                    <a:pt x="34133" y="74"/>
                    <a:pt x="34090" y="74"/>
                  </a:cubicBezTo>
                  <a:cubicBezTo>
                    <a:pt x="33902" y="74"/>
                    <a:pt x="33755" y="45"/>
                    <a:pt x="33562" y="45"/>
                  </a:cubicBezTo>
                  <a:cubicBezTo>
                    <a:pt x="33504" y="45"/>
                    <a:pt x="33441" y="47"/>
                    <a:pt x="33372" y="54"/>
                  </a:cubicBezTo>
                  <a:lnTo>
                    <a:pt x="33383" y="85"/>
                  </a:lnTo>
                  <a:cubicBezTo>
                    <a:pt x="33327" y="97"/>
                    <a:pt x="33269" y="102"/>
                    <a:pt x="33210" y="102"/>
                  </a:cubicBezTo>
                  <a:cubicBezTo>
                    <a:pt x="32983" y="102"/>
                    <a:pt x="32745" y="32"/>
                    <a:pt x="32565" y="32"/>
                  </a:cubicBezTo>
                  <a:cubicBezTo>
                    <a:pt x="32485" y="32"/>
                    <a:pt x="32416" y="46"/>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8"/>
            <p:cNvSpPr/>
            <p:nvPr/>
          </p:nvSpPr>
          <p:spPr>
            <a:xfrm flipH="1">
              <a:off x="7367382" y="1140125"/>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8"/>
                  </a:cubicBezTo>
                  <a:lnTo>
                    <a:pt x="28438" y="98"/>
                  </a:lnTo>
                  <a:cubicBezTo>
                    <a:pt x="26508" y="151"/>
                    <a:pt x="24350" y="123"/>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1"/>
                    <a:pt x="18996" y="267"/>
                  </a:cubicBezTo>
                  <a:cubicBezTo>
                    <a:pt x="18787" y="332"/>
                    <a:pt x="18017" y="286"/>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6"/>
                    <a:pt x="11582" y="146"/>
                  </a:cubicBezTo>
                  <a:cubicBezTo>
                    <a:pt x="10596" y="146"/>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3" y="207"/>
                    <a:pt x="6593" y="207"/>
                  </a:cubicBezTo>
                  <a:cubicBezTo>
                    <a:pt x="5841" y="207"/>
                    <a:pt x="5075" y="187"/>
                    <a:pt x="4333" y="187"/>
                  </a:cubicBezTo>
                  <a:cubicBezTo>
                    <a:pt x="3491" y="187"/>
                    <a:pt x="2680" y="212"/>
                    <a:pt x="1957" y="319"/>
                  </a:cubicBezTo>
                  <a:cubicBezTo>
                    <a:pt x="470" y="392"/>
                    <a:pt x="1" y="704"/>
                    <a:pt x="1" y="704"/>
                  </a:cubicBezTo>
                  <a:cubicBezTo>
                    <a:pt x="947" y="674"/>
                    <a:pt x="1864" y="661"/>
                    <a:pt x="2768" y="661"/>
                  </a:cubicBezTo>
                  <a:cubicBezTo>
                    <a:pt x="5303" y="661"/>
                    <a:pt x="7725" y="763"/>
                    <a:pt x="10338" y="881"/>
                  </a:cubicBezTo>
                  <a:cubicBezTo>
                    <a:pt x="11148" y="865"/>
                    <a:pt x="12128" y="839"/>
                    <a:pt x="13017" y="839"/>
                  </a:cubicBezTo>
                  <a:cubicBezTo>
                    <a:pt x="13441" y="839"/>
                    <a:pt x="13844" y="845"/>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7"/>
                  </a:lnTo>
                  <a:lnTo>
                    <a:pt x="28903" y="810"/>
                  </a:lnTo>
                  <a:cubicBezTo>
                    <a:pt x="28917" y="809"/>
                    <a:pt x="28931" y="809"/>
                    <a:pt x="28943" y="809"/>
                  </a:cubicBezTo>
                  <a:cubicBezTo>
                    <a:pt x="29245" y="809"/>
                    <a:pt x="29096" y="901"/>
                    <a:pt x="28809" y="913"/>
                  </a:cubicBezTo>
                  <a:cubicBezTo>
                    <a:pt x="30212" y="913"/>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1"/>
                    <a:pt x="41767" y="960"/>
                    <a:pt x="43774" y="960"/>
                  </a:cubicBezTo>
                  <a:cubicBezTo>
                    <a:pt x="45615" y="960"/>
                    <a:pt x="47447" y="952"/>
                    <a:pt x="49286" y="952"/>
                  </a:cubicBezTo>
                  <a:cubicBezTo>
                    <a:pt x="49478" y="952"/>
                    <a:pt x="49670" y="952"/>
                    <a:pt x="49862" y="952"/>
                  </a:cubicBezTo>
                  <a:lnTo>
                    <a:pt x="49862" y="100"/>
                  </a:lnTo>
                  <a:cubicBezTo>
                    <a:pt x="49514" y="113"/>
                    <a:pt x="49177" y="137"/>
                    <a:pt x="48910" y="188"/>
                  </a:cubicBezTo>
                  <a:cubicBezTo>
                    <a:pt x="48939" y="160"/>
                    <a:pt x="48882" y="135"/>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3"/>
                    <a:pt x="47007" y="113"/>
                  </a:cubicBezTo>
                  <a:lnTo>
                    <a:pt x="47007" y="113"/>
                  </a:lnTo>
                  <a:cubicBezTo>
                    <a:pt x="46502" y="143"/>
                    <a:pt x="45929" y="128"/>
                    <a:pt x="45501" y="221"/>
                  </a:cubicBezTo>
                  <a:cubicBezTo>
                    <a:pt x="45435" y="177"/>
                    <a:pt x="45502" y="139"/>
                    <a:pt x="45701" y="108"/>
                  </a:cubicBezTo>
                  <a:cubicBezTo>
                    <a:pt x="45633" y="101"/>
                    <a:pt x="45574" y="97"/>
                    <a:pt x="45520" y="97"/>
                  </a:cubicBezTo>
                  <a:cubicBezTo>
                    <a:pt x="45226" y="97"/>
                    <a:pt x="45123" y="191"/>
                    <a:pt x="44843" y="191"/>
                  </a:cubicBezTo>
                  <a:cubicBezTo>
                    <a:pt x="44800" y="191"/>
                    <a:pt x="44753" y="189"/>
                    <a:pt x="44700" y="184"/>
                  </a:cubicBezTo>
                  <a:cubicBezTo>
                    <a:pt x="44585" y="179"/>
                    <a:pt x="44388" y="136"/>
                    <a:pt x="44388" y="121"/>
                  </a:cubicBezTo>
                  <a:cubicBezTo>
                    <a:pt x="44145" y="178"/>
                    <a:pt x="43476" y="177"/>
                    <a:pt x="43232" y="199"/>
                  </a:cubicBezTo>
                  <a:cubicBezTo>
                    <a:pt x="43168" y="155"/>
                    <a:pt x="42987" y="141"/>
                    <a:pt x="42701" y="93"/>
                  </a:cubicBezTo>
                  <a:cubicBezTo>
                    <a:pt x="42582" y="94"/>
                    <a:pt x="42462" y="94"/>
                    <a:pt x="42343" y="94"/>
                  </a:cubicBezTo>
                  <a:cubicBezTo>
                    <a:pt x="41824" y="94"/>
                    <a:pt x="41302" y="93"/>
                    <a:pt x="40780" y="93"/>
                  </a:cubicBezTo>
                  <a:cubicBezTo>
                    <a:pt x="38889" y="93"/>
                    <a:pt x="36983" y="103"/>
                    <a:pt x="35121" y="193"/>
                  </a:cubicBezTo>
                  <a:cubicBezTo>
                    <a:pt x="34703" y="55"/>
                    <a:pt x="35704" y="108"/>
                    <a:pt x="35438" y="12"/>
                  </a:cubicBezTo>
                  <a:lnTo>
                    <a:pt x="35438" y="12"/>
                  </a:lnTo>
                  <a:cubicBezTo>
                    <a:pt x="35447" y="68"/>
                    <a:pt x="35354" y="79"/>
                    <a:pt x="35173" y="79"/>
                  </a:cubicBezTo>
                  <a:cubicBezTo>
                    <a:pt x="35060" y="79"/>
                    <a:pt x="34911" y="74"/>
                    <a:pt x="34731" y="74"/>
                  </a:cubicBezTo>
                  <a:cubicBezTo>
                    <a:pt x="34592" y="74"/>
                    <a:pt x="34433" y="77"/>
                    <a:pt x="34257" y="86"/>
                  </a:cubicBezTo>
                  <a:lnTo>
                    <a:pt x="34226" y="69"/>
                  </a:lnTo>
                  <a:cubicBezTo>
                    <a:pt x="34178" y="73"/>
                    <a:pt x="34133" y="74"/>
                    <a:pt x="34090" y="74"/>
                  </a:cubicBezTo>
                  <a:cubicBezTo>
                    <a:pt x="33902" y="74"/>
                    <a:pt x="33755" y="45"/>
                    <a:pt x="33562" y="45"/>
                  </a:cubicBezTo>
                  <a:cubicBezTo>
                    <a:pt x="33504" y="45"/>
                    <a:pt x="33441" y="47"/>
                    <a:pt x="33372" y="54"/>
                  </a:cubicBezTo>
                  <a:lnTo>
                    <a:pt x="33383" y="86"/>
                  </a:lnTo>
                  <a:cubicBezTo>
                    <a:pt x="33328" y="98"/>
                    <a:pt x="33270" y="102"/>
                    <a:pt x="33212" y="102"/>
                  </a:cubicBezTo>
                  <a:cubicBezTo>
                    <a:pt x="32984" y="102"/>
                    <a:pt x="32746" y="32"/>
                    <a:pt x="32565" y="32"/>
                  </a:cubicBezTo>
                  <a:cubicBezTo>
                    <a:pt x="32485" y="32"/>
                    <a:pt x="32416" y="46"/>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8"/>
            <p:cNvSpPr/>
            <p:nvPr/>
          </p:nvSpPr>
          <p:spPr>
            <a:xfrm flipH="1">
              <a:off x="7367382" y="929025"/>
              <a:ext cx="1785594" cy="35703"/>
            </a:xfrm>
            <a:custGeom>
              <a:avLst/>
              <a:gdLst/>
              <a:ahLst/>
              <a:cxnLst/>
              <a:rect l="l" t="t" r="r" b="b"/>
              <a:pathLst>
                <a:path w="49863" h="997"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6"/>
                    <a:pt x="11582" y="146"/>
                  </a:cubicBezTo>
                  <a:cubicBezTo>
                    <a:pt x="10596" y="146"/>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1"/>
                  </a:lnTo>
                  <a:cubicBezTo>
                    <a:pt x="28919" y="810"/>
                    <a:pt x="28934" y="810"/>
                    <a:pt x="28947" y="810"/>
                  </a:cubicBezTo>
                  <a:cubicBezTo>
                    <a:pt x="29243" y="810"/>
                    <a:pt x="29094" y="901"/>
                    <a:pt x="28809" y="913"/>
                  </a:cubicBezTo>
                  <a:cubicBezTo>
                    <a:pt x="30212" y="913"/>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1"/>
                    <a:pt x="41767" y="960"/>
                    <a:pt x="43774" y="960"/>
                  </a:cubicBezTo>
                  <a:cubicBezTo>
                    <a:pt x="45615" y="960"/>
                    <a:pt x="47447" y="952"/>
                    <a:pt x="49286" y="952"/>
                  </a:cubicBezTo>
                  <a:cubicBezTo>
                    <a:pt x="49478" y="952"/>
                    <a:pt x="49670" y="952"/>
                    <a:pt x="49862" y="952"/>
                  </a:cubicBezTo>
                  <a:lnTo>
                    <a:pt x="49862" y="100"/>
                  </a:lnTo>
                  <a:cubicBezTo>
                    <a:pt x="49514" y="113"/>
                    <a:pt x="49177" y="137"/>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4"/>
                    <a:pt x="42343" y="94"/>
                  </a:cubicBezTo>
                  <a:cubicBezTo>
                    <a:pt x="41824" y="94"/>
                    <a:pt x="41302" y="93"/>
                    <a:pt x="40780" y="93"/>
                  </a:cubicBezTo>
                  <a:cubicBezTo>
                    <a:pt x="38889" y="93"/>
                    <a:pt x="36983" y="103"/>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6"/>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8"/>
            <p:cNvSpPr/>
            <p:nvPr/>
          </p:nvSpPr>
          <p:spPr>
            <a:xfrm flipH="1">
              <a:off x="7367382" y="7179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8"/>
            <p:cNvSpPr/>
            <p:nvPr/>
          </p:nvSpPr>
          <p:spPr>
            <a:xfrm flipH="1">
              <a:off x="7367382" y="5068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8"/>
            <p:cNvSpPr/>
            <p:nvPr/>
          </p:nvSpPr>
          <p:spPr>
            <a:xfrm flipH="1">
              <a:off x="7367382" y="2957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8"/>
            <p:cNvSpPr/>
            <p:nvPr/>
          </p:nvSpPr>
          <p:spPr>
            <a:xfrm flipH="1">
              <a:off x="7367382" y="846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8" name="Google Shape;2608;p28"/>
          <p:cNvGrpSpPr/>
          <p:nvPr/>
        </p:nvGrpSpPr>
        <p:grpSpPr>
          <a:xfrm>
            <a:off x="7366415" y="84625"/>
            <a:ext cx="1786561" cy="4679222"/>
            <a:chOff x="7366415" y="84625"/>
            <a:chExt cx="1786561" cy="4679222"/>
          </a:xfrm>
        </p:grpSpPr>
        <p:sp>
          <p:nvSpPr>
            <p:cNvPr id="2609" name="Google Shape;2609;p28"/>
            <p:cNvSpPr/>
            <p:nvPr/>
          </p:nvSpPr>
          <p:spPr>
            <a:xfrm flipH="1">
              <a:off x="7366415" y="1984382"/>
              <a:ext cx="1785594" cy="35631"/>
            </a:xfrm>
            <a:custGeom>
              <a:avLst/>
              <a:gdLst/>
              <a:ahLst/>
              <a:cxnLst/>
              <a:rect l="l" t="t" r="r" b="b"/>
              <a:pathLst>
                <a:path w="49863" h="995" extrusionOk="0">
                  <a:moveTo>
                    <a:pt x="32081" y="0"/>
                  </a:moveTo>
                  <a:cubicBezTo>
                    <a:pt x="31970" y="41"/>
                    <a:pt x="31872" y="53"/>
                    <a:pt x="31778" y="53"/>
                  </a:cubicBezTo>
                  <a:cubicBezTo>
                    <a:pt x="31647" y="53"/>
                    <a:pt x="31522" y="30"/>
                    <a:pt x="31373" y="30"/>
                  </a:cubicBezTo>
                  <a:cubicBezTo>
                    <a:pt x="31278" y="30"/>
                    <a:pt x="31173" y="40"/>
                    <a:pt x="31051" y="70"/>
                  </a:cubicBezTo>
                  <a:lnTo>
                    <a:pt x="31104" y="46"/>
                  </a:lnTo>
                  <a:cubicBezTo>
                    <a:pt x="31024" y="38"/>
                    <a:pt x="30944" y="35"/>
                    <a:pt x="30864" y="35"/>
                  </a:cubicBezTo>
                  <a:cubicBezTo>
                    <a:pt x="30464" y="35"/>
                    <a:pt x="30071" y="116"/>
                    <a:pt x="29814" y="116"/>
                  </a:cubicBezTo>
                  <a:cubicBezTo>
                    <a:pt x="29730" y="116"/>
                    <a:pt x="29660" y="107"/>
                    <a:pt x="29610" y="84"/>
                  </a:cubicBezTo>
                  <a:cubicBezTo>
                    <a:pt x="29094" y="104"/>
                    <a:pt x="28498" y="132"/>
                    <a:pt x="28404" y="235"/>
                  </a:cubicBezTo>
                  <a:cubicBezTo>
                    <a:pt x="28290" y="197"/>
                    <a:pt x="28361" y="133"/>
                    <a:pt x="28438" y="97"/>
                  </a:cubicBezTo>
                  <a:lnTo>
                    <a:pt x="28438" y="97"/>
                  </a:lnTo>
                  <a:cubicBezTo>
                    <a:pt x="26509" y="149"/>
                    <a:pt x="24349" y="123"/>
                    <a:pt x="22624" y="267"/>
                  </a:cubicBezTo>
                  <a:cubicBezTo>
                    <a:pt x="22540" y="244"/>
                    <a:pt x="22645" y="226"/>
                    <a:pt x="22697" y="203"/>
                  </a:cubicBezTo>
                  <a:lnTo>
                    <a:pt x="22697" y="203"/>
                  </a:lnTo>
                  <a:cubicBezTo>
                    <a:pt x="22463" y="229"/>
                    <a:pt x="22227" y="238"/>
                    <a:pt x="21992" y="238"/>
                  </a:cubicBezTo>
                  <a:cubicBezTo>
                    <a:pt x="21527" y="238"/>
                    <a:pt x="21067" y="203"/>
                    <a:pt x="20646" y="203"/>
                  </a:cubicBezTo>
                  <a:cubicBezTo>
                    <a:pt x="20304" y="203"/>
                    <a:pt x="19986" y="226"/>
                    <a:pt x="19710" y="309"/>
                  </a:cubicBezTo>
                  <a:lnTo>
                    <a:pt x="19427" y="407"/>
                  </a:lnTo>
                  <a:cubicBezTo>
                    <a:pt x="19174" y="368"/>
                    <a:pt x="19192" y="300"/>
                    <a:pt x="18997" y="267"/>
                  </a:cubicBezTo>
                  <a:cubicBezTo>
                    <a:pt x="18787" y="331"/>
                    <a:pt x="18017" y="285"/>
                    <a:pt x="17893" y="370"/>
                  </a:cubicBezTo>
                  <a:cubicBezTo>
                    <a:pt x="17779" y="332"/>
                    <a:pt x="17941" y="319"/>
                    <a:pt x="17936" y="291"/>
                  </a:cubicBezTo>
                  <a:cubicBezTo>
                    <a:pt x="17902" y="290"/>
                    <a:pt x="17869" y="289"/>
                    <a:pt x="17834" y="289"/>
                  </a:cubicBezTo>
                  <a:cubicBezTo>
                    <a:pt x="17414" y="289"/>
                    <a:pt x="16949" y="387"/>
                    <a:pt x="16544" y="387"/>
                  </a:cubicBezTo>
                  <a:cubicBezTo>
                    <a:pt x="16496" y="387"/>
                    <a:pt x="16449" y="386"/>
                    <a:pt x="16403" y="383"/>
                  </a:cubicBezTo>
                  <a:lnTo>
                    <a:pt x="16552" y="340"/>
                  </a:lnTo>
                  <a:cubicBezTo>
                    <a:pt x="15023" y="234"/>
                    <a:pt x="13214" y="145"/>
                    <a:pt x="11581" y="145"/>
                  </a:cubicBezTo>
                  <a:cubicBezTo>
                    <a:pt x="10595" y="145"/>
                    <a:pt x="9673" y="177"/>
                    <a:pt x="8915" y="259"/>
                  </a:cubicBezTo>
                  <a:cubicBezTo>
                    <a:pt x="8859" y="263"/>
                    <a:pt x="8813" y="265"/>
                    <a:pt x="8773" y="265"/>
                  </a:cubicBezTo>
                  <a:cubicBezTo>
                    <a:pt x="8434" y="265"/>
                    <a:pt x="8631" y="142"/>
                    <a:pt x="8450" y="142"/>
                  </a:cubicBezTo>
                  <a:cubicBezTo>
                    <a:pt x="8443" y="142"/>
                    <a:pt x="8436" y="142"/>
                    <a:pt x="8428" y="142"/>
                  </a:cubicBezTo>
                  <a:cubicBezTo>
                    <a:pt x="7844" y="193"/>
                    <a:pt x="7227" y="206"/>
                    <a:pt x="6599" y="206"/>
                  </a:cubicBezTo>
                  <a:cubicBezTo>
                    <a:pt x="5845" y="206"/>
                    <a:pt x="5076" y="186"/>
                    <a:pt x="4331" y="186"/>
                  </a:cubicBezTo>
                  <a:cubicBezTo>
                    <a:pt x="3490" y="186"/>
                    <a:pt x="2680" y="212"/>
                    <a:pt x="1958" y="319"/>
                  </a:cubicBezTo>
                  <a:cubicBezTo>
                    <a:pt x="471" y="391"/>
                    <a:pt x="1" y="702"/>
                    <a:pt x="1" y="702"/>
                  </a:cubicBezTo>
                  <a:cubicBezTo>
                    <a:pt x="943" y="673"/>
                    <a:pt x="1858" y="660"/>
                    <a:pt x="2758" y="660"/>
                  </a:cubicBezTo>
                  <a:cubicBezTo>
                    <a:pt x="5297" y="660"/>
                    <a:pt x="7722" y="762"/>
                    <a:pt x="10338" y="880"/>
                  </a:cubicBezTo>
                  <a:cubicBezTo>
                    <a:pt x="11143" y="864"/>
                    <a:pt x="12116" y="837"/>
                    <a:pt x="13002" y="837"/>
                  </a:cubicBezTo>
                  <a:cubicBezTo>
                    <a:pt x="13431" y="837"/>
                    <a:pt x="13840" y="844"/>
                    <a:pt x="14199" y="860"/>
                  </a:cubicBezTo>
                  <a:cubicBezTo>
                    <a:pt x="14471" y="859"/>
                    <a:pt x="14742" y="858"/>
                    <a:pt x="15014" y="858"/>
                  </a:cubicBezTo>
                  <a:cubicBezTo>
                    <a:pt x="18545" y="858"/>
                    <a:pt x="22090" y="995"/>
                    <a:pt x="25674" y="995"/>
                  </a:cubicBezTo>
                  <a:cubicBezTo>
                    <a:pt x="26519" y="995"/>
                    <a:pt x="27367" y="987"/>
                    <a:pt x="28217" y="968"/>
                  </a:cubicBezTo>
                  <a:cubicBezTo>
                    <a:pt x="27967" y="930"/>
                    <a:pt x="28231" y="870"/>
                    <a:pt x="28473" y="852"/>
                  </a:cubicBezTo>
                  <a:lnTo>
                    <a:pt x="28532" y="886"/>
                  </a:lnTo>
                  <a:lnTo>
                    <a:pt x="28903" y="809"/>
                  </a:lnTo>
                  <a:cubicBezTo>
                    <a:pt x="28917" y="809"/>
                    <a:pt x="28930" y="809"/>
                    <a:pt x="28943" y="809"/>
                  </a:cubicBezTo>
                  <a:cubicBezTo>
                    <a:pt x="29244" y="809"/>
                    <a:pt x="29096" y="900"/>
                    <a:pt x="28809" y="913"/>
                  </a:cubicBezTo>
                  <a:cubicBezTo>
                    <a:pt x="30223" y="912"/>
                    <a:pt x="31526" y="893"/>
                    <a:pt x="32862" y="893"/>
                  </a:cubicBezTo>
                  <a:cubicBezTo>
                    <a:pt x="33306" y="893"/>
                    <a:pt x="33753" y="895"/>
                    <a:pt x="34209" y="901"/>
                  </a:cubicBezTo>
                  <a:cubicBezTo>
                    <a:pt x="34330" y="785"/>
                    <a:pt x="35163" y="895"/>
                    <a:pt x="35228" y="775"/>
                  </a:cubicBezTo>
                  <a:lnTo>
                    <a:pt x="35228" y="775"/>
                  </a:lnTo>
                  <a:cubicBezTo>
                    <a:pt x="35313" y="798"/>
                    <a:pt x="35232" y="803"/>
                    <a:pt x="35182" y="827"/>
                  </a:cubicBezTo>
                  <a:cubicBezTo>
                    <a:pt x="35690" y="802"/>
                    <a:pt x="36009" y="787"/>
                    <a:pt x="36283" y="787"/>
                  </a:cubicBezTo>
                  <a:cubicBezTo>
                    <a:pt x="36695" y="787"/>
                    <a:pt x="37005" y="821"/>
                    <a:pt x="37702" y="910"/>
                  </a:cubicBezTo>
                  <a:cubicBezTo>
                    <a:pt x="39749" y="950"/>
                    <a:pt x="41766" y="959"/>
                    <a:pt x="43773" y="959"/>
                  </a:cubicBezTo>
                  <a:cubicBezTo>
                    <a:pt x="45567" y="959"/>
                    <a:pt x="47352" y="951"/>
                    <a:pt x="49142" y="951"/>
                  </a:cubicBezTo>
                  <a:cubicBezTo>
                    <a:pt x="49382" y="951"/>
                    <a:pt x="49622" y="952"/>
                    <a:pt x="49862" y="952"/>
                  </a:cubicBezTo>
                  <a:lnTo>
                    <a:pt x="49862" y="99"/>
                  </a:lnTo>
                  <a:cubicBezTo>
                    <a:pt x="49514" y="112"/>
                    <a:pt x="49177" y="136"/>
                    <a:pt x="48910" y="187"/>
                  </a:cubicBezTo>
                  <a:cubicBezTo>
                    <a:pt x="48938" y="160"/>
                    <a:pt x="48882" y="134"/>
                    <a:pt x="49044" y="112"/>
                  </a:cubicBezTo>
                  <a:cubicBezTo>
                    <a:pt x="48976" y="107"/>
                    <a:pt x="48921" y="105"/>
                    <a:pt x="48875" y="105"/>
                  </a:cubicBezTo>
                  <a:cubicBezTo>
                    <a:pt x="48539" y="105"/>
                    <a:pt x="48733" y="224"/>
                    <a:pt x="48420" y="224"/>
                  </a:cubicBezTo>
                  <a:cubicBezTo>
                    <a:pt x="48353" y="224"/>
                    <a:pt x="48262" y="218"/>
                    <a:pt x="48138" y="205"/>
                  </a:cubicBezTo>
                  <a:lnTo>
                    <a:pt x="48321" y="137"/>
                  </a:lnTo>
                  <a:lnTo>
                    <a:pt x="48321" y="137"/>
                  </a:lnTo>
                  <a:cubicBezTo>
                    <a:pt x="48210" y="152"/>
                    <a:pt x="48100" y="157"/>
                    <a:pt x="47991" y="157"/>
                  </a:cubicBezTo>
                  <a:cubicBezTo>
                    <a:pt x="47775" y="157"/>
                    <a:pt x="47560" y="138"/>
                    <a:pt x="47333" y="138"/>
                  </a:cubicBezTo>
                  <a:cubicBezTo>
                    <a:pt x="47171" y="138"/>
                    <a:pt x="47003" y="148"/>
                    <a:pt x="46826" y="181"/>
                  </a:cubicBezTo>
                  <a:cubicBezTo>
                    <a:pt x="46806" y="144"/>
                    <a:pt x="46930" y="133"/>
                    <a:pt x="47007" y="112"/>
                  </a:cubicBezTo>
                  <a:lnTo>
                    <a:pt x="47007" y="112"/>
                  </a:lnTo>
                  <a:cubicBezTo>
                    <a:pt x="46501" y="142"/>
                    <a:pt x="45930" y="127"/>
                    <a:pt x="45500" y="220"/>
                  </a:cubicBezTo>
                  <a:cubicBezTo>
                    <a:pt x="45435" y="176"/>
                    <a:pt x="45502" y="138"/>
                    <a:pt x="45701" y="106"/>
                  </a:cubicBezTo>
                  <a:cubicBezTo>
                    <a:pt x="45634" y="99"/>
                    <a:pt x="45576" y="96"/>
                    <a:pt x="45523" y="96"/>
                  </a:cubicBezTo>
                  <a:cubicBezTo>
                    <a:pt x="45227" y="96"/>
                    <a:pt x="45124" y="191"/>
                    <a:pt x="44843" y="191"/>
                  </a:cubicBezTo>
                  <a:cubicBezTo>
                    <a:pt x="44800" y="191"/>
                    <a:pt x="44753" y="188"/>
                    <a:pt x="44700" y="183"/>
                  </a:cubicBezTo>
                  <a:cubicBezTo>
                    <a:pt x="44586" y="178"/>
                    <a:pt x="44389" y="135"/>
                    <a:pt x="44389" y="121"/>
                  </a:cubicBezTo>
                  <a:cubicBezTo>
                    <a:pt x="44145" y="177"/>
                    <a:pt x="43476" y="176"/>
                    <a:pt x="43233" y="199"/>
                  </a:cubicBezTo>
                  <a:cubicBezTo>
                    <a:pt x="43169" y="155"/>
                    <a:pt x="42986" y="140"/>
                    <a:pt x="42702" y="93"/>
                  </a:cubicBezTo>
                  <a:cubicBezTo>
                    <a:pt x="42583" y="93"/>
                    <a:pt x="42463" y="93"/>
                    <a:pt x="42344" y="93"/>
                  </a:cubicBezTo>
                  <a:cubicBezTo>
                    <a:pt x="41820" y="93"/>
                    <a:pt x="41293" y="92"/>
                    <a:pt x="40766" y="92"/>
                  </a:cubicBezTo>
                  <a:cubicBezTo>
                    <a:pt x="38879" y="92"/>
                    <a:pt x="36979" y="102"/>
                    <a:pt x="35121" y="192"/>
                  </a:cubicBezTo>
                  <a:cubicBezTo>
                    <a:pt x="34703" y="55"/>
                    <a:pt x="35704" y="106"/>
                    <a:pt x="35438" y="12"/>
                  </a:cubicBezTo>
                  <a:lnTo>
                    <a:pt x="35438" y="12"/>
                  </a:lnTo>
                  <a:cubicBezTo>
                    <a:pt x="35446" y="67"/>
                    <a:pt x="35353" y="78"/>
                    <a:pt x="35173" y="78"/>
                  </a:cubicBezTo>
                  <a:cubicBezTo>
                    <a:pt x="35058" y="78"/>
                    <a:pt x="34908" y="73"/>
                    <a:pt x="34726" y="73"/>
                  </a:cubicBezTo>
                  <a:cubicBezTo>
                    <a:pt x="34587" y="73"/>
                    <a:pt x="34430" y="76"/>
                    <a:pt x="34257" y="85"/>
                  </a:cubicBezTo>
                  <a:lnTo>
                    <a:pt x="34227" y="68"/>
                  </a:lnTo>
                  <a:cubicBezTo>
                    <a:pt x="34179" y="72"/>
                    <a:pt x="34134" y="74"/>
                    <a:pt x="34091" y="74"/>
                  </a:cubicBezTo>
                  <a:cubicBezTo>
                    <a:pt x="33903" y="74"/>
                    <a:pt x="33756" y="44"/>
                    <a:pt x="33564" y="44"/>
                  </a:cubicBezTo>
                  <a:cubicBezTo>
                    <a:pt x="33505" y="44"/>
                    <a:pt x="33442" y="46"/>
                    <a:pt x="33371" y="54"/>
                  </a:cubicBezTo>
                  <a:lnTo>
                    <a:pt x="33384" y="85"/>
                  </a:lnTo>
                  <a:cubicBezTo>
                    <a:pt x="33328" y="96"/>
                    <a:pt x="33270" y="101"/>
                    <a:pt x="33211" y="101"/>
                  </a:cubicBezTo>
                  <a:cubicBezTo>
                    <a:pt x="32983" y="101"/>
                    <a:pt x="32744" y="31"/>
                    <a:pt x="32564" y="31"/>
                  </a:cubicBezTo>
                  <a:cubicBezTo>
                    <a:pt x="32484" y="31"/>
                    <a:pt x="32416" y="45"/>
                    <a:pt x="32365" y="84"/>
                  </a:cubicBezTo>
                  <a:lnTo>
                    <a:pt x="32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8"/>
            <p:cNvSpPr/>
            <p:nvPr/>
          </p:nvSpPr>
          <p:spPr>
            <a:xfrm flipH="1">
              <a:off x="7367382" y="1773318"/>
              <a:ext cx="1785594" cy="35667"/>
            </a:xfrm>
            <a:custGeom>
              <a:avLst/>
              <a:gdLst/>
              <a:ahLst/>
              <a:cxnLst/>
              <a:rect l="l" t="t" r="r" b="b"/>
              <a:pathLst>
                <a:path w="49863" h="996" extrusionOk="0">
                  <a:moveTo>
                    <a:pt x="32080" y="0"/>
                  </a:moveTo>
                  <a:cubicBezTo>
                    <a:pt x="31969" y="41"/>
                    <a:pt x="31872" y="53"/>
                    <a:pt x="31778" y="53"/>
                  </a:cubicBezTo>
                  <a:cubicBezTo>
                    <a:pt x="31647" y="53"/>
                    <a:pt x="31522" y="30"/>
                    <a:pt x="31373" y="30"/>
                  </a:cubicBezTo>
                  <a:cubicBezTo>
                    <a:pt x="31278" y="30"/>
                    <a:pt x="31173" y="40"/>
                    <a:pt x="31052" y="70"/>
                  </a:cubicBezTo>
                  <a:lnTo>
                    <a:pt x="31103" y="46"/>
                  </a:lnTo>
                  <a:cubicBezTo>
                    <a:pt x="31024" y="38"/>
                    <a:pt x="30943" y="35"/>
                    <a:pt x="30863" y="35"/>
                  </a:cubicBezTo>
                  <a:cubicBezTo>
                    <a:pt x="30463" y="35"/>
                    <a:pt x="30068" y="116"/>
                    <a:pt x="29812" y="116"/>
                  </a:cubicBezTo>
                  <a:cubicBezTo>
                    <a:pt x="29729" y="116"/>
                    <a:pt x="29660" y="107"/>
                    <a:pt x="29610" y="85"/>
                  </a:cubicBezTo>
                  <a:cubicBezTo>
                    <a:pt x="29093" y="105"/>
                    <a:pt x="28497" y="132"/>
                    <a:pt x="28403" y="235"/>
                  </a:cubicBezTo>
                  <a:cubicBezTo>
                    <a:pt x="28290" y="197"/>
                    <a:pt x="28361" y="133"/>
                    <a:pt x="28438" y="97"/>
                  </a:cubicBezTo>
                  <a:lnTo>
                    <a:pt x="28438" y="97"/>
                  </a:lnTo>
                  <a:cubicBezTo>
                    <a:pt x="26508" y="150"/>
                    <a:pt x="24350" y="123"/>
                    <a:pt x="22624" y="267"/>
                  </a:cubicBezTo>
                  <a:cubicBezTo>
                    <a:pt x="22539" y="244"/>
                    <a:pt x="22645" y="226"/>
                    <a:pt x="22696" y="203"/>
                  </a:cubicBezTo>
                  <a:lnTo>
                    <a:pt x="22696" y="203"/>
                  </a:lnTo>
                  <a:cubicBezTo>
                    <a:pt x="22463" y="229"/>
                    <a:pt x="22227" y="238"/>
                    <a:pt x="21992" y="238"/>
                  </a:cubicBezTo>
                  <a:cubicBezTo>
                    <a:pt x="21527" y="238"/>
                    <a:pt x="21068" y="203"/>
                    <a:pt x="20646" y="203"/>
                  </a:cubicBezTo>
                  <a:cubicBezTo>
                    <a:pt x="20303" y="203"/>
                    <a:pt x="19986" y="226"/>
                    <a:pt x="19710" y="309"/>
                  </a:cubicBezTo>
                  <a:lnTo>
                    <a:pt x="19427" y="407"/>
                  </a:lnTo>
                  <a:cubicBezTo>
                    <a:pt x="19173" y="368"/>
                    <a:pt x="19193" y="300"/>
                    <a:pt x="18996" y="267"/>
                  </a:cubicBezTo>
                  <a:cubicBezTo>
                    <a:pt x="18787" y="331"/>
                    <a:pt x="18017" y="285"/>
                    <a:pt x="17892" y="371"/>
                  </a:cubicBezTo>
                  <a:cubicBezTo>
                    <a:pt x="17778" y="332"/>
                    <a:pt x="17941" y="319"/>
                    <a:pt x="17935" y="291"/>
                  </a:cubicBezTo>
                  <a:cubicBezTo>
                    <a:pt x="17902" y="290"/>
                    <a:pt x="17868" y="289"/>
                    <a:pt x="17834" y="289"/>
                  </a:cubicBezTo>
                  <a:cubicBezTo>
                    <a:pt x="17414" y="289"/>
                    <a:pt x="16949" y="387"/>
                    <a:pt x="16544" y="387"/>
                  </a:cubicBezTo>
                  <a:cubicBezTo>
                    <a:pt x="16496" y="387"/>
                    <a:pt x="16449" y="386"/>
                    <a:pt x="16403" y="383"/>
                  </a:cubicBezTo>
                  <a:lnTo>
                    <a:pt x="16552" y="339"/>
                  </a:lnTo>
                  <a:cubicBezTo>
                    <a:pt x="15023" y="234"/>
                    <a:pt x="13214" y="145"/>
                    <a:pt x="11581" y="145"/>
                  </a:cubicBezTo>
                  <a:cubicBezTo>
                    <a:pt x="10595" y="145"/>
                    <a:pt x="9673" y="177"/>
                    <a:pt x="8915" y="259"/>
                  </a:cubicBezTo>
                  <a:cubicBezTo>
                    <a:pt x="8860" y="263"/>
                    <a:pt x="8813" y="265"/>
                    <a:pt x="8773" y="265"/>
                  </a:cubicBezTo>
                  <a:cubicBezTo>
                    <a:pt x="8435" y="265"/>
                    <a:pt x="8631" y="142"/>
                    <a:pt x="8451" y="142"/>
                  </a:cubicBezTo>
                  <a:cubicBezTo>
                    <a:pt x="8444" y="142"/>
                    <a:pt x="8436" y="142"/>
                    <a:pt x="8428" y="142"/>
                  </a:cubicBezTo>
                  <a:cubicBezTo>
                    <a:pt x="7844" y="192"/>
                    <a:pt x="7227" y="206"/>
                    <a:pt x="6599" y="206"/>
                  </a:cubicBezTo>
                  <a:cubicBezTo>
                    <a:pt x="5845" y="206"/>
                    <a:pt x="5076" y="186"/>
                    <a:pt x="4331" y="186"/>
                  </a:cubicBezTo>
                  <a:cubicBezTo>
                    <a:pt x="3490" y="186"/>
                    <a:pt x="2680" y="212"/>
                    <a:pt x="1957" y="319"/>
                  </a:cubicBezTo>
                  <a:cubicBezTo>
                    <a:pt x="470" y="391"/>
                    <a:pt x="1" y="703"/>
                    <a:pt x="1" y="703"/>
                  </a:cubicBezTo>
                  <a:cubicBezTo>
                    <a:pt x="948" y="673"/>
                    <a:pt x="1867" y="660"/>
                    <a:pt x="2772" y="660"/>
                  </a:cubicBezTo>
                  <a:cubicBezTo>
                    <a:pt x="5306" y="660"/>
                    <a:pt x="7727" y="762"/>
                    <a:pt x="10338" y="881"/>
                  </a:cubicBezTo>
                  <a:cubicBezTo>
                    <a:pt x="11147" y="865"/>
                    <a:pt x="12127" y="838"/>
                    <a:pt x="13016" y="838"/>
                  </a:cubicBezTo>
                  <a:cubicBezTo>
                    <a:pt x="13440" y="838"/>
                    <a:pt x="13844" y="844"/>
                    <a:pt x="14198" y="860"/>
                  </a:cubicBezTo>
                  <a:cubicBezTo>
                    <a:pt x="14470" y="859"/>
                    <a:pt x="14742" y="858"/>
                    <a:pt x="15013" y="858"/>
                  </a:cubicBezTo>
                  <a:cubicBezTo>
                    <a:pt x="18552" y="858"/>
                    <a:pt x="22104" y="995"/>
                    <a:pt x="25695" y="995"/>
                  </a:cubicBezTo>
                  <a:cubicBezTo>
                    <a:pt x="26533" y="995"/>
                    <a:pt x="27374" y="988"/>
                    <a:pt x="28217" y="969"/>
                  </a:cubicBezTo>
                  <a:cubicBezTo>
                    <a:pt x="27966" y="930"/>
                    <a:pt x="28230" y="870"/>
                    <a:pt x="28473" y="852"/>
                  </a:cubicBezTo>
                  <a:lnTo>
                    <a:pt x="28532" y="886"/>
                  </a:lnTo>
                  <a:lnTo>
                    <a:pt x="28903" y="809"/>
                  </a:lnTo>
                  <a:cubicBezTo>
                    <a:pt x="28917" y="809"/>
                    <a:pt x="28931" y="809"/>
                    <a:pt x="28943" y="809"/>
                  </a:cubicBezTo>
                  <a:cubicBezTo>
                    <a:pt x="29245" y="809"/>
                    <a:pt x="29096" y="900"/>
                    <a:pt x="28809" y="913"/>
                  </a:cubicBezTo>
                  <a:cubicBezTo>
                    <a:pt x="30223" y="912"/>
                    <a:pt x="31526" y="893"/>
                    <a:pt x="32863" y="893"/>
                  </a:cubicBezTo>
                  <a:cubicBezTo>
                    <a:pt x="33306" y="893"/>
                    <a:pt x="33753" y="895"/>
                    <a:pt x="34209" y="900"/>
                  </a:cubicBezTo>
                  <a:cubicBezTo>
                    <a:pt x="34330" y="785"/>
                    <a:pt x="35164" y="895"/>
                    <a:pt x="35228" y="775"/>
                  </a:cubicBezTo>
                  <a:lnTo>
                    <a:pt x="35228" y="775"/>
                  </a:lnTo>
                  <a:cubicBezTo>
                    <a:pt x="35313" y="798"/>
                    <a:pt x="35232" y="803"/>
                    <a:pt x="35181" y="826"/>
                  </a:cubicBezTo>
                  <a:cubicBezTo>
                    <a:pt x="35689" y="802"/>
                    <a:pt x="36009" y="787"/>
                    <a:pt x="36283" y="787"/>
                  </a:cubicBezTo>
                  <a:cubicBezTo>
                    <a:pt x="36695" y="787"/>
                    <a:pt x="37005" y="821"/>
                    <a:pt x="37701" y="910"/>
                  </a:cubicBezTo>
                  <a:cubicBezTo>
                    <a:pt x="39735" y="950"/>
                    <a:pt x="41740" y="959"/>
                    <a:pt x="43733" y="959"/>
                  </a:cubicBezTo>
                  <a:cubicBezTo>
                    <a:pt x="45546" y="959"/>
                    <a:pt x="47350" y="951"/>
                    <a:pt x="49159" y="951"/>
                  </a:cubicBezTo>
                  <a:cubicBezTo>
                    <a:pt x="49394" y="951"/>
                    <a:pt x="49628" y="952"/>
                    <a:pt x="49862" y="952"/>
                  </a:cubicBezTo>
                  <a:lnTo>
                    <a:pt x="49862" y="99"/>
                  </a:lnTo>
                  <a:cubicBezTo>
                    <a:pt x="49514" y="112"/>
                    <a:pt x="49177" y="136"/>
                    <a:pt x="48910" y="187"/>
                  </a:cubicBezTo>
                  <a:cubicBezTo>
                    <a:pt x="48939" y="160"/>
                    <a:pt x="48882" y="134"/>
                    <a:pt x="49044" y="112"/>
                  </a:cubicBezTo>
                  <a:cubicBezTo>
                    <a:pt x="48976" y="107"/>
                    <a:pt x="48921" y="105"/>
                    <a:pt x="48875" y="105"/>
                  </a:cubicBezTo>
                  <a:cubicBezTo>
                    <a:pt x="48538" y="105"/>
                    <a:pt x="48733" y="224"/>
                    <a:pt x="48420" y="224"/>
                  </a:cubicBezTo>
                  <a:cubicBezTo>
                    <a:pt x="48353"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1"/>
                  </a:cubicBezTo>
                  <a:cubicBezTo>
                    <a:pt x="46807" y="144"/>
                    <a:pt x="46929" y="133"/>
                    <a:pt x="47007" y="112"/>
                  </a:cubicBezTo>
                  <a:lnTo>
                    <a:pt x="47007" y="112"/>
                  </a:lnTo>
                  <a:cubicBezTo>
                    <a:pt x="46502" y="142"/>
                    <a:pt x="45929" y="128"/>
                    <a:pt x="45501" y="220"/>
                  </a:cubicBezTo>
                  <a:cubicBezTo>
                    <a:pt x="45435" y="176"/>
                    <a:pt x="45502" y="138"/>
                    <a:pt x="45701" y="107"/>
                  </a:cubicBezTo>
                  <a:cubicBezTo>
                    <a:pt x="45633" y="100"/>
                    <a:pt x="45574" y="97"/>
                    <a:pt x="45520" y="97"/>
                  </a:cubicBezTo>
                  <a:cubicBezTo>
                    <a:pt x="45226" y="97"/>
                    <a:pt x="45123" y="191"/>
                    <a:pt x="44843" y="191"/>
                  </a:cubicBezTo>
                  <a:cubicBezTo>
                    <a:pt x="44800" y="191"/>
                    <a:pt x="44753" y="188"/>
                    <a:pt x="44700" y="183"/>
                  </a:cubicBezTo>
                  <a:cubicBezTo>
                    <a:pt x="44585" y="178"/>
                    <a:pt x="44388" y="135"/>
                    <a:pt x="44388" y="121"/>
                  </a:cubicBezTo>
                  <a:cubicBezTo>
                    <a:pt x="44145" y="177"/>
                    <a:pt x="43476" y="176"/>
                    <a:pt x="43232" y="199"/>
                  </a:cubicBezTo>
                  <a:cubicBezTo>
                    <a:pt x="43168" y="155"/>
                    <a:pt x="42987" y="140"/>
                    <a:pt x="42701" y="93"/>
                  </a:cubicBezTo>
                  <a:cubicBezTo>
                    <a:pt x="42582" y="93"/>
                    <a:pt x="42463" y="93"/>
                    <a:pt x="42343" y="93"/>
                  </a:cubicBezTo>
                  <a:cubicBezTo>
                    <a:pt x="41819" y="93"/>
                    <a:pt x="41293" y="92"/>
                    <a:pt x="40765" y="92"/>
                  </a:cubicBezTo>
                  <a:cubicBezTo>
                    <a:pt x="38879" y="92"/>
                    <a:pt x="36978" y="102"/>
                    <a:pt x="35121" y="192"/>
                  </a:cubicBezTo>
                  <a:cubicBezTo>
                    <a:pt x="34703" y="55"/>
                    <a:pt x="35704" y="107"/>
                    <a:pt x="35438" y="12"/>
                  </a:cubicBezTo>
                  <a:lnTo>
                    <a:pt x="35438" y="12"/>
                  </a:lnTo>
                  <a:cubicBezTo>
                    <a:pt x="35447" y="67"/>
                    <a:pt x="35354" y="78"/>
                    <a:pt x="35173" y="78"/>
                  </a:cubicBezTo>
                  <a:cubicBezTo>
                    <a:pt x="35060" y="78"/>
                    <a:pt x="34911" y="74"/>
                    <a:pt x="34731" y="74"/>
                  </a:cubicBezTo>
                  <a:cubicBezTo>
                    <a:pt x="34592" y="74"/>
                    <a:pt x="34433" y="76"/>
                    <a:pt x="34257" y="86"/>
                  </a:cubicBezTo>
                  <a:lnTo>
                    <a:pt x="34226" y="68"/>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1"/>
                    <a:pt x="32565" y="31"/>
                  </a:cubicBezTo>
                  <a:cubicBezTo>
                    <a:pt x="32485" y="31"/>
                    <a:pt x="32416" y="45"/>
                    <a:pt x="32365" y="85"/>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8"/>
            <p:cNvSpPr/>
            <p:nvPr/>
          </p:nvSpPr>
          <p:spPr>
            <a:xfrm flipH="1">
              <a:off x="7367382" y="1562254"/>
              <a:ext cx="1785594" cy="35667"/>
            </a:xfrm>
            <a:custGeom>
              <a:avLst/>
              <a:gdLst/>
              <a:ahLst/>
              <a:cxnLst/>
              <a:rect l="l" t="t" r="r" b="b"/>
              <a:pathLst>
                <a:path w="49863" h="996" extrusionOk="0">
                  <a:moveTo>
                    <a:pt x="32080" y="0"/>
                  </a:moveTo>
                  <a:cubicBezTo>
                    <a:pt x="31969" y="41"/>
                    <a:pt x="31872" y="53"/>
                    <a:pt x="31778" y="53"/>
                  </a:cubicBezTo>
                  <a:cubicBezTo>
                    <a:pt x="31647" y="53"/>
                    <a:pt x="31522" y="30"/>
                    <a:pt x="31373" y="30"/>
                  </a:cubicBezTo>
                  <a:cubicBezTo>
                    <a:pt x="31278" y="30"/>
                    <a:pt x="31173" y="40"/>
                    <a:pt x="31052" y="70"/>
                  </a:cubicBezTo>
                  <a:lnTo>
                    <a:pt x="31103" y="46"/>
                  </a:lnTo>
                  <a:cubicBezTo>
                    <a:pt x="31024" y="38"/>
                    <a:pt x="30943" y="34"/>
                    <a:pt x="30863" y="34"/>
                  </a:cubicBezTo>
                  <a:cubicBezTo>
                    <a:pt x="30463" y="34"/>
                    <a:pt x="30068" y="116"/>
                    <a:pt x="29812" y="116"/>
                  </a:cubicBezTo>
                  <a:cubicBezTo>
                    <a:pt x="29729" y="116"/>
                    <a:pt x="29660" y="107"/>
                    <a:pt x="29610" y="85"/>
                  </a:cubicBezTo>
                  <a:cubicBezTo>
                    <a:pt x="29093" y="105"/>
                    <a:pt x="28497" y="132"/>
                    <a:pt x="28403" y="235"/>
                  </a:cubicBezTo>
                  <a:cubicBezTo>
                    <a:pt x="28290" y="197"/>
                    <a:pt x="28361" y="133"/>
                    <a:pt x="28438" y="97"/>
                  </a:cubicBezTo>
                  <a:lnTo>
                    <a:pt x="28438" y="97"/>
                  </a:lnTo>
                  <a:cubicBezTo>
                    <a:pt x="26508" y="150"/>
                    <a:pt x="24350" y="123"/>
                    <a:pt x="22624" y="266"/>
                  </a:cubicBezTo>
                  <a:cubicBezTo>
                    <a:pt x="22539" y="244"/>
                    <a:pt x="22645" y="226"/>
                    <a:pt x="22696" y="203"/>
                  </a:cubicBezTo>
                  <a:lnTo>
                    <a:pt x="22696" y="203"/>
                  </a:lnTo>
                  <a:cubicBezTo>
                    <a:pt x="22463" y="229"/>
                    <a:pt x="22227" y="238"/>
                    <a:pt x="21992" y="238"/>
                  </a:cubicBezTo>
                  <a:cubicBezTo>
                    <a:pt x="21527" y="238"/>
                    <a:pt x="21068" y="203"/>
                    <a:pt x="20646" y="203"/>
                  </a:cubicBezTo>
                  <a:cubicBezTo>
                    <a:pt x="20303" y="203"/>
                    <a:pt x="19986" y="226"/>
                    <a:pt x="19710" y="309"/>
                  </a:cubicBezTo>
                  <a:lnTo>
                    <a:pt x="19427" y="407"/>
                  </a:lnTo>
                  <a:cubicBezTo>
                    <a:pt x="19173" y="368"/>
                    <a:pt x="19193" y="300"/>
                    <a:pt x="18996" y="266"/>
                  </a:cubicBezTo>
                  <a:cubicBezTo>
                    <a:pt x="18787" y="331"/>
                    <a:pt x="18017" y="285"/>
                    <a:pt x="17892" y="371"/>
                  </a:cubicBezTo>
                  <a:cubicBezTo>
                    <a:pt x="17778" y="332"/>
                    <a:pt x="17941" y="319"/>
                    <a:pt x="17935" y="291"/>
                  </a:cubicBezTo>
                  <a:cubicBezTo>
                    <a:pt x="17902" y="290"/>
                    <a:pt x="17868" y="289"/>
                    <a:pt x="17834" y="289"/>
                  </a:cubicBezTo>
                  <a:cubicBezTo>
                    <a:pt x="17414" y="289"/>
                    <a:pt x="16949" y="387"/>
                    <a:pt x="16544" y="387"/>
                  </a:cubicBezTo>
                  <a:cubicBezTo>
                    <a:pt x="16496" y="387"/>
                    <a:pt x="16449" y="386"/>
                    <a:pt x="16403" y="383"/>
                  </a:cubicBezTo>
                  <a:lnTo>
                    <a:pt x="16552" y="339"/>
                  </a:lnTo>
                  <a:cubicBezTo>
                    <a:pt x="15023" y="234"/>
                    <a:pt x="13214" y="144"/>
                    <a:pt x="11581" y="144"/>
                  </a:cubicBezTo>
                  <a:cubicBezTo>
                    <a:pt x="10595" y="144"/>
                    <a:pt x="9673" y="177"/>
                    <a:pt x="8915" y="259"/>
                  </a:cubicBezTo>
                  <a:cubicBezTo>
                    <a:pt x="8860" y="263"/>
                    <a:pt x="8813" y="265"/>
                    <a:pt x="8773" y="265"/>
                  </a:cubicBezTo>
                  <a:cubicBezTo>
                    <a:pt x="8435" y="265"/>
                    <a:pt x="8631" y="142"/>
                    <a:pt x="8451" y="142"/>
                  </a:cubicBezTo>
                  <a:cubicBezTo>
                    <a:pt x="8444" y="142"/>
                    <a:pt x="8436" y="142"/>
                    <a:pt x="8428" y="142"/>
                  </a:cubicBezTo>
                  <a:cubicBezTo>
                    <a:pt x="7844" y="192"/>
                    <a:pt x="7227" y="206"/>
                    <a:pt x="6599" y="206"/>
                  </a:cubicBezTo>
                  <a:cubicBezTo>
                    <a:pt x="5845" y="206"/>
                    <a:pt x="5076" y="186"/>
                    <a:pt x="4331" y="186"/>
                  </a:cubicBezTo>
                  <a:cubicBezTo>
                    <a:pt x="3490" y="186"/>
                    <a:pt x="2680" y="212"/>
                    <a:pt x="1957" y="319"/>
                  </a:cubicBezTo>
                  <a:cubicBezTo>
                    <a:pt x="470" y="391"/>
                    <a:pt x="1" y="703"/>
                    <a:pt x="1" y="703"/>
                  </a:cubicBezTo>
                  <a:cubicBezTo>
                    <a:pt x="948" y="673"/>
                    <a:pt x="1867" y="660"/>
                    <a:pt x="2772" y="660"/>
                  </a:cubicBezTo>
                  <a:cubicBezTo>
                    <a:pt x="5306" y="660"/>
                    <a:pt x="7727" y="762"/>
                    <a:pt x="10338" y="881"/>
                  </a:cubicBezTo>
                  <a:cubicBezTo>
                    <a:pt x="11147" y="865"/>
                    <a:pt x="12127" y="838"/>
                    <a:pt x="13016" y="838"/>
                  </a:cubicBezTo>
                  <a:cubicBezTo>
                    <a:pt x="13440" y="838"/>
                    <a:pt x="13844" y="844"/>
                    <a:pt x="14198" y="860"/>
                  </a:cubicBezTo>
                  <a:cubicBezTo>
                    <a:pt x="14470" y="859"/>
                    <a:pt x="14742" y="858"/>
                    <a:pt x="15013" y="858"/>
                  </a:cubicBezTo>
                  <a:cubicBezTo>
                    <a:pt x="18552" y="858"/>
                    <a:pt x="22104" y="995"/>
                    <a:pt x="25695" y="995"/>
                  </a:cubicBezTo>
                  <a:cubicBezTo>
                    <a:pt x="26533" y="995"/>
                    <a:pt x="27374" y="988"/>
                    <a:pt x="28217" y="969"/>
                  </a:cubicBezTo>
                  <a:cubicBezTo>
                    <a:pt x="27966" y="930"/>
                    <a:pt x="28230" y="870"/>
                    <a:pt x="28473" y="852"/>
                  </a:cubicBezTo>
                  <a:lnTo>
                    <a:pt x="28532" y="886"/>
                  </a:lnTo>
                  <a:lnTo>
                    <a:pt x="28903" y="809"/>
                  </a:lnTo>
                  <a:cubicBezTo>
                    <a:pt x="28917" y="809"/>
                    <a:pt x="28931" y="808"/>
                    <a:pt x="28943" y="808"/>
                  </a:cubicBezTo>
                  <a:cubicBezTo>
                    <a:pt x="29245" y="808"/>
                    <a:pt x="29096" y="900"/>
                    <a:pt x="28809" y="913"/>
                  </a:cubicBezTo>
                  <a:cubicBezTo>
                    <a:pt x="30223" y="912"/>
                    <a:pt x="31526" y="893"/>
                    <a:pt x="32863" y="893"/>
                  </a:cubicBezTo>
                  <a:cubicBezTo>
                    <a:pt x="33306" y="893"/>
                    <a:pt x="33753" y="895"/>
                    <a:pt x="34209" y="900"/>
                  </a:cubicBezTo>
                  <a:cubicBezTo>
                    <a:pt x="34330" y="785"/>
                    <a:pt x="35164" y="895"/>
                    <a:pt x="35228" y="775"/>
                  </a:cubicBezTo>
                  <a:lnTo>
                    <a:pt x="35228" y="775"/>
                  </a:lnTo>
                  <a:cubicBezTo>
                    <a:pt x="35313" y="798"/>
                    <a:pt x="35232" y="803"/>
                    <a:pt x="35181" y="826"/>
                  </a:cubicBezTo>
                  <a:cubicBezTo>
                    <a:pt x="35689" y="802"/>
                    <a:pt x="36009" y="787"/>
                    <a:pt x="36283" y="787"/>
                  </a:cubicBezTo>
                  <a:cubicBezTo>
                    <a:pt x="36695" y="787"/>
                    <a:pt x="37005" y="821"/>
                    <a:pt x="37701" y="910"/>
                  </a:cubicBezTo>
                  <a:cubicBezTo>
                    <a:pt x="39735" y="950"/>
                    <a:pt x="41740" y="959"/>
                    <a:pt x="43733" y="959"/>
                  </a:cubicBezTo>
                  <a:cubicBezTo>
                    <a:pt x="45546" y="959"/>
                    <a:pt x="47350" y="951"/>
                    <a:pt x="49159" y="951"/>
                  </a:cubicBezTo>
                  <a:cubicBezTo>
                    <a:pt x="49394" y="951"/>
                    <a:pt x="49628" y="951"/>
                    <a:pt x="49862" y="952"/>
                  </a:cubicBezTo>
                  <a:lnTo>
                    <a:pt x="49862" y="99"/>
                  </a:lnTo>
                  <a:cubicBezTo>
                    <a:pt x="49514" y="112"/>
                    <a:pt x="49177" y="136"/>
                    <a:pt x="48910" y="187"/>
                  </a:cubicBezTo>
                  <a:cubicBezTo>
                    <a:pt x="48939" y="160"/>
                    <a:pt x="48882" y="134"/>
                    <a:pt x="49044" y="112"/>
                  </a:cubicBezTo>
                  <a:cubicBezTo>
                    <a:pt x="48976" y="107"/>
                    <a:pt x="48921" y="105"/>
                    <a:pt x="48875" y="105"/>
                  </a:cubicBezTo>
                  <a:cubicBezTo>
                    <a:pt x="48538" y="105"/>
                    <a:pt x="48733" y="223"/>
                    <a:pt x="48420" y="223"/>
                  </a:cubicBezTo>
                  <a:cubicBezTo>
                    <a:pt x="48353" y="223"/>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1"/>
                  </a:cubicBezTo>
                  <a:cubicBezTo>
                    <a:pt x="46807" y="144"/>
                    <a:pt x="46929" y="133"/>
                    <a:pt x="47007" y="112"/>
                  </a:cubicBezTo>
                  <a:lnTo>
                    <a:pt x="47007" y="112"/>
                  </a:lnTo>
                  <a:cubicBezTo>
                    <a:pt x="46502" y="142"/>
                    <a:pt x="45929" y="127"/>
                    <a:pt x="45501" y="220"/>
                  </a:cubicBezTo>
                  <a:cubicBezTo>
                    <a:pt x="45435" y="176"/>
                    <a:pt x="45502" y="138"/>
                    <a:pt x="45701" y="106"/>
                  </a:cubicBezTo>
                  <a:cubicBezTo>
                    <a:pt x="45634" y="99"/>
                    <a:pt x="45576" y="96"/>
                    <a:pt x="45523" y="96"/>
                  </a:cubicBezTo>
                  <a:cubicBezTo>
                    <a:pt x="45226" y="96"/>
                    <a:pt x="45124" y="191"/>
                    <a:pt x="44843" y="191"/>
                  </a:cubicBezTo>
                  <a:cubicBezTo>
                    <a:pt x="44800" y="191"/>
                    <a:pt x="44753" y="188"/>
                    <a:pt x="44700" y="183"/>
                  </a:cubicBezTo>
                  <a:cubicBezTo>
                    <a:pt x="44585" y="178"/>
                    <a:pt x="44388" y="135"/>
                    <a:pt x="44388" y="121"/>
                  </a:cubicBezTo>
                  <a:cubicBezTo>
                    <a:pt x="44145" y="177"/>
                    <a:pt x="43476" y="176"/>
                    <a:pt x="43232" y="199"/>
                  </a:cubicBezTo>
                  <a:cubicBezTo>
                    <a:pt x="43168" y="154"/>
                    <a:pt x="42987" y="140"/>
                    <a:pt x="42701" y="93"/>
                  </a:cubicBezTo>
                  <a:cubicBezTo>
                    <a:pt x="42582" y="93"/>
                    <a:pt x="42463" y="93"/>
                    <a:pt x="42343" y="93"/>
                  </a:cubicBezTo>
                  <a:cubicBezTo>
                    <a:pt x="41819" y="93"/>
                    <a:pt x="41293" y="92"/>
                    <a:pt x="40765" y="92"/>
                  </a:cubicBezTo>
                  <a:cubicBezTo>
                    <a:pt x="38879" y="92"/>
                    <a:pt x="36978" y="102"/>
                    <a:pt x="35121" y="191"/>
                  </a:cubicBezTo>
                  <a:cubicBezTo>
                    <a:pt x="34703" y="55"/>
                    <a:pt x="35704" y="106"/>
                    <a:pt x="35438" y="12"/>
                  </a:cubicBezTo>
                  <a:lnTo>
                    <a:pt x="35438" y="12"/>
                  </a:lnTo>
                  <a:cubicBezTo>
                    <a:pt x="35447" y="67"/>
                    <a:pt x="35354" y="78"/>
                    <a:pt x="35173" y="78"/>
                  </a:cubicBezTo>
                  <a:cubicBezTo>
                    <a:pt x="35060" y="78"/>
                    <a:pt x="34911" y="74"/>
                    <a:pt x="34731" y="74"/>
                  </a:cubicBezTo>
                  <a:cubicBezTo>
                    <a:pt x="34592" y="74"/>
                    <a:pt x="34433" y="76"/>
                    <a:pt x="34257" y="86"/>
                  </a:cubicBezTo>
                  <a:lnTo>
                    <a:pt x="34226" y="68"/>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1"/>
                    <a:pt x="32565" y="31"/>
                  </a:cubicBezTo>
                  <a:cubicBezTo>
                    <a:pt x="32485" y="31"/>
                    <a:pt x="32416" y="45"/>
                    <a:pt x="32365" y="85"/>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8"/>
            <p:cNvSpPr/>
            <p:nvPr/>
          </p:nvSpPr>
          <p:spPr>
            <a:xfrm flipH="1">
              <a:off x="7366415" y="3250731"/>
              <a:ext cx="1785594" cy="35703"/>
            </a:xfrm>
            <a:custGeom>
              <a:avLst/>
              <a:gdLst/>
              <a:ahLst/>
              <a:cxnLst/>
              <a:rect l="l" t="t" r="r" b="b"/>
              <a:pathLst>
                <a:path w="49863" h="997" extrusionOk="0">
                  <a:moveTo>
                    <a:pt x="32081" y="1"/>
                  </a:moveTo>
                  <a:cubicBezTo>
                    <a:pt x="31970" y="42"/>
                    <a:pt x="31872" y="53"/>
                    <a:pt x="31778" y="53"/>
                  </a:cubicBezTo>
                  <a:cubicBezTo>
                    <a:pt x="31647" y="53"/>
                    <a:pt x="31522" y="31"/>
                    <a:pt x="31373" y="31"/>
                  </a:cubicBezTo>
                  <a:cubicBezTo>
                    <a:pt x="31278" y="31"/>
                    <a:pt x="31173" y="40"/>
                    <a:pt x="31051" y="71"/>
                  </a:cubicBezTo>
                  <a:lnTo>
                    <a:pt x="31104" y="46"/>
                  </a:lnTo>
                  <a:cubicBezTo>
                    <a:pt x="31024" y="38"/>
                    <a:pt x="30944" y="35"/>
                    <a:pt x="30865" y="35"/>
                  </a:cubicBezTo>
                  <a:cubicBezTo>
                    <a:pt x="30464" y="35"/>
                    <a:pt x="30070" y="117"/>
                    <a:pt x="29813" y="117"/>
                  </a:cubicBezTo>
                  <a:cubicBezTo>
                    <a:pt x="29729" y="117"/>
                    <a:pt x="29660" y="108"/>
                    <a:pt x="29610" y="85"/>
                  </a:cubicBezTo>
                  <a:cubicBezTo>
                    <a:pt x="29094" y="106"/>
                    <a:pt x="28498" y="132"/>
                    <a:pt x="28404" y="236"/>
                  </a:cubicBezTo>
                  <a:cubicBezTo>
                    <a:pt x="28290" y="197"/>
                    <a:pt x="28361" y="133"/>
                    <a:pt x="28438" y="97"/>
                  </a:cubicBezTo>
                  <a:lnTo>
                    <a:pt x="28438" y="97"/>
                  </a:lnTo>
                  <a:cubicBezTo>
                    <a:pt x="26509" y="151"/>
                    <a:pt x="24349" y="123"/>
                    <a:pt x="22624" y="267"/>
                  </a:cubicBezTo>
                  <a:cubicBezTo>
                    <a:pt x="22540" y="244"/>
                    <a:pt x="22645" y="227"/>
                    <a:pt x="22697" y="203"/>
                  </a:cubicBezTo>
                  <a:lnTo>
                    <a:pt x="22697" y="203"/>
                  </a:lnTo>
                  <a:cubicBezTo>
                    <a:pt x="22462" y="230"/>
                    <a:pt x="22225" y="239"/>
                    <a:pt x="21990" y="239"/>
                  </a:cubicBezTo>
                  <a:cubicBezTo>
                    <a:pt x="21524" y="239"/>
                    <a:pt x="21065" y="204"/>
                    <a:pt x="20643" y="204"/>
                  </a:cubicBezTo>
                  <a:cubicBezTo>
                    <a:pt x="20302" y="204"/>
                    <a:pt x="19985" y="227"/>
                    <a:pt x="19710" y="309"/>
                  </a:cubicBezTo>
                  <a:lnTo>
                    <a:pt x="19427" y="408"/>
                  </a:lnTo>
                  <a:cubicBezTo>
                    <a:pt x="19174" y="370"/>
                    <a:pt x="19192" y="302"/>
                    <a:pt x="18997" y="267"/>
                  </a:cubicBezTo>
                  <a:cubicBezTo>
                    <a:pt x="18787" y="332"/>
                    <a:pt x="18017" y="285"/>
                    <a:pt x="17893" y="372"/>
                  </a:cubicBezTo>
                  <a:cubicBezTo>
                    <a:pt x="17779" y="333"/>
                    <a:pt x="17941" y="319"/>
                    <a:pt x="17936" y="292"/>
                  </a:cubicBezTo>
                  <a:cubicBezTo>
                    <a:pt x="17903" y="290"/>
                    <a:pt x="17869" y="289"/>
                    <a:pt x="17835" y="289"/>
                  </a:cubicBezTo>
                  <a:cubicBezTo>
                    <a:pt x="17415" y="289"/>
                    <a:pt x="16952" y="388"/>
                    <a:pt x="16547" y="388"/>
                  </a:cubicBezTo>
                  <a:cubicBezTo>
                    <a:pt x="16498" y="388"/>
                    <a:pt x="16450" y="386"/>
                    <a:pt x="16403" y="383"/>
                  </a:cubicBezTo>
                  <a:lnTo>
                    <a:pt x="16552" y="340"/>
                  </a:lnTo>
                  <a:cubicBezTo>
                    <a:pt x="15023" y="235"/>
                    <a:pt x="13215" y="145"/>
                    <a:pt x="11582" y="145"/>
                  </a:cubicBezTo>
                  <a:cubicBezTo>
                    <a:pt x="10596" y="145"/>
                    <a:pt x="9673" y="178"/>
                    <a:pt x="8915" y="261"/>
                  </a:cubicBezTo>
                  <a:cubicBezTo>
                    <a:pt x="8861" y="264"/>
                    <a:pt x="8815" y="266"/>
                    <a:pt x="8776" y="266"/>
                  </a:cubicBezTo>
                  <a:cubicBezTo>
                    <a:pt x="8433" y="266"/>
                    <a:pt x="8631" y="142"/>
                    <a:pt x="8450" y="142"/>
                  </a:cubicBezTo>
                  <a:cubicBezTo>
                    <a:pt x="8443" y="142"/>
                    <a:pt x="8436" y="142"/>
                    <a:pt x="8428" y="143"/>
                  </a:cubicBezTo>
                  <a:cubicBezTo>
                    <a:pt x="7842" y="193"/>
                    <a:pt x="7222" y="207"/>
                    <a:pt x="6592" y="207"/>
                  </a:cubicBezTo>
                  <a:cubicBezTo>
                    <a:pt x="5841" y="207"/>
                    <a:pt x="5075" y="187"/>
                    <a:pt x="4333" y="187"/>
                  </a:cubicBezTo>
                  <a:cubicBezTo>
                    <a:pt x="3491" y="187"/>
                    <a:pt x="2681" y="212"/>
                    <a:pt x="1958" y="319"/>
                  </a:cubicBezTo>
                  <a:cubicBezTo>
                    <a:pt x="471" y="392"/>
                    <a:pt x="1" y="704"/>
                    <a:pt x="1" y="704"/>
                  </a:cubicBezTo>
                  <a:cubicBezTo>
                    <a:pt x="946" y="674"/>
                    <a:pt x="1864" y="661"/>
                    <a:pt x="2767" y="661"/>
                  </a:cubicBezTo>
                  <a:cubicBezTo>
                    <a:pt x="5303" y="661"/>
                    <a:pt x="7725" y="762"/>
                    <a:pt x="10338" y="881"/>
                  </a:cubicBezTo>
                  <a:cubicBezTo>
                    <a:pt x="11147" y="865"/>
                    <a:pt x="12127" y="838"/>
                    <a:pt x="13017" y="838"/>
                  </a:cubicBezTo>
                  <a:cubicBezTo>
                    <a:pt x="13441" y="838"/>
                    <a:pt x="13844" y="844"/>
                    <a:pt x="14199" y="861"/>
                  </a:cubicBezTo>
                  <a:cubicBezTo>
                    <a:pt x="14462" y="859"/>
                    <a:pt x="14724" y="858"/>
                    <a:pt x="14987" y="858"/>
                  </a:cubicBezTo>
                  <a:cubicBezTo>
                    <a:pt x="18527" y="858"/>
                    <a:pt x="22082" y="996"/>
                    <a:pt x="25675" y="996"/>
                  </a:cubicBezTo>
                  <a:cubicBezTo>
                    <a:pt x="26520" y="996"/>
                    <a:pt x="27367" y="988"/>
                    <a:pt x="28217" y="970"/>
                  </a:cubicBezTo>
                  <a:cubicBezTo>
                    <a:pt x="27967" y="931"/>
                    <a:pt x="28231" y="870"/>
                    <a:pt x="28473" y="853"/>
                  </a:cubicBezTo>
                  <a:lnTo>
                    <a:pt x="28532" y="886"/>
                  </a:lnTo>
                  <a:lnTo>
                    <a:pt x="28903" y="809"/>
                  </a:lnTo>
                  <a:cubicBezTo>
                    <a:pt x="28917" y="809"/>
                    <a:pt x="28930" y="809"/>
                    <a:pt x="28943" y="809"/>
                  </a:cubicBezTo>
                  <a:cubicBezTo>
                    <a:pt x="29244" y="809"/>
                    <a:pt x="29096" y="900"/>
                    <a:pt x="28809" y="913"/>
                  </a:cubicBezTo>
                  <a:cubicBezTo>
                    <a:pt x="30212" y="912"/>
                    <a:pt x="31506" y="894"/>
                    <a:pt x="32832" y="894"/>
                  </a:cubicBezTo>
                  <a:cubicBezTo>
                    <a:pt x="33285" y="894"/>
                    <a:pt x="33742" y="896"/>
                    <a:pt x="34209" y="902"/>
                  </a:cubicBezTo>
                  <a:cubicBezTo>
                    <a:pt x="34330" y="786"/>
                    <a:pt x="35163" y="896"/>
                    <a:pt x="35228" y="775"/>
                  </a:cubicBezTo>
                  <a:lnTo>
                    <a:pt x="35228" y="775"/>
                  </a:lnTo>
                  <a:cubicBezTo>
                    <a:pt x="35313" y="798"/>
                    <a:pt x="35232" y="803"/>
                    <a:pt x="35182" y="827"/>
                  </a:cubicBezTo>
                  <a:cubicBezTo>
                    <a:pt x="35690" y="803"/>
                    <a:pt x="36010" y="788"/>
                    <a:pt x="36284" y="788"/>
                  </a:cubicBezTo>
                  <a:cubicBezTo>
                    <a:pt x="36696" y="788"/>
                    <a:pt x="37006" y="822"/>
                    <a:pt x="37702" y="910"/>
                  </a:cubicBezTo>
                  <a:cubicBezTo>
                    <a:pt x="39750" y="950"/>
                    <a:pt x="41767" y="960"/>
                    <a:pt x="43774" y="960"/>
                  </a:cubicBezTo>
                  <a:cubicBezTo>
                    <a:pt x="45615" y="960"/>
                    <a:pt x="47448" y="952"/>
                    <a:pt x="49286" y="952"/>
                  </a:cubicBezTo>
                  <a:cubicBezTo>
                    <a:pt x="49478" y="952"/>
                    <a:pt x="49670" y="952"/>
                    <a:pt x="49862" y="952"/>
                  </a:cubicBezTo>
                  <a:lnTo>
                    <a:pt x="49862" y="99"/>
                  </a:lnTo>
                  <a:cubicBezTo>
                    <a:pt x="49514" y="113"/>
                    <a:pt x="49177" y="136"/>
                    <a:pt x="48910" y="188"/>
                  </a:cubicBezTo>
                  <a:cubicBezTo>
                    <a:pt x="48938" y="160"/>
                    <a:pt x="48882" y="134"/>
                    <a:pt x="49044" y="113"/>
                  </a:cubicBezTo>
                  <a:cubicBezTo>
                    <a:pt x="48976" y="108"/>
                    <a:pt x="48921" y="106"/>
                    <a:pt x="48875" y="106"/>
                  </a:cubicBezTo>
                  <a:cubicBezTo>
                    <a:pt x="48539" y="106"/>
                    <a:pt x="48733" y="224"/>
                    <a:pt x="48420" y="224"/>
                  </a:cubicBezTo>
                  <a:cubicBezTo>
                    <a:pt x="48353" y="224"/>
                    <a:pt x="48262" y="218"/>
                    <a:pt x="48138" y="205"/>
                  </a:cubicBezTo>
                  <a:lnTo>
                    <a:pt x="48321" y="137"/>
                  </a:lnTo>
                  <a:lnTo>
                    <a:pt x="48321" y="137"/>
                  </a:lnTo>
                  <a:cubicBezTo>
                    <a:pt x="48210" y="152"/>
                    <a:pt x="48100" y="157"/>
                    <a:pt x="47991" y="157"/>
                  </a:cubicBezTo>
                  <a:cubicBezTo>
                    <a:pt x="47775" y="157"/>
                    <a:pt x="47560" y="138"/>
                    <a:pt x="47333" y="138"/>
                  </a:cubicBezTo>
                  <a:cubicBezTo>
                    <a:pt x="47171" y="138"/>
                    <a:pt x="47003" y="148"/>
                    <a:pt x="46826" y="182"/>
                  </a:cubicBezTo>
                  <a:cubicBezTo>
                    <a:pt x="46806" y="145"/>
                    <a:pt x="46930" y="133"/>
                    <a:pt x="47007" y="113"/>
                  </a:cubicBezTo>
                  <a:lnTo>
                    <a:pt x="47007" y="113"/>
                  </a:lnTo>
                  <a:cubicBezTo>
                    <a:pt x="46501" y="143"/>
                    <a:pt x="45930" y="128"/>
                    <a:pt x="45500" y="221"/>
                  </a:cubicBezTo>
                  <a:cubicBezTo>
                    <a:pt x="45435" y="176"/>
                    <a:pt x="45502" y="138"/>
                    <a:pt x="45701" y="108"/>
                  </a:cubicBezTo>
                  <a:cubicBezTo>
                    <a:pt x="45633" y="100"/>
                    <a:pt x="45573" y="97"/>
                    <a:pt x="45520" y="97"/>
                  </a:cubicBezTo>
                  <a:cubicBezTo>
                    <a:pt x="45226" y="97"/>
                    <a:pt x="45123" y="191"/>
                    <a:pt x="44843" y="191"/>
                  </a:cubicBezTo>
                  <a:cubicBezTo>
                    <a:pt x="44800" y="191"/>
                    <a:pt x="44753" y="189"/>
                    <a:pt x="44700" y="184"/>
                  </a:cubicBezTo>
                  <a:cubicBezTo>
                    <a:pt x="44586" y="178"/>
                    <a:pt x="44389" y="135"/>
                    <a:pt x="44389" y="121"/>
                  </a:cubicBezTo>
                  <a:cubicBezTo>
                    <a:pt x="44145" y="177"/>
                    <a:pt x="43476" y="176"/>
                    <a:pt x="43233" y="199"/>
                  </a:cubicBezTo>
                  <a:cubicBezTo>
                    <a:pt x="43169" y="155"/>
                    <a:pt x="42986" y="140"/>
                    <a:pt x="42702" y="93"/>
                  </a:cubicBezTo>
                  <a:cubicBezTo>
                    <a:pt x="42582" y="93"/>
                    <a:pt x="42463" y="93"/>
                    <a:pt x="42343" y="93"/>
                  </a:cubicBezTo>
                  <a:cubicBezTo>
                    <a:pt x="41824" y="93"/>
                    <a:pt x="41303" y="93"/>
                    <a:pt x="40780" y="93"/>
                  </a:cubicBezTo>
                  <a:cubicBezTo>
                    <a:pt x="38889" y="93"/>
                    <a:pt x="36984" y="102"/>
                    <a:pt x="35121" y="193"/>
                  </a:cubicBezTo>
                  <a:cubicBezTo>
                    <a:pt x="34703" y="55"/>
                    <a:pt x="35704" y="108"/>
                    <a:pt x="35438" y="12"/>
                  </a:cubicBezTo>
                  <a:lnTo>
                    <a:pt x="35438" y="12"/>
                  </a:lnTo>
                  <a:cubicBezTo>
                    <a:pt x="35446" y="68"/>
                    <a:pt x="35353" y="78"/>
                    <a:pt x="35173" y="78"/>
                  </a:cubicBezTo>
                  <a:cubicBezTo>
                    <a:pt x="35059" y="78"/>
                    <a:pt x="34911" y="74"/>
                    <a:pt x="34731" y="74"/>
                  </a:cubicBezTo>
                  <a:cubicBezTo>
                    <a:pt x="34591" y="74"/>
                    <a:pt x="34433" y="77"/>
                    <a:pt x="34257" y="86"/>
                  </a:cubicBezTo>
                  <a:lnTo>
                    <a:pt x="34227" y="69"/>
                  </a:lnTo>
                  <a:cubicBezTo>
                    <a:pt x="34179" y="72"/>
                    <a:pt x="34133" y="74"/>
                    <a:pt x="34090" y="74"/>
                  </a:cubicBezTo>
                  <a:cubicBezTo>
                    <a:pt x="33902" y="74"/>
                    <a:pt x="33755" y="44"/>
                    <a:pt x="33562" y="44"/>
                  </a:cubicBezTo>
                  <a:cubicBezTo>
                    <a:pt x="33503" y="44"/>
                    <a:pt x="33441" y="47"/>
                    <a:pt x="33371" y="54"/>
                  </a:cubicBezTo>
                  <a:lnTo>
                    <a:pt x="33384" y="86"/>
                  </a:lnTo>
                  <a:cubicBezTo>
                    <a:pt x="33328" y="97"/>
                    <a:pt x="33271" y="102"/>
                    <a:pt x="33213" y="102"/>
                  </a:cubicBezTo>
                  <a:cubicBezTo>
                    <a:pt x="32985" y="102"/>
                    <a:pt x="32746" y="32"/>
                    <a:pt x="32565" y="32"/>
                  </a:cubicBezTo>
                  <a:cubicBezTo>
                    <a:pt x="32485" y="32"/>
                    <a:pt x="32417" y="45"/>
                    <a:pt x="32365" y="85"/>
                  </a:cubicBezTo>
                  <a:lnTo>
                    <a:pt x="320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8"/>
            <p:cNvSpPr/>
            <p:nvPr/>
          </p:nvSpPr>
          <p:spPr>
            <a:xfrm flipH="1">
              <a:off x="7367382" y="3039631"/>
              <a:ext cx="1785594" cy="35703"/>
            </a:xfrm>
            <a:custGeom>
              <a:avLst/>
              <a:gdLst/>
              <a:ahLst/>
              <a:cxnLst/>
              <a:rect l="l" t="t" r="r" b="b"/>
              <a:pathLst>
                <a:path w="49863" h="997" extrusionOk="0">
                  <a:moveTo>
                    <a:pt x="32080" y="1"/>
                  </a:moveTo>
                  <a:cubicBezTo>
                    <a:pt x="31969" y="41"/>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5"/>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1"/>
                  </a:cubicBezTo>
                  <a:cubicBezTo>
                    <a:pt x="17902" y="290"/>
                    <a:pt x="17868" y="289"/>
                    <a:pt x="17835" y="289"/>
                  </a:cubicBezTo>
                  <a:cubicBezTo>
                    <a:pt x="17415" y="289"/>
                    <a:pt x="16952" y="388"/>
                    <a:pt x="16547" y="388"/>
                  </a:cubicBezTo>
                  <a:cubicBezTo>
                    <a:pt x="16498" y="388"/>
                    <a:pt x="16450" y="386"/>
                    <a:pt x="16403" y="383"/>
                  </a:cubicBezTo>
                  <a:lnTo>
                    <a:pt x="16552" y="340"/>
                  </a:lnTo>
                  <a:cubicBezTo>
                    <a:pt x="15023" y="235"/>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2"/>
                  </a:cubicBezTo>
                  <a:cubicBezTo>
                    <a:pt x="7842" y="193"/>
                    <a:pt x="7221" y="207"/>
                    <a:pt x="6590" y="207"/>
                  </a:cubicBezTo>
                  <a:cubicBezTo>
                    <a:pt x="5838" y="207"/>
                    <a:pt x="5070" y="187"/>
                    <a:pt x="4326" y="187"/>
                  </a:cubicBezTo>
                  <a:cubicBezTo>
                    <a:pt x="3487" y="187"/>
                    <a:pt x="2678" y="212"/>
                    <a:pt x="1957" y="319"/>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70"/>
                  </a:cubicBezTo>
                  <a:cubicBezTo>
                    <a:pt x="27966" y="931"/>
                    <a:pt x="28230" y="870"/>
                    <a:pt x="28473" y="853"/>
                  </a:cubicBezTo>
                  <a:lnTo>
                    <a:pt x="28532" y="886"/>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5"/>
                  </a:cubicBezTo>
                  <a:lnTo>
                    <a:pt x="35228" y="775"/>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3"/>
                    <a:pt x="49177" y="136"/>
                    <a:pt x="48910" y="189"/>
                  </a:cubicBezTo>
                  <a:cubicBezTo>
                    <a:pt x="48939" y="160"/>
                    <a:pt x="48882" y="134"/>
                    <a:pt x="49044" y="113"/>
                  </a:cubicBezTo>
                  <a:cubicBezTo>
                    <a:pt x="48976" y="108"/>
                    <a:pt x="48921" y="106"/>
                    <a:pt x="48875" y="106"/>
                  </a:cubicBezTo>
                  <a:cubicBezTo>
                    <a:pt x="48538" y="106"/>
                    <a:pt x="48733" y="224"/>
                    <a:pt x="48420" y="224"/>
                  </a:cubicBezTo>
                  <a:cubicBezTo>
                    <a:pt x="48353"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2"/>
                  </a:cubicBezTo>
                  <a:cubicBezTo>
                    <a:pt x="46807" y="146"/>
                    <a:pt x="46929" y="133"/>
                    <a:pt x="47007" y="113"/>
                  </a:cubicBezTo>
                  <a:lnTo>
                    <a:pt x="47007" y="113"/>
                  </a:lnTo>
                  <a:cubicBezTo>
                    <a:pt x="46502" y="142"/>
                    <a:pt x="45929" y="128"/>
                    <a:pt x="45501" y="221"/>
                  </a:cubicBezTo>
                  <a:cubicBezTo>
                    <a:pt x="45435" y="176"/>
                    <a:pt x="45502" y="138"/>
                    <a:pt x="45701" y="108"/>
                  </a:cubicBezTo>
                  <a:cubicBezTo>
                    <a:pt x="45633" y="100"/>
                    <a:pt x="45574" y="97"/>
                    <a:pt x="45520" y="97"/>
                  </a:cubicBezTo>
                  <a:cubicBezTo>
                    <a:pt x="45226" y="97"/>
                    <a:pt x="45123" y="191"/>
                    <a:pt x="44843" y="191"/>
                  </a:cubicBezTo>
                  <a:cubicBezTo>
                    <a:pt x="44800" y="191"/>
                    <a:pt x="44753" y="189"/>
                    <a:pt x="44700" y="184"/>
                  </a:cubicBezTo>
                  <a:cubicBezTo>
                    <a:pt x="44585" y="178"/>
                    <a:pt x="44388" y="135"/>
                    <a:pt x="44388" y="121"/>
                  </a:cubicBezTo>
                  <a:cubicBezTo>
                    <a:pt x="44145" y="177"/>
                    <a:pt x="43476" y="176"/>
                    <a:pt x="43232" y="199"/>
                  </a:cubicBezTo>
                  <a:cubicBezTo>
                    <a:pt x="43168" y="155"/>
                    <a:pt x="42987" y="140"/>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8"/>
            <p:cNvSpPr/>
            <p:nvPr/>
          </p:nvSpPr>
          <p:spPr>
            <a:xfrm flipH="1">
              <a:off x="7367382" y="2828567"/>
              <a:ext cx="1785594" cy="35667"/>
            </a:xfrm>
            <a:custGeom>
              <a:avLst/>
              <a:gdLst/>
              <a:ahLst/>
              <a:cxnLst/>
              <a:rect l="l" t="t" r="r" b="b"/>
              <a:pathLst>
                <a:path w="49863" h="996" extrusionOk="0">
                  <a:moveTo>
                    <a:pt x="32080" y="1"/>
                  </a:moveTo>
                  <a:cubicBezTo>
                    <a:pt x="31969" y="41"/>
                    <a:pt x="31872" y="53"/>
                    <a:pt x="31778" y="53"/>
                  </a:cubicBezTo>
                  <a:cubicBezTo>
                    <a:pt x="31647" y="53"/>
                    <a:pt x="31522" y="31"/>
                    <a:pt x="31373" y="31"/>
                  </a:cubicBezTo>
                  <a:cubicBezTo>
                    <a:pt x="31278" y="31"/>
                    <a:pt x="31173" y="40"/>
                    <a:pt x="31052" y="71"/>
                  </a:cubicBezTo>
                  <a:lnTo>
                    <a:pt x="31103" y="46"/>
                  </a:lnTo>
                  <a:cubicBezTo>
                    <a:pt x="31025" y="38"/>
                    <a:pt x="30946" y="35"/>
                    <a:pt x="30867" y="35"/>
                  </a:cubicBezTo>
                  <a:cubicBezTo>
                    <a:pt x="30466" y="35"/>
                    <a:pt x="30071" y="117"/>
                    <a:pt x="29814" y="117"/>
                  </a:cubicBezTo>
                  <a:cubicBezTo>
                    <a:pt x="29730" y="117"/>
                    <a:pt x="29660" y="108"/>
                    <a:pt x="29610" y="85"/>
                  </a:cubicBezTo>
                  <a:cubicBezTo>
                    <a:pt x="29093" y="105"/>
                    <a:pt x="28497" y="132"/>
                    <a:pt x="28403" y="236"/>
                  </a:cubicBezTo>
                  <a:cubicBezTo>
                    <a:pt x="28290" y="197"/>
                    <a:pt x="28361" y="133"/>
                    <a:pt x="28438" y="98"/>
                  </a:cubicBezTo>
                  <a:lnTo>
                    <a:pt x="28438" y="98"/>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9"/>
                  </a:lnTo>
                  <a:cubicBezTo>
                    <a:pt x="19173" y="369"/>
                    <a:pt x="19193" y="302"/>
                    <a:pt x="18996" y="267"/>
                  </a:cubicBezTo>
                  <a:cubicBezTo>
                    <a:pt x="18787" y="331"/>
                    <a:pt x="18017" y="285"/>
                    <a:pt x="17892" y="372"/>
                  </a:cubicBezTo>
                  <a:cubicBezTo>
                    <a:pt x="17778" y="333"/>
                    <a:pt x="17941" y="320"/>
                    <a:pt x="17935" y="291"/>
                  </a:cubicBezTo>
                  <a:cubicBezTo>
                    <a:pt x="17902" y="290"/>
                    <a:pt x="17868" y="289"/>
                    <a:pt x="17835" y="289"/>
                  </a:cubicBezTo>
                  <a:cubicBezTo>
                    <a:pt x="17415" y="289"/>
                    <a:pt x="16952" y="387"/>
                    <a:pt x="16547" y="387"/>
                  </a:cubicBezTo>
                  <a:cubicBezTo>
                    <a:pt x="16498" y="387"/>
                    <a:pt x="16450" y="386"/>
                    <a:pt x="16403" y="383"/>
                  </a:cubicBezTo>
                  <a:lnTo>
                    <a:pt x="16552" y="340"/>
                  </a:lnTo>
                  <a:cubicBezTo>
                    <a:pt x="15023" y="235"/>
                    <a:pt x="13215" y="145"/>
                    <a:pt x="11582" y="145"/>
                  </a:cubicBezTo>
                  <a:cubicBezTo>
                    <a:pt x="10596" y="145"/>
                    <a:pt x="9673" y="178"/>
                    <a:pt x="8915" y="261"/>
                  </a:cubicBezTo>
                  <a:cubicBezTo>
                    <a:pt x="8860" y="264"/>
                    <a:pt x="8813" y="266"/>
                    <a:pt x="8774" y="266"/>
                  </a:cubicBezTo>
                  <a:cubicBezTo>
                    <a:pt x="8435" y="266"/>
                    <a:pt x="8630" y="143"/>
                    <a:pt x="8452" y="143"/>
                  </a:cubicBezTo>
                  <a:cubicBezTo>
                    <a:pt x="8445" y="143"/>
                    <a:pt x="8437" y="143"/>
                    <a:pt x="8428" y="143"/>
                  </a:cubicBezTo>
                  <a:cubicBezTo>
                    <a:pt x="7844" y="194"/>
                    <a:pt x="7227" y="207"/>
                    <a:pt x="6599" y="207"/>
                  </a:cubicBezTo>
                  <a:cubicBezTo>
                    <a:pt x="5845" y="207"/>
                    <a:pt x="5076" y="188"/>
                    <a:pt x="4331" y="188"/>
                  </a:cubicBezTo>
                  <a:cubicBezTo>
                    <a:pt x="3490" y="188"/>
                    <a:pt x="2680" y="213"/>
                    <a:pt x="1957" y="320"/>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70"/>
                  </a:cubicBezTo>
                  <a:cubicBezTo>
                    <a:pt x="27966" y="930"/>
                    <a:pt x="28230" y="870"/>
                    <a:pt x="28473" y="853"/>
                  </a:cubicBezTo>
                  <a:lnTo>
                    <a:pt x="28532" y="886"/>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7"/>
                    <a:pt x="35164" y="897"/>
                    <a:pt x="35228" y="775"/>
                  </a:cubicBezTo>
                  <a:lnTo>
                    <a:pt x="35228" y="775"/>
                  </a:lnTo>
                  <a:cubicBezTo>
                    <a:pt x="35313" y="798"/>
                    <a:pt x="35232" y="803"/>
                    <a:pt x="35181" y="827"/>
                  </a:cubicBezTo>
                  <a:cubicBezTo>
                    <a:pt x="35688" y="803"/>
                    <a:pt x="36007" y="788"/>
                    <a:pt x="36280" y="788"/>
                  </a:cubicBezTo>
                  <a:cubicBezTo>
                    <a:pt x="36694" y="788"/>
                    <a:pt x="37003"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3"/>
                    <a:pt x="49177" y="136"/>
                    <a:pt x="48910" y="189"/>
                  </a:cubicBezTo>
                  <a:cubicBezTo>
                    <a:pt x="48939" y="160"/>
                    <a:pt x="48882" y="134"/>
                    <a:pt x="49044" y="113"/>
                  </a:cubicBezTo>
                  <a:cubicBezTo>
                    <a:pt x="48976" y="108"/>
                    <a:pt x="48921" y="105"/>
                    <a:pt x="48875" y="105"/>
                  </a:cubicBezTo>
                  <a:cubicBezTo>
                    <a:pt x="48538" y="105"/>
                    <a:pt x="48733" y="224"/>
                    <a:pt x="48420" y="224"/>
                  </a:cubicBezTo>
                  <a:cubicBezTo>
                    <a:pt x="48353" y="224"/>
                    <a:pt x="48262" y="218"/>
                    <a:pt x="48138" y="205"/>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6"/>
                    <a:pt x="46929" y="133"/>
                    <a:pt x="47007" y="113"/>
                  </a:cubicBezTo>
                  <a:lnTo>
                    <a:pt x="47007" y="113"/>
                  </a:lnTo>
                  <a:cubicBezTo>
                    <a:pt x="46502" y="143"/>
                    <a:pt x="45929" y="128"/>
                    <a:pt x="45501" y="221"/>
                  </a:cubicBezTo>
                  <a:cubicBezTo>
                    <a:pt x="45435" y="176"/>
                    <a:pt x="45502" y="138"/>
                    <a:pt x="45701" y="107"/>
                  </a:cubicBezTo>
                  <a:cubicBezTo>
                    <a:pt x="45634" y="100"/>
                    <a:pt x="45575" y="97"/>
                    <a:pt x="45522" y="97"/>
                  </a:cubicBezTo>
                  <a:cubicBezTo>
                    <a:pt x="45226" y="97"/>
                    <a:pt x="45123" y="191"/>
                    <a:pt x="44844" y="191"/>
                  </a:cubicBezTo>
                  <a:cubicBezTo>
                    <a:pt x="44800" y="191"/>
                    <a:pt x="44753" y="189"/>
                    <a:pt x="44700" y="184"/>
                  </a:cubicBezTo>
                  <a:cubicBezTo>
                    <a:pt x="44585" y="178"/>
                    <a:pt x="44388" y="135"/>
                    <a:pt x="44388" y="122"/>
                  </a:cubicBezTo>
                  <a:cubicBezTo>
                    <a:pt x="44145" y="177"/>
                    <a:pt x="43476" y="176"/>
                    <a:pt x="43232" y="199"/>
                  </a:cubicBezTo>
                  <a:cubicBezTo>
                    <a:pt x="43168" y="155"/>
                    <a:pt x="42987" y="140"/>
                    <a:pt x="42701" y="93"/>
                  </a:cubicBezTo>
                  <a:cubicBezTo>
                    <a:pt x="42582" y="93"/>
                    <a:pt x="42462" y="93"/>
                    <a:pt x="42343" y="93"/>
                  </a:cubicBezTo>
                  <a:cubicBezTo>
                    <a:pt x="41824" y="93"/>
                    <a:pt x="41302" y="92"/>
                    <a:pt x="40780" y="92"/>
                  </a:cubicBezTo>
                  <a:cubicBezTo>
                    <a:pt x="38889" y="92"/>
                    <a:pt x="36983" y="102"/>
                    <a:pt x="35121" y="193"/>
                  </a:cubicBezTo>
                  <a:cubicBezTo>
                    <a:pt x="34703" y="56"/>
                    <a:pt x="35704" y="107"/>
                    <a:pt x="35438" y="13"/>
                  </a:cubicBezTo>
                  <a:lnTo>
                    <a:pt x="35438" y="13"/>
                  </a:lnTo>
                  <a:cubicBezTo>
                    <a:pt x="35447" y="68"/>
                    <a:pt x="35355" y="78"/>
                    <a:pt x="35177" y="78"/>
                  </a:cubicBezTo>
                  <a:cubicBezTo>
                    <a:pt x="35062" y="78"/>
                    <a:pt x="34912" y="74"/>
                    <a:pt x="34730" y="74"/>
                  </a:cubicBezTo>
                  <a:cubicBezTo>
                    <a:pt x="34591" y="74"/>
                    <a:pt x="34433" y="77"/>
                    <a:pt x="34257" y="86"/>
                  </a:cubicBezTo>
                  <a:lnTo>
                    <a:pt x="34226" y="68"/>
                  </a:lnTo>
                  <a:cubicBezTo>
                    <a:pt x="34178" y="72"/>
                    <a:pt x="34133" y="74"/>
                    <a:pt x="34089" y="74"/>
                  </a:cubicBezTo>
                  <a:cubicBezTo>
                    <a:pt x="33903" y="74"/>
                    <a:pt x="33757" y="45"/>
                    <a:pt x="33566" y="45"/>
                  </a:cubicBezTo>
                  <a:cubicBezTo>
                    <a:pt x="33507" y="45"/>
                    <a:pt x="33443" y="48"/>
                    <a:pt x="33372" y="55"/>
                  </a:cubicBezTo>
                  <a:lnTo>
                    <a:pt x="33383" y="86"/>
                  </a:lnTo>
                  <a:cubicBezTo>
                    <a:pt x="33328" y="97"/>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8"/>
            <p:cNvSpPr/>
            <p:nvPr/>
          </p:nvSpPr>
          <p:spPr>
            <a:xfrm flipH="1">
              <a:off x="7367382" y="2617503"/>
              <a:ext cx="1785594" cy="35667"/>
            </a:xfrm>
            <a:custGeom>
              <a:avLst/>
              <a:gdLst/>
              <a:ahLst/>
              <a:cxnLst/>
              <a:rect l="l" t="t" r="r" b="b"/>
              <a:pathLst>
                <a:path w="49863" h="996" extrusionOk="0">
                  <a:moveTo>
                    <a:pt x="32080" y="1"/>
                  </a:moveTo>
                  <a:cubicBezTo>
                    <a:pt x="31969" y="41"/>
                    <a:pt x="31872" y="53"/>
                    <a:pt x="31778" y="53"/>
                  </a:cubicBezTo>
                  <a:cubicBezTo>
                    <a:pt x="31647" y="53"/>
                    <a:pt x="31522" y="30"/>
                    <a:pt x="31373" y="30"/>
                  </a:cubicBezTo>
                  <a:cubicBezTo>
                    <a:pt x="31278" y="30"/>
                    <a:pt x="31173" y="40"/>
                    <a:pt x="31052" y="70"/>
                  </a:cubicBezTo>
                  <a:lnTo>
                    <a:pt x="31103" y="46"/>
                  </a:lnTo>
                  <a:cubicBezTo>
                    <a:pt x="31025" y="38"/>
                    <a:pt x="30946" y="35"/>
                    <a:pt x="30867" y="35"/>
                  </a:cubicBezTo>
                  <a:cubicBezTo>
                    <a:pt x="30466" y="35"/>
                    <a:pt x="30071" y="117"/>
                    <a:pt x="29814" y="117"/>
                  </a:cubicBezTo>
                  <a:cubicBezTo>
                    <a:pt x="29730" y="117"/>
                    <a:pt x="29660" y="108"/>
                    <a:pt x="29610" y="85"/>
                  </a:cubicBezTo>
                  <a:cubicBezTo>
                    <a:pt x="29093" y="105"/>
                    <a:pt x="28497" y="132"/>
                    <a:pt x="28403" y="236"/>
                  </a:cubicBezTo>
                  <a:cubicBezTo>
                    <a:pt x="28290" y="197"/>
                    <a:pt x="28361" y="133"/>
                    <a:pt x="28438" y="98"/>
                  </a:cubicBezTo>
                  <a:lnTo>
                    <a:pt x="28438" y="98"/>
                  </a:lnTo>
                  <a:cubicBezTo>
                    <a:pt x="26508" y="151"/>
                    <a:pt x="24350" y="124"/>
                    <a:pt x="22624" y="267"/>
                  </a:cubicBezTo>
                  <a:cubicBezTo>
                    <a:pt x="22539" y="244"/>
                    <a:pt x="22645" y="228"/>
                    <a:pt x="22696" y="203"/>
                  </a:cubicBezTo>
                  <a:lnTo>
                    <a:pt x="22696" y="203"/>
                  </a:lnTo>
                  <a:cubicBezTo>
                    <a:pt x="22461" y="230"/>
                    <a:pt x="22223" y="239"/>
                    <a:pt x="21987" y="239"/>
                  </a:cubicBezTo>
                  <a:cubicBezTo>
                    <a:pt x="21523" y="239"/>
                    <a:pt x="21064" y="204"/>
                    <a:pt x="20643" y="204"/>
                  </a:cubicBezTo>
                  <a:cubicBezTo>
                    <a:pt x="20302" y="204"/>
                    <a:pt x="19985" y="227"/>
                    <a:pt x="19710" y="309"/>
                  </a:cubicBezTo>
                  <a:lnTo>
                    <a:pt x="19427" y="408"/>
                  </a:lnTo>
                  <a:cubicBezTo>
                    <a:pt x="19173" y="369"/>
                    <a:pt x="19193" y="302"/>
                    <a:pt x="18996" y="267"/>
                  </a:cubicBezTo>
                  <a:cubicBezTo>
                    <a:pt x="18787" y="331"/>
                    <a:pt x="18017" y="285"/>
                    <a:pt x="17892" y="371"/>
                  </a:cubicBezTo>
                  <a:cubicBezTo>
                    <a:pt x="17778" y="332"/>
                    <a:pt x="17941" y="320"/>
                    <a:pt x="17935" y="291"/>
                  </a:cubicBezTo>
                  <a:cubicBezTo>
                    <a:pt x="17903" y="290"/>
                    <a:pt x="17871" y="290"/>
                    <a:pt x="17839" y="290"/>
                  </a:cubicBezTo>
                  <a:cubicBezTo>
                    <a:pt x="17417" y="290"/>
                    <a:pt x="16950" y="388"/>
                    <a:pt x="16544" y="388"/>
                  </a:cubicBezTo>
                  <a:cubicBezTo>
                    <a:pt x="16496" y="388"/>
                    <a:pt x="16449" y="387"/>
                    <a:pt x="16403" y="384"/>
                  </a:cubicBezTo>
                  <a:lnTo>
                    <a:pt x="16552" y="341"/>
                  </a:lnTo>
                  <a:cubicBezTo>
                    <a:pt x="15023" y="236"/>
                    <a:pt x="13213" y="145"/>
                    <a:pt x="11580" y="145"/>
                  </a:cubicBezTo>
                  <a:cubicBezTo>
                    <a:pt x="10594" y="145"/>
                    <a:pt x="9673" y="178"/>
                    <a:pt x="8915" y="261"/>
                  </a:cubicBezTo>
                  <a:cubicBezTo>
                    <a:pt x="8860" y="264"/>
                    <a:pt x="8813" y="266"/>
                    <a:pt x="8774" y="266"/>
                  </a:cubicBezTo>
                  <a:cubicBezTo>
                    <a:pt x="8435" y="266"/>
                    <a:pt x="8630" y="143"/>
                    <a:pt x="8452" y="143"/>
                  </a:cubicBezTo>
                  <a:cubicBezTo>
                    <a:pt x="8445" y="143"/>
                    <a:pt x="8437" y="143"/>
                    <a:pt x="8428" y="143"/>
                  </a:cubicBezTo>
                  <a:cubicBezTo>
                    <a:pt x="7844" y="194"/>
                    <a:pt x="7227" y="207"/>
                    <a:pt x="6599" y="207"/>
                  </a:cubicBezTo>
                  <a:cubicBezTo>
                    <a:pt x="5845" y="207"/>
                    <a:pt x="5076" y="188"/>
                    <a:pt x="4331" y="188"/>
                  </a:cubicBezTo>
                  <a:cubicBezTo>
                    <a:pt x="3490" y="188"/>
                    <a:pt x="2680" y="213"/>
                    <a:pt x="1957" y="320"/>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69"/>
                  </a:cubicBezTo>
                  <a:cubicBezTo>
                    <a:pt x="27966" y="930"/>
                    <a:pt x="28230" y="871"/>
                    <a:pt x="28473" y="853"/>
                  </a:cubicBezTo>
                  <a:lnTo>
                    <a:pt x="28532" y="886"/>
                  </a:lnTo>
                  <a:lnTo>
                    <a:pt x="28903" y="810"/>
                  </a:lnTo>
                  <a:cubicBezTo>
                    <a:pt x="28919" y="810"/>
                    <a:pt x="28933" y="810"/>
                    <a:pt x="28947" y="810"/>
                  </a:cubicBezTo>
                  <a:cubicBezTo>
                    <a:pt x="29243" y="810"/>
                    <a:pt x="29094" y="901"/>
                    <a:pt x="28809" y="914"/>
                  </a:cubicBezTo>
                  <a:cubicBezTo>
                    <a:pt x="30223" y="913"/>
                    <a:pt x="31526" y="894"/>
                    <a:pt x="32863" y="894"/>
                  </a:cubicBezTo>
                  <a:cubicBezTo>
                    <a:pt x="33306" y="894"/>
                    <a:pt x="33753" y="896"/>
                    <a:pt x="34209" y="902"/>
                  </a:cubicBezTo>
                  <a:cubicBezTo>
                    <a:pt x="34330" y="787"/>
                    <a:pt x="35164" y="897"/>
                    <a:pt x="35228" y="775"/>
                  </a:cubicBezTo>
                  <a:lnTo>
                    <a:pt x="35228" y="775"/>
                  </a:lnTo>
                  <a:cubicBezTo>
                    <a:pt x="35313" y="798"/>
                    <a:pt x="35232" y="803"/>
                    <a:pt x="35181" y="828"/>
                  </a:cubicBezTo>
                  <a:cubicBezTo>
                    <a:pt x="35690" y="803"/>
                    <a:pt x="36010" y="788"/>
                    <a:pt x="36284" y="788"/>
                  </a:cubicBezTo>
                  <a:cubicBezTo>
                    <a:pt x="36696" y="788"/>
                    <a:pt x="37006"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3"/>
                    <a:pt x="49177" y="136"/>
                    <a:pt x="48910" y="189"/>
                  </a:cubicBezTo>
                  <a:cubicBezTo>
                    <a:pt x="48939" y="161"/>
                    <a:pt x="48882" y="134"/>
                    <a:pt x="49044" y="113"/>
                  </a:cubicBezTo>
                  <a:cubicBezTo>
                    <a:pt x="48976" y="108"/>
                    <a:pt x="48921" y="105"/>
                    <a:pt x="48875" y="105"/>
                  </a:cubicBezTo>
                  <a:cubicBezTo>
                    <a:pt x="48538" y="105"/>
                    <a:pt x="48733" y="224"/>
                    <a:pt x="48420" y="224"/>
                  </a:cubicBezTo>
                  <a:cubicBezTo>
                    <a:pt x="48353" y="224"/>
                    <a:pt x="48262" y="218"/>
                    <a:pt x="48138" y="205"/>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3"/>
                  </a:cubicBezTo>
                  <a:lnTo>
                    <a:pt x="47007" y="113"/>
                  </a:lnTo>
                  <a:cubicBezTo>
                    <a:pt x="46502" y="143"/>
                    <a:pt x="45929" y="128"/>
                    <a:pt x="45501" y="220"/>
                  </a:cubicBezTo>
                  <a:cubicBezTo>
                    <a:pt x="45435" y="176"/>
                    <a:pt x="45502" y="138"/>
                    <a:pt x="45701" y="107"/>
                  </a:cubicBezTo>
                  <a:cubicBezTo>
                    <a:pt x="45634" y="100"/>
                    <a:pt x="45575" y="97"/>
                    <a:pt x="45522" y="97"/>
                  </a:cubicBezTo>
                  <a:cubicBezTo>
                    <a:pt x="45226" y="97"/>
                    <a:pt x="45123" y="191"/>
                    <a:pt x="44844" y="191"/>
                  </a:cubicBezTo>
                  <a:cubicBezTo>
                    <a:pt x="44800" y="191"/>
                    <a:pt x="44753" y="189"/>
                    <a:pt x="44700" y="183"/>
                  </a:cubicBezTo>
                  <a:cubicBezTo>
                    <a:pt x="44585" y="178"/>
                    <a:pt x="44388" y="135"/>
                    <a:pt x="44388" y="122"/>
                  </a:cubicBezTo>
                  <a:cubicBezTo>
                    <a:pt x="44145" y="177"/>
                    <a:pt x="43476" y="176"/>
                    <a:pt x="43232" y="199"/>
                  </a:cubicBezTo>
                  <a:cubicBezTo>
                    <a:pt x="43168" y="155"/>
                    <a:pt x="42987" y="140"/>
                    <a:pt x="42701" y="93"/>
                  </a:cubicBezTo>
                  <a:cubicBezTo>
                    <a:pt x="42582" y="93"/>
                    <a:pt x="42462" y="93"/>
                    <a:pt x="42343" y="93"/>
                  </a:cubicBezTo>
                  <a:cubicBezTo>
                    <a:pt x="41824" y="93"/>
                    <a:pt x="41302" y="92"/>
                    <a:pt x="40780" y="92"/>
                  </a:cubicBezTo>
                  <a:cubicBezTo>
                    <a:pt x="38889" y="92"/>
                    <a:pt x="36983" y="102"/>
                    <a:pt x="35121" y="193"/>
                  </a:cubicBezTo>
                  <a:cubicBezTo>
                    <a:pt x="34703" y="56"/>
                    <a:pt x="35704" y="107"/>
                    <a:pt x="35438" y="13"/>
                  </a:cubicBezTo>
                  <a:lnTo>
                    <a:pt x="35438" y="13"/>
                  </a:lnTo>
                  <a:cubicBezTo>
                    <a:pt x="35447" y="68"/>
                    <a:pt x="35355" y="78"/>
                    <a:pt x="35177" y="78"/>
                  </a:cubicBezTo>
                  <a:cubicBezTo>
                    <a:pt x="35062" y="78"/>
                    <a:pt x="34912" y="74"/>
                    <a:pt x="34730" y="74"/>
                  </a:cubicBezTo>
                  <a:cubicBezTo>
                    <a:pt x="34591" y="74"/>
                    <a:pt x="34433" y="77"/>
                    <a:pt x="34257" y="86"/>
                  </a:cubicBezTo>
                  <a:lnTo>
                    <a:pt x="34226" y="68"/>
                  </a:lnTo>
                  <a:cubicBezTo>
                    <a:pt x="34178" y="72"/>
                    <a:pt x="34133" y="74"/>
                    <a:pt x="34089" y="74"/>
                  </a:cubicBezTo>
                  <a:cubicBezTo>
                    <a:pt x="33903" y="74"/>
                    <a:pt x="33757" y="45"/>
                    <a:pt x="33566" y="45"/>
                  </a:cubicBezTo>
                  <a:cubicBezTo>
                    <a:pt x="33507" y="45"/>
                    <a:pt x="33443" y="48"/>
                    <a:pt x="33372" y="55"/>
                  </a:cubicBezTo>
                  <a:lnTo>
                    <a:pt x="33383" y="86"/>
                  </a:lnTo>
                  <a:cubicBezTo>
                    <a:pt x="33327" y="97"/>
                    <a:pt x="33269" y="102"/>
                    <a:pt x="33211" y="102"/>
                  </a:cubicBezTo>
                  <a:cubicBezTo>
                    <a:pt x="32983" y="102"/>
                    <a:pt x="32745" y="32"/>
                    <a:pt x="32564" y="32"/>
                  </a:cubicBezTo>
                  <a:cubicBezTo>
                    <a:pt x="32484"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8"/>
            <p:cNvSpPr/>
            <p:nvPr/>
          </p:nvSpPr>
          <p:spPr>
            <a:xfrm flipH="1">
              <a:off x="7367382" y="2406439"/>
              <a:ext cx="1785594" cy="35667"/>
            </a:xfrm>
            <a:custGeom>
              <a:avLst/>
              <a:gdLst/>
              <a:ahLst/>
              <a:cxnLst/>
              <a:rect l="l" t="t" r="r" b="b"/>
              <a:pathLst>
                <a:path w="49863" h="996" extrusionOk="0">
                  <a:moveTo>
                    <a:pt x="32080" y="1"/>
                  </a:moveTo>
                  <a:cubicBezTo>
                    <a:pt x="31969" y="41"/>
                    <a:pt x="31872" y="53"/>
                    <a:pt x="31778" y="53"/>
                  </a:cubicBezTo>
                  <a:cubicBezTo>
                    <a:pt x="31648" y="53"/>
                    <a:pt x="31523" y="31"/>
                    <a:pt x="31375" y="31"/>
                  </a:cubicBezTo>
                  <a:cubicBezTo>
                    <a:pt x="31280" y="31"/>
                    <a:pt x="31174" y="40"/>
                    <a:pt x="31052" y="71"/>
                  </a:cubicBezTo>
                  <a:lnTo>
                    <a:pt x="31103" y="46"/>
                  </a:lnTo>
                  <a:cubicBezTo>
                    <a:pt x="31025" y="38"/>
                    <a:pt x="30946" y="35"/>
                    <a:pt x="30867" y="35"/>
                  </a:cubicBezTo>
                  <a:cubicBezTo>
                    <a:pt x="30466" y="35"/>
                    <a:pt x="30071" y="117"/>
                    <a:pt x="29814" y="117"/>
                  </a:cubicBezTo>
                  <a:cubicBezTo>
                    <a:pt x="29730" y="117"/>
                    <a:pt x="29660" y="108"/>
                    <a:pt x="29610" y="85"/>
                  </a:cubicBezTo>
                  <a:cubicBezTo>
                    <a:pt x="29093" y="105"/>
                    <a:pt x="28497" y="132"/>
                    <a:pt x="28403" y="236"/>
                  </a:cubicBezTo>
                  <a:cubicBezTo>
                    <a:pt x="28290" y="197"/>
                    <a:pt x="28361" y="133"/>
                    <a:pt x="28438" y="98"/>
                  </a:cubicBezTo>
                  <a:lnTo>
                    <a:pt x="28438" y="98"/>
                  </a:lnTo>
                  <a:cubicBezTo>
                    <a:pt x="26508" y="151"/>
                    <a:pt x="24350" y="124"/>
                    <a:pt x="22624" y="267"/>
                  </a:cubicBezTo>
                  <a:cubicBezTo>
                    <a:pt x="22539" y="244"/>
                    <a:pt x="22645" y="228"/>
                    <a:pt x="22696" y="204"/>
                  </a:cubicBezTo>
                  <a:lnTo>
                    <a:pt x="22696" y="204"/>
                  </a:lnTo>
                  <a:cubicBezTo>
                    <a:pt x="22463" y="230"/>
                    <a:pt x="22227" y="239"/>
                    <a:pt x="21993" y="239"/>
                  </a:cubicBezTo>
                  <a:cubicBezTo>
                    <a:pt x="21526" y="239"/>
                    <a:pt x="21065" y="204"/>
                    <a:pt x="20642" y="204"/>
                  </a:cubicBezTo>
                  <a:cubicBezTo>
                    <a:pt x="20301" y="204"/>
                    <a:pt x="19985" y="227"/>
                    <a:pt x="19710" y="309"/>
                  </a:cubicBezTo>
                  <a:lnTo>
                    <a:pt x="19427" y="408"/>
                  </a:lnTo>
                  <a:cubicBezTo>
                    <a:pt x="19173" y="369"/>
                    <a:pt x="19193" y="302"/>
                    <a:pt x="18996" y="267"/>
                  </a:cubicBezTo>
                  <a:cubicBezTo>
                    <a:pt x="18787" y="331"/>
                    <a:pt x="18017" y="285"/>
                    <a:pt x="17892" y="371"/>
                  </a:cubicBezTo>
                  <a:cubicBezTo>
                    <a:pt x="17778" y="332"/>
                    <a:pt x="17941" y="320"/>
                    <a:pt x="17935" y="292"/>
                  </a:cubicBezTo>
                  <a:cubicBezTo>
                    <a:pt x="17902" y="291"/>
                    <a:pt x="17868" y="290"/>
                    <a:pt x="17834" y="290"/>
                  </a:cubicBezTo>
                  <a:cubicBezTo>
                    <a:pt x="17414" y="290"/>
                    <a:pt x="16949" y="388"/>
                    <a:pt x="16544" y="388"/>
                  </a:cubicBezTo>
                  <a:cubicBezTo>
                    <a:pt x="16496" y="388"/>
                    <a:pt x="16449" y="387"/>
                    <a:pt x="16403" y="384"/>
                  </a:cubicBezTo>
                  <a:lnTo>
                    <a:pt x="16552" y="341"/>
                  </a:lnTo>
                  <a:cubicBezTo>
                    <a:pt x="15023" y="236"/>
                    <a:pt x="13213" y="145"/>
                    <a:pt x="11580" y="145"/>
                  </a:cubicBezTo>
                  <a:cubicBezTo>
                    <a:pt x="10594" y="145"/>
                    <a:pt x="9673" y="178"/>
                    <a:pt x="8915" y="260"/>
                  </a:cubicBezTo>
                  <a:cubicBezTo>
                    <a:pt x="8860" y="264"/>
                    <a:pt x="8813" y="266"/>
                    <a:pt x="8774" y="266"/>
                  </a:cubicBezTo>
                  <a:cubicBezTo>
                    <a:pt x="8435" y="266"/>
                    <a:pt x="8630" y="143"/>
                    <a:pt x="8452" y="143"/>
                  </a:cubicBezTo>
                  <a:cubicBezTo>
                    <a:pt x="8445" y="143"/>
                    <a:pt x="8437" y="143"/>
                    <a:pt x="8428" y="143"/>
                  </a:cubicBezTo>
                  <a:cubicBezTo>
                    <a:pt x="7844" y="194"/>
                    <a:pt x="7227" y="207"/>
                    <a:pt x="6599" y="207"/>
                  </a:cubicBezTo>
                  <a:cubicBezTo>
                    <a:pt x="5845" y="207"/>
                    <a:pt x="5076" y="188"/>
                    <a:pt x="4331" y="188"/>
                  </a:cubicBezTo>
                  <a:cubicBezTo>
                    <a:pt x="3490" y="188"/>
                    <a:pt x="2680" y="213"/>
                    <a:pt x="1957" y="320"/>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69"/>
                  </a:cubicBezTo>
                  <a:cubicBezTo>
                    <a:pt x="27966" y="930"/>
                    <a:pt x="28230" y="871"/>
                    <a:pt x="28473" y="853"/>
                  </a:cubicBezTo>
                  <a:lnTo>
                    <a:pt x="28532" y="886"/>
                  </a:lnTo>
                  <a:lnTo>
                    <a:pt x="28903" y="810"/>
                  </a:lnTo>
                  <a:cubicBezTo>
                    <a:pt x="28917" y="810"/>
                    <a:pt x="28931" y="810"/>
                    <a:pt x="28943" y="810"/>
                  </a:cubicBezTo>
                  <a:cubicBezTo>
                    <a:pt x="29245" y="810"/>
                    <a:pt x="29096" y="901"/>
                    <a:pt x="28809" y="914"/>
                  </a:cubicBezTo>
                  <a:cubicBezTo>
                    <a:pt x="30223" y="913"/>
                    <a:pt x="31526" y="894"/>
                    <a:pt x="32863" y="894"/>
                  </a:cubicBezTo>
                  <a:cubicBezTo>
                    <a:pt x="33306" y="894"/>
                    <a:pt x="33753" y="896"/>
                    <a:pt x="34209" y="902"/>
                  </a:cubicBezTo>
                  <a:cubicBezTo>
                    <a:pt x="34330" y="787"/>
                    <a:pt x="35164" y="896"/>
                    <a:pt x="35228" y="775"/>
                  </a:cubicBezTo>
                  <a:lnTo>
                    <a:pt x="35228" y="775"/>
                  </a:lnTo>
                  <a:cubicBezTo>
                    <a:pt x="35313" y="798"/>
                    <a:pt x="35232" y="804"/>
                    <a:pt x="35181" y="828"/>
                  </a:cubicBezTo>
                  <a:cubicBezTo>
                    <a:pt x="35690" y="803"/>
                    <a:pt x="36010" y="788"/>
                    <a:pt x="36284" y="788"/>
                  </a:cubicBezTo>
                  <a:cubicBezTo>
                    <a:pt x="36696" y="788"/>
                    <a:pt x="37006"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4"/>
                    <a:pt x="49177" y="137"/>
                    <a:pt x="48910" y="189"/>
                  </a:cubicBezTo>
                  <a:cubicBezTo>
                    <a:pt x="48939" y="161"/>
                    <a:pt x="48882" y="134"/>
                    <a:pt x="49044" y="113"/>
                  </a:cubicBezTo>
                  <a:cubicBezTo>
                    <a:pt x="48976" y="108"/>
                    <a:pt x="48921" y="105"/>
                    <a:pt x="48875" y="105"/>
                  </a:cubicBezTo>
                  <a:cubicBezTo>
                    <a:pt x="48537" y="105"/>
                    <a:pt x="48733" y="224"/>
                    <a:pt x="48418" y="224"/>
                  </a:cubicBezTo>
                  <a:cubicBezTo>
                    <a:pt x="48351" y="224"/>
                    <a:pt x="48261" y="219"/>
                    <a:pt x="48138" y="206"/>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3"/>
                  </a:cubicBezTo>
                  <a:lnTo>
                    <a:pt x="47007" y="113"/>
                  </a:lnTo>
                  <a:cubicBezTo>
                    <a:pt x="46502" y="143"/>
                    <a:pt x="45929" y="128"/>
                    <a:pt x="45501" y="220"/>
                  </a:cubicBezTo>
                  <a:cubicBezTo>
                    <a:pt x="45435" y="176"/>
                    <a:pt x="45502" y="138"/>
                    <a:pt x="45701" y="107"/>
                  </a:cubicBezTo>
                  <a:cubicBezTo>
                    <a:pt x="45634" y="100"/>
                    <a:pt x="45576" y="97"/>
                    <a:pt x="45523" y="97"/>
                  </a:cubicBezTo>
                  <a:cubicBezTo>
                    <a:pt x="45226" y="97"/>
                    <a:pt x="45124" y="192"/>
                    <a:pt x="44843" y="192"/>
                  </a:cubicBezTo>
                  <a:cubicBezTo>
                    <a:pt x="44800" y="192"/>
                    <a:pt x="44753" y="190"/>
                    <a:pt x="44700" y="184"/>
                  </a:cubicBezTo>
                  <a:cubicBezTo>
                    <a:pt x="44585" y="178"/>
                    <a:pt x="44388" y="135"/>
                    <a:pt x="44388" y="122"/>
                  </a:cubicBezTo>
                  <a:cubicBezTo>
                    <a:pt x="44145" y="177"/>
                    <a:pt x="43476" y="176"/>
                    <a:pt x="43232" y="199"/>
                  </a:cubicBezTo>
                  <a:cubicBezTo>
                    <a:pt x="43168" y="155"/>
                    <a:pt x="42987" y="141"/>
                    <a:pt x="42701" y="93"/>
                  </a:cubicBezTo>
                  <a:cubicBezTo>
                    <a:pt x="42521" y="93"/>
                    <a:pt x="42341" y="93"/>
                    <a:pt x="42161" y="93"/>
                  </a:cubicBezTo>
                  <a:cubicBezTo>
                    <a:pt x="41716" y="93"/>
                    <a:pt x="41271" y="93"/>
                    <a:pt x="40824" y="93"/>
                  </a:cubicBezTo>
                  <a:cubicBezTo>
                    <a:pt x="38918" y="93"/>
                    <a:pt x="36998" y="101"/>
                    <a:pt x="35121" y="193"/>
                  </a:cubicBezTo>
                  <a:cubicBezTo>
                    <a:pt x="34703" y="56"/>
                    <a:pt x="35704" y="107"/>
                    <a:pt x="35438" y="13"/>
                  </a:cubicBezTo>
                  <a:lnTo>
                    <a:pt x="35438" y="13"/>
                  </a:lnTo>
                  <a:cubicBezTo>
                    <a:pt x="35447" y="68"/>
                    <a:pt x="35355" y="78"/>
                    <a:pt x="35177" y="78"/>
                  </a:cubicBezTo>
                  <a:cubicBezTo>
                    <a:pt x="35062" y="78"/>
                    <a:pt x="34912" y="74"/>
                    <a:pt x="34730" y="74"/>
                  </a:cubicBezTo>
                  <a:cubicBezTo>
                    <a:pt x="34591" y="74"/>
                    <a:pt x="34433" y="77"/>
                    <a:pt x="34257" y="86"/>
                  </a:cubicBezTo>
                  <a:lnTo>
                    <a:pt x="34226" y="68"/>
                  </a:lnTo>
                  <a:cubicBezTo>
                    <a:pt x="34177" y="72"/>
                    <a:pt x="34131" y="74"/>
                    <a:pt x="34086" y="74"/>
                  </a:cubicBezTo>
                  <a:cubicBezTo>
                    <a:pt x="33901" y="74"/>
                    <a:pt x="33755" y="45"/>
                    <a:pt x="33565" y="45"/>
                  </a:cubicBezTo>
                  <a:cubicBezTo>
                    <a:pt x="33505" y="45"/>
                    <a:pt x="33442" y="48"/>
                    <a:pt x="33372" y="55"/>
                  </a:cubicBezTo>
                  <a:lnTo>
                    <a:pt x="33383" y="86"/>
                  </a:lnTo>
                  <a:cubicBezTo>
                    <a:pt x="33327" y="97"/>
                    <a:pt x="33269" y="102"/>
                    <a:pt x="33211" y="102"/>
                  </a:cubicBezTo>
                  <a:cubicBezTo>
                    <a:pt x="32983" y="102"/>
                    <a:pt x="32745" y="32"/>
                    <a:pt x="32564" y="32"/>
                  </a:cubicBezTo>
                  <a:cubicBezTo>
                    <a:pt x="32484"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8"/>
            <p:cNvSpPr/>
            <p:nvPr/>
          </p:nvSpPr>
          <p:spPr>
            <a:xfrm flipH="1">
              <a:off x="7367382" y="2195410"/>
              <a:ext cx="1785594" cy="35631"/>
            </a:xfrm>
            <a:custGeom>
              <a:avLst/>
              <a:gdLst/>
              <a:ahLst/>
              <a:cxnLst/>
              <a:rect l="l" t="t" r="r" b="b"/>
              <a:pathLst>
                <a:path w="49863" h="995" extrusionOk="0">
                  <a:moveTo>
                    <a:pt x="32080" y="1"/>
                  </a:moveTo>
                  <a:cubicBezTo>
                    <a:pt x="31969" y="41"/>
                    <a:pt x="31872" y="53"/>
                    <a:pt x="31778" y="53"/>
                  </a:cubicBezTo>
                  <a:cubicBezTo>
                    <a:pt x="31647" y="53"/>
                    <a:pt x="31522" y="30"/>
                    <a:pt x="31373" y="30"/>
                  </a:cubicBezTo>
                  <a:cubicBezTo>
                    <a:pt x="31278" y="30"/>
                    <a:pt x="31173" y="40"/>
                    <a:pt x="31052" y="70"/>
                  </a:cubicBezTo>
                  <a:lnTo>
                    <a:pt x="31103" y="46"/>
                  </a:lnTo>
                  <a:cubicBezTo>
                    <a:pt x="31023" y="38"/>
                    <a:pt x="30943" y="35"/>
                    <a:pt x="30863" y="35"/>
                  </a:cubicBezTo>
                  <a:cubicBezTo>
                    <a:pt x="30464" y="35"/>
                    <a:pt x="30070" y="116"/>
                    <a:pt x="29814" y="116"/>
                  </a:cubicBezTo>
                  <a:cubicBezTo>
                    <a:pt x="29730" y="116"/>
                    <a:pt x="29660" y="107"/>
                    <a:pt x="29610" y="84"/>
                  </a:cubicBezTo>
                  <a:cubicBezTo>
                    <a:pt x="29093" y="104"/>
                    <a:pt x="28497" y="132"/>
                    <a:pt x="28403" y="235"/>
                  </a:cubicBezTo>
                  <a:cubicBezTo>
                    <a:pt x="28290" y="196"/>
                    <a:pt x="28361" y="133"/>
                    <a:pt x="28438" y="97"/>
                  </a:cubicBezTo>
                  <a:lnTo>
                    <a:pt x="28438" y="97"/>
                  </a:lnTo>
                  <a:cubicBezTo>
                    <a:pt x="26508" y="149"/>
                    <a:pt x="24350" y="123"/>
                    <a:pt x="22624" y="267"/>
                  </a:cubicBezTo>
                  <a:cubicBezTo>
                    <a:pt x="22539" y="244"/>
                    <a:pt x="22645" y="227"/>
                    <a:pt x="22696" y="203"/>
                  </a:cubicBezTo>
                  <a:lnTo>
                    <a:pt x="22696" y="203"/>
                  </a:lnTo>
                  <a:cubicBezTo>
                    <a:pt x="22463" y="229"/>
                    <a:pt x="22227" y="238"/>
                    <a:pt x="21993" y="238"/>
                  </a:cubicBezTo>
                  <a:cubicBezTo>
                    <a:pt x="21526" y="238"/>
                    <a:pt x="21065" y="203"/>
                    <a:pt x="20642" y="203"/>
                  </a:cubicBezTo>
                  <a:cubicBezTo>
                    <a:pt x="20301" y="203"/>
                    <a:pt x="19985" y="226"/>
                    <a:pt x="19710" y="308"/>
                  </a:cubicBezTo>
                  <a:lnTo>
                    <a:pt x="19427" y="407"/>
                  </a:lnTo>
                  <a:cubicBezTo>
                    <a:pt x="19173" y="368"/>
                    <a:pt x="19193" y="301"/>
                    <a:pt x="18996" y="267"/>
                  </a:cubicBezTo>
                  <a:cubicBezTo>
                    <a:pt x="18787" y="331"/>
                    <a:pt x="18017" y="284"/>
                    <a:pt x="17892" y="370"/>
                  </a:cubicBezTo>
                  <a:cubicBezTo>
                    <a:pt x="17778" y="332"/>
                    <a:pt x="17941" y="319"/>
                    <a:pt x="17935" y="291"/>
                  </a:cubicBezTo>
                  <a:cubicBezTo>
                    <a:pt x="17902" y="290"/>
                    <a:pt x="17868" y="289"/>
                    <a:pt x="17834" y="289"/>
                  </a:cubicBezTo>
                  <a:cubicBezTo>
                    <a:pt x="17414" y="289"/>
                    <a:pt x="16949" y="387"/>
                    <a:pt x="16544" y="387"/>
                  </a:cubicBezTo>
                  <a:cubicBezTo>
                    <a:pt x="16496" y="387"/>
                    <a:pt x="16449" y="386"/>
                    <a:pt x="16403" y="383"/>
                  </a:cubicBezTo>
                  <a:lnTo>
                    <a:pt x="16552" y="340"/>
                  </a:lnTo>
                  <a:cubicBezTo>
                    <a:pt x="15023" y="234"/>
                    <a:pt x="13213" y="144"/>
                    <a:pt x="11580" y="144"/>
                  </a:cubicBezTo>
                  <a:cubicBezTo>
                    <a:pt x="10594" y="144"/>
                    <a:pt x="9673" y="177"/>
                    <a:pt x="8915" y="259"/>
                  </a:cubicBezTo>
                  <a:cubicBezTo>
                    <a:pt x="8860" y="263"/>
                    <a:pt x="8813" y="265"/>
                    <a:pt x="8774" y="265"/>
                  </a:cubicBezTo>
                  <a:cubicBezTo>
                    <a:pt x="8435" y="265"/>
                    <a:pt x="8630" y="142"/>
                    <a:pt x="8452" y="142"/>
                  </a:cubicBezTo>
                  <a:cubicBezTo>
                    <a:pt x="8445" y="142"/>
                    <a:pt x="8437" y="142"/>
                    <a:pt x="8428" y="142"/>
                  </a:cubicBezTo>
                  <a:cubicBezTo>
                    <a:pt x="7844" y="193"/>
                    <a:pt x="7227" y="206"/>
                    <a:pt x="6599" y="206"/>
                  </a:cubicBezTo>
                  <a:cubicBezTo>
                    <a:pt x="5845" y="206"/>
                    <a:pt x="5076" y="187"/>
                    <a:pt x="4331" y="187"/>
                  </a:cubicBezTo>
                  <a:cubicBezTo>
                    <a:pt x="3490" y="187"/>
                    <a:pt x="2680" y="212"/>
                    <a:pt x="1957" y="319"/>
                  </a:cubicBezTo>
                  <a:cubicBezTo>
                    <a:pt x="470" y="391"/>
                    <a:pt x="1" y="702"/>
                    <a:pt x="1" y="702"/>
                  </a:cubicBezTo>
                  <a:cubicBezTo>
                    <a:pt x="943" y="673"/>
                    <a:pt x="1858" y="660"/>
                    <a:pt x="2759" y="660"/>
                  </a:cubicBezTo>
                  <a:cubicBezTo>
                    <a:pt x="5297" y="660"/>
                    <a:pt x="7722" y="762"/>
                    <a:pt x="10338" y="880"/>
                  </a:cubicBezTo>
                  <a:cubicBezTo>
                    <a:pt x="11148" y="864"/>
                    <a:pt x="12128" y="837"/>
                    <a:pt x="13017" y="837"/>
                  </a:cubicBezTo>
                  <a:cubicBezTo>
                    <a:pt x="13441" y="837"/>
                    <a:pt x="13844" y="843"/>
                    <a:pt x="14198" y="859"/>
                  </a:cubicBezTo>
                  <a:cubicBezTo>
                    <a:pt x="14461" y="858"/>
                    <a:pt x="14724" y="857"/>
                    <a:pt x="14987" y="857"/>
                  </a:cubicBezTo>
                  <a:cubicBezTo>
                    <a:pt x="18527" y="857"/>
                    <a:pt x="22082" y="995"/>
                    <a:pt x="25675" y="995"/>
                  </a:cubicBezTo>
                  <a:cubicBezTo>
                    <a:pt x="26520" y="995"/>
                    <a:pt x="27367" y="987"/>
                    <a:pt x="28217" y="968"/>
                  </a:cubicBezTo>
                  <a:cubicBezTo>
                    <a:pt x="27966" y="930"/>
                    <a:pt x="28230" y="870"/>
                    <a:pt x="28473" y="852"/>
                  </a:cubicBezTo>
                  <a:lnTo>
                    <a:pt x="28532" y="886"/>
                  </a:lnTo>
                  <a:lnTo>
                    <a:pt x="28903" y="809"/>
                  </a:lnTo>
                  <a:cubicBezTo>
                    <a:pt x="28917" y="809"/>
                    <a:pt x="28931" y="809"/>
                    <a:pt x="28943" y="809"/>
                  </a:cubicBezTo>
                  <a:cubicBezTo>
                    <a:pt x="29245" y="809"/>
                    <a:pt x="29096" y="900"/>
                    <a:pt x="28809" y="913"/>
                  </a:cubicBezTo>
                  <a:cubicBezTo>
                    <a:pt x="30223" y="912"/>
                    <a:pt x="31526" y="893"/>
                    <a:pt x="32863" y="893"/>
                  </a:cubicBezTo>
                  <a:cubicBezTo>
                    <a:pt x="33306" y="893"/>
                    <a:pt x="33753" y="895"/>
                    <a:pt x="34209" y="901"/>
                  </a:cubicBezTo>
                  <a:cubicBezTo>
                    <a:pt x="34330" y="785"/>
                    <a:pt x="35164" y="895"/>
                    <a:pt x="35228" y="774"/>
                  </a:cubicBezTo>
                  <a:lnTo>
                    <a:pt x="35228" y="774"/>
                  </a:lnTo>
                  <a:cubicBezTo>
                    <a:pt x="35313" y="797"/>
                    <a:pt x="35232" y="803"/>
                    <a:pt x="35181" y="827"/>
                  </a:cubicBezTo>
                  <a:cubicBezTo>
                    <a:pt x="35689" y="802"/>
                    <a:pt x="36009" y="787"/>
                    <a:pt x="36283" y="787"/>
                  </a:cubicBezTo>
                  <a:cubicBezTo>
                    <a:pt x="36695" y="787"/>
                    <a:pt x="37005" y="821"/>
                    <a:pt x="37701" y="910"/>
                  </a:cubicBezTo>
                  <a:cubicBezTo>
                    <a:pt x="39749" y="950"/>
                    <a:pt x="41766" y="959"/>
                    <a:pt x="43773" y="959"/>
                  </a:cubicBezTo>
                  <a:cubicBezTo>
                    <a:pt x="45566" y="959"/>
                    <a:pt x="47351" y="951"/>
                    <a:pt x="49142" y="951"/>
                  </a:cubicBezTo>
                  <a:cubicBezTo>
                    <a:pt x="49382" y="951"/>
                    <a:pt x="49622" y="952"/>
                    <a:pt x="49862" y="952"/>
                  </a:cubicBezTo>
                  <a:lnTo>
                    <a:pt x="49862" y="99"/>
                  </a:lnTo>
                  <a:cubicBezTo>
                    <a:pt x="49514" y="112"/>
                    <a:pt x="49177" y="136"/>
                    <a:pt x="48910" y="188"/>
                  </a:cubicBezTo>
                  <a:cubicBezTo>
                    <a:pt x="48939" y="160"/>
                    <a:pt x="48882" y="134"/>
                    <a:pt x="49044" y="112"/>
                  </a:cubicBezTo>
                  <a:cubicBezTo>
                    <a:pt x="48975" y="107"/>
                    <a:pt x="48919" y="105"/>
                    <a:pt x="48873" y="105"/>
                  </a:cubicBezTo>
                  <a:cubicBezTo>
                    <a:pt x="48539" y="105"/>
                    <a:pt x="48732" y="224"/>
                    <a:pt x="48419" y="224"/>
                  </a:cubicBezTo>
                  <a:cubicBezTo>
                    <a:pt x="48352"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1"/>
                  </a:cubicBezTo>
                  <a:cubicBezTo>
                    <a:pt x="46807" y="144"/>
                    <a:pt x="46929" y="132"/>
                    <a:pt x="47007" y="112"/>
                  </a:cubicBezTo>
                  <a:lnTo>
                    <a:pt x="47007" y="112"/>
                  </a:lnTo>
                  <a:cubicBezTo>
                    <a:pt x="46502" y="142"/>
                    <a:pt x="45929" y="127"/>
                    <a:pt x="45501" y="219"/>
                  </a:cubicBezTo>
                  <a:cubicBezTo>
                    <a:pt x="45435" y="175"/>
                    <a:pt x="45502" y="138"/>
                    <a:pt x="45701" y="106"/>
                  </a:cubicBezTo>
                  <a:cubicBezTo>
                    <a:pt x="45634" y="99"/>
                    <a:pt x="45576" y="96"/>
                    <a:pt x="45523" y="96"/>
                  </a:cubicBezTo>
                  <a:cubicBezTo>
                    <a:pt x="45226" y="96"/>
                    <a:pt x="45124" y="191"/>
                    <a:pt x="44843" y="191"/>
                  </a:cubicBezTo>
                  <a:cubicBezTo>
                    <a:pt x="44800" y="191"/>
                    <a:pt x="44753" y="188"/>
                    <a:pt x="44700" y="183"/>
                  </a:cubicBezTo>
                  <a:cubicBezTo>
                    <a:pt x="44585" y="178"/>
                    <a:pt x="44388" y="135"/>
                    <a:pt x="44388" y="121"/>
                  </a:cubicBezTo>
                  <a:cubicBezTo>
                    <a:pt x="44145" y="176"/>
                    <a:pt x="43476" y="175"/>
                    <a:pt x="43232" y="198"/>
                  </a:cubicBezTo>
                  <a:cubicBezTo>
                    <a:pt x="43168" y="154"/>
                    <a:pt x="42987" y="140"/>
                    <a:pt x="42701" y="93"/>
                  </a:cubicBezTo>
                  <a:cubicBezTo>
                    <a:pt x="42582" y="93"/>
                    <a:pt x="42463" y="93"/>
                    <a:pt x="42343" y="93"/>
                  </a:cubicBezTo>
                  <a:cubicBezTo>
                    <a:pt x="41819" y="93"/>
                    <a:pt x="41293" y="92"/>
                    <a:pt x="40765" y="92"/>
                  </a:cubicBezTo>
                  <a:cubicBezTo>
                    <a:pt x="38879" y="92"/>
                    <a:pt x="36978" y="102"/>
                    <a:pt x="35121" y="192"/>
                  </a:cubicBezTo>
                  <a:cubicBezTo>
                    <a:pt x="34703" y="55"/>
                    <a:pt x="35704" y="106"/>
                    <a:pt x="35438" y="12"/>
                  </a:cubicBezTo>
                  <a:lnTo>
                    <a:pt x="35438" y="12"/>
                  </a:lnTo>
                  <a:cubicBezTo>
                    <a:pt x="35447" y="67"/>
                    <a:pt x="35354" y="78"/>
                    <a:pt x="35174" y="78"/>
                  </a:cubicBezTo>
                  <a:cubicBezTo>
                    <a:pt x="35059" y="78"/>
                    <a:pt x="34908" y="73"/>
                    <a:pt x="34726" y="73"/>
                  </a:cubicBezTo>
                  <a:cubicBezTo>
                    <a:pt x="34587" y="73"/>
                    <a:pt x="34431" y="76"/>
                    <a:pt x="34257" y="85"/>
                  </a:cubicBezTo>
                  <a:lnTo>
                    <a:pt x="34226" y="68"/>
                  </a:lnTo>
                  <a:cubicBezTo>
                    <a:pt x="34179" y="72"/>
                    <a:pt x="34134" y="74"/>
                    <a:pt x="34091" y="74"/>
                  </a:cubicBezTo>
                  <a:cubicBezTo>
                    <a:pt x="33903" y="74"/>
                    <a:pt x="33756" y="44"/>
                    <a:pt x="33564" y="44"/>
                  </a:cubicBezTo>
                  <a:cubicBezTo>
                    <a:pt x="33505" y="44"/>
                    <a:pt x="33442" y="47"/>
                    <a:pt x="33372" y="54"/>
                  </a:cubicBezTo>
                  <a:lnTo>
                    <a:pt x="33383" y="85"/>
                  </a:lnTo>
                  <a:cubicBezTo>
                    <a:pt x="33327" y="96"/>
                    <a:pt x="33269" y="101"/>
                    <a:pt x="33211" y="101"/>
                  </a:cubicBezTo>
                  <a:cubicBezTo>
                    <a:pt x="32983" y="101"/>
                    <a:pt x="32745" y="31"/>
                    <a:pt x="32564" y="31"/>
                  </a:cubicBezTo>
                  <a:cubicBezTo>
                    <a:pt x="32484" y="31"/>
                    <a:pt x="32416" y="44"/>
                    <a:pt x="32365" y="84"/>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8"/>
            <p:cNvSpPr/>
            <p:nvPr/>
          </p:nvSpPr>
          <p:spPr>
            <a:xfrm flipH="1">
              <a:off x="7367382" y="4517117"/>
              <a:ext cx="1785594" cy="35667"/>
            </a:xfrm>
            <a:custGeom>
              <a:avLst/>
              <a:gdLst/>
              <a:ahLst/>
              <a:cxnLst/>
              <a:rect l="l" t="t" r="r" b="b"/>
              <a:pathLst>
                <a:path w="49863" h="996" extrusionOk="0">
                  <a:moveTo>
                    <a:pt x="32080" y="0"/>
                  </a:moveTo>
                  <a:cubicBezTo>
                    <a:pt x="31969" y="41"/>
                    <a:pt x="31872" y="53"/>
                    <a:pt x="31778" y="53"/>
                  </a:cubicBezTo>
                  <a:cubicBezTo>
                    <a:pt x="31648" y="53"/>
                    <a:pt x="31523" y="30"/>
                    <a:pt x="31375" y="30"/>
                  </a:cubicBezTo>
                  <a:cubicBezTo>
                    <a:pt x="31280" y="30"/>
                    <a:pt x="31174" y="40"/>
                    <a:pt x="31052" y="71"/>
                  </a:cubicBezTo>
                  <a:lnTo>
                    <a:pt x="31103" y="45"/>
                  </a:lnTo>
                  <a:cubicBezTo>
                    <a:pt x="31025" y="38"/>
                    <a:pt x="30946" y="35"/>
                    <a:pt x="30867" y="35"/>
                  </a:cubicBezTo>
                  <a:cubicBezTo>
                    <a:pt x="30466" y="35"/>
                    <a:pt x="30071" y="116"/>
                    <a:pt x="29814" y="116"/>
                  </a:cubicBezTo>
                  <a:cubicBezTo>
                    <a:pt x="29730" y="116"/>
                    <a:pt x="29660" y="107"/>
                    <a:pt x="29610" y="84"/>
                  </a:cubicBezTo>
                  <a:cubicBezTo>
                    <a:pt x="29093" y="105"/>
                    <a:pt x="28497" y="132"/>
                    <a:pt x="28403" y="235"/>
                  </a:cubicBezTo>
                  <a:cubicBezTo>
                    <a:pt x="28290" y="196"/>
                    <a:pt x="28361" y="133"/>
                    <a:pt x="28438" y="98"/>
                  </a:cubicBezTo>
                  <a:lnTo>
                    <a:pt x="28438" y="98"/>
                  </a:lnTo>
                  <a:cubicBezTo>
                    <a:pt x="26508" y="150"/>
                    <a:pt x="24350" y="123"/>
                    <a:pt x="22624" y="266"/>
                  </a:cubicBezTo>
                  <a:cubicBezTo>
                    <a:pt x="22539" y="244"/>
                    <a:pt x="22645" y="227"/>
                    <a:pt x="22696" y="203"/>
                  </a:cubicBezTo>
                  <a:lnTo>
                    <a:pt x="22696" y="203"/>
                  </a:lnTo>
                  <a:cubicBezTo>
                    <a:pt x="22463" y="230"/>
                    <a:pt x="22227" y="239"/>
                    <a:pt x="21993" y="239"/>
                  </a:cubicBezTo>
                  <a:cubicBezTo>
                    <a:pt x="21526" y="239"/>
                    <a:pt x="21065" y="204"/>
                    <a:pt x="20642" y="204"/>
                  </a:cubicBezTo>
                  <a:cubicBezTo>
                    <a:pt x="20301" y="204"/>
                    <a:pt x="19985" y="226"/>
                    <a:pt x="19710" y="308"/>
                  </a:cubicBezTo>
                  <a:lnTo>
                    <a:pt x="19427" y="408"/>
                  </a:lnTo>
                  <a:cubicBezTo>
                    <a:pt x="19173" y="369"/>
                    <a:pt x="19193" y="301"/>
                    <a:pt x="18996" y="266"/>
                  </a:cubicBezTo>
                  <a:cubicBezTo>
                    <a:pt x="18787" y="331"/>
                    <a:pt x="18017" y="285"/>
                    <a:pt x="17892" y="371"/>
                  </a:cubicBezTo>
                  <a:cubicBezTo>
                    <a:pt x="17778" y="332"/>
                    <a:pt x="17941" y="320"/>
                    <a:pt x="17935" y="291"/>
                  </a:cubicBezTo>
                  <a:cubicBezTo>
                    <a:pt x="17902" y="289"/>
                    <a:pt x="17868" y="289"/>
                    <a:pt x="17835" y="289"/>
                  </a:cubicBezTo>
                  <a:cubicBezTo>
                    <a:pt x="17414" y="289"/>
                    <a:pt x="16948" y="388"/>
                    <a:pt x="16543" y="388"/>
                  </a:cubicBezTo>
                  <a:cubicBezTo>
                    <a:pt x="16495" y="388"/>
                    <a:pt x="16449" y="386"/>
                    <a:pt x="16403" y="383"/>
                  </a:cubicBezTo>
                  <a:lnTo>
                    <a:pt x="16552" y="340"/>
                  </a:lnTo>
                  <a:cubicBezTo>
                    <a:pt x="15023" y="235"/>
                    <a:pt x="13213" y="145"/>
                    <a:pt x="11580" y="145"/>
                  </a:cubicBezTo>
                  <a:cubicBezTo>
                    <a:pt x="10594" y="145"/>
                    <a:pt x="9673" y="178"/>
                    <a:pt x="8915" y="260"/>
                  </a:cubicBezTo>
                  <a:cubicBezTo>
                    <a:pt x="8860" y="264"/>
                    <a:pt x="8813" y="265"/>
                    <a:pt x="8774" y="265"/>
                  </a:cubicBezTo>
                  <a:cubicBezTo>
                    <a:pt x="8435" y="265"/>
                    <a:pt x="8630" y="142"/>
                    <a:pt x="8452" y="142"/>
                  </a:cubicBezTo>
                  <a:cubicBezTo>
                    <a:pt x="8445" y="142"/>
                    <a:pt x="8437" y="142"/>
                    <a:pt x="8428" y="143"/>
                  </a:cubicBezTo>
                  <a:cubicBezTo>
                    <a:pt x="7844" y="193"/>
                    <a:pt x="7227" y="207"/>
                    <a:pt x="6599" y="207"/>
                  </a:cubicBezTo>
                  <a:cubicBezTo>
                    <a:pt x="5845" y="207"/>
                    <a:pt x="5076" y="187"/>
                    <a:pt x="4331" y="187"/>
                  </a:cubicBezTo>
                  <a:cubicBezTo>
                    <a:pt x="3490" y="187"/>
                    <a:pt x="2680" y="212"/>
                    <a:pt x="1957" y="320"/>
                  </a:cubicBezTo>
                  <a:cubicBezTo>
                    <a:pt x="470" y="392"/>
                    <a:pt x="1" y="703"/>
                    <a:pt x="1" y="703"/>
                  </a:cubicBezTo>
                  <a:cubicBezTo>
                    <a:pt x="943" y="673"/>
                    <a:pt x="1858" y="661"/>
                    <a:pt x="2759" y="661"/>
                  </a:cubicBezTo>
                  <a:cubicBezTo>
                    <a:pt x="5297" y="661"/>
                    <a:pt x="7722" y="762"/>
                    <a:pt x="10338" y="881"/>
                  </a:cubicBezTo>
                  <a:cubicBezTo>
                    <a:pt x="11148" y="865"/>
                    <a:pt x="12128" y="838"/>
                    <a:pt x="13017" y="838"/>
                  </a:cubicBezTo>
                  <a:cubicBezTo>
                    <a:pt x="13441" y="838"/>
                    <a:pt x="13844" y="844"/>
                    <a:pt x="14198" y="860"/>
                  </a:cubicBezTo>
                  <a:cubicBezTo>
                    <a:pt x="14461" y="858"/>
                    <a:pt x="14724" y="858"/>
                    <a:pt x="14987" y="858"/>
                  </a:cubicBezTo>
                  <a:cubicBezTo>
                    <a:pt x="18527" y="858"/>
                    <a:pt x="22082" y="995"/>
                    <a:pt x="25675" y="995"/>
                  </a:cubicBezTo>
                  <a:cubicBezTo>
                    <a:pt x="26520" y="995"/>
                    <a:pt x="27367" y="988"/>
                    <a:pt x="28217" y="969"/>
                  </a:cubicBezTo>
                  <a:cubicBezTo>
                    <a:pt x="27966" y="930"/>
                    <a:pt x="28230" y="870"/>
                    <a:pt x="28473" y="853"/>
                  </a:cubicBezTo>
                  <a:lnTo>
                    <a:pt x="28532" y="886"/>
                  </a:lnTo>
                  <a:lnTo>
                    <a:pt x="28903" y="810"/>
                  </a:lnTo>
                  <a:cubicBezTo>
                    <a:pt x="28917" y="809"/>
                    <a:pt x="28931" y="809"/>
                    <a:pt x="28943" y="809"/>
                  </a:cubicBezTo>
                  <a:cubicBezTo>
                    <a:pt x="29245" y="809"/>
                    <a:pt x="29096" y="901"/>
                    <a:pt x="28809" y="913"/>
                  </a:cubicBezTo>
                  <a:cubicBezTo>
                    <a:pt x="30223" y="913"/>
                    <a:pt x="31526" y="893"/>
                    <a:pt x="32863" y="893"/>
                  </a:cubicBezTo>
                  <a:cubicBezTo>
                    <a:pt x="33306" y="893"/>
                    <a:pt x="33753" y="895"/>
                    <a:pt x="34209" y="901"/>
                  </a:cubicBezTo>
                  <a:cubicBezTo>
                    <a:pt x="34330" y="786"/>
                    <a:pt x="35164" y="896"/>
                    <a:pt x="35228" y="775"/>
                  </a:cubicBezTo>
                  <a:lnTo>
                    <a:pt x="35228" y="775"/>
                  </a:lnTo>
                  <a:cubicBezTo>
                    <a:pt x="35313" y="797"/>
                    <a:pt x="35232" y="804"/>
                    <a:pt x="35181" y="827"/>
                  </a:cubicBezTo>
                  <a:cubicBezTo>
                    <a:pt x="35690" y="803"/>
                    <a:pt x="36010" y="788"/>
                    <a:pt x="36284" y="788"/>
                  </a:cubicBezTo>
                  <a:cubicBezTo>
                    <a:pt x="36696" y="788"/>
                    <a:pt x="37006" y="822"/>
                    <a:pt x="37701" y="909"/>
                  </a:cubicBezTo>
                  <a:cubicBezTo>
                    <a:pt x="39749" y="950"/>
                    <a:pt x="41767" y="959"/>
                    <a:pt x="43774" y="959"/>
                  </a:cubicBezTo>
                  <a:cubicBezTo>
                    <a:pt x="45615" y="959"/>
                    <a:pt x="47447" y="951"/>
                    <a:pt x="49286" y="951"/>
                  </a:cubicBezTo>
                  <a:cubicBezTo>
                    <a:pt x="49478" y="951"/>
                    <a:pt x="49670" y="951"/>
                    <a:pt x="49862" y="951"/>
                  </a:cubicBezTo>
                  <a:lnTo>
                    <a:pt x="49862" y="100"/>
                  </a:lnTo>
                  <a:cubicBezTo>
                    <a:pt x="49514" y="112"/>
                    <a:pt x="49177" y="136"/>
                    <a:pt x="48910" y="188"/>
                  </a:cubicBezTo>
                  <a:cubicBezTo>
                    <a:pt x="48939" y="159"/>
                    <a:pt x="48882" y="134"/>
                    <a:pt x="49044" y="112"/>
                  </a:cubicBezTo>
                  <a:cubicBezTo>
                    <a:pt x="48976" y="107"/>
                    <a:pt x="48921" y="105"/>
                    <a:pt x="48875" y="105"/>
                  </a:cubicBezTo>
                  <a:cubicBezTo>
                    <a:pt x="48537" y="105"/>
                    <a:pt x="48733" y="224"/>
                    <a:pt x="48418" y="224"/>
                  </a:cubicBezTo>
                  <a:cubicBezTo>
                    <a:pt x="48351" y="224"/>
                    <a:pt x="48261" y="218"/>
                    <a:pt x="48138" y="206"/>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2"/>
                  </a:cubicBezTo>
                  <a:lnTo>
                    <a:pt x="47007" y="112"/>
                  </a:lnTo>
                  <a:cubicBezTo>
                    <a:pt x="46502" y="143"/>
                    <a:pt x="45929" y="127"/>
                    <a:pt x="45501" y="220"/>
                  </a:cubicBezTo>
                  <a:cubicBezTo>
                    <a:pt x="45435" y="176"/>
                    <a:pt x="45502" y="138"/>
                    <a:pt x="45701" y="107"/>
                  </a:cubicBezTo>
                  <a:cubicBezTo>
                    <a:pt x="45634" y="100"/>
                    <a:pt x="45576" y="97"/>
                    <a:pt x="45523" y="97"/>
                  </a:cubicBezTo>
                  <a:cubicBezTo>
                    <a:pt x="45226" y="97"/>
                    <a:pt x="45124" y="191"/>
                    <a:pt x="44843" y="191"/>
                  </a:cubicBezTo>
                  <a:cubicBezTo>
                    <a:pt x="44800" y="191"/>
                    <a:pt x="44753" y="189"/>
                    <a:pt x="44700" y="184"/>
                  </a:cubicBezTo>
                  <a:cubicBezTo>
                    <a:pt x="44585" y="178"/>
                    <a:pt x="44388" y="135"/>
                    <a:pt x="44388" y="121"/>
                  </a:cubicBezTo>
                  <a:cubicBezTo>
                    <a:pt x="44145" y="177"/>
                    <a:pt x="43476" y="176"/>
                    <a:pt x="43232" y="198"/>
                  </a:cubicBezTo>
                  <a:cubicBezTo>
                    <a:pt x="43168" y="154"/>
                    <a:pt x="42987" y="141"/>
                    <a:pt x="42701" y="93"/>
                  </a:cubicBezTo>
                  <a:cubicBezTo>
                    <a:pt x="42521" y="93"/>
                    <a:pt x="42341" y="93"/>
                    <a:pt x="42161" y="93"/>
                  </a:cubicBezTo>
                  <a:cubicBezTo>
                    <a:pt x="41716" y="93"/>
                    <a:pt x="41271" y="92"/>
                    <a:pt x="40824" y="92"/>
                  </a:cubicBezTo>
                  <a:cubicBezTo>
                    <a:pt x="38918" y="92"/>
                    <a:pt x="36998" y="101"/>
                    <a:pt x="35121" y="192"/>
                  </a:cubicBezTo>
                  <a:cubicBezTo>
                    <a:pt x="34703" y="56"/>
                    <a:pt x="35704" y="107"/>
                    <a:pt x="35438" y="12"/>
                  </a:cubicBezTo>
                  <a:lnTo>
                    <a:pt x="35438" y="12"/>
                  </a:lnTo>
                  <a:cubicBezTo>
                    <a:pt x="35447" y="67"/>
                    <a:pt x="35355" y="78"/>
                    <a:pt x="35177" y="78"/>
                  </a:cubicBezTo>
                  <a:cubicBezTo>
                    <a:pt x="35062" y="78"/>
                    <a:pt x="34912" y="73"/>
                    <a:pt x="34730" y="73"/>
                  </a:cubicBezTo>
                  <a:cubicBezTo>
                    <a:pt x="34591" y="73"/>
                    <a:pt x="34433" y="76"/>
                    <a:pt x="34257" y="85"/>
                  </a:cubicBezTo>
                  <a:lnTo>
                    <a:pt x="34226" y="68"/>
                  </a:lnTo>
                  <a:cubicBezTo>
                    <a:pt x="34177" y="72"/>
                    <a:pt x="34131" y="74"/>
                    <a:pt x="34086" y="74"/>
                  </a:cubicBezTo>
                  <a:cubicBezTo>
                    <a:pt x="33901" y="74"/>
                    <a:pt x="33755" y="44"/>
                    <a:pt x="33565" y="44"/>
                  </a:cubicBezTo>
                  <a:cubicBezTo>
                    <a:pt x="33505" y="44"/>
                    <a:pt x="33442" y="47"/>
                    <a:pt x="33372" y="54"/>
                  </a:cubicBezTo>
                  <a:lnTo>
                    <a:pt x="33383" y="85"/>
                  </a:lnTo>
                  <a:cubicBezTo>
                    <a:pt x="33327" y="97"/>
                    <a:pt x="33269" y="102"/>
                    <a:pt x="33211" y="102"/>
                  </a:cubicBezTo>
                  <a:cubicBezTo>
                    <a:pt x="32983" y="102"/>
                    <a:pt x="32745" y="31"/>
                    <a:pt x="32564" y="31"/>
                  </a:cubicBezTo>
                  <a:cubicBezTo>
                    <a:pt x="32484" y="31"/>
                    <a:pt x="32416" y="45"/>
                    <a:pt x="32365" y="84"/>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8"/>
            <p:cNvSpPr/>
            <p:nvPr/>
          </p:nvSpPr>
          <p:spPr>
            <a:xfrm flipH="1">
              <a:off x="7367382" y="4306088"/>
              <a:ext cx="1785594" cy="35631"/>
            </a:xfrm>
            <a:custGeom>
              <a:avLst/>
              <a:gdLst/>
              <a:ahLst/>
              <a:cxnLst/>
              <a:rect l="l" t="t" r="r" b="b"/>
              <a:pathLst>
                <a:path w="49863" h="995" extrusionOk="0">
                  <a:moveTo>
                    <a:pt x="32080" y="0"/>
                  </a:moveTo>
                  <a:cubicBezTo>
                    <a:pt x="31969" y="41"/>
                    <a:pt x="31872" y="53"/>
                    <a:pt x="31778" y="53"/>
                  </a:cubicBezTo>
                  <a:cubicBezTo>
                    <a:pt x="31647" y="53"/>
                    <a:pt x="31522" y="30"/>
                    <a:pt x="31373" y="30"/>
                  </a:cubicBezTo>
                  <a:cubicBezTo>
                    <a:pt x="31278" y="30"/>
                    <a:pt x="31173" y="39"/>
                    <a:pt x="31052" y="70"/>
                  </a:cubicBezTo>
                  <a:lnTo>
                    <a:pt x="31103" y="45"/>
                  </a:lnTo>
                  <a:cubicBezTo>
                    <a:pt x="31023" y="37"/>
                    <a:pt x="30943" y="34"/>
                    <a:pt x="30863" y="34"/>
                  </a:cubicBezTo>
                  <a:cubicBezTo>
                    <a:pt x="30464" y="34"/>
                    <a:pt x="30070" y="115"/>
                    <a:pt x="29814" y="115"/>
                  </a:cubicBezTo>
                  <a:cubicBezTo>
                    <a:pt x="29730" y="115"/>
                    <a:pt x="29660" y="106"/>
                    <a:pt x="29610" y="83"/>
                  </a:cubicBezTo>
                  <a:cubicBezTo>
                    <a:pt x="29093" y="104"/>
                    <a:pt x="28497" y="132"/>
                    <a:pt x="28403" y="234"/>
                  </a:cubicBezTo>
                  <a:cubicBezTo>
                    <a:pt x="28290" y="195"/>
                    <a:pt x="28361" y="133"/>
                    <a:pt x="28438" y="97"/>
                  </a:cubicBezTo>
                  <a:lnTo>
                    <a:pt x="28438" y="97"/>
                  </a:lnTo>
                  <a:cubicBezTo>
                    <a:pt x="26508" y="149"/>
                    <a:pt x="24350" y="122"/>
                    <a:pt x="22624" y="266"/>
                  </a:cubicBezTo>
                  <a:cubicBezTo>
                    <a:pt x="22539" y="244"/>
                    <a:pt x="22645" y="226"/>
                    <a:pt x="22696" y="202"/>
                  </a:cubicBezTo>
                  <a:lnTo>
                    <a:pt x="22696" y="202"/>
                  </a:lnTo>
                  <a:cubicBezTo>
                    <a:pt x="22463" y="229"/>
                    <a:pt x="22227" y="238"/>
                    <a:pt x="21993" y="238"/>
                  </a:cubicBezTo>
                  <a:cubicBezTo>
                    <a:pt x="21526" y="238"/>
                    <a:pt x="21065" y="203"/>
                    <a:pt x="20642" y="203"/>
                  </a:cubicBezTo>
                  <a:cubicBezTo>
                    <a:pt x="20301" y="203"/>
                    <a:pt x="19985" y="225"/>
                    <a:pt x="19710" y="307"/>
                  </a:cubicBezTo>
                  <a:lnTo>
                    <a:pt x="19427" y="407"/>
                  </a:lnTo>
                  <a:cubicBezTo>
                    <a:pt x="19173" y="368"/>
                    <a:pt x="19193" y="300"/>
                    <a:pt x="18996" y="265"/>
                  </a:cubicBezTo>
                  <a:cubicBezTo>
                    <a:pt x="18787" y="330"/>
                    <a:pt x="18017" y="284"/>
                    <a:pt x="17892" y="370"/>
                  </a:cubicBezTo>
                  <a:cubicBezTo>
                    <a:pt x="17778" y="332"/>
                    <a:pt x="17941" y="319"/>
                    <a:pt x="17935" y="291"/>
                  </a:cubicBezTo>
                  <a:cubicBezTo>
                    <a:pt x="17902" y="289"/>
                    <a:pt x="17868" y="289"/>
                    <a:pt x="17834" y="289"/>
                  </a:cubicBezTo>
                  <a:cubicBezTo>
                    <a:pt x="17414" y="289"/>
                    <a:pt x="16949" y="387"/>
                    <a:pt x="16544" y="387"/>
                  </a:cubicBezTo>
                  <a:cubicBezTo>
                    <a:pt x="16496" y="387"/>
                    <a:pt x="16449" y="385"/>
                    <a:pt x="16403" y="382"/>
                  </a:cubicBezTo>
                  <a:lnTo>
                    <a:pt x="16552" y="339"/>
                  </a:lnTo>
                  <a:cubicBezTo>
                    <a:pt x="15023" y="234"/>
                    <a:pt x="13213" y="144"/>
                    <a:pt x="11580" y="144"/>
                  </a:cubicBezTo>
                  <a:cubicBezTo>
                    <a:pt x="10594" y="144"/>
                    <a:pt x="9673" y="177"/>
                    <a:pt x="8915" y="259"/>
                  </a:cubicBezTo>
                  <a:cubicBezTo>
                    <a:pt x="8860" y="263"/>
                    <a:pt x="8813" y="264"/>
                    <a:pt x="8774" y="264"/>
                  </a:cubicBezTo>
                  <a:cubicBezTo>
                    <a:pt x="8435" y="264"/>
                    <a:pt x="8630" y="141"/>
                    <a:pt x="8452" y="141"/>
                  </a:cubicBezTo>
                  <a:cubicBezTo>
                    <a:pt x="8445" y="141"/>
                    <a:pt x="8437" y="141"/>
                    <a:pt x="8428" y="142"/>
                  </a:cubicBezTo>
                  <a:cubicBezTo>
                    <a:pt x="7844" y="192"/>
                    <a:pt x="7227" y="206"/>
                    <a:pt x="6599" y="206"/>
                  </a:cubicBezTo>
                  <a:cubicBezTo>
                    <a:pt x="5845" y="206"/>
                    <a:pt x="5076" y="186"/>
                    <a:pt x="4331" y="186"/>
                  </a:cubicBezTo>
                  <a:cubicBezTo>
                    <a:pt x="3490" y="186"/>
                    <a:pt x="2680" y="211"/>
                    <a:pt x="1957" y="319"/>
                  </a:cubicBezTo>
                  <a:cubicBezTo>
                    <a:pt x="470" y="390"/>
                    <a:pt x="1" y="702"/>
                    <a:pt x="1" y="702"/>
                  </a:cubicBezTo>
                  <a:cubicBezTo>
                    <a:pt x="943" y="672"/>
                    <a:pt x="1858" y="660"/>
                    <a:pt x="2759" y="660"/>
                  </a:cubicBezTo>
                  <a:cubicBezTo>
                    <a:pt x="5297" y="660"/>
                    <a:pt x="7722" y="761"/>
                    <a:pt x="10338" y="880"/>
                  </a:cubicBezTo>
                  <a:cubicBezTo>
                    <a:pt x="11148" y="864"/>
                    <a:pt x="12128" y="837"/>
                    <a:pt x="13017" y="837"/>
                  </a:cubicBezTo>
                  <a:cubicBezTo>
                    <a:pt x="13441" y="837"/>
                    <a:pt x="13844" y="843"/>
                    <a:pt x="14198" y="859"/>
                  </a:cubicBezTo>
                  <a:cubicBezTo>
                    <a:pt x="14461" y="857"/>
                    <a:pt x="14724" y="857"/>
                    <a:pt x="14987" y="857"/>
                  </a:cubicBezTo>
                  <a:cubicBezTo>
                    <a:pt x="18527" y="857"/>
                    <a:pt x="22082" y="994"/>
                    <a:pt x="25675" y="994"/>
                  </a:cubicBezTo>
                  <a:cubicBezTo>
                    <a:pt x="26520" y="994"/>
                    <a:pt x="27367" y="987"/>
                    <a:pt x="28217" y="968"/>
                  </a:cubicBezTo>
                  <a:cubicBezTo>
                    <a:pt x="27966" y="930"/>
                    <a:pt x="28230" y="869"/>
                    <a:pt x="28473" y="852"/>
                  </a:cubicBezTo>
                  <a:lnTo>
                    <a:pt x="28532" y="886"/>
                  </a:lnTo>
                  <a:lnTo>
                    <a:pt x="28903" y="809"/>
                  </a:lnTo>
                  <a:cubicBezTo>
                    <a:pt x="28917" y="808"/>
                    <a:pt x="28931" y="808"/>
                    <a:pt x="28943" y="808"/>
                  </a:cubicBezTo>
                  <a:cubicBezTo>
                    <a:pt x="29245" y="808"/>
                    <a:pt x="29096" y="900"/>
                    <a:pt x="28809" y="912"/>
                  </a:cubicBezTo>
                  <a:cubicBezTo>
                    <a:pt x="30223" y="912"/>
                    <a:pt x="31526" y="892"/>
                    <a:pt x="32863" y="892"/>
                  </a:cubicBezTo>
                  <a:cubicBezTo>
                    <a:pt x="33306" y="892"/>
                    <a:pt x="33753" y="894"/>
                    <a:pt x="34209" y="900"/>
                  </a:cubicBezTo>
                  <a:cubicBezTo>
                    <a:pt x="34330" y="785"/>
                    <a:pt x="35164" y="895"/>
                    <a:pt x="35228" y="774"/>
                  </a:cubicBezTo>
                  <a:lnTo>
                    <a:pt x="35228" y="774"/>
                  </a:lnTo>
                  <a:cubicBezTo>
                    <a:pt x="35313" y="796"/>
                    <a:pt x="35232" y="802"/>
                    <a:pt x="35181" y="826"/>
                  </a:cubicBezTo>
                  <a:cubicBezTo>
                    <a:pt x="35689" y="802"/>
                    <a:pt x="36009" y="787"/>
                    <a:pt x="36283" y="787"/>
                  </a:cubicBezTo>
                  <a:cubicBezTo>
                    <a:pt x="36695" y="787"/>
                    <a:pt x="37005" y="821"/>
                    <a:pt x="37701" y="909"/>
                  </a:cubicBezTo>
                  <a:cubicBezTo>
                    <a:pt x="39735" y="949"/>
                    <a:pt x="41740" y="958"/>
                    <a:pt x="43733" y="958"/>
                  </a:cubicBezTo>
                  <a:cubicBezTo>
                    <a:pt x="45588" y="958"/>
                    <a:pt x="47434" y="950"/>
                    <a:pt x="49286" y="950"/>
                  </a:cubicBezTo>
                  <a:cubicBezTo>
                    <a:pt x="49478" y="950"/>
                    <a:pt x="49670" y="950"/>
                    <a:pt x="49862" y="950"/>
                  </a:cubicBezTo>
                  <a:lnTo>
                    <a:pt x="49862" y="99"/>
                  </a:lnTo>
                  <a:cubicBezTo>
                    <a:pt x="49514" y="111"/>
                    <a:pt x="49177" y="135"/>
                    <a:pt x="48910" y="187"/>
                  </a:cubicBezTo>
                  <a:cubicBezTo>
                    <a:pt x="48939" y="159"/>
                    <a:pt x="48882" y="133"/>
                    <a:pt x="49044" y="112"/>
                  </a:cubicBezTo>
                  <a:cubicBezTo>
                    <a:pt x="48975" y="107"/>
                    <a:pt x="48919" y="105"/>
                    <a:pt x="48873" y="105"/>
                  </a:cubicBezTo>
                  <a:cubicBezTo>
                    <a:pt x="48539" y="105"/>
                    <a:pt x="48732" y="223"/>
                    <a:pt x="48419" y="223"/>
                  </a:cubicBezTo>
                  <a:cubicBezTo>
                    <a:pt x="48352" y="223"/>
                    <a:pt x="48262" y="218"/>
                    <a:pt x="48138" y="204"/>
                  </a:cubicBezTo>
                  <a:lnTo>
                    <a:pt x="48320" y="137"/>
                  </a:lnTo>
                  <a:lnTo>
                    <a:pt x="48320" y="137"/>
                  </a:lnTo>
                  <a:cubicBezTo>
                    <a:pt x="48209" y="152"/>
                    <a:pt x="48100" y="157"/>
                    <a:pt x="47990" y="157"/>
                  </a:cubicBezTo>
                  <a:cubicBezTo>
                    <a:pt x="47775" y="157"/>
                    <a:pt x="47560" y="137"/>
                    <a:pt x="47333" y="137"/>
                  </a:cubicBezTo>
                  <a:cubicBezTo>
                    <a:pt x="47171" y="137"/>
                    <a:pt x="47004" y="147"/>
                    <a:pt x="46826" y="181"/>
                  </a:cubicBezTo>
                  <a:cubicBezTo>
                    <a:pt x="46807" y="144"/>
                    <a:pt x="46929" y="132"/>
                    <a:pt x="47007" y="112"/>
                  </a:cubicBezTo>
                  <a:lnTo>
                    <a:pt x="47007" y="112"/>
                  </a:lnTo>
                  <a:cubicBezTo>
                    <a:pt x="46502" y="142"/>
                    <a:pt x="45929" y="126"/>
                    <a:pt x="45501" y="219"/>
                  </a:cubicBezTo>
                  <a:cubicBezTo>
                    <a:pt x="45435" y="175"/>
                    <a:pt x="45502" y="138"/>
                    <a:pt x="45701" y="106"/>
                  </a:cubicBezTo>
                  <a:cubicBezTo>
                    <a:pt x="45634" y="99"/>
                    <a:pt x="45576" y="96"/>
                    <a:pt x="45523" y="96"/>
                  </a:cubicBezTo>
                  <a:cubicBezTo>
                    <a:pt x="45226" y="96"/>
                    <a:pt x="45124" y="190"/>
                    <a:pt x="44843" y="190"/>
                  </a:cubicBezTo>
                  <a:cubicBezTo>
                    <a:pt x="44800" y="190"/>
                    <a:pt x="44753" y="188"/>
                    <a:pt x="44700" y="183"/>
                  </a:cubicBezTo>
                  <a:cubicBezTo>
                    <a:pt x="44585" y="178"/>
                    <a:pt x="44388" y="135"/>
                    <a:pt x="44388" y="120"/>
                  </a:cubicBezTo>
                  <a:cubicBezTo>
                    <a:pt x="44145" y="176"/>
                    <a:pt x="43476" y="175"/>
                    <a:pt x="43232" y="197"/>
                  </a:cubicBezTo>
                  <a:cubicBezTo>
                    <a:pt x="43168" y="153"/>
                    <a:pt x="42987" y="140"/>
                    <a:pt x="42701" y="92"/>
                  </a:cubicBezTo>
                  <a:cubicBezTo>
                    <a:pt x="42582" y="93"/>
                    <a:pt x="42463" y="93"/>
                    <a:pt x="42343" y="93"/>
                  </a:cubicBezTo>
                  <a:cubicBezTo>
                    <a:pt x="41819" y="93"/>
                    <a:pt x="41293" y="92"/>
                    <a:pt x="40765" y="92"/>
                  </a:cubicBezTo>
                  <a:cubicBezTo>
                    <a:pt x="38879" y="92"/>
                    <a:pt x="36978" y="102"/>
                    <a:pt x="35121" y="191"/>
                  </a:cubicBezTo>
                  <a:cubicBezTo>
                    <a:pt x="34703" y="54"/>
                    <a:pt x="35704" y="106"/>
                    <a:pt x="35438" y="11"/>
                  </a:cubicBezTo>
                  <a:lnTo>
                    <a:pt x="35438" y="11"/>
                  </a:lnTo>
                  <a:cubicBezTo>
                    <a:pt x="35447" y="66"/>
                    <a:pt x="35354" y="77"/>
                    <a:pt x="35174" y="77"/>
                  </a:cubicBezTo>
                  <a:cubicBezTo>
                    <a:pt x="35059" y="77"/>
                    <a:pt x="34908" y="73"/>
                    <a:pt x="34726" y="73"/>
                  </a:cubicBezTo>
                  <a:cubicBezTo>
                    <a:pt x="34587" y="73"/>
                    <a:pt x="34431" y="75"/>
                    <a:pt x="34257" y="84"/>
                  </a:cubicBezTo>
                  <a:lnTo>
                    <a:pt x="34226" y="68"/>
                  </a:lnTo>
                  <a:cubicBezTo>
                    <a:pt x="34179" y="72"/>
                    <a:pt x="34134" y="73"/>
                    <a:pt x="34091" y="73"/>
                  </a:cubicBezTo>
                  <a:cubicBezTo>
                    <a:pt x="33903" y="73"/>
                    <a:pt x="33756" y="43"/>
                    <a:pt x="33564" y="43"/>
                  </a:cubicBezTo>
                  <a:cubicBezTo>
                    <a:pt x="33505" y="43"/>
                    <a:pt x="33442" y="46"/>
                    <a:pt x="33372" y="53"/>
                  </a:cubicBezTo>
                  <a:lnTo>
                    <a:pt x="33383" y="84"/>
                  </a:lnTo>
                  <a:cubicBezTo>
                    <a:pt x="33327" y="96"/>
                    <a:pt x="33269" y="101"/>
                    <a:pt x="33211" y="101"/>
                  </a:cubicBezTo>
                  <a:cubicBezTo>
                    <a:pt x="32983" y="101"/>
                    <a:pt x="32745" y="30"/>
                    <a:pt x="32564" y="30"/>
                  </a:cubicBezTo>
                  <a:cubicBezTo>
                    <a:pt x="32484" y="30"/>
                    <a:pt x="32416" y="44"/>
                    <a:pt x="32365" y="83"/>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8"/>
            <p:cNvSpPr/>
            <p:nvPr/>
          </p:nvSpPr>
          <p:spPr>
            <a:xfrm flipH="1">
              <a:off x="7367382" y="4728181"/>
              <a:ext cx="1785594" cy="35667"/>
            </a:xfrm>
            <a:custGeom>
              <a:avLst/>
              <a:gdLst/>
              <a:ahLst/>
              <a:cxnLst/>
              <a:rect l="l" t="t" r="r" b="b"/>
              <a:pathLst>
                <a:path w="49863" h="996" extrusionOk="0">
                  <a:moveTo>
                    <a:pt x="32080" y="0"/>
                  </a:moveTo>
                  <a:cubicBezTo>
                    <a:pt x="31969" y="41"/>
                    <a:pt x="31872" y="53"/>
                    <a:pt x="31778" y="53"/>
                  </a:cubicBezTo>
                  <a:cubicBezTo>
                    <a:pt x="31647" y="53"/>
                    <a:pt x="31522" y="30"/>
                    <a:pt x="31373" y="30"/>
                  </a:cubicBezTo>
                  <a:cubicBezTo>
                    <a:pt x="31278" y="30"/>
                    <a:pt x="31173" y="39"/>
                    <a:pt x="31052" y="70"/>
                  </a:cubicBezTo>
                  <a:lnTo>
                    <a:pt x="31103" y="45"/>
                  </a:lnTo>
                  <a:cubicBezTo>
                    <a:pt x="31025" y="38"/>
                    <a:pt x="30946" y="35"/>
                    <a:pt x="30867" y="35"/>
                  </a:cubicBezTo>
                  <a:cubicBezTo>
                    <a:pt x="30466" y="35"/>
                    <a:pt x="30071" y="116"/>
                    <a:pt x="29814" y="116"/>
                  </a:cubicBezTo>
                  <a:cubicBezTo>
                    <a:pt x="29730" y="116"/>
                    <a:pt x="29660" y="107"/>
                    <a:pt x="29610" y="84"/>
                  </a:cubicBezTo>
                  <a:cubicBezTo>
                    <a:pt x="29093" y="105"/>
                    <a:pt x="28497" y="132"/>
                    <a:pt x="28403" y="235"/>
                  </a:cubicBezTo>
                  <a:cubicBezTo>
                    <a:pt x="28290" y="196"/>
                    <a:pt x="28361" y="133"/>
                    <a:pt x="28438" y="98"/>
                  </a:cubicBezTo>
                  <a:lnTo>
                    <a:pt x="28438" y="98"/>
                  </a:lnTo>
                  <a:cubicBezTo>
                    <a:pt x="26508" y="150"/>
                    <a:pt x="24350" y="123"/>
                    <a:pt x="22624" y="266"/>
                  </a:cubicBezTo>
                  <a:cubicBezTo>
                    <a:pt x="22539" y="244"/>
                    <a:pt x="22645" y="226"/>
                    <a:pt x="22696" y="203"/>
                  </a:cubicBezTo>
                  <a:lnTo>
                    <a:pt x="22696" y="203"/>
                  </a:lnTo>
                  <a:cubicBezTo>
                    <a:pt x="22462" y="229"/>
                    <a:pt x="22225" y="238"/>
                    <a:pt x="21990" y="238"/>
                  </a:cubicBezTo>
                  <a:cubicBezTo>
                    <a:pt x="21524" y="238"/>
                    <a:pt x="21065" y="203"/>
                    <a:pt x="20643" y="203"/>
                  </a:cubicBezTo>
                  <a:cubicBezTo>
                    <a:pt x="20302" y="203"/>
                    <a:pt x="19985" y="226"/>
                    <a:pt x="19710" y="308"/>
                  </a:cubicBezTo>
                  <a:lnTo>
                    <a:pt x="19427" y="408"/>
                  </a:lnTo>
                  <a:cubicBezTo>
                    <a:pt x="19173" y="369"/>
                    <a:pt x="19193" y="301"/>
                    <a:pt x="18996" y="266"/>
                  </a:cubicBezTo>
                  <a:cubicBezTo>
                    <a:pt x="18787" y="331"/>
                    <a:pt x="18017" y="285"/>
                    <a:pt x="17892" y="371"/>
                  </a:cubicBezTo>
                  <a:cubicBezTo>
                    <a:pt x="17778" y="332"/>
                    <a:pt x="17941" y="320"/>
                    <a:pt x="17935" y="291"/>
                  </a:cubicBezTo>
                  <a:cubicBezTo>
                    <a:pt x="17902" y="289"/>
                    <a:pt x="17868" y="289"/>
                    <a:pt x="17835" y="289"/>
                  </a:cubicBezTo>
                  <a:cubicBezTo>
                    <a:pt x="17415" y="289"/>
                    <a:pt x="16952" y="387"/>
                    <a:pt x="16547" y="387"/>
                  </a:cubicBezTo>
                  <a:cubicBezTo>
                    <a:pt x="16498" y="387"/>
                    <a:pt x="16450" y="386"/>
                    <a:pt x="16403" y="382"/>
                  </a:cubicBezTo>
                  <a:lnTo>
                    <a:pt x="16552" y="339"/>
                  </a:lnTo>
                  <a:cubicBezTo>
                    <a:pt x="15023" y="235"/>
                    <a:pt x="13215" y="145"/>
                    <a:pt x="11582" y="145"/>
                  </a:cubicBezTo>
                  <a:cubicBezTo>
                    <a:pt x="10596" y="145"/>
                    <a:pt x="9673" y="178"/>
                    <a:pt x="8915" y="260"/>
                  </a:cubicBezTo>
                  <a:cubicBezTo>
                    <a:pt x="8860" y="264"/>
                    <a:pt x="8813" y="265"/>
                    <a:pt x="8774" y="265"/>
                  </a:cubicBezTo>
                  <a:cubicBezTo>
                    <a:pt x="8435" y="265"/>
                    <a:pt x="8630" y="142"/>
                    <a:pt x="8452" y="142"/>
                  </a:cubicBezTo>
                  <a:cubicBezTo>
                    <a:pt x="8445" y="142"/>
                    <a:pt x="8437" y="142"/>
                    <a:pt x="8428" y="143"/>
                  </a:cubicBezTo>
                  <a:cubicBezTo>
                    <a:pt x="7844" y="193"/>
                    <a:pt x="7227" y="207"/>
                    <a:pt x="6599" y="207"/>
                  </a:cubicBezTo>
                  <a:cubicBezTo>
                    <a:pt x="5845" y="207"/>
                    <a:pt x="5076" y="187"/>
                    <a:pt x="4331" y="187"/>
                  </a:cubicBezTo>
                  <a:cubicBezTo>
                    <a:pt x="3490" y="187"/>
                    <a:pt x="2680" y="212"/>
                    <a:pt x="1957" y="320"/>
                  </a:cubicBezTo>
                  <a:cubicBezTo>
                    <a:pt x="470" y="392"/>
                    <a:pt x="1" y="703"/>
                    <a:pt x="1" y="703"/>
                  </a:cubicBezTo>
                  <a:cubicBezTo>
                    <a:pt x="943" y="674"/>
                    <a:pt x="1858" y="661"/>
                    <a:pt x="2759" y="661"/>
                  </a:cubicBezTo>
                  <a:cubicBezTo>
                    <a:pt x="5297" y="661"/>
                    <a:pt x="7722" y="762"/>
                    <a:pt x="10338" y="881"/>
                  </a:cubicBezTo>
                  <a:cubicBezTo>
                    <a:pt x="11148" y="865"/>
                    <a:pt x="12128" y="838"/>
                    <a:pt x="13017" y="838"/>
                  </a:cubicBezTo>
                  <a:cubicBezTo>
                    <a:pt x="13441" y="838"/>
                    <a:pt x="13844" y="844"/>
                    <a:pt x="14198" y="860"/>
                  </a:cubicBezTo>
                  <a:cubicBezTo>
                    <a:pt x="14461" y="858"/>
                    <a:pt x="14724" y="858"/>
                    <a:pt x="14987" y="858"/>
                  </a:cubicBezTo>
                  <a:cubicBezTo>
                    <a:pt x="18527" y="858"/>
                    <a:pt x="22082" y="995"/>
                    <a:pt x="25675" y="995"/>
                  </a:cubicBezTo>
                  <a:cubicBezTo>
                    <a:pt x="26520" y="995"/>
                    <a:pt x="27367" y="988"/>
                    <a:pt x="28217" y="969"/>
                  </a:cubicBezTo>
                  <a:cubicBezTo>
                    <a:pt x="27966" y="930"/>
                    <a:pt x="28230" y="870"/>
                    <a:pt x="28473" y="853"/>
                  </a:cubicBezTo>
                  <a:lnTo>
                    <a:pt x="28532" y="886"/>
                  </a:lnTo>
                  <a:lnTo>
                    <a:pt x="28903" y="810"/>
                  </a:lnTo>
                  <a:cubicBezTo>
                    <a:pt x="28919" y="809"/>
                    <a:pt x="28934" y="809"/>
                    <a:pt x="28947" y="809"/>
                  </a:cubicBezTo>
                  <a:cubicBezTo>
                    <a:pt x="29243" y="809"/>
                    <a:pt x="29094" y="901"/>
                    <a:pt x="28809" y="912"/>
                  </a:cubicBezTo>
                  <a:cubicBezTo>
                    <a:pt x="30212" y="912"/>
                    <a:pt x="31506" y="893"/>
                    <a:pt x="32832" y="893"/>
                  </a:cubicBezTo>
                  <a:cubicBezTo>
                    <a:pt x="33285" y="893"/>
                    <a:pt x="33742" y="895"/>
                    <a:pt x="34209" y="901"/>
                  </a:cubicBezTo>
                  <a:cubicBezTo>
                    <a:pt x="34330" y="786"/>
                    <a:pt x="35164" y="896"/>
                    <a:pt x="35228" y="775"/>
                  </a:cubicBezTo>
                  <a:lnTo>
                    <a:pt x="35228" y="775"/>
                  </a:lnTo>
                  <a:cubicBezTo>
                    <a:pt x="35313" y="797"/>
                    <a:pt x="35232" y="803"/>
                    <a:pt x="35181" y="827"/>
                  </a:cubicBezTo>
                  <a:cubicBezTo>
                    <a:pt x="35690" y="803"/>
                    <a:pt x="36010" y="788"/>
                    <a:pt x="36284" y="788"/>
                  </a:cubicBezTo>
                  <a:cubicBezTo>
                    <a:pt x="36696" y="788"/>
                    <a:pt x="37006" y="822"/>
                    <a:pt x="37701" y="909"/>
                  </a:cubicBezTo>
                  <a:cubicBezTo>
                    <a:pt x="39749" y="950"/>
                    <a:pt x="41767" y="959"/>
                    <a:pt x="43774" y="959"/>
                  </a:cubicBezTo>
                  <a:cubicBezTo>
                    <a:pt x="45615" y="959"/>
                    <a:pt x="47447" y="951"/>
                    <a:pt x="49286" y="951"/>
                  </a:cubicBezTo>
                  <a:cubicBezTo>
                    <a:pt x="49478" y="951"/>
                    <a:pt x="49670" y="951"/>
                    <a:pt x="49862" y="952"/>
                  </a:cubicBezTo>
                  <a:lnTo>
                    <a:pt x="49862" y="100"/>
                  </a:lnTo>
                  <a:cubicBezTo>
                    <a:pt x="49514" y="112"/>
                    <a:pt x="49177" y="136"/>
                    <a:pt x="48910" y="188"/>
                  </a:cubicBezTo>
                  <a:cubicBezTo>
                    <a:pt x="48939" y="159"/>
                    <a:pt x="48882" y="134"/>
                    <a:pt x="49044" y="112"/>
                  </a:cubicBezTo>
                  <a:cubicBezTo>
                    <a:pt x="48976" y="107"/>
                    <a:pt x="48921" y="105"/>
                    <a:pt x="48875" y="105"/>
                  </a:cubicBezTo>
                  <a:cubicBezTo>
                    <a:pt x="48537" y="105"/>
                    <a:pt x="48733" y="224"/>
                    <a:pt x="48418" y="224"/>
                  </a:cubicBezTo>
                  <a:cubicBezTo>
                    <a:pt x="48351" y="224"/>
                    <a:pt x="48261" y="219"/>
                    <a:pt x="48138" y="206"/>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2"/>
                  </a:cubicBezTo>
                  <a:lnTo>
                    <a:pt x="47007" y="112"/>
                  </a:lnTo>
                  <a:cubicBezTo>
                    <a:pt x="46502" y="143"/>
                    <a:pt x="45929" y="127"/>
                    <a:pt x="45501" y="220"/>
                  </a:cubicBezTo>
                  <a:cubicBezTo>
                    <a:pt x="45435" y="176"/>
                    <a:pt x="45502" y="138"/>
                    <a:pt x="45701" y="107"/>
                  </a:cubicBezTo>
                  <a:cubicBezTo>
                    <a:pt x="45634" y="100"/>
                    <a:pt x="45576" y="97"/>
                    <a:pt x="45523" y="97"/>
                  </a:cubicBezTo>
                  <a:cubicBezTo>
                    <a:pt x="45226" y="97"/>
                    <a:pt x="45124" y="191"/>
                    <a:pt x="44843" y="191"/>
                  </a:cubicBezTo>
                  <a:cubicBezTo>
                    <a:pt x="44800" y="191"/>
                    <a:pt x="44753" y="189"/>
                    <a:pt x="44700" y="184"/>
                  </a:cubicBezTo>
                  <a:cubicBezTo>
                    <a:pt x="44585" y="178"/>
                    <a:pt x="44388" y="135"/>
                    <a:pt x="44388" y="121"/>
                  </a:cubicBezTo>
                  <a:cubicBezTo>
                    <a:pt x="44145" y="177"/>
                    <a:pt x="43476" y="176"/>
                    <a:pt x="43232" y="198"/>
                  </a:cubicBezTo>
                  <a:cubicBezTo>
                    <a:pt x="43168" y="154"/>
                    <a:pt x="42987" y="141"/>
                    <a:pt x="42701" y="93"/>
                  </a:cubicBezTo>
                  <a:cubicBezTo>
                    <a:pt x="42521" y="93"/>
                    <a:pt x="42341" y="93"/>
                    <a:pt x="42161" y="93"/>
                  </a:cubicBezTo>
                  <a:cubicBezTo>
                    <a:pt x="41716" y="93"/>
                    <a:pt x="41271" y="92"/>
                    <a:pt x="40824" y="92"/>
                  </a:cubicBezTo>
                  <a:cubicBezTo>
                    <a:pt x="38918" y="92"/>
                    <a:pt x="36998" y="101"/>
                    <a:pt x="35121" y="192"/>
                  </a:cubicBezTo>
                  <a:cubicBezTo>
                    <a:pt x="34703" y="56"/>
                    <a:pt x="35704" y="107"/>
                    <a:pt x="35438" y="12"/>
                  </a:cubicBezTo>
                  <a:lnTo>
                    <a:pt x="35438" y="12"/>
                  </a:lnTo>
                  <a:cubicBezTo>
                    <a:pt x="35447" y="67"/>
                    <a:pt x="35355" y="78"/>
                    <a:pt x="35177" y="78"/>
                  </a:cubicBezTo>
                  <a:cubicBezTo>
                    <a:pt x="35062" y="78"/>
                    <a:pt x="34912" y="73"/>
                    <a:pt x="34730" y="73"/>
                  </a:cubicBezTo>
                  <a:cubicBezTo>
                    <a:pt x="34591" y="73"/>
                    <a:pt x="34433" y="76"/>
                    <a:pt x="34257" y="85"/>
                  </a:cubicBezTo>
                  <a:lnTo>
                    <a:pt x="34226" y="68"/>
                  </a:lnTo>
                  <a:cubicBezTo>
                    <a:pt x="34178" y="72"/>
                    <a:pt x="34133" y="73"/>
                    <a:pt x="34089" y="73"/>
                  </a:cubicBezTo>
                  <a:cubicBezTo>
                    <a:pt x="33903" y="73"/>
                    <a:pt x="33757" y="44"/>
                    <a:pt x="33566" y="44"/>
                  </a:cubicBezTo>
                  <a:cubicBezTo>
                    <a:pt x="33507" y="44"/>
                    <a:pt x="33443" y="47"/>
                    <a:pt x="33372" y="55"/>
                  </a:cubicBezTo>
                  <a:lnTo>
                    <a:pt x="33383" y="85"/>
                  </a:lnTo>
                  <a:cubicBezTo>
                    <a:pt x="33327" y="97"/>
                    <a:pt x="33269" y="102"/>
                    <a:pt x="33211" y="102"/>
                  </a:cubicBezTo>
                  <a:cubicBezTo>
                    <a:pt x="32983" y="102"/>
                    <a:pt x="32745" y="31"/>
                    <a:pt x="32564" y="31"/>
                  </a:cubicBezTo>
                  <a:cubicBezTo>
                    <a:pt x="32484" y="31"/>
                    <a:pt x="32416" y="45"/>
                    <a:pt x="32365" y="84"/>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8"/>
            <p:cNvSpPr/>
            <p:nvPr/>
          </p:nvSpPr>
          <p:spPr>
            <a:xfrm flipH="1">
              <a:off x="7367382" y="4095024"/>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3" y="38"/>
                    <a:pt x="30943" y="35"/>
                    <a:pt x="30863" y="35"/>
                  </a:cubicBezTo>
                  <a:cubicBezTo>
                    <a:pt x="30464" y="35"/>
                    <a:pt x="30070" y="116"/>
                    <a:pt x="29814" y="116"/>
                  </a:cubicBezTo>
                  <a:cubicBezTo>
                    <a:pt x="29730" y="116"/>
                    <a:pt x="29660" y="107"/>
                    <a:pt x="29610" y="84"/>
                  </a:cubicBezTo>
                  <a:cubicBezTo>
                    <a:pt x="29093" y="105"/>
                    <a:pt x="28497" y="132"/>
                    <a:pt x="28403" y="235"/>
                  </a:cubicBezTo>
                  <a:cubicBezTo>
                    <a:pt x="28290" y="196"/>
                    <a:pt x="28361" y="133"/>
                    <a:pt x="28438" y="98"/>
                  </a:cubicBezTo>
                  <a:lnTo>
                    <a:pt x="28438" y="98"/>
                  </a:lnTo>
                  <a:cubicBezTo>
                    <a:pt x="26508" y="150"/>
                    <a:pt x="24350" y="123"/>
                    <a:pt x="22624" y="267"/>
                  </a:cubicBezTo>
                  <a:cubicBezTo>
                    <a:pt x="22539" y="244"/>
                    <a:pt x="22645" y="227"/>
                    <a:pt x="22696" y="203"/>
                  </a:cubicBezTo>
                  <a:lnTo>
                    <a:pt x="22696" y="203"/>
                  </a:lnTo>
                  <a:cubicBezTo>
                    <a:pt x="22463" y="230"/>
                    <a:pt x="22227" y="239"/>
                    <a:pt x="21993" y="239"/>
                  </a:cubicBezTo>
                  <a:cubicBezTo>
                    <a:pt x="21526" y="239"/>
                    <a:pt x="21065" y="204"/>
                    <a:pt x="20642" y="204"/>
                  </a:cubicBezTo>
                  <a:cubicBezTo>
                    <a:pt x="20301" y="204"/>
                    <a:pt x="19985" y="226"/>
                    <a:pt x="19710" y="308"/>
                  </a:cubicBezTo>
                  <a:lnTo>
                    <a:pt x="19427" y="408"/>
                  </a:lnTo>
                  <a:cubicBezTo>
                    <a:pt x="19173" y="369"/>
                    <a:pt x="19193" y="301"/>
                    <a:pt x="18996" y="266"/>
                  </a:cubicBezTo>
                  <a:cubicBezTo>
                    <a:pt x="18787" y="331"/>
                    <a:pt x="18017" y="285"/>
                    <a:pt x="17892" y="371"/>
                  </a:cubicBezTo>
                  <a:cubicBezTo>
                    <a:pt x="17778" y="333"/>
                    <a:pt x="17941" y="319"/>
                    <a:pt x="17935" y="292"/>
                  </a:cubicBezTo>
                  <a:cubicBezTo>
                    <a:pt x="17902" y="290"/>
                    <a:pt x="17868" y="290"/>
                    <a:pt x="17834" y="290"/>
                  </a:cubicBezTo>
                  <a:cubicBezTo>
                    <a:pt x="17414" y="290"/>
                    <a:pt x="16949" y="388"/>
                    <a:pt x="16544" y="388"/>
                  </a:cubicBezTo>
                  <a:cubicBezTo>
                    <a:pt x="16496" y="388"/>
                    <a:pt x="16449" y="386"/>
                    <a:pt x="16403" y="383"/>
                  </a:cubicBezTo>
                  <a:lnTo>
                    <a:pt x="16552" y="340"/>
                  </a:lnTo>
                  <a:cubicBezTo>
                    <a:pt x="15023" y="235"/>
                    <a:pt x="13213" y="145"/>
                    <a:pt x="11580" y="145"/>
                  </a:cubicBezTo>
                  <a:cubicBezTo>
                    <a:pt x="10594" y="145"/>
                    <a:pt x="9673" y="178"/>
                    <a:pt x="8915" y="260"/>
                  </a:cubicBezTo>
                  <a:cubicBezTo>
                    <a:pt x="8860" y="264"/>
                    <a:pt x="8813" y="265"/>
                    <a:pt x="8774" y="265"/>
                  </a:cubicBezTo>
                  <a:cubicBezTo>
                    <a:pt x="8435" y="265"/>
                    <a:pt x="8630" y="142"/>
                    <a:pt x="8452" y="142"/>
                  </a:cubicBezTo>
                  <a:cubicBezTo>
                    <a:pt x="8445" y="142"/>
                    <a:pt x="8437" y="142"/>
                    <a:pt x="8428" y="143"/>
                  </a:cubicBezTo>
                  <a:cubicBezTo>
                    <a:pt x="7844" y="193"/>
                    <a:pt x="7227" y="207"/>
                    <a:pt x="6599" y="207"/>
                  </a:cubicBezTo>
                  <a:cubicBezTo>
                    <a:pt x="5845" y="207"/>
                    <a:pt x="5076" y="187"/>
                    <a:pt x="4331" y="187"/>
                  </a:cubicBezTo>
                  <a:cubicBezTo>
                    <a:pt x="3490" y="187"/>
                    <a:pt x="2680" y="212"/>
                    <a:pt x="1957" y="319"/>
                  </a:cubicBezTo>
                  <a:cubicBezTo>
                    <a:pt x="470" y="391"/>
                    <a:pt x="1" y="703"/>
                    <a:pt x="1" y="703"/>
                  </a:cubicBezTo>
                  <a:cubicBezTo>
                    <a:pt x="943" y="673"/>
                    <a:pt x="1858" y="661"/>
                    <a:pt x="2759" y="661"/>
                  </a:cubicBezTo>
                  <a:cubicBezTo>
                    <a:pt x="5297" y="661"/>
                    <a:pt x="7722" y="762"/>
                    <a:pt x="10338" y="880"/>
                  </a:cubicBezTo>
                  <a:cubicBezTo>
                    <a:pt x="11148" y="864"/>
                    <a:pt x="12128" y="838"/>
                    <a:pt x="13017" y="838"/>
                  </a:cubicBezTo>
                  <a:cubicBezTo>
                    <a:pt x="13441" y="838"/>
                    <a:pt x="13844" y="844"/>
                    <a:pt x="14198" y="860"/>
                  </a:cubicBezTo>
                  <a:cubicBezTo>
                    <a:pt x="14461" y="858"/>
                    <a:pt x="14724" y="858"/>
                    <a:pt x="14987" y="858"/>
                  </a:cubicBezTo>
                  <a:cubicBezTo>
                    <a:pt x="18527" y="858"/>
                    <a:pt x="22082" y="995"/>
                    <a:pt x="25675" y="995"/>
                  </a:cubicBezTo>
                  <a:cubicBezTo>
                    <a:pt x="26520" y="995"/>
                    <a:pt x="27367" y="988"/>
                    <a:pt x="28217" y="969"/>
                  </a:cubicBezTo>
                  <a:cubicBezTo>
                    <a:pt x="27966" y="931"/>
                    <a:pt x="28230" y="870"/>
                    <a:pt x="28473" y="853"/>
                  </a:cubicBezTo>
                  <a:lnTo>
                    <a:pt x="28532" y="887"/>
                  </a:lnTo>
                  <a:lnTo>
                    <a:pt x="28903" y="810"/>
                  </a:lnTo>
                  <a:cubicBezTo>
                    <a:pt x="28917" y="809"/>
                    <a:pt x="28931" y="809"/>
                    <a:pt x="28943" y="809"/>
                  </a:cubicBezTo>
                  <a:cubicBezTo>
                    <a:pt x="29245" y="809"/>
                    <a:pt x="29096" y="901"/>
                    <a:pt x="28809" y="913"/>
                  </a:cubicBezTo>
                  <a:cubicBezTo>
                    <a:pt x="30223" y="913"/>
                    <a:pt x="31526" y="893"/>
                    <a:pt x="32863" y="893"/>
                  </a:cubicBezTo>
                  <a:cubicBezTo>
                    <a:pt x="33306" y="893"/>
                    <a:pt x="33753" y="895"/>
                    <a:pt x="34209" y="901"/>
                  </a:cubicBezTo>
                  <a:cubicBezTo>
                    <a:pt x="34330" y="786"/>
                    <a:pt x="35164" y="896"/>
                    <a:pt x="35228" y="775"/>
                  </a:cubicBezTo>
                  <a:lnTo>
                    <a:pt x="35228" y="775"/>
                  </a:lnTo>
                  <a:cubicBezTo>
                    <a:pt x="35313" y="798"/>
                    <a:pt x="35232" y="803"/>
                    <a:pt x="35181" y="827"/>
                  </a:cubicBezTo>
                  <a:cubicBezTo>
                    <a:pt x="35689" y="803"/>
                    <a:pt x="36009" y="788"/>
                    <a:pt x="36283" y="788"/>
                  </a:cubicBezTo>
                  <a:cubicBezTo>
                    <a:pt x="36695" y="788"/>
                    <a:pt x="37005" y="822"/>
                    <a:pt x="37701" y="910"/>
                  </a:cubicBezTo>
                  <a:cubicBezTo>
                    <a:pt x="39735" y="950"/>
                    <a:pt x="41740" y="959"/>
                    <a:pt x="43733" y="959"/>
                  </a:cubicBezTo>
                  <a:cubicBezTo>
                    <a:pt x="45588" y="959"/>
                    <a:pt x="47434" y="951"/>
                    <a:pt x="49286" y="951"/>
                  </a:cubicBezTo>
                  <a:cubicBezTo>
                    <a:pt x="49478" y="951"/>
                    <a:pt x="49670" y="951"/>
                    <a:pt x="49862" y="951"/>
                  </a:cubicBezTo>
                  <a:lnTo>
                    <a:pt x="49862" y="100"/>
                  </a:lnTo>
                  <a:cubicBezTo>
                    <a:pt x="49514" y="112"/>
                    <a:pt x="49177" y="137"/>
                    <a:pt x="48910" y="188"/>
                  </a:cubicBezTo>
                  <a:cubicBezTo>
                    <a:pt x="48939" y="160"/>
                    <a:pt x="48882" y="135"/>
                    <a:pt x="49044" y="113"/>
                  </a:cubicBezTo>
                  <a:cubicBezTo>
                    <a:pt x="48975" y="108"/>
                    <a:pt x="48919" y="106"/>
                    <a:pt x="48872" y="106"/>
                  </a:cubicBezTo>
                  <a:cubicBezTo>
                    <a:pt x="48538" y="106"/>
                    <a:pt x="48733" y="224"/>
                    <a:pt x="48418" y="224"/>
                  </a:cubicBezTo>
                  <a:cubicBezTo>
                    <a:pt x="48351" y="224"/>
                    <a:pt x="48261" y="218"/>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2"/>
                    <a:pt x="47007" y="112"/>
                  </a:cubicBezTo>
                  <a:lnTo>
                    <a:pt x="47007" y="112"/>
                  </a:lnTo>
                  <a:cubicBezTo>
                    <a:pt x="46502" y="143"/>
                    <a:pt x="45929" y="127"/>
                    <a:pt x="45501" y="220"/>
                  </a:cubicBezTo>
                  <a:cubicBezTo>
                    <a:pt x="45435" y="176"/>
                    <a:pt x="45502" y="139"/>
                    <a:pt x="45701" y="107"/>
                  </a:cubicBezTo>
                  <a:cubicBezTo>
                    <a:pt x="45634" y="100"/>
                    <a:pt x="45576" y="97"/>
                    <a:pt x="45523" y="97"/>
                  </a:cubicBezTo>
                  <a:cubicBezTo>
                    <a:pt x="45226" y="97"/>
                    <a:pt x="45124" y="191"/>
                    <a:pt x="44843" y="191"/>
                  </a:cubicBezTo>
                  <a:cubicBezTo>
                    <a:pt x="44800" y="191"/>
                    <a:pt x="44753" y="189"/>
                    <a:pt x="44700" y="184"/>
                  </a:cubicBezTo>
                  <a:cubicBezTo>
                    <a:pt x="44585" y="178"/>
                    <a:pt x="44388" y="135"/>
                    <a:pt x="44388" y="121"/>
                  </a:cubicBezTo>
                  <a:cubicBezTo>
                    <a:pt x="44145" y="177"/>
                    <a:pt x="43476" y="176"/>
                    <a:pt x="43232" y="198"/>
                  </a:cubicBezTo>
                  <a:cubicBezTo>
                    <a:pt x="43168" y="154"/>
                    <a:pt x="42987" y="141"/>
                    <a:pt x="42701" y="93"/>
                  </a:cubicBezTo>
                  <a:cubicBezTo>
                    <a:pt x="42582" y="94"/>
                    <a:pt x="42463" y="94"/>
                    <a:pt x="42343" y="94"/>
                  </a:cubicBezTo>
                  <a:cubicBezTo>
                    <a:pt x="41819" y="94"/>
                    <a:pt x="41293" y="93"/>
                    <a:pt x="40765" y="93"/>
                  </a:cubicBezTo>
                  <a:cubicBezTo>
                    <a:pt x="38879" y="93"/>
                    <a:pt x="36978" y="103"/>
                    <a:pt x="35121" y="192"/>
                  </a:cubicBezTo>
                  <a:cubicBezTo>
                    <a:pt x="34703" y="55"/>
                    <a:pt x="35704" y="107"/>
                    <a:pt x="35438" y="12"/>
                  </a:cubicBezTo>
                  <a:lnTo>
                    <a:pt x="35438" y="12"/>
                  </a:lnTo>
                  <a:cubicBezTo>
                    <a:pt x="35447" y="67"/>
                    <a:pt x="35354" y="78"/>
                    <a:pt x="35174" y="78"/>
                  </a:cubicBezTo>
                  <a:cubicBezTo>
                    <a:pt x="35059" y="78"/>
                    <a:pt x="34908" y="74"/>
                    <a:pt x="34726" y="74"/>
                  </a:cubicBezTo>
                  <a:cubicBezTo>
                    <a:pt x="34587" y="74"/>
                    <a:pt x="34431" y="76"/>
                    <a:pt x="34257" y="85"/>
                  </a:cubicBezTo>
                  <a:lnTo>
                    <a:pt x="34226" y="69"/>
                  </a:lnTo>
                  <a:cubicBezTo>
                    <a:pt x="34179" y="73"/>
                    <a:pt x="34134" y="74"/>
                    <a:pt x="34091" y="74"/>
                  </a:cubicBezTo>
                  <a:cubicBezTo>
                    <a:pt x="33903" y="74"/>
                    <a:pt x="33756" y="44"/>
                    <a:pt x="33564" y="44"/>
                  </a:cubicBezTo>
                  <a:cubicBezTo>
                    <a:pt x="33505" y="44"/>
                    <a:pt x="33442" y="47"/>
                    <a:pt x="33372" y="54"/>
                  </a:cubicBezTo>
                  <a:lnTo>
                    <a:pt x="33383" y="85"/>
                  </a:lnTo>
                  <a:cubicBezTo>
                    <a:pt x="33327" y="97"/>
                    <a:pt x="33269" y="101"/>
                    <a:pt x="33211" y="101"/>
                  </a:cubicBezTo>
                  <a:cubicBezTo>
                    <a:pt x="32983" y="101"/>
                    <a:pt x="32745" y="31"/>
                    <a:pt x="32564" y="31"/>
                  </a:cubicBezTo>
                  <a:cubicBezTo>
                    <a:pt x="32484" y="31"/>
                    <a:pt x="32416" y="45"/>
                    <a:pt x="32365" y="84"/>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8"/>
            <p:cNvSpPr/>
            <p:nvPr/>
          </p:nvSpPr>
          <p:spPr>
            <a:xfrm flipH="1">
              <a:off x="7367382" y="3883960"/>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3" y="38"/>
                    <a:pt x="30943" y="35"/>
                    <a:pt x="30863" y="35"/>
                  </a:cubicBezTo>
                  <a:cubicBezTo>
                    <a:pt x="30464" y="35"/>
                    <a:pt x="30070" y="116"/>
                    <a:pt x="29814" y="116"/>
                  </a:cubicBezTo>
                  <a:cubicBezTo>
                    <a:pt x="29730" y="116"/>
                    <a:pt x="29660" y="107"/>
                    <a:pt x="29610" y="84"/>
                  </a:cubicBezTo>
                  <a:cubicBezTo>
                    <a:pt x="29093" y="105"/>
                    <a:pt x="28497" y="132"/>
                    <a:pt x="28403" y="235"/>
                  </a:cubicBezTo>
                  <a:cubicBezTo>
                    <a:pt x="28290" y="197"/>
                    <a:pt x="28361" y="133"/>
                    <a:pt x="28438" y="97"/>
                  </a:cubicBezTo>
                  <a:lnTo>
                    <a:pt x="28438" y="97"/>
                  </a:lnTo>
                  <a:cubicBezTo>
                    <a:pt x="26508" y="150"/>
                    <a:pt x="24350" y="123"/>
                    <a:pt x="22624" y="267"/>
                  </a:cubicBezTo>
                  <a:cubicBezTo>
                    <a:pt x="22539" y="244"/>
                    <a:pt x="22645" y="227"/>
                    <a:pt x="22696" y="203"/>
                  </a:cubicBezTo>
                  <a:lnTo>
                    <a:pt x="22696" y="203"/>
                  </a:lnTo>
                  <a:cubicBezTo>
                    <a:pt x="22463" y="230"/>
                    <a:pt x="22227" y="238"/>
                    <a:pt x="21992" y="238"/>
                  </a:cubicBezTo>
                  <a:cubicBezTo>
                    <a:pt x="21527" y="238"/>
                    <a:pt x="21068" y="204"/>
                    <a:pt x="20646" y="204"/>
                  </a:cubicBezTo>
                  <a:cubicBezTo>
                    <a:pt x="20303" y="204"/>
                    <a:pt x="19986" y="227"/>
                    <a:pt x="19710" y="309"/>
                  </a:cubicBezTo>
                  <a:lnTo>
                    <a:pt x="19427" y="408"/>
                  </a:lnTo>
                  <a:cubicBezTo>
                    <a:pt x="19173" y="369"/>
                    <a:pt x="19193" y="301"/>
                    <a:pt x="18996" y="267"/>
                  </a:cubicBezTo>
                  <a:cubicBezTo>
                    <a:pt x="18787" y="332"/>
                    <a:pt x="18017" y="286"/>
                    <a:pt x="17892" y="371"/>
                  </a:cubicBezTo>
                  <a:cubicBezTo>
                    <a:pt x="17778" y="333"/>
                    <a:pt x="17941" y="319"/>
                    <a:pt x="17935" y="292"/>
                  </a:cubicBezTo>
                  <a:cubicBezTo>
                    <a:pt x="17902" y="290"/>
                    <a:pt x="17868" y="290"/>
                    <a:pt x="17834" y="290"/>
                  </a:cubicBezTo>
                  <a:cubicBezTo>
                    <a:pt x="17414" y="290"/>
                    <a:pt x="16949" y="387"/>
                    <a:pt x="16544" y="387"/>
                  </a:cubicBezTo>
                  <a:cubicBezTo>
                    <a:pt x="16496" y="387"/>
                    <a:pt x="16449" y="386"/>
                    <a:pt x="16403" y="383"/>
                  </a:cubicBezTo>
                  <a:lnTo>
                    <a:pt x="16552" y="340"/>
                  </a:lnTo>
                  <a:cubicBezTo>
                    <a:pt x="15023" y="235"/>
                    <a:pt x="13213" y="145"/>
                    <a:pt x="11580" y="145"/>
                  </a:cubicBezTo>
                  <a:cubicBezTo>
                    <a:pt x="10594" y="145"/>
                    <a:pt x="9673" y="177"/>
                    <a:pt x="8915" y="260"/>
                  </a:cubicBezTo>
                  <a:cubicBezTo>
                    <a:pt x="8860" y="264"/>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19"/>
                  </a:cubicBezTo>
                  <a:cubicBezTo>
                    <a:pt x="470" y="391"/>
                    <a:pt x="1" y="703"/>
                    <a:pt x="1" y="703"/>
                  </a:cubicBezTo>
                  <a:cubicBezTo>
                    <a:pt x="943" y="673"/>
                    <a:pt x="1858" y="661"/>
                    <a:pt x="2759" y="661"/>
                  </a:cubicBezTo>
                  <a:cubicBezTo>
                    <a:pt x="5297" y="661"/>
                    <a:pt x="7722" y="762"/>
                    <a:pt x="10338" y="880"/>
                  </a:cubicBezTo>
                  <a:cubicBezTo>
                    <a:pt x="11143" y="864"/>
                    <a:pt x="12116" y="838"/>
                    <a:pt x="13001" y="838"/>
                  </a:cubicBezTo>
                  <a:cubicBezTo>
                    <a:pt x="13431" y="838"/>
                    <a:pt x="13839" y="844"/>
                    <a:pt x="14198" y="861"/>
                  </a:cubicBezTo>
                  <a:cubicBezTo>
                    <a:pt x="14470" y="859"/>
                    <a:pt x="14742" y="858"/>
                    <a:pt x="15014" y="858"/>
                  </a:cubicBezTo>
                  <a:cubicBezTo>
                    <a:pt x="18545" y="858"/>
                    <a:pt x="22090" y="995"/>
                    <a:pt x="25674" y="995"/>
                  </a:cubicBezTo>
                  <a:cubicBezTo>
                    <a:pt x="26519" y="995"/>
                    <a:pt x="27367" y="988"/>
                    <a:pt x="28217" y="969"/>
                  </a:cubicBezTo>
                  <a:cubicBezTo>
                    <a:pt x="27966" y="931"/>
                    <a:pt x="28230" y="870"/>
                    <a:pt x="28473" y="853"/>
                  </a:cubicBezTo>
                  <a:lnTo>
                    <a:pt x="28532" y="887"/>
                  </a:lnTo>
                  <a:lnTo>
                    <a:pt x="28903" y="810"/>
                  </a:lnTo>
                  <a:cubicBezTo>
                    <a:pt x="28917" y="809"/>
                    <a:pt x="28931" y="809"/>
                    <a:pt x="28943" y="809"/>
                  </a:cubicBezTo>
                  <a:cubicBezTo>
                    <a:pt x="29245" y="809"/>
                    <a:pt x="29096" y="900"/>
                    <a:pt x="28809" y="913"/>
                  </a:cubicBezTo>
                  <a:cubicBezTo>
                    <a:pt x="30223" y="913"/>
                    <a:pt x="31526" y="893"/>
                    <a:pt x="32863" y="893"/>
                  </a:cubicBezTo>
                  <a:cubicBezTo>
                    <a:pt x="33306" y="893"/>
                    <a:pt x="33753" y="895"/>
                    <a:pt x="34209" y="901"/>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0"/>
                    <a:pt x="41766" y="959"/>
                    <a:pt x="43773" y="959"/>
                  </a:cubicBezTo>
                  <a:cubicBezTo>
                    <a:pt x="45566" y="959"/>
                    <a:pt x="47351" y="952"/>
                    <a:pt x="49142" y="952"/>
                  </a:cubicBezTo>
                  <a:cubicBezTo>
                    <a:pt x="49382" y="952"/>
                    <a:pt x="49622" y="952"/>
                    <a:pt x="49862" y="952"/>
                  </a:cubicBezTo>
                  <a:lnTo>
                    <a:pt x="49862" y="100"/>
                  </a:lnTo>
                  <a:cubicBezTo>
                    <a:pt x="49514" y="113"/>
                    <a:pt x="49177" y="137"/>
                    <a:pt x="48910" y="188"/>
                  </a:cubicBezTo>
                  <a:cubicBezTo>
                    <a:pt x="48939" y="160"/>
                    <a:pt x="48882" y="134"/>
                    <a:pt x="49044" y="113"/>
                  </a:cubicBezTo>
                  <a:cubicBezTo>
                    <a:pt x="48975" y="108"/>
                    <a:pt x="48919" y="105"/>
                    <a:pt x="48873" y="105"/>
                  </a:cubicBezTo>
                  <a:cubicBezTo>
                    <a:pt x="48539" y="105"/>
                    <a:pt x="48732" y="224"/>
                    <a:pt x="48419" y="224"/>
                  </a:cubicBezTo>
                  <a:cubicBezTo>
                    <a:pt x="48352"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2"/>
                    <a:pt x="47007" y="113"/>
                  </a:cubicBezTo>
                  <a:lnTo>
                    <a:pt x="47007" y="113"/>
                  </a:lnTo>
                  <a:cubicBezTo>
                    <a:pt x="46502" y="143"/>
                    <a:pt x="45929" y="127"/>
                    <a:pt x="45501" y="220"/>
                  </a:cubicBezTo>
                  <a:cubicBezTo>
                    <a:pt x="45435" y="176"/>
                    <a:pt x="45502" y="139"/>
                    <a:pt x="45701" y="107"/>
                  </a:cubicBezTo>
                  <a:cubicBezTo>
                    <a:pt x="45634" y="100"/>
                    <a:pt x="45576" y="97"/>
                    <a:pt x="45523" y="97"/>
                  </a:cubicBezTo>
                  <a:cubicBezTo>
                    <a:pt x="45226" y="97"/>
                    <a:pt x="45124" y="191"/>
                    <a:pt x="44843" y="191"/>
                  </a:cubicBezTo>
                  <a:cubicBezTo>
                    <a:pt x="44800" y="191"/>
                    <a:pt x="44753" y="189"/>
                    <a:pt x="44700" y="184"/>
                  </a:cubicBezTo>
                  <a:cubicBezTo>
                    <a:pt x="44585" y="179"/>
                    <a:pt x="44388" y="136"/>
                    <a:pt x="44388" y="121"/>
                  </a:cubicBezTo>
                  <a:cubicBezTo>
                    <a:pt x="44145" y="177"/>
                    <a:pt x="43476" y="176"/>
                    <a:pt x="43232" y="198"/>
                  </a:cubicBezTo>
                  <a:cubicBezTo>
                    <a:pt x="43168" y="154"/>
                    <a:pt x="42987" y="141"/>
                    <a:pt x="42701" y="93"/>
                  </a:cubicBezTo>
                  <a:cubicBezTo>
                    <a:pt x="42582" y="93"/>
                    <a:pt x="42463" y="94"/>
                    <a:pt x="42343" y="94"/>
                  </a:cubicBezTo>
                  <a:cubicBezTo>
                    <a:pt x="41819" y="94"/>
                    <a:pt x="41293" y="93"/>
                    <a:pt x="40765" y="93"/>
                  </a:cubicBezTo>
                  <a:cubicBezTo>
                    <a:pt x="38879" y="93"/>
                    <a:pt x="36978" y="103"/>
                    <a:pt x="35121" y="192"/>
                  </a:cubicBezTo>
                  <a:cubicBezTo>
                    <a:pt x="34703" y="55"/>
                    <a:pt x="35704" y="107"/>
                    <a:pt x="35438" y="12"/>
                  </a:cubicBezTo>
                  <a:lnTo>
                    <a:pt x="35438" y="12"/>
                  </a:lnTo>
                  <a:cubicBezTo>
                    <a:pt x="35447" y="67"/>
                    <a:pt x="35354" y="78"/>
                    <a:pt x="35174" y="78"/>
                  </a:cubicBezTo>
                  <a:cubicBezTo>
                    <a:pt x="35059" y="78"/>
                    <a:pt x="34908" y="74"/>
                    <a:pt x="34726" y="74"/>
                  </a:cubicBezTo>
                  <a:cubicBezTo>
                    <a:pt x="34587" y="74"/>
                    <a:pt x="34431" y="76"/>
                    <a:pt x="34257" y="85"/>
                  </a:cubicBezTo>
                  <a:lnTo>
                    <a:pt x="34226" y="69"/>
                  </a:lnTo>
                  <a:cubicBezTo>
                    <a:pt x="34179" y="73"/>
                    <a:pt x="34134" y="74"/>
                    <a:pt x="34091" y="74"/>
                  </a:cubicBezTo>
                  <a:cubicBezTo>
                    <a:pt x="33903" y="74"/>
                    <a:pt x="33756" y="44"/>
                    <a:pt x="33564" y="44"/>
                  </a:cubicBezTo>
                  <a:cubicBezTo>
                    <a:pt x="33505" y="44"/>
                    <a:pt x="33442" y="47"/>
                    <a:pt x="33372" y="54"/>
                  </a:cubicBezTo>
                  <a:lnTo>
                    <a:pt x="33383" y="85"/>
                  </a:lnTo>
                  <a:cubicBezTo>
                    <a:pt x="33327" y="97"/>
                    <a:pt x="33269" y="101"/>
                    <a:pt x="33210" y="101"/>
                  </a:cubicBezTo>
                  <a:cubicBezTo>
                    <a:pt x="32982" y="101"/>
                    <a:pt x="32744" y="31"/>
                    <a:pt x="32564" y="31"/>
                  </a:cubicBezTo>
                  <a:cubicBezTo>
                    <a:pt x="32484" y="31"/>
                    <a:pt x="32416" y="45"/>
                    <a:pt x="32365" y="84"/>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8"/>
            <p:cNvSpPr/>
            <p:nvPr/>
          </p:nvSpPr>
          <p:spPr>
            <a:xfrm flipH="1">
              <a:off x="7367382" y="3672896"/>
              <a:ext cx="1785594" cy="35667"/>
            </a:xfrm>
            <a:custGeom>
              <a:avLst/>
              <a:gdLst/>
              <a:ahLst/>
              <a:cxnLst/>
              <a:rect l="l" t="t" r="r" b="b"/>
              <a:pathLst>
                <a:path w="49863" h="996"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3" y="35"/>
                    <a:pt x="30863" y="35"/>
                  </a:cubicBezTo>
                  <a:cubicBezTo>
                    <a:pt x="30463" y="35"/>
                    <a:pt x="30068" y="116"/>
                    <a:pt x="29812" y="116"/>
                  </a:cubicBezTo>
                  <a:cubicBezTo>
                    <a:pt x="29729" y="116"/>
                    <a:pt x="29660" y="108"/>
                    <a:pt x="29610" y="85"/>
                  </a:cubicBezTo>
                  <a:cubicBezTo>
                    <a:pt x="29093" y="106"/>
                    <a:pt x="28497" y="132"/>
                    <a:pt x="28403" y="235"/>
                  </a:cubicBezTo>
                  <a:cubicBezTo>
                    <a:pt x="28290" y="197"/>
                    <a:pt x="28361" y="133"/>
                    <a:pt x="28438" y="97"/>
                  </a:cubicBezTo>
                  <a:lnTo>
                    <a:pt x="28438" y="97"/>
                  </a:lnTo>
                  <a:cubicBezTo>
                    <a:pt x="26508" y="151"/>
                    <a:pt x="24350" y="123"/>
                    <a:pt x="22624" y="267"/>
                  </a:cubicBezTo>
                  <a:cubicBezTo>
                    <a:pt x="22539" y="244"/>
                    <a:pt x="22645" y="227"/>
                    <a:pt x="22696" y="203"/>
                  </a:cubicBezTo>
                  <a:lnTo>
                    <a:pt x="22696" y="203"/>
                  </a:lnTo>
                  <a:cubicBezTo>
                    <a:pt x="22463" y="230"/>
                    <a:pt x="22227" y="238"/>
                    <a:pt x="21992" y="238"/>
                  </a:cubicBezTo>
                  <a:cubicBezTo>
                    <a:pt x="21527" y="238"/>
                    <a:pt x="21068" y="204"/>
                    <a:pt x="20646" y="204"/>
                  </a:cubicBezTo>
                  <a:cubicBezTo>
                    <a:pt x="20303" y="204"/>
                    <a:pt x="19986" y="227"/>
                    <a:pt x="19710" y="309"/>
                  </a:cubicBezTo>
                  <a:lnTo>
                    <a:pt x="19427" y="408"/>
                  </a:lnTo>
                  <a:cubicBezTo>
                    <a:pt x="19173" y="369"/>
                    <a:pt x="19193" y="301"/>
                    <a:pt x="18996" y="267"/>
                  </a:cubicBezTo>
                  <a:cubicBezTo>
                    <a:pt x="18787" y="332"/>
                    <a:pt x="18017" y="285"/>
                    <a:pt x="17892" y="371"/>
                  </a:cubicBezTo>
                  <a:cubicBezTo>
                    <a:pt x="17778" y="333"/>
                    <a:pt x="17941" y="319"/>
                    <a:pt x="17935" y="292"/>
                  </a:cubicBezTo>
                  <a:cubicBezTo>
                    <a:pt x="17902" y="290"/>
                    <a:pt x="17868" y="290"/>
                    <a:pt x="17834" y="290"/>
                  </a:cubicBezTo>
                  <a:cubicBezTo>
                    <a:pt x="17414" y="290"/>
                    <a:pt x="16949" y="387"/>
                    <a:pt x="16544" y="387"/>
                  </a:cubicBezTo>
                  <a:cubicBezTo>
                    <a:pt x="16496" y="387"/>
                    <a:pt x="16449" y="386"/>
                    <a:pt x="16403" y="383"/>
                  </a:cubicBezTo>
                  <a:lnTo>
                    <a:pt x="16552" y="340"/>
                  </a:lnTo>
                  <a:cubicBezTo>
                    <a:pt x="15023" y="235"/>
                    <a:pt x="13213" y="145"/>
                    <a:pt x="11580" y="145"/>
                  </a:cubicBezTo>
                  <a:cubicBezTo>
                    <a:pt x="10594" y="145"/>
                    <a:pt x="9673" y="177"/>
                    <a:pt x="8915" y="260"/>
                  </a:cubicBezTo>
                  <a:cubicBezTo>
                    <a:pt x="8860" y="264"/>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19"/>
                  </a:cubicBezTo>
                  <a:cubicBezTo>
                    <a:pt x="470" y="391"/>
                    <a:pt x="1" y="704"/>
                    <a:pt x="1" y="704"/>
                  </a:cubicBezTo>
                  <a:cubicBezTo>
                    <a:pt x="948" y="674"/>
                    <a:pt x="1867" y="661"/>
                    <a:pt x="2772" y="661"/>
                  </a:cubicBezTo>
                  <a:cubicBezTo>
                    <a:pt x="5306" y="661"/>
                    <a:pt x="7727" y="763"/>
                    <a:pt x="10338" y="881"/>
                  </a:cubicBezTo>
                  <a:cubicBezTo>
                    <a:pt x="11147" y="865"/>
                    <a:pt x="12127" y="838"/>
                    <a:pt x="13016" y="838"/>
                  </a:cubicBezTo>
                  <a:cubicBezTo>
                    <a:pt x="13440" y="838"/>
                    <a:pt x="13844" y="844"/>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7"/>
                  </a:lnTo>
                  <a:lnTo>
                    <a:pt x="28903" y="809"/>
                  </a:lnTo>
                  <a:cubicBezTo>
                    <a:pt x="28917" y="809"/>
                    <a:pt x="28931" y="809"/>
                    <a:pt x="28943" y="809"/>
                  </a:cubicBezTo>
                  <a:cubicBezTo>
                    <a:pt x="29245" y="809"/>
                    <a:pt x="29096" y="900"/>
                    <a:pt x="28809" y="913"/>
                  </a:cubicBezTo>
                  <a:cubicBezTo>
                    <a:pt x="30223" y="912"/>
                    <a:pt x="31526" y="893"/>
                    <a:pt x="32863" y="893"/>
                  </a:cubicBezTo>
                  <a:cubicBezTo>
                    <a:pt x="33306" y="893"/>
                    <a:pt x="33753" y="895"/>
                    <a:pt x="34209" y="901"/>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63" y="950"/>
                    <a:pt x="41794" y="960"/>
                    <a:pt x="43814" y="960"/>
                  </a:cubicBezTo>
                  <a:cubicBezTo>
                    <a:pt x="45637" y="960"/>
                    <a:pt x="47451" y="952"/>
                    <a:pt x="49272" y="952"/>
                  </a:cubicBezTo>
                  <a:cubicBezTo>
                    <a:pt x="49468" y="952"/>
                    <a:pt x="49665"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3" y="93"/>
                    <a:pt x="42343" y="93"/>
                  </a:cubicBezTo>
                  <a:cubicBezTo>
                    <a:pt x="41819" y="93"/>
                    <a:pt x="41293" y="93"/>
                    <a:pt x="40765" y="93"/>
                  </a:cubicBezTo>
                  <a:cubicBezTo>
                    <a:pt x="38879" y="93"/>
                    <a:pt x="36978" y="102"/>
                    <a:pt x="35121" y="192"/>
                  </a:cubicBezTo>
                  <a:cubicBezTo>
                    <a:pt x="34703" y="55"/>
                    <a:pt x="35704" y="108"/>
                    <a:pt x="35438" y="12"/>
                  </a:cubicBezTo>
                  <a:lnTo>
                    <a:pt x="35438" y="12"/>
                  </a:lnTo>
                  <a:cubicBezTo>
                    <a:pt x="35447" y="68"/>
                    <a:pt x="35354" y="79"/>
                    <a:pt x="35173" y="79"/>
                  </a:cubicBezTo>
                  <a:cubicBezTo>
                    <a:pt x="35060" y="79"/>
                    <a:pt x="34911" y="74"/>
                    <a:pt x="34731" y="74"/>
                  </a:cubicBezTo>
                  <a:cubicBezTo>
                    <a:pt x="34592"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8"/>
            <p:cNvSpPr/>
            <p:nvPr/>
          </p:nvSpPr>
          <p:spPr>
            <a:xfrm flipH="1">
              <a:off x="7367382" y="3461831"/>
              <a:ext cx="1785594" cy="35667"/>
            </a:xfrm>
            <a:custGeom>
              <a:avLst/>
              <a:gdLst/>
              <a:ahLst/>
              <a:cxnLst/>
              <a:rect l="l" t="t" r="r" b="b"/>
              <a:pathLst>
                <a:path w="49863" h="996"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3" y="35"/>
                    <a:pt x="30863" y="35"/>
                  </a:cubicBezTo>
                  <a:cubicBezTo>
                    <a:pt x="30463" y="35"/>
                    <a:pt x="30068" y="116"/>
                    <a:pt x="29812" y="116"/>
                  </a:cubicBezTo>
                  <a:cubicBezTo>
                    <a:pt x="29729" y="116"/>
                    <a:pt x="29660" y="108"/>
                    <a:pt x="29610" y="85"/>
                  </a:cubicBezTo>
                  <a:cubicBezTo>
                    <a:pt x="29093" y="106"/>
                    <a:pt x="28497" y="132"/>
                    <a:pt x="28403" y="235"/>
                  </a:cubicBezTo>
                  <a:cubicBezTo>
                    <a:pt x="28290" y="197"/>
                    <a:pt x="28361" y="133"/>
                    <a:pt x="28438" y="97"/>
                  </a:cubicBezTo>
                  <a:lnTo>
                    <a:pt x="28438" y="97"/>
                  </a:lnTo>
                  <a:cubicBezTo>
                    <a:pt x="26508" y="151"/>
                    <a:pt x="24350" y="123"/>
                    <a:pt x="22624" y="267"/>
                  </a:cubicBezTo>
                  <a:cubicBezTo>
                    <a:pt x="22539" y="244"/>
                    <a:pt x="22645" y="227"/>
                    <a:pt x="22696" y="203"/>
                  </a:cubicBezTo>
                  <a:lnTo>
                    <a:pt x="22696" y="203"/>
                  </a:lnTo>
                  <a:cubicBezTo>
                    <a:pt x="22463" y="230"/>
                    <a:pt x="22227" y="238"/>
                    <a:pt x="21992" y="238"/>
                  </a:cubicBezTo>
                  <a:cubicBezTo>
                    <a:pt x="21527" y="238"/>
                    <a:pt x="21068" y="204"/>
                    <a:pt x="20646" y="204"/>
                  </a:cubicBezTo>
                  <a:cubicBezTo>
                    <a:pt x="20303" y="204"/>
                    <a:pt x="19986" y="227"/>
                    <a:pt x="19710" y="309"/>
                  </a:cubicBezTo>
                  <a:lnTo>
                    <a:pt x="19427" y="408"/>
                  </a:lnTo>
                  <a:cubicBezTo>
                    <a:pt x="19173" y="369"/>
                    <a:pt x="19193" y="301"/>
                    <a:pt x="18996" y="267"/>
                  </a:cubicBezTo>
                  <a:cubicBezTo>
                    <a:pt x="18787" y="332"/>
                    <a:pt x="18017" y="285"/>
                    <a:pt x="17892" y="372"/>
                  </a:cubicBezTo>
                  <a:cubicBezTo>
                    <a:pt x="17778" y="333"/>
                    <a:pt x="17941" y="319"/>
                    <a:pt x="17935" y="292"/>
                  </a:cubicBezTo>
                  <a:cubicBezTo>
                    <a:pt x="17902" y="290"/>
                    <a:pt x="17868" y="290"/>
                    <a:pt x="17834" y="290"/>
                  </a:cubicBezTo>
                  <a:cubicBezTo>
                    <a:pt x="17414" y="290"/>
                    <a:pt x="16949" y="387"/>
                    <a:pt x="16544" y="387"/>
                  </a:cubicBezTo>
                  <a:cubicBezTo>
                    <a:pt x="16496" y="387"/>
                    <a:pt x="16449" y="386"/>
                    <a:pt x="16403" y="383"/>
                  </a:cubicBezTo>
                  <a:lnTo>
                    <a:pt x="16552" y="340"/>
                  </a:lnTo>
                  <a:cubicBezTo>
                    <a:pt x="15023" y="235"/>
                    <a:pt x="13214" y="145"/>
                    <a:pt x="11581" y="145"/>
                  </a:cubicBezTo>
                  <a:cubicBezTo>
                    <a:pt x="10595" y="145"/>
                    <a:pt x="9673" y="178"/>
                    <a:pt x="8915" y="260"/>
                  </a:cubicBezTo>
                  <a:cubicBezTo>
                    <a:pt x="8860" y="263"/>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19"/>
                  </a:cubicBezTo>
                  <a:cubicBezTo>
                    <a:pt x="470" y="392"/>
                    <a:pt x="1" y="704"/>
                    <a:pt x="1" y="704"/>
                  </a:cubicBezTo>
                  <a:cubicBezTo>
                    <a:pt x="947" y="674"/>
                    <a:pt x="1864" y="661"/>
                    <a:pt x="2768" y="661"/>
                  </a:cubicBezTo>
                  <a:cubicBezTo>
                    <a:pt x="5303" y="661"/>
                    <a:pt x="7725" y="762"/>
                    <a:pt x="10338" y="881"/>
                  </a:cubicBezTo>
                  <a:cubicBezTo>
                    <a:pt x="11147" y="865"/>
                    <a:pt x="12127" y="838"/>
                    <a:pt x="13016" y="838"/>
                  </a:cubicBezTo>
                  <a:cubicBezTo>
                    <a:pt x="13440" y="838"/>
                    <a:pt x="13844" y="844"/>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6"/>
                  </a:lnTo>
                  <a:lnTo>
                    <a:pt x="28903" y="809"/>
                  </a:lnTo>
                  <a:cubicBezTo>
                    <a:pt x="28917" y="809"/>
                    <a:pt x="28931" y="809"/>
                    <a:pt x="28943" y="809"/>
                  </a:cubicBezTo>
                  <a:cubicBezTo>
                    <a:pt x="29245" y="809"/>
                    <a:pt x="29096" y="900"/>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2"/>
                  </a:cubicBezTo>
                  <a:cubicBezTo>
                    <a:pt x="46807" y="145"/>
                    <a:pt x="46929" y="133"/>
                    <a:pt x="47007" y="113"/>
                  </a:cubicBezTo>
                  <a:lnTo>
                    <a:pt x="47007" y="113"/>
                  </a:lnTo>
                  <a:cubicBezTo>
                    <a:pt x="46502" y="143"/>
                    <a:pt x="45929" y="127"/>
                    <a:pt x="45501" y="221"/>
                  </a:cubicBezTo>
                  <a:cubicBezTo>
                    <a:pt x="45435" y="176"/>
                    <a:pt x="45502" y="138"/>
                    <a:pt x="45701" y="107"/>
                  </a:cubicBezTo>
                  <a:cubicBezTo>
                    <a:pt x="45634" y="100"/>
                    <a:pt x="45576" y="97"/>
                    <a:pt x="45523" y="97"/>
                  </a:cubicBezTo>
                  <a:cubicBezTo>
                    <a:pt x="45226" y="97"/>
                    <a:pt x="45124" y="191"/>
                    <a:pt x="44843" y="191"/>
                  </a:cubicBezTo>
                  <a:cubicBezTo>
                    <a:pt x="44800" y="191"/>
                    <a:pt x="44753" y="189"/>
                    <a:pt x="44700" y="184"/>
                  </a:cubicBezTo>
                  <a:cubicBezTo>
                    <a:pt x="44585" y="179"/>
                    <a:pt x="44388" y="135"/>
                    <a:pt x="44388" y="121"/>
                  </a:cubicBezTo>
                  <a:cubicBezTo>
                    <a:pt x="44145" y="178"/>
                    <a:pt x="43476" y="176"/>
                    <a:pt x="43232" y="199"/>
                  </a:cubicBezTo>
                  <a:cubicBezTo>
                    <a:pt x="43168" y="155"/>
                    <a:pt x="42987" y="141"/>
                    <a:pt x="42701" y="93"/>
                  </a:cubicBezTo>
                  <a:cubicBezTo>
                    <a:pt x="42582" y="93"/>
                    <a:pt x="42463" y="93"/>
                    <a:pt x="42343" y="93"/>
                  </a:cubicBezTo>
                  <a:cubicBezTo>
                    <a:pt x="41819" y="93"/>
                    <a:pt x="41293" y="93"/>
                    <a:pt x="40765" y="93"/>
                  </a:cubicBezTo>
                  <a:cubicBezTo>
                    <a:pt x="38879" y="93"/>
                    <a:pt x="36978" y="102"/>
                    <a:pt x="35121" y="192"/>
                  </a:cubicBezTo>
                  <a:cubicBezTo>
                    <a:pt x="34703" y="55"/>
                    <a:pt x="35704" y="107"/>
                    <a:pt x="35438" y="12"/>
                  </a:cubicBezTo>
                  <a:lnTo>
                    <a:pt x="35438" y="12"/>
                  </a:lnTo>
                  <a:cubicBezTo>
                    <a:pt x="35447" y="68"/>
                    <a:pt x="35354" y="78"/>
                    <a:pt x="35173" y="78"/>
                  </a:cubicBezTo>
                  <a:cubicBezTo>
                    <a:pt x="35060" y="78"/>
                    <a:pt x="34911" y="74"/>
                    <a:pt x="34731" y="74"/>
                  </a:cubicBezTo>
                  <a:cubicBezTo>
                    <a:pt x="34592" y="74"/>
                    <a:pt x="34433" y="77"/>
                    <a:pt x="34257" y="86"/>
                  </a:cubicBezTo>
                  <a:lnTo>
                    <a:pt x="34226" y="69"/>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8"/>
            <p:cNvSpPr/>
            <p:nvPr/>
          </p:nvSpPr>
          <p:spPr>
            <a:xfrm flipH="1">
              <a:off x="7367382" y="1351189"/>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4" y="38"/>
                    <a:pt x="30943" y="35"/>
                    <a:pt x="30863" y="35"/>
                  </a:cubicBezTo>
                  <a:cubicBezTo>
                    <a:pt x="30463" y="35"/>
                    <a:pt x="30068" y="117"/>
                    <a:pt x="29812" y="117"/>
                  </a:cubicBezTo>
                  <a:cubicBezTo>
                    <a:pt x="29729" y="117"/>
                    <a:pt x="29660" y="108"/>
                    <a:pt x="29610" y="85"/>
                  </a:cubicBezTo>
                  <a:cubicBezTo>
                    <a:pt x="29093" y="105"/>
                    <a:pt x="28497" y="133"/>
                    <a:pt x="28403" y="235"/>
                  </a:cubicBezTo>
                  <a:cubicBezTo>
                    <a:pt x="28290" y="197"/>
                    <a:pt x="28361" y="134"/>
                    <a:pt x="28438" y="98"/>
                  </a:cubicBezTo>
                  <a:lnTo>
                    <a:pt x="28438" y="98"/>
                  </a:lnTo>
                  <a:cubicBezTo>
                    <a:pt x="26508" y="151"/>
                    <a:pt x="24350" y="123"/>
                    <a:pt x="22624" y="267"/>
                  </a:cubicBezTo>
                  <a:cubicBezTo>
                    <a:pt x="22539" y="245"/>
                    <a:pt x="22645" y="227"/>
                    <a:pt x="22696" y="203"/>
                  </a:cubicBezTo>
                  <a:lnTo>
                    <a:pt x="22696" y="203"/>
                  </a:lnTo>
                  <a:cubicBezTo>
                    <a:pt x="22463" y="230"/>
                    <a:pt x="22227" y="239"/>
                    <a:pt x="21992" y="239"/>
                  </a:cubicBezTo>
                  <a:cubicBezTo>
                    <a:pt x="21527" y="239"/>
                    <a:pt x="21068" y="204"/>
                    <a:pt x="20646" y="204"/>
                  </a:cubicBezTo>
                  <a:cubicBezTo>
                    <a:pt x="20303" y="204"/>
                    <a:pt x="19986" y="227"/>
                    <a:pt x="19710" y="309"/>
                  </a:cubicBezTo>
                  <a:lnTo>
                    <a:pt x="19427" y="408"/>
                  </a:lnTo>
                  <a:cubicBezTo>
                    <a:pt x="19173" y="369"/>
                    <a:pt x="19193" y="301"/>
                    <a:pt x="18996" y="267"/>
                  </a:cubicBezTo>
                  <a:cubicBezTo>
                    <a:pt x="18787" y="332"/>
                    <a:pt x="18017" y="286"/>
                    <a:pt x="17892" y="372"/>
                  </a:cubicBezTo>
                  <a:cubicBezTo>
                    <a:pt x="17778" y="333"/>
                    <a:pt x="17941" y="320"/>
                    <a:pt x="17935" y="292"/>
                  </a:cubicBezTo>
                  <a:cubicBezTo>
                    <a:pt x="17902" y="290"/>
                    <a:pt x="17868" y="290"/>
                    <a:pt x="17834" y="290"/>
                  </a:cubicBezTo>
                  <a:cubicBezTo>
                    <a:pt x="17414" y="290"/>
                    <a:pt x="16949" y="388"/>
                    <a:pt x="16544" y="388"/>
                  </a:cubicBezTo>
                  <a:cubicBezTo>
                    <a:pt x="16496" y="388"/>
                    <a:pt x="16449" y="386"/>
                    <a:pt x="16403" y="383"/>
                  </a:cubicBezTo>
                  <a:lnTo>
                    <a:pt x="16552" y="340"/>
                  </a:lnTo>
                  <a:cubicBezTo>
                    <a:pt x="15023" y="235"/>
                    <a:pt x="13213" y="145"/>
                    <a:pt x="11580" y="145"/>
                  </a:cubicBezTo>
                  <a:cubicBezTo>
                    <a:pt x="10594" y="145"/>
                    <a:pt x="9673" y="178"/>
                    <a:pt x="8915" y="260"/>
                  </a:cubicBezTo>
                  <a:cubicBezTo>
                    <a:pt x="8860" y="264"/>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20"/>
                  </a:cubicBezTo>
                  <a:cubicBezTo>
                    <a:pt x="470" y="391"/>
                    <a:pt x="1" y="704"/>
                    <a:pt x="1" y="704"/>
                  </a:cubicBezTo>
                  <a:cubicBezTo>
                    <a:pt x="948" y="674"/>
                    <a:pt x="1867" y="661"/>
                    <a:pt x="2772" y="661"/>
                  </a:cubicBezTo>
                  <a:cubicBezTo>
                    <a:pt x="5306" y="661"/>
                    <a:pt x="7727" y="763"/>
                    <a:pt x="10338" y="882"/>
                  </a:cubicBezTo>
                  <a:cubicBezTo>
                    <a:pt x="11147" y="866"/>
                    <a:pt x="12127" y="838"/>
                    <a:pt x="13016" y="838"/>
                  </a:cubicBezTo>
                  <a:cubicBezTo>
                    <a:pt x="13440" y="838"/>
                    <a:pt x="13844" y="844"/>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7"/>
                  </a:lnTo>
                  <a:lnTo>
                    <a:pt x="28903" y="810"/>
                  </a:lnTo>
                  <a:cubicBezTo>
                    <a:pt x="28917" y="809"/>
                    <a:pt x="28931" y="809"/>
                    <a:pt x="28943" y="809"/>
                  </a:cubicBezTo>
                  <a:cubicBezTo>
                    <a:pt x="29245" y="809"/>
                    <a:pt x="29096" y="901"/>
                    <a:pt x="28809" y="913"/>
                  </a:cubicBezTo>
                  <a:cubicBezTo>
                    <a:pt x="30223" y="913"/>
                    <a:pt x="31526" y="893"/>
                    <a:pt x="32863" y="893"/>
                  </a:cubicBezTo>
                  <a:cubicBezTo>
                    <a:pt x="33306" y="893"/>
                    <a:pt x="33753" y="895"/>
                    <a:pt x="34209" y="901"/>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0"/>
                    <a:pt x="41766" y="959"/>
                    <a:pt x="43773" y="959"/>
                  </a:cubicBezTo>
                  <a:cubicBezTo>
                    <a:pt x="45566" y="959"/>
                    <a:pt x="47351" y="952"/>
                    <a:pt x="49142" y="952"/>
                  </a:cubicBezTo>
                  <a:cubicBezTo>
                    <a:pt x="49382" y="952"/>
                    <a:pt x="49622" y="952"/>
                    <a:pt x="49862" y="952"/>
                  </a:cubicBezTo>
                  <a:lnTo>
                    <a:pt x="49862" y="100"/>
                  </a:lnTo>
                  <a:cubicBezTo>
                    <a:pt x="49514" y="113"/>
                    <a:pt x="49177" y="137"/>
                    <a:pt x="48910" y="188"/>
                  </a:cubicBezTo>
                  <a:cubicBezTo>
                    <a:pt x="48939" y="160"/>
                    <a:pt x="48882" y="135"/>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4"/>
                    <a:pt x="47007" y="113"/>
                  </a:cubicBezTo>
                  <a:lnTo>
                    <a:pt x="47007" y="113"/>
                  </a:lnTo>
                  <a:cubicBezTo>
                    <a:pt x="46502" y="143"/>
                    <a:pt x="45929" y="128"/>
                    <a:pt x="45501" y="221"/>
                  </a:cubicBezTo>
                  <a:cubicBezTo>
                    <a:pt x="45435" y="177"/>
                    <a:pt x="45502" y="139"/>
                    <a:pt x="45701" y="108"/>
                  </a:cubicBezTo>
                  <a:cubicBezTo>
                    <a:pt x="45633" y="101"/>
                    <a:pt x="45574" y="98"/>
                    <a:pt x="45520" y="98"/>
                  </a:cubicBezTo>
                  <a:cubicBezTo>
                    <a:pt x="45226" y="98"/>
                    <a:pt x="45123" y="191"/>
                    <a:pt x="44843" y="191"/>
                  </a:cubicBezTo>
                  <a:cubicBezTo>
                    <a:pt x="44800" y="191"/>
                    <a:pt x="44753" y="189"/>
                    <a:pt x="44700" y="184"/>
                  </a:cubicBezTo>
                  <a:cubicBezTo>
                    <a:pt x="44585" y="179"/>
                    <a:pt x="44388" y="136"/>
                    <a:pt x="44388" y="121"/>
                  </a:cubicBezTo>
                  <a:cubicBezTo>
                    <a:pt x="44145" y="178"/>
                    <a:pt x="43476" y="177"/>
                    <a:pt x="43232" y="199"/>
                  </a:cubicBezTo>
                  <a:cubicBezTo>
                    <a:pt x="43168" y="155"/>
                    <a:pt x="42987" y="141"/>
                    <a:pt x="42701" y="93"/>
                  </a:cubicBezTo>
                  <a:cubicBezTo>
                    <a:pt x="42582" y="94"/>
                    <a:pt x="42463" y="94"/>
                    <a:pt x="42343" y="94"/>
                  </a:cubicBezTo>
                  <a:cubicBezTo>
                    <a:pt x="41819" y="94"/>
                    <a:pt x="41293" y="93"/>
                    <a:pt x="40765" y="93"/>
                  </a:cubicBezTo>
                  <a:cubicBezTo>
                    <a:pt x="38879" y="93"/>
                    <a:pt x="36978" y="103"/>
                    <a:pt x="35121" y="192"/>
                  </a:cubicBezTo>
                  <a:cubicBezTo>
                    <a:pt x="34703" y="55"/>
                    <a:pt x="35704" y="108"/>
                    <a:pt x="35438" y="12"/>
                  </a:cubicBezTo>
                  <a:lnTo>
                    <a:pt x="35438" y="12"/>
                  </a:lnTo>
                  <a:cubicBezTo>
                    <a:pt x="35447" y="68"/>
                    <a:pt x="35354" y="79"/>
                    <a:pt x="35173" y="79"/>
                  </a:cubicBezTo>
                  <a:cubicBezTo>
                    <a:pt x="35060" y="79"/>
                    <a:pt x="34911" y="74"/>
                    <a:pt x="34731" y="74"/>
                  </a:cubicBezTo>
                  <a:cubicBezTo>
                    <a:pt x="34592" y="74"/>
                    <a:pt x="34433" y="77"/>
                    <a:pt x="34257" y="86"/>
                  </a:cubicBezTo>
                  <a:lnTo>
                    <a:pt x="34226" y="69"/>
                  </a:lnTo>
                  <a:cubicBezTo>
                    <a:pt x="34178" y="73"/>
                    <a:pt x="34133" y="74"/>
                    <a:pt x="34090" y="74"/>
                  </a:cubicBezTo>
                  <a:cubicBezTo>
                    <a:pt x="33902" y="74"/>
                    <a:pt x="33755" y="45"/>
                    <a:pt x="33562" y="45"/>
                  </a:cubicBezTo>
                  <a:cubicBezTo>
                    <a:pt x="33504" y="45"/>
                    <a:pt x="33441" y="47"/>
                    <a:pt x="33372" y="54"/>
                  </a:cubicBezTo>
                  <a:lnTo>
                    <a:pt x="33383" y="85"/>
                  </a:lnTo>
                  <a:cubicBezTo>
                    <a:pt x="33327" y="97"/>
                    <a:pt x="33269" y="102"/>
                    <a:pt x="33210" y="102"/>
                  </a:cubicBezTo>
                  <a:cubicBezTo>
                    <a:pt x="32983" y="102"/>
                    <a:pt x="32745" y="32"/>
                    <a:pt x="32565" y="32"/>
                  </a:cubicBezTo>
                  <a:cubicBezTo>
                    <a:pt x="32485" y="32"/>
                    <a:pt x="32416" y="46"/>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8"/>
            <p:cNvSpPr/>
            <p:nvPr/>
          </p:nvSpPr>
          <p:spPr>
            <a:xfrm flipH="1">
              <a:off x="7367382" y="1140125"/>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8"/>
                  </a:cubicBezTo>
                  <a:lnTo>
                    <a:pt x="28438" y="98"/>
                  </a:lnTo>
                  <a:cubicBezTo>
                    <a:pt x="26508" y="151"/>
                    <a:pt x="24350" y="123"/>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1"/>
                    <a:pt x="18996" y="267"/>
                  </a:cubicBezTo>
                  <a:cubicBezTo>
                    <a:pt x="18787" y="332"/>
                    <a:pt x="18017" y="286"/>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6"/>
                    <a:pt x="11582" y="146"/>
                  </a:cubicBezTo>
                  <a:cubicBezTo>
                    <a:pt x="10596" y="146"/>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3" y="207"/>
                    <a:pt x="6593" y="207"/>
                  </a:cubicBezTo>
                  <a:cubicBezTo>
                    <a:pt x="5841" y="207"/>
                    <a:pt x="5075" y="187"/>
                    <a:pt x="4333" y="187"/>
                  </a:cubicBezTo>
                  <a:cubicBezTo>
                    <a:pt x="3491" y="187"/>
                    <a:pt x="2680" y="212"/>
                    <a:pt x="1957" y="319"/>
                  </a:cubicBezTo>
                  <a:cubicBezTo>
                    <a:pt x="470" y="392"/>
                    <a:pt x="1" y="704"/>
                    <a:pt x="1" y="704"/>
                  </a:cubicBezTo>
                  <a:cubicBezTo>
                    <a:pt x="947" y="674"/>
                    <a:pt x="1864" y="661"/>
                    <a:pt x="2768" y="661"/>
                  </a:cubicBezTo>
                  <a:cubicBezTo>
                    <a:pt x="5303" y="661"/>
                    <a:pt x="7725" y="763"/>
                    <a:pt x="10338" y="881"/>
                  </a:cubicBezTo>
                  <a:cubicBezTo>
                    <a:pt x="11148" y="865"/>
                    <a:pt x="12128" y="839"/>
                    <a:pt x="13017" y="839"/>
                  </a:cubicBezTo>
                  <a:cubicBezTo>
                    <a:pt x="13441" y="839"/>
                    <a:pt x="13844" y="845"/>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7"/>
                  </a:lnTo>
                  <a:lnTo>
                    <a:pt x="28903" y="810"/>
                  </a:lnTo>
                  <a:cubicBezTo>
                    <a:pt x="28917" y="809"/>
                    <a:pt x="28931" y="809"/>
                    <a:pt x="28943" y="809"/>
                  </a:cubicBezTo>
                  <a:cubicBezTo>
                    <a:pt x="29245" y="809"/>
                    <a:pt x="29096" y="901"/>
                    <a:pt x="28809" y="913"/>
                  </a:cubicBezTo>
                  <a:cubicBezTo>
                    <a:pt x="30212" y="913"/>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1"/>
                    <a:pt x="41767" y="960"/>
                    <a:pt x="43774" y="960"/>
                  </a:cubicBezTo>
                  <a:cubicBezTo>
                    <a:pt x="45615" y="960"/>
                    <a:pt x="47447" y="952"/>
                    <a:pt x="49286" y="952"/>
                  </a:cubicBezTo>
                  <a:cubicBezTo>
                    <a:pt x="49478" y="952"/>
                    <a:pt x="49670" y="952"/>
                    <a:pt x="49862" y="952"/>
                  </a:cubicBezTo>
                  <a:lnTo>
                    <a:pt x="49862" y="100"/>
                  </a:lnTo>
                  <a:cubicBezTo>
                    <a:pt x="49514" y="113"/>
                    <a:pt x="49177" y="137"/>
                    <a:pt x="48910" y="188"/>
                  </a:cubicBezTo>
                  <a:cubicBezTo>
                    <a:pt x="48939" y="160"/>
                    <a:pt x="48882" y="135"/>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3"/>
                    <a:pt x="47007" y="113"/>
                  </a:cubicBezTo>
                  <a:lnTo>
                    <a:pt x="47007" y="113"/>
                  </a:lnTo>
                  <a:cubicBezTo>
                    <a:pt x="46502" y="143"/>
                    <a:pt x="45929" y="128"/>
                    <a:pt x="45501" y="221"/>
                  </a:cubicBezTo>
                  <a:cubicBezTo>
                    <a:pt x="45435" y="177"/>
                    <a:pt x="45502" y="139"/>
                    <a:pt x="45701" y="108"/>
                  </a:cubicBezTo>
                  <a:cubicBezTo>
                    <a:pt x="45633" y="101"/>
                    <a:pt x="45574" y="97"/>
                    <a:pt x="45520" y="97"/>
                  </a:cubicBezTo>
                  <a:cubicBezTo>
                    <a:pt x="45226" y="97"/>
                    <a:pt x="45123" y="191"/>
                    <a:pt x="44843" y="191"/>
                  </a:cubicBezTo>
                  <a:cubicBezTo>
                    <a:pt x="44800" y="191"/>
                    <a:pt x="44753" y="189"/>
                    <a:pt x="44700" y="184"/>
                  </a:cubicBezTo>
                  <a:cubicBezTo>
                    <a:pt x="44585" y="179"/>
                    <a:pt x="44388" y="136"/>
                    <a:pt x="44388" y="121"/>
                  </a:cubicBezTo>
                  <a:cubicBezTo>
                    <a:pt x="44145" y="178"/>
                    <a:pt x="43476" y="177"/>
                    <a:pt x="43232" y="199"/>
                  </a:cubicBezTo>
                  <a:cubicBezTo>
                    <a:pt x="43168" y="155"/>
                    <a:pt x="42987" y="141"/>
                    <a:pt x="42701" y="93"/>
                  </a:cubicBezTo>
                  <a:cubicBezTo>
                    <a:pt x="42582" y="94"/>
                    <a:pt x="42462" y="94"/>
                    <a:pt x="42343" y="94"/>
                  </a:cubicBezTo>
                  <a:cubicBezTo>
                    <a:pt x="41824" y="94"/>
                    <a:pt x="41302" y="93"/>
                    <a:pt x="40780" y="93"/>
                  </a:cubicBezTo>
                  <a:cubicBezTo>
                    <a:pt x="38889" y="93"/>
                    <a:pt x="36983" y="103"/>
                    <a:pt x="35121" y="193"/>
                  </a:cubicBezTo>
                  <a:cubicBezTo>
                    <a:pt x="34703" y="55"/>
                    <a:pt x="35704" y="108"/>
                    <a:pt x="35438" y="12"/>
                  </a:cubicBezTo>
                  <a:lnTo>
                    <a:pt x="35438" y="12"/>
                  </a:lnTo>
                  <a:cubicBezTo>
                    <a:pt x="35447" y="68"/>
                    <a:pt x="35354" y="79"/>
                    <a:pt x="35173" y="79"/>
                  </a:cubicBezTo>
                  <a:cubicBezTo>
                    <a:pt x="35060" y="79"/>
                    <a:pt x="34911" y="74"/>
                    <a:pt x="34731" y="74"/>
                  </a:cubicBezTo>
                  <a:cubicBezTo>
                    <a:pt x="34592" y="74"/>
                    <a:pt x="34433" y="77"/>
                    <a:pt x="34257" y="86"/>
                  </a:cubicBezTo>
                  <a:lnTo>
                    <a:pt x="34226" y="69"/>
                  </a:lnTo>
                  <a:cubicBezTo>
                    <a:pt x="34178" y="73"/>
                    <a:pt x="34133" y="74"/>
                    <a:pt x="34090" y="74"/>
                  </a:cubicBezTo>
                  <a:cubicBezTo>
                    <a:pt x="33902" y="74"/>
                    <a:pt x="33755" y="45"/>
                    <a:pt x="33562" y="45"/>
                  </a:cubicBezTo>
                  <a:cubicBezTo>
                    <a:pt x="33504" y="45"/>
                    <a:pt x="33441" y="47"/>
                    <a:pt x="33372" y="54"/>
                  </a:cubicBezTo>
                  <a:lnTo>
                    <a:pt x="33383" y="86"/>
                  </a:lnTo>
                  <a:cubicBezTo>
                    <a:pt x="33328" y="98"/>
                    <a:pt x="33270" y="102"/>
                    <a:pt x="33212" y="102"/>
                  </a:cubicBezTo>
                  <a:cubicBezTo>
                    <a:pt x="32984" y="102"/>
                    <a:pt x="32746" y="32"/>
                    <a:pt x="32565" y="32"/>
                  </a:cubicBezTo>
                  <a:cubicBezTo>
                    <a:pt x="32485" y="32"/>
                    <a:pt x="32416" y="46"/>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8"/>
            <p:cNvSpPr/>
            <p:nvPr/>
          </p:nvSpPr>
          <p:spPr>
            <a:xfrm flipH="1">
              <a:off x="7367382" y="929025"/>
              <a:ext cx="1785594" cy="35703"/>
            </a:xfrm>
            <a:custGeom>
              <a:avLst/>
              <a:gdLst/>
              <a:ahLst/>
              <a:cxnLst/>
              <a:rect l="l" t="t" r="r" b="b"/>
              <a:pathLst>
                <a:path w="49863" h="997"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6"/>
                    <a:pt x="11582" y="146"/>
                  </a:cubicBezTo>
                  <a:cubicBezTo>
                    <a:pt x="10596" y="146"/>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1"/>
                  </a:lnTo>
                  <a:cubicBezTo>
                    <a:pt x="28919" y="810"/>
                    <a:pt x="28934" y="810"/>
                    <a:pt x="28947" y="810"/>
                  </a:cubicBezTo>
                  <a:cubicBezTo>
                    <a:pt x="29243" y="810"/>
                    <a:pt x="29094" y="901"/>
                    <a:pt x="28809" y="913"/>
                  </a:cubicBezTo>
                  <a:cubicBezTo>
                    <a:pt x="30212" y="913"/>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1"/>
                    <a:pt x="41767" y="960"/>
                    <a:pt x="43774" y="960"/>
                  </a:cubicBezTo>
                  <a:cubicBezTo>
                    <a:pt x="45615" y="960"/>
                    <a:pt x="47447" y="952"/>
                    <a:pt x="49286" y="952"/>
                  </a:cubicBezTo>
                  <a:cubicBezTo>
                    <a:pt x="49478" y="952"/>
                    <a:pt x="49670" y="952"/>
                    <a:pt x="49862" y="952"/>
                  </a:cubicBezTo>
                  <a:lnTo>
                    <a:pt x="49862" y="100"/>
                  </a:lnTo>
                  <a:cubicBezTo>
                    <a:pt x="49514" y="113"/>
                    <a:pt x="49177" y="137"/>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4"/>
                    <a:pt x="42343" y="94"/>
                  </a:cubicBezTo>
                  <a:cubicBezTo>
                    <a:pt x="41824" y="94"/>
                    <a:pt x="41302" y="93"/>
                    <a:pt x="40780" y="93"/>
                  </a:cubicBezTo>
                  <a:cubicBezTo>
                    <a:pt x="38889" y="93"/>
                    <a:pt x="36983" y="103"/>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6"/>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8"/>
            <p:cNvSpPr/>
            <p:nvPr/>
          </p:nvSpPr>
          <p:spPr>
            <a:xfrm flipH="1">
              <a:off x="7367382" y="7179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8"/>
            <p:cNvSpPr/>
            <p:nvPr/>
          </p:nvSpPr>
          <p:spPr>
            <a:xfrm flipH="1">
              <a:off x="7367382" y="5068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8"/>
            <p:cNvSpPr/>
            <p:nvPr/>
          </p:nvSpPr>
          <p:spPr>
            <a:xfrm flipH="1">
              <a:off x="7367382" y="2957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8"/>
            <p:cNvSpPr/>
            <p:nvPr/>
          </p:nvSpPr>
          <p:spPr>
            <a:xfrm flipH="1">
              <a:off x="7367382" y="846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2" name="Google Shape;2632;p28"/>
          <p:cNvSpPr/>
          <p:nvPr/>
        </p:nvSpPr>
        <p:spPr>
          <a:xfrm>
            <a:off x="712600" y="-21175"/>
            <a:ext cx="7725850" cy="5087075"/>
          </a:xfrm>
          <a:custGeom>
            <a:avLst/>
            <a:gdLst/>
            <a:ahLst/>
            <a:cxnLst/>
            <a:rect l="l" t="t" r="r" b="b"/>
            <a:pathLst>
              <a:path w="309034" h="203483" extrusionOk="0">
                <a:moveTo>
                  <a:pt x="0" y="1129"/>
                </a:moveTo>
                <a:lnTo>
                  <a:pt x="0" y="196991"/>
                </a:lnTo>
                <a:lnTo>
                  <a:pt x="27094" y="192194"/>
                </a:lnTo>
                <a:lnTo>
                  <a:pt x="49672" y="199814"/>
                </a:lnTo>
                <a:lnTo>
                  <a:pt x="128412" y="193323"/>
                </a:lnTo>
                <a:lnTo>
                  <a:pt x="168769" y="203483"/>
                </a:lnTo>
                <a:lnTo>
                  <a:pt x="212232" y="195580"/>
                </a:lnTo>
                <a:lnTo>
                  <a:pt x="257669" y="200660"/>
                </a:lnTo>
                <a:lnTo>
                  <a:pt x="290689" y="193605"/>
                </a:lnTo>
                <a:lnTo>
                  <a:pt x="309034" y="197838"/>
                </a:lnTo>
                <a:lnTo>
                  <a:pt x="309034" y="0"/>
                </a:lnTo>
                <a:close/>
              </a:path>
            </a:pathLst>
          </a:custGeom>
          <a:solidFill>
            <a:schemeClr val="lt2"/>
          </a:solidFill>
          <a:ln>
            <a:noFill/>
          </a:ln>
        </p:spPr>
      </p:sp>
      <p:pic>
        <p:nvPicPr>
          <p:cNvPr id="2633" name="Google Shape;2633;p28"/>
          <p:cNvPicPr preferRelativeResize="0"/>
          <p:nvPr/>
        </p:nvPicPr>
        <p:blipFill rotWithShape="1">
          <a:blip r:embed="rId2">
            <a:alphaModFix amt="16000"/>
          </a:blip>
          <a:srcRect l="23657" t="21627" r="18114" b="20344"/>
          <a:stretch/>
        </p:blipFill>
        <p:spPr>
          <a:xfrm rot="5400000" flipH="1">
            <a:off x="4633613" y="1069138"/>
            <a:ext cx="4866250" cy="2727975"/>
          </a:xfrm>
          <a:prstGeom prst="rect">
            <a:avLst/>
          </a:prstGeom>
          <a:noFill/>
          <a:ln>
            <a:noFill/>
          </a:ln>
        </p:spPr>
      </p:pic>
      <p:sp>
        <p:nvSpPr>
          <p:cNvPr id="2634" name="Google Shape;2634;p28"/>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2699"/>
        <p:cNvGrpSpPr/>
        <p:nvPr/>
      </p:nvGrpSpPr>
      <p:grpSpPr>
        <a:xfrm>
          <a:off x="0" y="0"/>
          <a:ext cx="0" cy="0"/>
          <a:chOff x="0" y="0"/>
          <a:chExt cx="0" cy="0"/>
        </a:xfrm>
      </p:grpSpPr>
      <p:pic>
        <p:nvPicPr>
          <p:cNvPr id="2700" name="Google Shape;2700;p31"/>
          <p:cNvPicPr preferRelativeResize="0"/>
          <p:nvPr/>
        </p:nvPicPr>
        <p:blipFill rotWithShape="1">
          <a:blip r:embed="rId2">
            <a:alphaModFix amt="52999"/>
          </a:blip>
          <a:srcRect l="23332" t="21624" r="11457" b="38404"/>
          <a:stretch/>
        </p:blipFill>
        <p:spPr>
          <a:xfrm rot="5400000">
            <a:off x="-1515237" y="1491313"/>
            <a:ext cx="4583174" cy="1568649"/>
          </a:xfrm>
          <a:prstGeom prst="rect">
            <a:avLst/>
          </a:prstGeom>
          <a:noFill/>
          <a:ln>
            <a:noFill/>
          </a:ln>
        </p:spPr>
      </p:pic>
      <p:pic>
        <p:nvPicPr>
          <p:cNvPr id="2701" name="Google Shape;2701;p31"/>
          <p:cNvPicPr preferRelativeResize="0"/>
          <p:nvPr/>
        </p:nvPicPr>
        <p:blipFill rotWithShape="1">
          <a:blip r:embed="rId3">
            <a:alphaModFix amt="52000"/>
          </a:blip>
          <a:srcRect l="15094" t="21624" r="11451" b="15860"/>
          <a:stretch/>
        </p:blipFill>
        <p:spPr>
          <a:xfrm rot="-5400000">
            <a:off x="5336076" y="1354526"/>
            <a:ext cx="5162448" cy="2453401"/>
          </a:xfrm>
          <a:prstGeom prst="rect">
            <a:avLst/>
          </a:prstGeom>
          <a:noFill/>
          <a:ln>
            <a:noFill/>
          </a:ln>
        </p:spPr>
      </p:pic>
      <p:grpSp>
        <p:nvGrpSpPr>
          <p:cNvPr id="2702" name="Google Shape;2702;p31"/>
          <p:cNvGrpSpPr/>
          <p:nvPr/>
        </p:nvGrpSpPr>
        <p:grpSpPr>
          <a:xfrm>
            <a:off x="135" y="3627620"/>
            <a:ext cx="9144341" cy="1423502"/>
            <a:chOff x="247650" y="3770778"/>
            <a:chExt cx="8431072" cy="1312467"/>
          </a:xfrm>
        </p:grpSpPr>
        <p:sp>
          <p:nvSpPr>
            <p:cNvPr id="2703" name="Google Shape;2703;p31"/>
            <p:cNvSpPr/>
            <p:nvPr/>
          </p:nvSpPr>
          <p:spPr>
            <a:xfrm>
              <a:off x="247650" y="3770778"/>
              <a:ext cx="8431072" cy="290908"/>
            </a:xfrm>
            <a:custGeom>
              <a:avLst/>
              <a:gdLst/>
              <a:ahLst/>
              <a:cxnLst/>
              <a:rect l="l" t="t" r="r" b="b"/>
              <a:pathLst>
                <a:path w="42498" h="1939" extrusionOk="0">
                  <a:moveTo>
                    <a:pt x="38640" y="1"/>
                  </a:moveTo>
                  <a:lnTo>
                    <a:pt x="38640" y="1"/>
                  </a:lnTo>
                  <a:cubicBezTo>
                    <a:pt x="38488" y="17"/>
                    <a:pt x="38416" y="22"/>
                    <a:pt x="38191" y="77"/>
                  </a:cubicBezTo>
                  <a:cubicBezTo>
                    <a:pt x="38191" y="93"/>
                    <a:pt x="38268" y="82"/>
                    <a:pt x="38168" y="115"/>
                  </a:cubicBezTo>
                  <a:cubicBezTo>
                    <a:pt x="38147" y="123"/>
                    <a:pt x="38127" y="130"/>
                    <a:pt x="38110" y="136"/>
                  </a:cubicBezTo>
                  <a:lnTo>
                    <a:pt x="38110" y="136"/>
                  </a:lnTo>
                  <a:cubicBezTo>
                    <a:pt x="38196" y="114"/>
                    <a:pt x="38314" y="111"/>
                    <a:pt x="38251" y="92"/>
                  </a:cubicBezTo>
                  <a:cubicBezTo>
                    <a:pt x="38287" y="67"/>
                    <a:pt x="38389" y="40"/>
                    <a:pt x="38494" y="35"/>
                  </a:cubicBezTo>
                  <a:cubicBezTo>
                    <a:pt x="38546" y="31"/>
                    <a:pt x="38598" y="27"/>
                    <a:pt x="38642" y="27"/>
                  </a:cubicBezTo>
                  <a:cubicBezTo>
                    <a:pt x="38686" y="29"/>
                    <a:pt x="38721" y="37"/>
                    <a:pt x="38740" y="43"/>
                  </a:cubicBezTo>
                  <a:cubicBezTo>
                    <a:pt x="38908" y="19"/>
                    <a:pt x="38609" y="28"/>
                    <a:pt x="38640" y="1"/>
                  </a:cubicBezTo>
                  <a:close/>
                  <a:moveTo>
                    <a:pt x="38110" y="136"/>
                  </a:moveTo>
                  <a:cubicBezTo>
                    <a:pt x="38098" y="139"/>
                    <a:pt x="38087" y="142"/>
                    <a:pt x="38077" y="146"/>
                  </a:cubicBezTo>
                  <a:lnTo>
                    <a:pt x="38077" y="146"/>
                  </a:lnTo>
                  <a:cubicBezTo>
                    <a:pt x="38088" y="143"/>
                    <a:pt x="38098" y="140"/>
                    <a:pt x="38110" y="136"/>
                  </a:cubicBezTo>
                  <a:close/>
                  <a:moveTo>
                    <a:pt x="20481" y="269"/>
                  </a:moveTo>
                  <a:cubicBezTo>
                    <a:pt x="20480" y="269"/>
                    <a:pt x="20479" y="269"/>
                    <a:pt x="20478" y="269"/>
                  </a:cubicBezTo>
                  <a:cubicBezTo>
                    <a:pt x="20478" y="270"/>
                    <a:pt x="20479" y="270"/>
                    <a:pt x="20480" y="270"/>
                  </a:cubicBezTo>
                  <a:cubicBezTo>
                    <a:pt x="20481" y="270"/>
                    <a:pt x="20483" y="270"/>
                    <a:pt x="20484" y="269"/>
                  </a:cubicBezTo>
                  <a:lnTo>
                    <a:pt x="20484" y="269"/>
                  </a:lnTo>
                  <a:cubicBezTo>
                    <a:pt x="20483" y="269"/>
                    <a:pt x="20482" y="269"/>
                    <a:pt x="20481" y="269"/>
                  </a:cubicBezTo>
                  <a:close/>
                  <a:moveTo>
                    <a:pt x="39512" y="161"/>
                  </a:moveTo>
                  <a:cubicBezTo>
                    <a:pt x="39454" y="161"/>
                    <a:pt x="39544" y="218"/>
                    <a:pt x="39650" y="268"/>
                  </a:cubicBezTo>
                  <a:cubicBezTo>
                    <a:pt x="39652" y="270"/>
                    <a:pt x="39654" y="272"/>
                    <a:pt x="39656" y="273"/>
                  </a:cubicBezTo>
                  <a:lnTo>
                    <a:pt x="39656" y="273"/>
                  </a:lnTo>
                  <a:cubicBezTo>
                    <a:pt x="39654" y="266"/>
                    <a:pt x="39657" y="260"/>
                    <a:pt x="39672" y="260"/>
                  </a:cubicBezTo>
                  <a:cubicBezTo>
                    <a:pt x="39675" y="260"/>
                    <a:pt x="39679" y="261"/>
                    <a:pt x="39684" y="261"/>
                  </a:cubicBezTo>
                  <a:lnTo>
                    <a:pt x="39684" y="261"/>
                  </a:lnTo>
                  <a:cubicBezTo>
                    <a:pt x="39638" y="239"/>
                    <a:pt x="39603" y="205"/>
                    <a:pt x="39538" y="196"/>
                  </a:cubicBezTo>
                  <a:cubicBezTo>
                    <a:pt x="39511" y="176"/>
                    <a:pt x="39590" y="190"/>
                    <a:pt x="39519" y="161"/>
                  </a:cubicBezTo>
                  <a:cubicBezTo>
                    <a:pt x="39517" y="161"/>
                    <a:pt x="39514" y="161"/>
                    <a:pt x="39512" y="161"/>
                  </a:cubicBezTo>
                  <a:close/>
                  <a:moveTo>
                    <a:pt x="31147" y="267"/>
                  </a:moveTo>
                  <a:cubicBezTo>
                    <a:pt x="31153" y="270"/>
                    <a:pt x="31159" y="273"/>
                    <a:pt x="31164" y="276"/>
                  </a:cubicBezTo>
                  <a:lnTo>
                    <a:pt x="31164" y="276"/>
                  </a:lnTo>
                  <a:cubicBezTo>
                    <a:pt x="31159" y="273"/>
                    <a:pt x="31154" y="271"/>
                    <a:pt x="31147" y="267"/>
                  </a:cubicBezTo>
                  <a:close/>
                  <a:moveTo>
                    <a:pt x="39684" y="261"/>
                  </a:moveTo>
                  <a:cubicBezTo>
                    <a:pt x="39708" y="273"/>
                    <a:pt x="39735" y="282"/>
                    <a:pt x="39770" y="283"/>
                  </a:cubicBezTo>
                  <a:cubicBezTo>
                    <a:pt x="39729" y="270"/>
                    <a:pt x="39702" y="264"/>
                    <a:pt x="39684" y="261"/>
                  </a:cubicBezTo>
                  <a:close/>
                  <a:moveTo>
                    <a:pt x="39656" y="273"/>
                  </a:moveTo>
                  <a:cubicBezTo>
                    <a:pt x="39656" y="276"/>
                    <a:pt x="39658" y="280"/>
                    <a:pt x="39660" y="284"/>
                  </a:cubicBezTo>
                  <a:lnTo>
                    <a:pt x="39660" y="284"/>
                  </a:lnTo>
                  <a:cubicBezTo>
                    <a:pt x="39664" y="283"/>
                    <a:pt x="39663" y="280"/>
                    <a:pt x="39656" y="273"/>
                  </a:cubicBezTo>
                  <a:close/>
                  <a:moveTo>
                    <a:pt x="21776" y="346"/>
                  </a:moveTo>
                  <a:lnTo>
                    <a:pt x="21776" y="346"/>
                  </a:lnTo>
                  <a:cubicBezTo>
                    <a:pt x="21778" y="347"/>
                    <a:pt x="21780" y="347"/>
                    <a:pt x="21782" y="347"/>
                  </a:cubicBezTo>
                  <a:cubicBezTo>
                    <a:pt x="21780" y="347"/>
                    <a:pt x="21778" y="347"/>
                    <a:pt x="21776" y="346"/>
                  </a:cubicBezTo>
                  <a:close/>
                  <a:moveTo>
                    <a:pt x="29719" y="360"/>
                  </a:moveTo>
                  <a:lnTo>
                    <a:pt x="29719" y="360"/>
                  </a:lnTo>
                  <a:cubicBezTo>
                    <a:pt x="29694" y="366"/>
                    <a:pt x="29668" y="371"/>
                    <a:pt x="29640" y="377"/>
                  </a:cubicBezTo>
                  <a:lnTo>
                    <a:pt x="29709" y="367"/>
                  </a:lnTo>
                  <a:cubicBezTo>
                    <a:pt x="29713" y="365"/>
                    <a:pt x="29716" y="363"/>
                    <a:pt x="29719" y="360"/>
                  </a:cubicBezTo>
                  <a:close/>
                  <a:moveTo>
                    <a:pt x="11833" y="397"/>
                  </a:moveTo>
                  <a:lnTo>
                    <a:pt x="11833" y="397"/>
                  </a:lnTo>
                  <a:cubicBezTo>
                    <a:pt x="11829" y="398"/>
                    <a:pt x="11828" y="399"/>
                    <a:pt x="11829" y="399"/>
                  </a:cubicBezTo>
                  <a:lnTo>
                    <a:pt x="11829" y="399"/>
                  </a:lnTo>
                  <a:cubicBezTo>
                    <a:pt x="11831" y="398"/>
                    <a:pt x="11832" y="397"/>
                    <a:pt x="11833" y="397"/>
                  </a:cubicBezTo>
                  <a:close/>
                  <a:moveTo>
                    <a:pt x="37042" y="486"/>
                  </a:moveTo>
                  <a:lnTo>
                    <a:pt x="37042" y="486"/>
                  </a:lnTo>
                  <a:cubicBezTo>
                    <a:pt x="37031" y="490"/>
                    <a:pt x="37013" y="500"/>
                    <a:pt x="36983" y="518"/>
                  </a:cubicBezTo>
                  <a:cubicBezTo>
                    <a:pt x="37009" y="506"/>
                    <a:pt x="37028" y="495"/>
                    <a:pt x="37042" y="486"/>
                  </a:cubicBezTo>
                  <a:close/>
                  <a:moveTo>
                    <a:pt x="19901" y="547"/>
                  </a:moveTo>
                  <a:cubicBezTo>
                    <a:pt x="19895" y="550"/>
                    <a:pt x="19887" y="554"/>
                    <a:pt x="19879" y="559"/>
                  </a:cubicBezTo>
                  <a:lnTo>
                    <a:pt x="19879" y="559"/>
                  </a:lnTo>
                  <a:cubicBezTo>
                    <a:pt x="19881" y="558"/>
                    <a:pt x="19883" y="557"/>
                    <a:pt x="19885" y="556"/>
                  </a:cubicBezTo>
                  <a:lnTo>
                    <a:pt x="19885" y="556"/>
                  </a:lnTo>
                  <a:cubicBezTo>
                    <a:pt x="19891" y="553"/>
                    <a:pt x="19896" y="550"/>
                    <a:pt x="19901" y="547"/>
                  </a:cubicBezTo>
                  <a:close/>
                  <a:moveTo>
                    <a:pt x="22655" y="646"/>
                  </a:moveTo>
                  <a:lnTo>
                    <a:pt x="22655" y="646"/>
                  </a:lnTo>
                  <a:cubicBezTo>
                    <a:pt x="22677" y="657"/>
                    <a:pt x="22690" y="660"/>
                    <a:pt x="22717" y="668"/>
                  </a:cubicBezTo>
                  <a:cubicBezTo>
                    <a:pt x="22714" y="667"/>
                    <a:pt x="22711" y="665"/>
                    <a:pt x="22708" y="663"/>
                  </a:cubicBezTo>
                  <a:lnTo>
                    <a:pt x="22708" y="663"/>
                  </a:lnTo>
                  <a:cubicBezTo>
                    <a:pt x="22691" y="657"/>
                    <a:pt x="22673" y="651"/>
                    <a:pt x="22655" y="646"/>
                  </a:cubicBezTo>
                  <a:close/>
                  <a:moveTo>
                    <a:pt x="19680" y="674"/>
                  </a:moveTo>
                  <a:lnTo>
                    <a:pt x="19680" y="674"/>
                  </a:lnTo>
                  <a:cubicBezTo>
                    <a:pt x="19658" y="689"/>
                    <a:pt x="19637" y="703"/>
                    <a:pt x="19621" y="710"/>
                  </a:cubicBezTo>
                  <a:lnTo>
                    <a:pt x="19621" y="710"/>
                  </a:lnTo>
                  <a:cubicBezTo>
                    <a:pt x="19638" y="700"/>
                    <a:pt x="19658" y="688"/>
                    <a:pt x="19680" y="674"/>
                  </a:cubicBezTo>
                  <a:close/>
                  <a:moveTo>
                    <a:pt x="35838" y="1101"/>
                  </a:moveTo>
                  <a:lnTo>
                    <a:pt x="35823" y="1113"/>
                  </a:lnTo>
                  <a:lnTo>
                    <a:pt x="35823" y="1113"/>
                  </a:lnTo>
                  <a:cubicBezTo>
                    <a:pt x="35827" y="1109"/>
                    <a:pt x="35832" y="1105"/>
                    <a:pt x="35838" y="1101"/>
                  </a:cubicBezTo>
                  <a:close/>
                  <a:moveTo>
                    <a:pt x="35340" y="1331"/>
                  </a:moveTo>
                  <a:lnTo>
                    <a:pt x="35340" y="1331"/>
                  </a:lnTo>
                  <a:cubicBezTo>
                    <a:pt x="35334" y="1335"/>
                    <a:pt x="35330" y="1338"/>
                    <a:pt x="35329" y="1341"/>
                  </a:cubicBezTo>
                  <a:lnTo>
                    <a:pt x="35329" y="1341"/>
                  </a:lnTo>
                  <a:cubicBezTo>
                    <a:pt x="35333" y="1338"/>
                    <a:pt x="35337" y="1334"/>
                    <a:pt x="35340" y="1331"/>
                  </a:cubicBezTo>
                  <a:close/>
                  <a:moveTo>
                    <a:pt x="17870" y="1531"/>
                  </a:moveTo>
                  <a:cubicBezTo>
                    <a:pt x="17867" y="1531"/>
                    <a:pt x="17860" y="1535"/>
                    <a:pt x="17852" y="1541"/>
                  </a:cubicBezTo>
                  <a:lnTo>
                    <a:pt x="17852" y="1541"/>
                  </a:lnTo>
                  <a:cubicBezTo>
                    <a:pt x="17859" y="1538"/>
                    <a:pt x="17866" y="1536"/>
                    <a:pt x="17872" y="1534"/>
                  </a:cubicBezTo>
                  <a:cubicBezTo>
                    <a:pt x="17872" y="1532"/>
                    <a:pt x="17871" y="1531"/>
                    <a:pt x="17870" y="1531"/>
                  </a:cubicBezTo>
                  <a:close/>
                  <a:moveTo>
                    <a:pt x="42013" y="1605"/>
                  </a:moveTo>
                  <a:cubicBezTo>
                    <a:pt x="42023" y="1609"/>
                    <a:pt x="42031" y="1611"/>
                    <a:pt x="42036" y="1611"/>
                  </a:cubicBezTo>
                  <a:cubicBezTo>
                    <a:pt x="42038" y="1611"/>
                    <a:pt x="42039" y="1611"/>
                    <a:pt x="42040" y="1611"/>
                  </a:cubicBezTo>
                  <a:cubicBezTo>
                    <a:pt x="42031" y="1609"/>
                    <a:pt x="42022" y="1607"/>
                    <a:pt x="42013" y="1605"/>
                  </a:cubicBezTo>
                  <a:close/>
                  <a:moveTo>
                    <a:pt x="25811" y="1670"/>
                  </a:moveTo>
                  <a:lnTo>
                    <a:pt x="25795" y="1673"/>
                  </a:lnTo>
                  <a:lnTo>
                    <a:pt x="25795" y="1673"/>
                  </a:lnTo>
                  <a:cubicBezTo>
                    <a:pt x="25801" y="1673"/>
                    <a:pt x="25807" y="1672"/>
                    <a:pt x="25811" y="1670"/>
                  </a:cubicBezTo>
                  <a:close/>
                  <a:moveTo>
                    <a:pt x="42454" y="1688"/>
                  </a:moveTo>
                  <a:cubicBezTo>
                    <a:pt x="42462" y="1689"/>
                    <a:pt x="42471" y="1690"/>
                    <a:pt x="42479" y="1690"/>
                  </a:cubicBezTo>
                  <a:cubicBezTo>
                    <a:pt x="42485" y="1690"/>
                    <a:pt x="42491" y="1689"/>
                    <a:pt x="42497" y="1688"/>
                  </a:cubicBezTo>
                  <a:lnTo>
                    <a:pt x="42497" y="1688"/>
                  </a:lnTo>
                  <a:cubicBezTo>
                    <a:pt x="42497" y="1688"/>
                    <a:pt x="42493" y="1689"/>
                    <a:pt x="42485" y="1689"/>
                  </a:cubicBezTo>
                  <a:cubicBezTo>
                    <a:pt x="42477" y="1689"/>
                    <a:pt x="42467" y="1688"/>
                    <a:pt x="42454" y="1688"/>
                  </a:cubicBezTo>
                  <a:close/>
                  <a:moveTo>
                    <a:pt x="30051" y="31"/>
                  </a:moveTo>
                  <a:cubicBezTo>
                    <a:pt x="30005" y="39"/>
                    <a:pt x="29960" y="48"/>
                    <a:pt x="30018" y="53"/>
                  </a:cubicBezTo>
                  <a:cubicBezTo>
                    <a:pt x="29993" y="52"/>
                    <a:pt x="29958" y="50"/>
                    <a:pt x="29916" y="50"/>
                  </a:cubicBezTo>
                  <a:cubicBezTo>
                    <a:pt x="29862" y="50"/>
                    <a:pt x="29797" y="53"/>
                    <a:pt x="29729" y="63"/>
                  </a:cubicBezTo>
                  <a:cubicBezTo>
                    <a:pt x="29611" y="85"/>
                    <a:pt x="29480" y="107"/>
                    <a:pt x="29384" y="146"/>
                  </a:cubicBezTo>
                  <a:cubicBezTo>
                    <a:pt x="29419" y="139"/>
                    <a:pt x="29441" y="136"/>
                    <a:pt x="29455" y="136"/>
                  </a:cubicBezTo>
                  <a:cubicBezTo>
                    <a:pt x="29478" y="136"/>
                    <a:pt x="29478" y="145"/>
                    <a:pt x="29486" y="156"/>
                  </a:cubicBezTo>
                  <a:cubicBezTo>
                    <a:pt x="29467" y="197"/>
                    <a:pt x="29441" y="163"/>
                    <a:pt x="29367" y="204"/>
                  </a:cubicBezTo>
                  <a:cubicBezTo>
                    <a:pt x="29362" y="193"/>
                    <a:pt x="29269" y="206"/>
                    <a:pt x="29362" y="170"/>
                  </a:cubicBezTo>
                  <a:lnTo>
                    <a:pt x="29362" y="170"/>
                  </a:lnTo>
                  <a:cubicBezTo>
                    <a:pt x="29082" y="202"/>
                    <a:pt x="28741" y="383"/>
                    <a:pt x="28440" y="532"/>
                  </a:cubicBezTo>
                  <a:cubicBezTo>
                    <a:pt x="28381" y="567"/>
                    <a:pt x="28402" y="562"/>
                    <a:pt x="28378" y="585"/>
                  </a:cubicBezTo>
                  <a:cubicBezTo>
                    <a:pt x="28174" y="654"/>
                    <a:pt x="27964" y="810"/>
                    <a:pt x="27758" y="905"/>
                  </a:cubicBezTo>
                  <a:cubicBezTo>
                    <a:pt x="27763" y="904"/>
                    <a:pt x="27766" y="904"/>
                    <a:pt x="27769" y="904"/>
                  </a:cubicBezTo>
                  <a:cubicBezTo>
                    <a:pt x="27802" y="904"/>
                    <a:pt x="27757" y="967"/>
                    <a:pt x="27655" y="1023"/>
                  </a:cubicBezTo>
                  <a:cubicBezTo>
                    <a:pt x="27618" y="1054"/>
                    <a:pt x="27599" y="1063"/>
                    <a:pt x="27585" y="1063"/>
                  </a:cubicBezTo>
                  <a:cubicBezTo>
                    <a:pt x="27566" y="1063"/>
                    <a:pt x="27555" y="1047"/>
                    <a:pt x="27525" y="1047"/>
                  </a:cubicBezTo>
                  <a:cubicBezTo>
                    <a:pt x="27512" y="1047"/>
                    <a:pt x="27495" y="1050"/>
                    <a:pt x="27471" y="1059"/>
                  </a:cubicBezTo>
                  <a:cubicBezTo>
                    <a:pt x="27424" y="1099"/>
                    <a:pt x="27324" y="1157"/>
                    <a:pt x="27280" y="1176"/>
                  </a:cubicBezTo>
                  <a:lnTo>
                    <a:pt x="27281" y="1170"/>
                  </a:lnTo>
                  <a:lnTo>
                    <a:pt x="27281" y="1170"/>
                  </a:lnTo>
                  <a:cubicBezTo>
                    <a:pt x="27220" y="1216"/>
                    <a:pt x="27119" y="1278"/>
                    <a:pt x="27033" y="1303"/>
                  </a:cubicBezTo>
                  <a:lnTo>
                    <a:pt x="27044" y="1296"/>
                  </a:lnTo>
                  <a:lnTo>
                    <a:pt x="27044" y="1296"/>
                  </a:lnTo>
                  <a:cubicBezTo>
                    <a:pt x="26977" y="1323"/>
                    <a:pt x="26893" y="1341"/>
                    <a:pt x="26825" y="1374"/>
                  </a:cubicBezTo>
                  <a:cubicBezTo>
                    <a:pt x="26805" y="1414"/>
                    <a:pt x="26627" y="1460"/>
                    <a:pt x="26593" y="1499"/>
                  </a:cubicBezTo>
                  <a:cubicBezTo>
                    <a:pt x="26585" y="1499"/>
                    <a:pt x="26593" y="1494"/>
                    <a:pt x="26582" y="1494"/>
                  </a:cubicBezTo>
                  <a:cubicBezTo>
                    <a:pt x="26580" y="1494"/>
                    <a:pt x="26578" y="1494"/>
                    <a:pt x="26575" y="1495"/>
                  </a:cubicBezTo>
                  <a:lnTo>
                    <a:pt x="26576" y="1517"/>
                  </a:lnTo>
                  <a:cubicBezTo>
                    <a:pt x="26577" y="1520"/>
                    <a:pt x="26430" y="1549"/>
                    <a:pt x="26430" y="1549"/>
                  </a:cubicBezTo>
                  <a:cubicBezTo>
                    <a:pt x="26458" y="1532"/>
                    <a:pt x="26464" y="1520"/>
                    <a:pt x="26501" y="1503"/>
                  </a:cubicBezTo>
                  <a:lnTo>
                    <a:pt x="26501" y="1503"/>
                  </a:lnTo>
                  <a:cubicBezTo>
                    <a:pt x="26346" y="1533"/>
                    <a:pt x="26456" y="1538"/>
                    <a:pt x="26379" y="1573"/>
                  </a:cubicBezTo>
                  <a:cubicBezTo>
                    <a:pt x="26329" y="1596"/>
                    <a:pt x="26303" y="1602"/>
                    <a:pt x="26284" y="1602"/>
                  </a:cubicBezTo>
                  <a:cubicBezTo>
                    <a:pt x="26264" y="1602"/>
                    <a:pt x="26250" y="1595"/>
                    <a:pt x="26223" y="1595"/>
                  </a:cubicBezTo>
                  <a:cubicBezTo>
                    <a:pt x="26265" y="1578"/>
                    <a:pt x="26303" y="1585"/>
                    <a:pt x="26328" y="1573"/>
                  </a:cubicBezTo>
                  <a:cubicBezTo>
                    <a:pt x="26344" y="1563"/>
                    <a:pt x="26346" y="1559"/>
                    <a:pt x="26340" y="1559"/>
                  </a:cubicBezTo>
                  <a:cubicBezTo>
                    <a:pt x="26328" y="1559"/>
                    <a:pt x="26285" y="1574"/>
                    <a:pt x="26266" y="1574"/>
                  </a:cubicBezTo>
                  <a:cubicBezTo>
                    <a:pt x="26261" y="1574"/>
                    <a:pt x="26258" y="1573"/>
                    <a:pt x="26257" y="1571"/>
                  </a:cubicBezTo>
                  <a:cubicBezTo>
                    <a:pt x="26234" y="1574"/>
                    <a:pt x="26230" y="1602"/>
                    <a:pt x="26150" y="1612"/>
                  </a:cubicBezTo>
                  <a:cubicBezTo>
                    <a:pt x="26115" y="1617"/>
                    <a:pt x="26059" y="1630"/>
                    <a:pt x="26011" y="1634"/>
                  </a:cubicBezTo>
                  <a:cubicBezTo>
                    <a:pt x="26005" y="1634"/>
                    <a:pt x="25998" y="1634"/>
                    <a:pt x="25992" y="1634"/>
                  </a:cubicBezTo>
                  <a:cubicBezTo>
                    <a:pt x="25955" y="1634"/>
                    <a:pt x="25930" y="1631"/>
                    <a:pt x="25938" y="1621"/>
                  </a:cubicBezTo>
                  <a:lnTo>
                    <a:pt x="25938" y="1621"/>
                  </a:lnTo>
                  <a:cubicBezTo>
                    <a:pt x="25880" y="1637"/>
                    <a:pt x="25811" y="1640"/>
                    <a:pt x="25766" y="1654"/>
                  </a:cubicBezTo>
                  <a:cubicBezTo>
                    <a:pt x="25823" y="1655"/>
                    <a:pt x="25926" y="1654"/>
                    <a:pt x="25940" y="1668"/>
                  </a:cubicBezTo>
                  <a:cubicBezTo>
                    <a:pt x="25901" y="1673"/>
                    <a:pt x="25833" y="1681"/>
                    <a:pt x="25796" y="1681"/>
                  </a:cubicBezTo>
                  <a:cubicBezTo>
                    <a:pt x="25783" y="1681"/>
                    <a:pt x="25774" y="1680"/>
                    <a:pt x="25770" y="1678"/>
                  </a:cubicBezTo>
                  <a:lnTo>
                    <a:pt x="25795" y="1673"/>
                  </a:lnTo>
                  <a:lnTo>
                    <a:pt x="25795" y="1673"/>
                  </a:lnTo>
                  <a:cubicBezTo>
                    <a:pt x="25786" y="1674"/>
                    <a:pt x="25776" y="1675"/>
                    <a:pt x="25765" y="1675"/>
                  </a:cubicBezTo>
                  <a:cubicBezTo>
                    <a:pt x="25740" y="1675"/>
                    <a:pt x="25713" y="1673"/>
                    <a:pt x="25695" y="1673"/>
                  </a:cubicBezTo>
                  <a:cubicBezTo>
                    <a:pt x="25672" y="1673"/>
                    <a:pt x="25665" y="1676"/>
                    <a:pt x="25697" y="1688"/>
                  </a:cubicBezTo>
                  <a:lnTo>
                    <a:pt x="25592" y="1651"/>
                  </a:lnTo>
                  <a:cubicBezTo>
                    <a:pt x="25579" y="1657"/>
                    <a:pt x="25560" y="1659"/>
                    <a:pt x="25537" y="1659"/>
                  </a:cubicBezTo>
                  <a:cubicBezTo>
                    <a:pt x="25485" y="1659"/>
                    <a:pt x="25415" y="1647"/>
                    <a:pt x="25354" y="1637"/>
                  </a:cubicBezTo>
                  <a:cubicBezTo>
                    <a:pt x="25355" y="1613"/>
                    <a:pt x="25430" y="1598"/>
                    <a:pt x="25271" y="1563"/>
                  </a:cubicBezTo>
                  <a:lnTo>
                    <a:pt x="25128" y="1548"/>
                  </a:lnTo>
                  <a:cubicBezTo>
                    <a:pt x="25055" y="1530"/>
                    <a:pt x="25037" y="1519"/>
                    <a:pt x="25054" y="1509"/>
                  </a:cubicBezTo>
                  <a:cubicBezTo>
                    <a:pt x="24817" y="1411"/>
                    <a:pt x="24779" y="1488"/>
                    <a:pt x="24598" y="1383"/>
                  </a:cubicBezTo>
                  <a:lnTo>
                    <a:pt x="24598" y="1383"/>
                  </a:lnTo>
                  <a:cubicBezTo>
                    <a:pt x="24608" y="1384"/>
                    <a:pt x="24616" y="1384"/>
                    <a:pt x="24623" y="1384"/>
                  </a:cubicBezTo>
                  <a:cubicBezTo>
                    <a:pt x="24677" y="1384"/>
                    <a:pt x="24616" y="1355"/>
                    <a:pt x="24544" y="1315"/>
                  </a:cubicBezTo>
                  <a:cubicBezTo>
                    <a:pt x="24542" y="1316"/>
                    <a:pt x="24537" y="1318"/>
                    <a:pt x="24529" y="1318"/>
                  </a:cubicBezTo>
                  <a:cubicBezTo>
                    <a:pt x="24521" y="1318"/>
                    <a:pt x="24509" y="1316"/>
                    <a:pt x="24492" y="1309"/>
                  </a:cubicBezTo>
                  <a:lnTo>
                    <a:pt x="24492" y="1309"/>
                  </a:lnTo>
                  <a:cubicBezTo>
                    <a:pt x="24510" y="1332"/>
                    <a:pt x="24549" y="1312"/>
                    <a:pt x="24606" y="1358"/>
                  </a:cubicBezTo>
                  <a:cubicBezTo>
                    <a:pt x="24608" y="1364"/>
                    <a:pt x="24607" y="1366"/>
                    <a:pt x="24602" y="1366"/>
                  </a:cubicBezTo>
                  <a:cubicBezTo>
                    <a:pt x="24583" y="1366"/>
                    <a:pt x="24516" y="1333"/>
                    <a:pt x="24483" y="1323"/>
                  </a:cubicBezTo>
                  <a:cubicBezTo>
                    <a:pt x="24344" y="1190"/>
                    <a:pt x="23944" y="1035"/>
                    <a:pt x="23695" y="861"/>
                  </a:cubicBezTo>
                  <a:lnTo>
                    <a:pt x="23695" y="861"/>
                  </a:lnTo>
                  <a:cubicBezTo>
                    <a:pt x="23695" y="868"/>
                    <a:pt x="23692" y="871"/>
                    <a:pt x="23685" y="871"/>
                  </a:cubicBezTo>
                  <a:cubicBezTo>
                    <a:pt x="23655" y="871"/>
                    <a:pt x="23562" y="802"/>
                    <a:pt x="23512" y="787"/>
                  </a:cubicBezTo>
                  <a:cubicBezTo>
                    <a:pt x="23545" y="764"/>
                    <a:pt x="23360" y="711"/>
                    <a:pt x="23296" y="654"/>
                  </a:cubicBezTo>
                  <a:lnTo>
                    <a:pt x="23296" y="654"/>
                  </a:lnTo>
                  <a:lnTo>
                    <a:pt x="23320" y="706"/>
                  </a:lnTo>
                  <a:cubicBezTo>
                    <a:pt x="23167" y="601"/>
                    <a:pt x="23029" y="615"/>
                    <a:pt x="22945" y="526"/>
                  </a:cubicBezTo>
                  <a:cubicBezTo>
                    <a:pt x="22914" y="507"/>
                    <a:pt x="22909" y="500"/>
                    <a:pt x="22919" y="500"/>
                  </a:cubicBezTo>
                  <a:cubicBezTo>
                    <a:pt x="22936" y="500"/>
                    <a:pt x="23002" y="524"/>
                    <a:pt x="23030" y="533"/>
                  </a:cubicBezTo>
                  <a:cubicBezTo>
                    <a:pt x="22919" y="430"/>
                    <a:pt x="22668" y="397"/>
                    <a:pt x="22579" y="311"/>
                  </a:cubicBezTo>
                  <a:lnTo>
                    <a:pt x="22579" y="311"/>
                  </a:lnTo>
                  <a:cubicBezTo>
                    <a:pt x="22566" y="318"/>
                    <a:pt x="22579" y="338"/>
                    <a:pt x="22543" y="338"/>
                  </a:cubicBezTo>
                  <a:cubicBezTo>
                    <a:pt x="22528" y="338"/>
                    <a:pt x="22505" y="335"/>
                    <a:pt x="22469" y="326"/>
                  </a:cubicBezTo>
                  <a:cubicBezTo>
                    <a:pt x="22424" y="301"/>
                    <a:pt x="22356" y="266"/>
                    <a:pt x="22302" y="238"/>
                  </a:cubicBezTo>
                  <a:cubicBezTo>
                    <a:pt x="22245" y="213"/>
                    <a:pt x="22203" y="195"/>
                    <a:pt x="22213" y="194"/>
                  </a:cubicBezTo>
                  <a:cubicBezTo>
                    <a:pt x="22129" y="177"/>
                    <a:pt x="22106" y="180"/>
                    <a:pt x="22019" y="145"/>
                  </a:cubicBezTo>
                  <a:cubicBezTo>
                    <a:pt x="22022" y="143"/>
                    <a:pt x="22027" y="142"/>
                    <a:pt x="22033" y="142"/>
                  </a:cubicBezTo>
                  <a:cubicBezTo>
                    <a:pt x="22050" y="142"/>
                    <a:pt x="22076" y="149"/>
                    <a:pt x="22098" y="152"/>
                  </a:cubicBezTo>
                  <a:cubicBezTo>
                    <a:pt x="21956" y="105"/>
                    <a:pt x="21833" y="99"/>
                    <a:pt x="21703" y="97"/>
                  </a:cubicBezTo>
                  <a:cubicBezTo>
                    <a:pt x="21665" y="82"/>
                    <a:pt x="21579" y="73"/>
                    <a:pt x="21481" y="64"/>
                  </a:cubicBezTo>
                  <a:cubicBezTo>
                    <a:pt x="21394" y="66"/>
                    <a:pt x="21298" y="73"/>
                    <a:pt x="21217" y="73"/>
                  </a:cubicBezTo>
                  <a:cubicBezTo>
                    <a:pt x="21207" y="73"/>
                    <a:pt x="21197" y="73"/>
                    <a:pt x="21187" y="73"/>
                  </a:cubicBezTo>
                  <a:cubicBezTo>
                    <a:pt x="21099" y="123"/>
                    <a:pt x="20916" y="111"/>
                    <a:pt x="20909" y="155"/>
                  </a:cubicBezTo>
                  <a:lnTo>
                    <a:pt x="20909" y="155"/>
                  </a:lnTo>
                  <a:cubicBezTo>
                    <a:pt x="20907" y="152"/>
                    <a:pt x="20889" y="152"/>
                    <a:pt x="20879" y="152"/>
                  </a:cubicBezTo>
                  <a:cubicBezTo>
                    <a:pt x="20821" y="181"/>
                    <a:pt x="20780" y="222"/>
                    <a:pt x="20705" y="247"/>
                  </a:cubicBezTo>
                  <a:lnTo>
                    <a:pt x="20721" y="212"/>
                  </a:lnTo>
                  <a:cubicBezTo>
                    <a:pt x="20722" y="204"/>
                    <a:pt x="20716" y="201"/>
                    <a:pt x="20706" y="201"/>
                  </a:cubicBezTo>
                  <a:cubicBezTo>
                    <a:pt x="20660" y="201"/>
                    <a:pt x="20520" y="265"/>
                    <a:pt x="20484" y="269"/>
                  </a:cubicBezTo>
                  <a:lnTo>
                    <a:pt x="20484" y="269"/>
                  </a:lnTo>
                  <a:cubicBezTo>
                    <a:pt x="20541" y="270"/>
                    <a:pt x="20393" y="302"/>
                    <a:pt x="20395" y="324"/>
                  </a:cubicBezTo>
                  <a:lnTo>
                    <a:pt x="20313" y="368"/>
                  </a:lnTo>
                  <a:cubicBezTo>
                    <a:pt x="20180" y="435"/>
                    <a:pt x="20302" y="388"/>
                    <a:pt x="20137" y="465"/>
                  </a:cubicBezTo>
                  <a:cubicBezTo>
                    <a:pt x="20113" y="477"/>
                    <a:pt x="20098" y="482"/>
                    <a:pt x="20090" y="482"/>
                  </a:cubicBezTo>
                  <a:cubicBezTo>
                    <a:pt x="20069" y="482"/>
                    <a:pt x="20100" y="447"/>
                    <a:pt x="20126" y="439"/>
                  </a:cubicBezTo>
                  <a:lnTo>
                    <a:pt x="20126" y="439"/>
                  </a:lnTo>
                  <a:cubicBezTo>
                    <a:pt x="20046" y="461"/>
                    <a:pt x="19974" y="503"/>
                    <a:pt x="19901" y="547"/>
                  </a:cubicBezTo>
                  <a:lnTo>
                    <a:pt x="19901" y="547"/>
                  </a:lnTo>
                  <a:cubicBezTo>
                    <a:pt x="19909" y="543"/>
                    <a:pt x="19914" y="541"/>
                    <a:pt x="19916" y="541"/>
                  </a:cubicBezTo>
                  <a:cubicBezTo>
                    <a:pt x="19919" y="541"/>
                    <a:pt x="19916" y="545"/>
                    <a:pt x="19904" y="555"/>
                  </a:cubicBezTo>
                  <a:cubicBezTo>
                    <a:pt x="19902" y="555"/>
                    <a:pt x="19900" y="554"/>
                    <a:pt x="19898" y="554"/>
                  </a:cubicBezTo>
                  <a:cubicBezTo>
                    <a:pt x="19895" y="554"/>
                    <a:pt x="19890" y="555"/>
                    <a:pt x="19885" y="556"/>
                  </a:cubicBezTo>
                  <a:lnTo>
                    <a:pt x="19885" y="556"/>
                  </a:lnTo>
                  <a:cubicBezTo>
                    <a:pt x="19855" y="574"/>
                    <a:pt x="19824" y="592"/>
                    <a:pt x="19793" y="609"/>
                  </a:cubicBezTo>
                  <a:cubicBezTo>
                    <a:pt x="19793" y="608"/>
                    <a:pt x="19793" y="608"/>
                    <a:pt x="19793" y="607"/>
                  </a:cubicBezTo>
                  <a:lnTo>
                    <a:pt x="19793" y="607"/>
                  </a:lnTo>
                  <a:cubicBezTo>
                    <a:pt x="19826" y="588"/>
                    <a:pt x="19856" y="571"/>
                    <a:pt x="19879" y="559"/>
                  </a:cubicBezTo>
                  <a:lnTo>
                    <a:pt x="19879" y="559"/>
                  </a:lnTo>
                  <a:cubicBezTo>
                    <a:pt x="19857" y="566"/>
                    <a:pt x="19825" y="583"/>
                    <a:pt x="19792" y="600"/>
                  </a:cubicBezTo>
                  <a:lnTo>
                    <a:pt x="19792" y="600"/>
                  </a:lnTo>
                  <a:cubicBezTo>
                    <a:pt x="19792" y="600"/>
                    <a:pt x="19792" y="600"/>
                    <a:pt x="19792" y="600"/>
                  </a:cubicBezTo>
                  <a:cubicBezTo>
                    <a:pt x="19788" y="600"/>
                    <a:pt x="19779" y="605"/>
                    <a:pt x="19766" y="613"/>
                  </a:cubicBezTo>
                  <a:lnTo>
                    <a:pt x="19766" y="613"/>
                  </a:lnTo>
                  <a:cubicBezTo>
                    <a:pt x="19740" y="626"/>
                    <a:pt x="19715" y="638"/>
                    <a:pt x="19697" y="643"/>
                  </a:cubicBezTo>
                  <a:lnTo>
                    <a:pt x="19709" y="612"/>
                  </a:lnTo>
                  <a:lnTo>
                    <a:pt x="19709" y="612"/>
                  </a:lnTo>
                  <a:cubicBezTo>
                    <a:pt x="19652" y="641"/>
                    <a:pt x="19510" y="745"/>
                    <a:pt x="19519" y="751"/>
                  </a:cubicBezTo>
                  <a:cubicBezTo>
                    <a:pt x="19294" y="853"/>
                    <a:pt x="18946" y="1061"/>
                    <a:pt x="18805" y="1149"/>
                  </a:cubicBezTo>
                  <a:lnTo>
                    <a:pt x="18805" y="1149"/>
                  </a:lnTo>
                  <a:cubicBezTo>
                    <a:pt x="18821" y="1138"/>
                    <a:pt x="18827" y="1130"/>
                    <a:pt x="18825" y="1130"/>
                  </a:cubicBezTo>
                  <a:cubicBezTo>
                    <a:pt x="18824" y="1130"/>
                    <a:pt x="18818" y="1134"/>
                    <a:pt x="18807" y="1143"/>
                  </a:cubicBezTo>
                  <a:cubicBezTo>
                    <a:pt x="18739" y="1185"/>
                    <a:pt x="18668" y="1237"/>
                    <a:pt x="18648" y="1237"/>
                  </a:cubicBezTo>
                  <a:cubicBezTo>
                    <a:pt x="18646" y="1237"/>
                    <a:pt x="18645" y="1237"/>
                    <a:pt x="18644" y="1236"/>
                  </a:cubicBezTo>
                  <a:cubicBezTo>
                    <a:pt x="18575" y="1280"/>
                    <a:pt x="18570" y="1257"/>
                    <a:pt x="18455" y="1309"/>
                  </a:cubicBezTo>
                  <a:cubicBezTo>
                    <a:pt x="18455" y="1309"/>
                    <a:pt x="18454" y="1309"/>
                    <a:pt x="18454" y="1309"/>
                  </a:cubicBezTo>
                  <a:cubicBezTo>
                    <a:pt x="18452" y="1309"/>
                    <a:pt x="18451" y="1323"/>
                    <a:pt x="18461" y="1324"/>
                  </a:cubicBezTo>
                  <a:lnTo>
                    <a:pt x="18461" y="1324"/>
                  </a:lnTo>
                  <a:cubicBezTo>
                    <a:pt x="18258" y="1384"/>
                    <a:pt x="18036" y="1541"/>
                    <a:pt x="17790" y="1581"/>
                  </a:cubicBezTo>
                  <a:lnTo>
                    <a:pt x="17790" y="1581"/>
                  </a:lnTo>
                  <a:cubicBezTo>
                    <a:pt x="17809" y="1575"/>
                    <a:pt x="17835" y="1554"/>
                    <a:pt x="17852" y="1541"/>
                  </a:cubicBezTo>
                  <a:lnTo>
                    <a:pt x="17852" y="1541"/>
                  </a:lnTo>
                  <a:cubicBezTo>
                    <a:pt x="17766" y="1571"/>
                    <a:pt x="17681" y="1603"/>
                    <a:pt x="17596" y="1622"/>
                  </a:cubicBezTo>
                  <a:cubicBezTo>
                    <a:pt x="17505" y="1647"/>
                    <a:pt x="17416" y="1674"/>
                    <a:pt x="17327" y="1689"/>
                  </a:cubicBezTo>
                  <a:cubicBezTo>
                    <a:pt x="17344" y="1678"/>
                    <a:pt x="17338" y="1669"/>
                    <a:pt x="17383" y="1661"/>
                  </a:cubicBezTo>
                  <a:lnTo>
                    <a:pt x="17383" y="1661"/>
                  </a:lnTo>
                  <a:cubicBezTo>
                    <a:pt x="17318" y="1665"/>
                    <a:pt x="17246" y="1671"/>
                    <a:pt x="17184" y="1679"/>
                  </a:cubicBezTo>
                  <a:cubicBezTo>
                    <a:pt x="17122" y="1680"/>
                    <a:pt x="17068" y="1682"/>
                    <a:pt x="17036" y="1692"/>
                  </a:cubicBezTo>
                  <a:cubicBezTo>
                    <a:pt x="17056" y="1695"/>
                    <a:pt x="17068" y="1697"/>
                    <a:pt x="17074" y="1697"/>
                  </a:cubicBezTo>
                  <a:cubicBezTo>
                    <a:pt x="17093" y="1697"/>
                    <a:pt x="17064" y="1684"/>
                    <a:pt x="17091" y="1684"/>
                  </a:cubicBezTo>
                  <a:cubicBezTo>
                    <a:pt x="17094" y="1684"/>
                    <a:pt x="17098" y="1684"/>
                    <a:pt x="17103" y="1684"/>
                  </a:cubicBezTo>
                  <a:cubicBezTo>
                    <a:pt x="17172" y="1704"/>
                    <a:pt x="17102" y="1714"/>
                    <a:pt x="17024" y="1714"/>
                  </a:cubicBezTo>
                  <a:cubicBezTo>
                    <a:pt x="16993" y="1714"/>
                    <a:pt x="16961" y="1712"/>
                    <a:pt x="16936" y="1709"/>
                  </a:cubicBezTo>
                  <a:lnTo>
                    <a:pt x="16934" y="1704"/>
                  </a:lnTo>
                  <a:cubicBezTo>
                    <a:pt x="16801" y="1684"/>
                    <a:pt x="16794" y="1693"/>
                    <a:pt x="16659" y="1669"/>
                  </a:cubicBezTo>
                  <a:cubicBezTo>
                    <a:pt x="16636" y="1660"/>
                    <a:pt x="16634" y="1657"/>
                    <a:pt x="16641" y="1657"/>
                  </a:cubicBezTo>
                  <a:cubicBezTo>
                    <a:pt x="16652" y="1657"/>
                    <a:pt x="16682" y="1663"/>
                    <a:pt x="16697" y="1663"/>
                  </a:cubicBezTo>
                  <a:cubicBezTo>
                    <a:pt x="16705" y="1663"/>
                    <a:pt x="16709" y="1661"/>
                    <a:pt x="16701" y="1656"/>
                  </a:cubicBezTo>
                  <a:cubicBezTo>
                    <a:pt x="16677" y="1621"/>
                    <a:pt x="16412" y="1552"/>
                    <a:pt x="16387" y="1541"/>
                  </a:cubicBezTo>
                  <a:cubicBezTo>
                    <a:pt x="16365" y="1538"/>
                    <a:pt x="16337" y="1533"/>
                    <a:pt x="16322" y="1533"/>
                  </a:cubicBezTo>
                  <a:cubicBezTo>
                    <a:pt x="16315" y="1533"/>
                    <a:pt x="16310" y="1534"/>
                    <a:pt x="16311" y="1538"/>
                  </a:cubicBezTo>
                  <a:cubicBezTo>
                    <a:pt x="16208" y="1509"/>
                    <a:pt x="16273" y="1501"/>
                    <a:pt x="16204" y="1476"/>
                  </a:cubicBezTo>
                  <a:cubicBezTo>
                    <a:pt x="16204" y="1476"/>
                    <a:pt x="16125" y="1468"/>
                    <a:pt x="16048" y="1451"/>
                  </a:cubicBezTo>
                  <a:cubicBezTo>
                    <a:pt x="15993" y="1440"/>
                    <a:pt x="15938" y="1429"/>
                    <a:pt x="15911" y="1423"/>
                  </a:cubicBezTo>
                  <a:lnTo>
                    <a:pt x="15911" y="1423"/>
                  </a:lnTo>
                  <a:cubicBezTo>
                    <a:pt x="15921" y="1419"/>
                    <a:pt x="15862" y="1376"/>
                    <a:pt x="15893" y="1376"/>
                  </a:cubicBezTo>
                  <a:cubicBezTo>
                    <a:pt x="15899" y="1376"/>
                    <a:pt x="15908" y="1378"/>
                    <a:pt x="15922" y="1382"/>
                  </a:cubicBezTo>
                  <a:cubicBezTo>
                    <a:pt x="15720" y="1293"/>
                    <a:pt x="15588" y="1273"/>
                    <a:pt x="15456" y="1228"/>
                  </a:cubicBezTo>
                  <a:cubicBezTo>
                    <a:pt x="15399" y="1192"/>
                    <a:pt x="15202" y="1103"/>
                    <a:pt x="15137" y="1067"/>
                  </a:cubicBezTo>
                  <a:cubicBezTo>
                    <a:pt x="15132" y="1060"/>
                    <a:pt x="15132" y="1057"/>
                    <a:pt x="15134" y="1057"/>
                  </a:cubicBezTo>
                  <a:cubicBezTo>
                    <a:pt x="15143" y="1057"/>
                    <a:pt x="15191" y="1094"/>
                    <a:pt x="15210" y="1094"/>
                  </a:cubicBezTo>
                  <a:cubicBezTo>
                    <a:pt x="15211" y="1094"/>
                    <a:pt x="15212" y="1094"/>
                    <a:pt x="15213" y="1094"/>
                  </a:cubicBezTo>
                  <a:lnTo>
                    <a:pt x="15126" y="1020"/>
                  </a:lnTo>
                  <a:lnTo>
                    <a:pt x="15126" y="1020"/>
                  </a:lnTo>
                  <a:cubicBezTo>
                    <a:pt x="15158" y="1037"/>
                    <a:pt x="15175" y="1043"/>
                    <a:pt x="15182" y="1043"/>
                  </a:cubicBezTo>
                  <a:cubicBezTo>
                    <a:pt x="15201" y="1043"/>
                    <a:pt x="15161" y="1003"/>
                    <a:pt x="15184" y="1003"/>
                  </a:cubicBezTo>
                  <a:cubicBezTo>
                    <a:pt x="15188" y="1003"/>
                    <a:pt x="15194" y="1005"/>
                    <a:pt x="15202" y="1008"/>
                  </a:cubicBezTo>
                  <a:cubicBezTo>
                    <a:pt x="15092" y="963"/>
                    <a:pt x="14852" y="813"/>
                    <a:pt x="14696" y="725"/>
                  </a:cubicBezTo>
                  <a:lnTo>
                    <a:pt x="14696" y="725"/>
                  </a:lnTo>
                  <a:cubicBezTo>
                    <a:pt x="14714" y="744"/>
                    <a:pt x="14716" y="751"/>
                    <a:pt x="14707" y="751"/>
                  </a:cubicBezTo>
                  <a:cubicBezTo>
                    <a:pt x="14676" y="751"/>
                    <a:pt x="14517" y="661"/>
                    <a:pt x="14475" y="661"/>
                  </a:cubicBezTo>
                  <a:cubicBezTo>
                    <a:pt x="14470" y="661"/>
                    <a:pt x="14466" y="663"/>
                    <a:pt x="14465" y="666"/>
                  </a:cubicBezTo>
                  <a:cubicBezTo>
                    <a:pt x="14276" y="580"/>
                    <a:pt x="14385" y="593"/>
                    <a:pt x="14319" y="551"/>
                  </a:cubicBezTo>
                  <a:cubicBezTo>
                    <a:pt x="14117" y="468"/>
                    <a:pt x="13930" y="378"/>
                    <a:pt x="13741" y="316"/>
                  </a:cubicBezTo>
                  <a:cubicBezTo>
                    <a:pt x="13741" y="316"/>
                    <a:pt x="13741" y="311"/>
                    <a:pt x="13748" y="311"/>
                  </a:cubicBezTo>
                  <a:cubicBezTo>
                    <a:pt x="13749" y="311"/>
                    <a:pt x="13750" y="311"/>
                    <a:pt x="13752" y="311"/>
                  </a:cubicBezTo>
                  <a:cubicBezTo>
                    <a:pt x="13664" y="283"/>
                    <a:pt x="13548" y="256"/>
                    <a:pt x="13433" y="223"/>
                  </a:cubicBezTo>
                  <a:cubicBezTo>
                    <a:pt x="13335" y="209"/>
                    <a:pt x="13236" y="190"/>
                    <a:pt x="13152" y="190"/>
                  </a:cubicBezTo>
                  <a:cubicBezTo>
                    <a:pt x="13135" y="190"/>
                    <a:pt x="13119" y="191"/>
                    <a:pt x="13104" y="193"/>
                  </a:cubicBezTo>
                  <a:cubicBezTo>
                    <a:pt x="13113" y="186"/>
                    <a:pt x="13097" y="177"/>
                    <a:pt x="13145" y="175"/>
                  </a:cubicBezTo>
                  <a:cubicBezTo>
                    <a:pt x="13113" y="171"/>
                    <a:pt x="13091" y="169"/>
                    <a:pt x="13074" y="169"/>
                  </a:cubicBezTo>
                  <a:cubicBezTo>
                    <a:pt x="13012" y="169"/>
                    <a:pt x="13039" y="194"/>
                    <a:pt x="12980" y="194"/>
                  </a:cubicBezTo>
                  <a:cubicBezTo>
                    <a:pt x="12960" y="194"/>
                    <a:pt x="12930" y="191"/>
                    <a:pt x="12882" y="183"/>
                  </a:cubicBezTo>
                  <a:lnTo>
                    <a:pt x="12935" y="168"/>
                  </a:lnTo>
                  <a:cubicBezTo>
                    <a:pt x="12868" y="168"/>
                    <a:pt x="12804" y="177"/>
                    <a:pt x="12736" y="177"/>
                  </a:cubicBezTo>
                  <a:cubicBezTo>
                    <a:pt x="12733" y="177"/>
                    <a:pt x="12730" y="177"/>
                    <a:pt x="12726" y="177"/>
                  </a:cubicBezTo>
                  <a:cubicBezTo>
                    <a:pt x="12656" y="177"/>
                    <a:pt x="12583" y="183"/>
                    <a:pt x="12507" y="215"/>
                  </a:cubicBezTo>
                  <a:cubicBezTo>
                    <a:pt x="12500" y="206"/>
                    <a:pt x="12534" y="197"/>
                    <a:pt x="12555" y="187"/>
                  </a:cubicBezTo>
                  <a:lnTo>
                    <a:pt x="12555" y="187"/>
                  </a:lnTo>
                  <a:cubicBezTo>
                    <a:pt x="12483" y="204"/>
                    <a:pt x="12407" y="220"/>
                    <a:pt x="12335" y="238"/>
                  </a:cubicBezTo>
                  <a:cubicBezTo>
                    <a:pt x="12263" y="261"/>
                    <a:pt x="12195" y="287"/>
                    <a:pt x="12140" y="316"/>
                  </a:cubicBezTo>
                  <a:cubicBezTo>
                    <a:pt x="12118" y="309"/>
                    <a:pt x="12134" y="294"/>
                    <a:pt x="12187" y="270"/>
                  </a:cubicBezTo>
                  <a:lnTo>
                    <a:pt x="12187" y="270"/>
                  </a:lnTo>
                  <a:cubicBezTo>
                    <a:pt x="12041" y="295"/>
                    <a:pt x="12047" y="348"/>
                    <a:pt x="11919" y="382"/>
                  </a:cubicBezTo>
                  <a:cubicBezTo>
                    <a:pt x="11892" y="391"/>
                    <a:pt x="11845" y="400"/>
                    <a:pt x="11832" y="400"/>
                  </a:cubicBezTo>
                  <a:cubicBezTo>
                    <a:pt x="11831" y="400"/>
                    <a:pt x="11830" y="399"/>
                    <a:pt x="11829" y="399"/>
                  </a:cubicBezTo>
                  <a:lnTo>
                    <a:pt x="11829" y="399"/>
                  </a:lnTo>
                  <a:cubicBezTo>
                    <a:pt x="11770" y="438"/>
                    <a:pt x="11594" y="518"/>
                    <a:pt x="11533" y="552"/>
                  </a:cubicBezTo>
                  <a:cubicBezTo>
                    <a:pt x="11532" y="552"/>
                    <a:pt x="11531" y="552"/>
                    <a:pt x="11530" y="552"/>
                  </a:cubicBezTo>
                  <a:cubicBezTo>
                    <a:pt x="11506" y="552"/>
                    <a:pt x="11458" y="571"/>
                    <a:pt x="11383" y="594"/>
                  </a:cubicBezTo>
                  <a:cubicBezTo>
                    <a:pt x="10732" y="916"/>
                    <a:pt x="10111" y="1323"/>
                    <a:pt x="9442" y="1593"/>
                  </a:cubicBezTo>
                  <a:cubicBezTo>
                    <a:pt x="9437" y="1593"/>
                    <a:pt x="9433" y="1594"/>
                    <a:pt x="9429" y="1594"/>
                  </a:cubicBezTo>
                  <a:cubicBezTo>
                    <a:pt x="9341" y="1594"/>
                    <a:pt x="9579" y="1515"/>
                    <a:pt x="9515" y="1515"/>
                  </a:cubicBezTo>
                  <a:cubicBezTo>
                    <a:pt x="9514" y="1515"/>
                    <a:pt x="9512" y="1515"/>
                    <a:pt x="9511" y="1515"/>
                  </a:cubicBezTo>
                  <a:cubicBezTo>
                    <a:pt x="9526" y="1542"/>
                    <a:pt x="9403" y="1573"/>
                    <a:pt x="9197" y="1638"/>
                  </a:cubicBezTo>
                  <a:lnTo>
                    <a:pt x="9187" y="1636"/>
                  </a:lnTo>
                  <a:cubicBezTo>
                    <a:pt x="9101" y="1671"/>
                    <a:pt x="9044" y="1654"/>
                    <a:pt x="8949" y="1683"/>
                  </a:cubicBezTo>
                  <a:lnTo>
                    <a:pt x="8954" y="1692"/>
                  </a:lnTo>
                  <a:cubicBezTo>
                    <a:pt x="8923" y="1706"/>
                    <a:pt x="8889" y="1710"/>
                    <a:pt x="8855" y="1710"/>
                  </a:cubicBezTo>
                  <a:cubicBezTo>
                    <a:pt x="8812" y="1710"/>
                    <a:pt x="8769" y="1703"/>
                    <a:pt x="8734" y="1703"/>
                  </a:cubicBezTo>
                  <a:cubicBezTo>
                    <a:pt x="8706" y="1703"/>
                    <a:pt x="8682" y="1707"/>
                    <a:pt x="8666" y="1721"/>
                  </a:cubicBezTo>
                  <a:lnTo>
                    <a:pt x="8585" y="1704"/>
                  </a:lnTo>
                  <a:cubicBezTo>
                    <a:pt x="8560" y="1710"/>
                    <a:pt x="8538" y="1713"/>
                    <a:pt x="8517" y="1713"/>
                  </a:cubicBezTo>
                  <a:cubicBezTo>
                    <a:pt x="8462" y="1713"/>
                    <a:pt x="8414" y="1697"/>
                    <a:pt x="8344" y="1697"/>
                  </a:cubicBezTo>
                  <a:cubicBezTo>
                    <a:pt x="8329" y="1697"/>
                    <a:pt x="8312" y="1698"/>
                    <a:pt x="8294" y="1700"/>
                  </a:cubicBezTo>
                  <a:lnTo>
                    <a:pt x="8309" y="1696"/>
                  </a:lnTo>
                  <a:cubicBezTo>
                    <a:pt x="8226" y="1672"/>
                    <a:pt x="8137" y="1666"/>
                    <a:pt x="8059" y="1660"/>
                  </a:cubicBezTo>
                  <a:cubicBezTo>
                    <a:pt x="7984" y="1646"/>
                    <a:pt x="7921" y="1634"/>
                    <a:pt x="7893" y="1612"/>
                  </a:cubicBezTo>
                  <a:cubicBezTo>
                    <a:pt x="7767" y="1584"/>
                    <a:pt x="7630" y="1531"/>
                    <a:pt x="7572" y="1531"/>
                  </a:cubicBezTo>
                  <a:cubicBezTo>
                    <a:pt x="7563" y="1531"/>
                    <a:pt x="7556" y="1532"/>
                    <a:pt x="7552" y="1535"/>
                  </a:cubicBezTo>
                  <a:cubicBezTo>
                    <a:pt x="7525" y="1514"/>
                    <a:pt x="7551" y="1505"/>
                    <a:pt x="7575" y="1504"/>
                  </a:cubicBezTo>
                  <a:cubicBezTo>
                    <a:pt x="7054" y="1312"/>
                    <a:pt x="6522" y="983"/>
                    <a:pt x="6065" y="785"/>
                  </a:cubicBezTo>
                  <a:cubicBezTo>
                    <a:pt x="6057" y="778"/>
                    <a:pt x="6058" y="776"/>
                    <a:pt x="6063" y="776"/>
                  </a:cubicBezTo>
                  <a:cubicBezTo>
                    <a:pt x="6069" y="776"/>
                    <a:pt x="6082" y="779"/>
                    <a:pt x="6091" y="780"/>
                  </a:cubicBezTo>
                  <a:cubicBezTo>
                    <a:pt x="5806" y="661"/>
                    <a:pt x="5540" y="461"/>
                    <a:pt x="5306" y="436"/>
                  </a:cubicBezTo>
                  <a:lnTo>
                    <a:pt x="5221" y="431"/>
                  </a:lnTo>
                  <a:cubicBezTo>
                    <a:pt x="5156" y="397"/>
                    <a:pt x="5169" y="381"/>
                    <a:pt x="5118" y="354"/>
                  </a:cubicBezTo>
                  <a:cubicBezTo>
                    <a:pt x="5063" y="350"/>
                    <a:pt x="4885" y="290"/>
                    <a:pt x="4824" y="290"/>
                  </a:cubicBezTo>
                  <a:cubicBezTo>
                    <a:pt x="4817" y="290"/>
                    <a:pt x="4812" y="291"/>
                    <a:pt x="4809" y="292"/>
                  </a:cubicBezTo>
                  <a:cubicBezTo>
                    <a:pt x="4780" y="276"/>
                    <a:pt x="4826" y="281"/>
                    <a:pt x="4826" y="273"/>
                  </a:cubicBezTo>
                  <a:cubicBezTo>
                    <a:pt x="4688" y="241"/>
                    <a:pt x="4524" y="247"/>
                    <a:pt x="4395" y="237"/>
                  </a:cubicBezTo>
                  <a:lnTo>
                    <a:pt x="4437" y="228"/>
                  </a:lnTo>
                  <a:cubicBezTo>
                    <a:pt x="4357" y="216"/>
                    <a:pt x="4274" y="211"/>
                    <a:pt x="4189" y="211"/>
                  </a:cubicBezTo>
                  <a:cubicBezTo>
                    <a:pt x="3906" y="211"/>
                    <a:pt x="3598" y="274"/>
                    <a:pt x="3318" y="379"/>
                  </a:cubicBezTo>
                  <a:cubicBezTo>
                    <a:pt x="2951" y="513"/>
                    <a:pt x="2623" y="697"/>
                    <a:pt x="2382" y="860"/>
                  </a:cubicBezTo>
                  <a:cubicBezTo>
                    <a:pt x="2332" y="892"/>
                    <a:pt x="2308" y="900"/>
                    <a:pt x="2295" y="900"/>
                  </a:cubicBezTo>
                  <a:cubicBezTo>
                    <a:pt x="2281" y="900"/>
                    <a:pt x="2280" y="890"/>
                    <a:pt x="2269" y="890"/>
                  </a:cubicBezTo>
                  <a:cubicBezTo>
                    <a:pt x="2264" y="890"/>
                    <a:pt x="2257" y="892"/>
                    <a:pt x="2244" y="900"/>
                  </a:cubicBezTo>
                  <a:cubicBezTo>
                    <a:pt x="1742" y="1232"/>
                    <a:pt x="1081" y="1512"/>
                    <a:pt x="566" y="1715"/>
                  </a:cubicBezTo>
                  <a:cubicBezTo>
                    <a:pt x="461" y="1743"/>
                    <a:pt x="374" y="1765"/>
                    <a:pt x="303" y="1791"/>
                  </a:cubicBezTo>
                  <a:cubicBezTo>
                    <a:pt x="230" y="1813"/>
                    <a:pt x="171" y="1824"/>
                    <a:pt x="126" y="1840"/>
                  </a:cubicBezTo>
                  <a:cubicBezTo>
                    <a:pt x="37" y="1869"/>
                    <a:pt x="0" y="1893"/>
                    <a:pt x="0" y="1893"/>
                  </a:cubicBezTo>
                  <a:cubicBezTo>
                    <a:pt x="557" y="1863"/>
                    <a:pt x="1038" y="1675"/>
                    <a:pt x="1485" y="1468"/>
                  </a:cubicBezTo>
                  <a:cubicBezTo>
                    <a:pt x="1934" y="1261"/>
                    <a:pt x="2363" y="1025"/>
                    <a:pt x="2820" y="817"/>
                  </a:cubicBezTo>
                  <a:cubicBezTo>
                    <a:pt x="3116" y="654"/>
                    <a:pt x="3515" y="471"/>
                    <a:pt x="3809" y="419"/>
                  </a:cubicBezTo>
                  <a:cubicBezTo>
                    <a:pt x="3958" y="378"/>
                    <a:pt x="4108" y="359"/>
                    <a:pt x="4258" y="359"/>
                  </a:cubicBezTo>
                  <a:cubicBezTo>
                    <a:pt x="4718" y="359"/>
                    <a:pt x="5176" y="534"/>
                    <a:pt x="5615" y="757"/>
                  </a:cubicBezTo>
                  <a:cubicBezTo>
                    <a:pt x="6199" y="1053"/>
                    <a:pt x="6767" y="1433"/>
                    <a:pt x="7426" y="1697"/>
                  </a:cubicBezTo>
                  <a:cubicBezTo>
                    <a:pt x="7399" y="1680"/>
                    <a:pt x="7398" y="1673"/>
                    <a:pt x="7410" y="1673"/>
                  </a:cubicBezTo>
                  <a:cubicBezTo>
                    <a:pt x="7427" y="1673"/>
                    <a:pt x="7470" y="1684"/>
                    <a:pt x="7509" y="1696"/>
                  </a:cubicBezTo>
                  <a:lnTo>
                    <a:pt x="7524" y="1710"/>
                  </a:lnTo>
                  <a:lnTo>
                    <a:pt x="7635" y="1731"/>
                  </a:lnTo>
                  <a:cubicBezTo>
                    <a:pt x="7694" y="1751"/>
                    <a:pt x="7701" y="1763"/>
                    <a:pt x="7678" y="1763"/>
                  </a:cubicBezTo>
                  <a:cubicBezTo>
                    <a:pt x="7663" y="1763"/>
                    <a:pt x="7634" y="1758"/>
                    <a:pt x="7599" y="1746"/>
                  </a:cubicBezTo>
                  <a:lnTo>
                    <a:pt x="7599" y="1746"/>
                  </a:lnTo>
                  <a:cubicBezTo>
                    <a:pt x="7916" y="1872"/>
                    <a:pt x="8252" y="1939"/>
                    <a:pt x="8589" y="1939"/>
                  </a:cubicBezTo>
                  <a:cubicBezTo>
                    <a:pt x="8808" y="1939"/>
                    <a:pt x="9026" y="1911"/>
                    <a:pt x="9239" y="1853"/>
                  </a:cubicBezTo>
                  <a:cubicBezTo>
                    <a:pt x="9267" y="1814"/>
                    <a:pt x="9519" y="1770"/>
                    <a:pt x="9523" y="1728"/>
                  </a:cubicBezTo>
                  <a:cubicBezTo>
                    <a:pt x="9527" y="1728"/>
                    <a:pt x="9529" y="1728"/>
                    <a:pt x="9531" y="1728"/>
                  </a:cubicBezTo>
                  <a:cubicBezTo>
                    <a:pt x="9544" y="1728"/>
                    <a:pt x="9526" y="1736"/>
                    <a:pt x="9515" y="1746"/>
                  </a:cubicBezTo>
                  <a:cubicBezTo>
                    <a:pt x="9692" y="1674"/>
                    <a:pt x="9784" y="1630"/>
                    <a:pt x="9872" y="1592"/>
                  </a:cubicBezTo>
                  <a:cubicBezTo>
                    <a:pt x="9962" y="1556"/>
                    <a:pt x="10049" y="1525"/>
                    <a:pt x="10210" y="1467"/>
                  </a:cubicBezTo>
                  <a:cubicBezTo>
                    <a:pt x="10864" y="1152"/>
                    <a:pt x="11453" y="769"/>
                    <a:pt x="12078" y="544"/>
                  </a:cubicBezTo>
                  <a:cubicBezTo>
                    <a:pt x="12346" y="449"/>
                    <a:pt x="12618" y="387"/>
                    <a:pt x="12889" y="387"/>
                  </a:cubicBezTo>
                  <a:cubicBezTo>
                    <a:pt x="12932" y="387"/>
                    <a:pt x="12975" y="388"/>
                    <a:pt x="13017" y="391"/>
                  </a:cubicBezTo>
                  <a:cubicBezTo>
                    <a:pt x="13332" y="414"/>
                    <a:pt x="13648" y="514"/>
                    <a:pt x="13957" y="650"/>
                  </a:cubicBezTo>
                  <a:cubicBezTo>
                    <a:pt x="14587" y="918"/>
                    <a:pt x="15183" y="1305"/>
                    <a:pt x="15850" y="1599"/>
                  </a:cubicBezTo>
                  <a:cubicBezTo>
                    <a:pt x="16184" y="1745"/>
                    <a:pt x="16540" y="1872"/>
                    <a:pt x="16926" y="1912"/>
                  </a:cubicBezTo>
                  <a:cubicBezTo>
                    <a:pt x="17002" y="1921"/>
                    <a:pt x="17078" y="1925"/>
                    <a:pt x="17155" y="1925"/>
                  </a:cubicBezTo>
                  <a:cubicBezTo>
                    <a:pt x="17467" y="1925"/>
                    <a:pt x="17777" y="1856"/>
                    <a:pt x="18064" y="1755"/>
                  </a:cubicBezTo>
                  <a:cubicBezTo>
                    <a:pt x="18266" y="1632"/>
                    <a:pt x="18562" y="1530"/>
                    <a:pt x="18781" y="1368"/>
                  </a:cubicBezTo>
                  <a:lnTo>
                    <a:pt x="18781" y="1368"/>
                  </a:lnTo>
                  <a:lnTo>
                    <a:pt x="18773" y="1389"/>
                  </a:lnTo>
                  <a:cubicBezTo>
                    <a:pt x="18964" y="1266"/>
                    <a:pt x="19028" y="1262"/>
                    <a:pt x="19288" y="1141"/>
                  </a:cubicBezTo>
                  <a:cubicBezTo>
                    <a:pt x="19282" y="1124"/>
                    <a:pt x="19383" y="1084"/>
                    <a:pt x="19332" y="1078"/>
                  </a:cubicBezTo>
                  <a:cubicBezTo>
                    <a:pt x="19408" y="1010"/>
                    <a:pt x="19509" y="1028"/>
                    <a:pt x="19627" y="948"/>
                  </a:cubicBezTo>
                  <a:cubicBezTo>
                    <a:pt x="19628" y="949"/>
                    <a:pt x="19629" y="949"/>
                    <a:pt x="19629" y="949"/>
                  </a:cubicBezTo>
                  <a:cubicBezTo>
                    <a:pt x="19631" y="949"/>
                    <a:pt x="19620" y="934"/>
                    <a:pt x="19646" y="929"/>
                  </a:cubicBezTo>
                  <a:cubicBezTo>
                    <a:pt x="19750" y="861"/>
                    <a:pt x="19778" y="844"/>
                    <a:pt x="19785" y="844"/>
                  </a:cubicBezTo>
                  <a:cubicBezTo>
                    <a:pt x="19792" y="844"/>
                    <a:pt x="19779" y="861"/>
                    <a:pt x="19802" y="861"/>
                  </a:cubicBezTo>
                  <a:cubicBezTo>
                    <a:pt x="19824" y="861"/>
                    <a:pt x="19878" y="845"/>
                    <a:pt x="20014" y="785"/>
                  </a:cubicBezTo>
                  <a:cubicBezTo>
                    <a:pt x="20477" y="535"/>
                    <a:pt x="20984" y="318"/>
                    <a:pt x="21478" y="318"/>
                  </a:cubicBezTo>
                  <a:cubicBezTo>
                    <a:pt x="21578" y="318"/>
                    <a:pt x="21678" y="327"/>
                    <a:pt x="21776" y="346"/>
                  </a:cubicBezTo>
                  <a:lnTo>
                    <a:pt x="21776" y="346"/>
                  </a:lnTo>
                  <a:cubicBezTo>
                    <a:pt x="21749" y="340"/>
                    <a:pt x="21739" y="323"/>
                    <a:pt x="21768" y="323"/>
                  </a:cubicBezTo>
                  <a:cubicBezTo>
                    <a:pt x="21774" y="323"/>
                    <a:pt x="21781" y="324"/>
                    <a:pt x="21791" y="326"/>
                  </a:cubicBezTo>
                  <a:cubicBezTo>
                    <a:pt x="21838" y="384"/>
                    <a:pt x="21992" y="345"/>
                    <a:pt x="22090" y="400"/>
                  </a:cubicBezTo>
                  <a:cubicBezTo>
                    <a:pt x="22087" y="401"/>
                    <a:pt x="22084" y="401"/>
                    <a:pt x="22079" y="401"/>
                  </a:cubicBezTo>
                  <a:cubicBezTo>
                    <a:pt x="22060" y="401"/>
                    <a:pt x="22024" y="394"/>
                    <a:pt x="22002" y="391"/>
                  </a:cubicBezTo>
                  <a:lnTo>
                    <a:pt x="22002" y="391"/>
                  </a:lnTo>
                  <a:cubicBezTo>
                    <a:pt x="22256" y="477"/>
                    <a:pt x="22480" y="537"/>
                    <a:pt x="22708" y="663"/>
                  </a:cubicBezTo>
                  <a:lnTo>
                    <a:pt x="22708" y="663"/>
                  </a:lnTo>
                  <a:cubicBezTo>
                    <a:pt x="22945" y="750"/>
                    <a:pt x="23189" y="928"/>
                    <a:pt x="23352" y="989"/>
                  </a:cubicBezTo>
                  <a:cubicBezTo>
                    <a:pt x="23351" y="989"/>
                    <a:pt x="23350" y="989"/>
                    <a:pt x="23349" y="989"/>
                  </a:cubicBezTo>
                  <a:cubicBezTo>
                    <a:pt x="23312" y="989"/>
                    <a:pt x="23446" y="1058"/>
                    <a:pt x="23489" y="1091"/>
                  </a:cubicBezTo>
                  <a:cubicBezTo>
                    <a:pt x="23678" y="1132"/>
                    <a:pt x="23919" y="1350"/>
                    <a:pt x="24148" y="1424"/>
                  </a:cubicBezTo>
                  <a:lnTo>
                    <a:pt x="24136" y="1429"/>
                  </a:lnTo>
                  <a:cubicBezTo>
                    <a:pt x="24452" y="1587"/>
                    <a:pt x="24793" y="1747"/>
                    <a:pt x="25172" y="1840"/>
                  </a:cubicBezTo>
                  <a:cubicBezTo>
                    <a:pt x="25355" y="1889"/>
                    <a:pt x="25550" y="1914"/>
                    <a:pt x="25744" y="1914"/>
                  </a:cubicBezTo>
                  <a:cubicBezTo>
                    <a:pt x="25947" y="1914"/>
                    <a:pt x="26150" y="1887"/>
                    <a:pt x="26337" y="1831"/>
                  </a:cubicBezTo>
                  <a:cubicBezTo>
                    <a:pt x="26754" y="1725"/>
                    <a:pt x="27206" y="1564"/>
                    <a:pt x="27596" y="1331"/>
                  </a:cubicBezTo>
                  <a:cubicBezTo>
                    <a:pt x="27666" y="1284"/>
                    <a:pt x="27603" y="1305"/>
                    <a:pt x="27660" y="1269"/>
                  </a:cubicBezTo>
                  <a:cubicBezTo>
                    <a:pt x="27689" y="1254"/>
                    <a:pt x="27702" y="1249"/>
                    <a:pt x="27707" y="1249"/>
                  </a:cubicBezTo>
                  <a:cubicBezTo>
                    <a:pt x="27717" y="1249"/>
                    <a:pt x="27689" y="1272"/>
                    <a:pt x="27700" y="1272"/>
                  </a:cubicBezTo>
                  <a:cubicBezTo>
                    <a:pt x="27702" y="1272"/>
                    <a:pt x="27705" y="1272"/>
                    <a:pt x="27709" y="1270"/>
                  </a:cubicBezTo>
                  <a:cubicBezTo>
                    <a:pt x="27895" y="1144"/>
                    <a:pt x="28162" y="1024"/>
                    <a:pt x="28403" y="896"/>
                  </a:cubicBezTo>
                  <a:cubicBezTo>
                    <a:pt x="28428" y="873"/>
                    <a:pt x="28495" y="835"/>
                    <a:pt x="28466" y="835"/>
                  </a:cubicBezTo>
                  <a:cubicBezTo>
                    <a:pt x="28751" y="728"/>
                    <a:pt x="29105" y="507"/>
                    <a:pt x="29403" y="449"/>
                  </a:cubicBezTo>
                  <a:cubicBezTo>
                    <a:pt x="29289" y="437"/>
                    <a:pt x="29566" y="366"/>
                    <a:pt x="29668" y="345"/>
                  </a:cubicBezTo>
                  <a:cubicBezTo>
                    <a:pt x="29682" y="343"/>
                    <a:pt x="29694" y="342"/>
                    <a:pt x="29703" y="342"/>
                  </a:cubicBezTo>
                  <a:cubicBezTo>
                    <a:pt x="29730" y="342"/>
                    <a:pt x="29732" y="351"/>
                    <a:pt x="29719" y="360"/>
                  </a:cubicBezTo>
                  <a:lnTo>
                    <a:pt x="29719" y="360"/>
                  </a:lnTo>
                  <a:cubicBezTo>
                    <a:pt x="29755" y="353"/>
                    <a:pt x="29788" y="346"/>
                    <a:pt x="29819" y="339"/>
                  </a:cubicBezTo>
                  <a:cubicBezTo>
                    <a:pt x="29873" y="335"/>
                    <a:pt x="29921" y="332"/>
                    <a:pt x="29970" y="328"/>
                  </a:cubicBezTo>
                  <a:cubicBezTo>
                    <a:pt x="29993" y="325"/>
                    <a:pt x="30016" y="323"/>
                    <a:pt x="30040" y="323"/>
                  </a:cubicBezTo>
                  <a:cubicBezTo>
                    <a:pt x="30117" y="323"/>
                    <a:pt x="30202" y="337"/>
                    <a:pt x="30313" y="348"/>
                  </a:cubicBezTo>
                  <a:cubicBezTo>
                    <a:pt x="30433" y="368"/>
                    <a:pt x="30471" y="342"/>
                    <a:pt x="30615" y="385"/>
                  </a:cubicBezTo>
                  <a:cubicBezTo>
                    <a:pt x="30656" y="415"/>
                    <a:pt x="30731" y="437"/>
                    <a:pt x="30813" y="458"/>
                  </a:cubicBezTo>
                  <a:cubicBezTo>
                    <a:pt x="30894" y="484"/>
                    <a:pt x="30982" y="513"/>
                    <a:pt x="31050" y="544"/>
                  </a:cubicBezTo>
                  <a:cubicBezTo>
                    <a:pt x="31044" y="534"/>
                    <a:pt x="31050" y="530"/>
                    <a:pt x="31065" y="530"/>
                  </a:cubicBezTo>
                  <a:cubicBezTo>
                    <a:pt x="31112" y="530"/>
                    <a:pt x="31243" y="574"/>
                    <a:pt x="31343" y="630"/>
                  </a:cubicBezTo>
                  <a:lnTo>
                    <a:pt x="31284" y="648"/>
                  </a:lnTo>
                  <a:cubicBezTo>
                    <a:pt x="31732" y="819"/>
                    <a:pt x="32311" y="1226"/>
                    <a:pt x="32856" y="1437"/>
                  </a:cubicBezTo>
                  <a:lnTo>
                    <a:pt x="32885" y="1477"/>
                  </a:lnTo>
                  <a:cubicBezTo>
                    <a:pt x="33163" y="1592"/>
                    <a:pt x="33436" y="1717"/>
                    <a:pt x="33731" y="1788"/>
                  </a:cubicBezTo>
                  <a:cubicBezTo>
                    <a:pt x="33915" y="1834"/>
                    <a:pt x="34107" y="1862"/>
                    <a:pt x="34297" y="1862"/>
                  </a:cubicBezTo>
                  <a:cubicBezTo>
                    <a:pt x="34407" y="1862"/>
                    <a:pt x="34518" y="1853"/>
                    <a:pt x="34626" y="1831"/>
                  </a:cubicBezTo>
                  <a:cubicBezTo>
                    <a:pt x="34706" y="1826"/>
                    <a:pt x="34809" y="1809"/>
                    <a:pt x="34911" y="1794"/>
                  </a:cubicBezTo>
                  <a:cubicBezTo>
                    <a:pt x="35012" y="1772"/>
                    <a:pt x="35110" y="1744"/>
                    <a:pt x="35185" y="1722"/>
                  </a:cubicBezTo>
                  <a:cubicBezTo>
                    <a:pt x="35378" y="1630"/>
                    <a:pt x="35450" y="1608"/>
                    <a:pt x="35567" y="1519"/>
                  </a:cubicBezTo>
                  <a:cubicBezTo>
                    <a:pt x="35638" y="1484"/>
                    <a:pt x="35689" y="1482"/>
                    <a:pt x="35720" y="1478"/>
                  </a:cubicBezTo>
                  <a:cubicBezTo>
                    <a:pt x="35960" y="1371"/>
                    <a:pt x="36198" y="1281"/>
                    <a:pt x="36364" y="1148"/>
                  </a:cubicBezTo>
                  <a:lnTo>
                    <a:pt x="36380" y="1161"/>
                  </a:lnTo>
                  <a:cubicBezTo>
                    <a:pt x="36553" y="1045"/>
                    <a:pt x="36801" y="878"/>
                    <a:pt x="37017" y="791"/>
                  </a:cubicBezTo>
                  <a:cubicBezTo>
                    <a:pt x="37059" y="748"/>
                    <a:pt x="37228" y="658"/>
                    <a:pt x="37188" y="658"/>
                  </a:cubicBezTo>
                  <a:cubicBezTo>
                    <a:pt x="37183" y="658"/>
                    <a:pt x="37176" y="659"/>
                    <a:pt x="37165" y="662"/>
                  </a:cubicBezTo>
                  <a:cubicBezTo>
                    <a:pt x="37245" y="617"/>
                    <a:pt x="37232" y="666"/>
                    <a:pt x="37306" y="606"/>
                  </a:cubicBezTo>
                  <a:lnTo>
                    <a:pt x="37306" y="606"/>
                  </a:lnTo>
                  <a:lnTo>
                    <a:pt x="37241" y="670"/>
                  </a:lnTo>
                  <a:cubicBezTo>
                    <a:pt x="37707" y="450"/>
                    <a:pt x="38112" y="279"/>
                    <a:pt x="38602" y="241"/>
                  </a:cubicBezTo>
                  <a:cubicBezTo>
                    <a:pt x="38673" y="249"/>
                    <a:pt x="38788" y="265"/>
                    <a:pt x="38921" y="269"/>
                  </a:cubicBezTo>
                  <a:cubicBezTo>
                    <a:pt x="39053" y="291"/>
                    <a:pt x="39204" y="311"/>
                    <a:pt x="39334" y="365"/>
                  </a:cubicBezTo>
                  <a:cubicBezTo>
                    <a:pt x="39499" y="388"/>
                    <a:pt x="39755" y="525"/>
                    <a:pt x="39884" y="538"/>
                  </a:cubicBezTo>
                  <a:lnTo>
                    <a:pt x="39884" y="560"/>
                  </a:lnTo>
                  <a:cubicBezTo>
                    <a:pt x="40085" y="651"/>
                    <a:pt x="40352" y="791"/>
                    <a:pt x="40605" y="941"/>
                  </a:cubicBezTo>
                  <a:cubicBezTo>
                    <a:pt x="40752" y="1028"/>
                    <a:pt x="40767" y="1002"/>
                    <a:pt x="40890" y="1058"/>
                  </a:cubicBezTo>
                  <a:lnTo>
                    <a:pt x="40888" y="1079"/>
                  </a:lnTo>
                  <a:cubicBezTo>
                    <a:pt x="41024" y="1140"/>
                    <a:pt x="41073" y="1132"/>
                    <a:pt x="41132" y="1140"/>
                  </a:cubicBezTo>
                  <a:cubicBezTo>
                    <a:pt x="41226" y="1206"/>
                    <a:pt x="41244" y="1198"/>
                    <a:pt x="41339" y="1264"/>
                  </a:cubicBezTo>
                  <a:cubicBezTo>
                    <a:pt x="41235" y="1222"/>
                    <a:pt x="41142" y="1197"/>
                    <a:pt x="41064" y="1186"/>
                  </a:cubicBezTo>
                  <a:lnTo>
                    <a:pt x="41064" y="1186"/>
                  </a:lnTo>
                  <a:cubicBezTo>
                    <a:pt x="41221" y="1280"/>
                    <a:pt x="41406" y="1319"/>
                    <a:pt x="41495" y="1395"/>
                  </a:cubicBezTo>
                  <a:cubicBezTo>
                    <a:pt x="41608" y="1460"/>
                    <a:pt x="41708" y="1497"/>
                    <a:pt x="41751" y="1497"/>
                  </a:cubicBezTo>
                  <a:cubicBezTo>
                    <a:pt x="41756" y="1497"/>
                    <a:pt x="41761" y="1496"/>
                    <a:pt x="41764" y="1495"/>
                  </a:cubicBezTo>
                  <a:lnTo>
                    <a:pt x="41764" y="1495"/>
                  </a:lnTo>
                  <a:cubicBezTo>
                    <a:pt x="41772" y="1504"/>
                    <a:pt x="41814" y="1528"/>
                    <a:pt x="41798" y="1528"/>
                  </a:cubicBezTo>
                  <a:cubicBezTo>
                    <a:pt x="41794" y="1528"/>
                    <a:pt x="41786" y="1527"/>
                    <a:pt x="41771" y="1522"/>
                  </a:cubicBezTo>
                  <a:lnTo>
                    <a:pt x="41771" y="1522"/>
                  </a:lnTo>
                  <a:cubicBezTo>
                    <a:pt x="41874" y="1570"/>
                    <a:pt x="41945" y="1590"/>
                    <a:pt x="42013" y="1605"/>
                  </a:cubicBezTo>
                  <a:lnTo>
                    <a:pt x="42013" y="1605"/>
                  </a:lnTo>
                  <a:cubicBezTo>
                    <a:pt x="41993" y="1597"/>
                    <a:pt x="41966" y="1583"/>
                    <a:pt x="41944" y="1576"/>
                  </a:cubicBezTo>
                  <a:lnTo>
                    <a:pt x="41944" y="1576"/>
                  </a:lnTo>
                  <a:cubicBezTo>
                    <a:pt x="41985" y="1576"/>
                    <a:pt x="42046" y="1595"/>
                    <a:pt x="42077" y="1595"/>
                  </a:cubicBezTo>
                  <a:cubicBezTo>
                    <a:pt x="42092" y="1595"/>
                    <a:pt x="42099" y="1591"/>
                    <a:pt x="42095" y="1580"/>
                  </a:cubicBezTo>
                  <a:cubicBezTo>
                    <a:pt x="42039" y="1567"/>
                    <a:pt x="42034" y="1571"/>
                    <a:pt x="41965" y="1542"/>
                  </a:cubicBezTo>
                  <a:cubicBezTo>
                    <a:pt x="41968" y="1541"/>
                    <a:pt x="41971" y="1541"/>
                    <a:pt x="41975" y="1541"/>
                  </a:cubicBezTo>
                  <a:cubicBezTo>
                    <a:pt x="42026" y="1541"/>
                    <a:pt x="42186" y="1599"/>
                    <a:pt x="42225" y="1624"/>
                  </a:cubicBezTo>
                  <a:cubicBezTo>
                    <a:pt x="42244" y="1638"/>
                    <a:pt x="42225" y="1641"/>
                    <a:pt x="42202" y="1641"/>
                  </a:cubicBezTo>
                  <a:cubicBezTo>
                    <a:pt x="42191" y="1641"/>
                    <a:pt x="42179" y="1640"/>
                    <a:pt x="42169" y="1640"/>
                  </a:cubicBezTo>
                  <a:cubicBezTo>
                    <a:pt x="42147" y="1640"/>
                    <a:pt x="42136" y="1643"/>
                    <a:pt x="42170" y="1658"/>
                  </a:cubicBezTo>
                  <a:cubicBezTo>
                    <a:pt x="42170" y="1658"/>
                    <a:pt x="42252" y="1668"/>
                    <a:pt x="42334" y="1677"/>
                  </a:cubicBezTo>
                  <a:cubicBezTo>
                    <a:pt x="42379" y="1684"/>
                    <a:pt x="42423" y="1687"/>
                    <a:pt x="42454" y="1688"/>
                  </a:cubicBezTo>
                  <a:lnTo>
                    <a:pt x="42454" y="1688"/>
                  </a:lnTo>
                  <a:cubicBezTo>
                    <a:pt x="42393" y="1681"/>
                    <a:pt x="42330" y="1648"/>
                    <a:pt x="42357" y="1638"/>
                  </a:cubicBezTo>
                  <a:lnTo>
                    <a:pt x="42235" y="1617"/>
                  </a:lnTo>
                  <a:lnTo>
                    <a:pt x="42247" y="1597"/>
                  </a:lnTo>
                  <a:cubicBezTo>
                    <a:pt x="42047" y="1544"/>
                    <a:pt x="41922" y="1471"/>
                    <a:pt x="41720" y="1399"/>
                  </a:cubicBezTo>
                  <a:lnTo>
                    <a:pt x="41720" y="1399"/>
                  </a:lnTo>
                  <a:lnTo>
                    <a:pt x="41785" y="1453"/>
                  </a:lnTo>
                  <a:cubicBezTo>
                    <a:pt x="41669" y="1403"/>
                    <a:pt x="41540" y="1377"/>
                    <a:pt x="41449" y="1300"/>
                  </a:cubicBezTo>
                  <a:lnTo>
                    <a:pt x="41449" y="1300"/>
                  </a:lnTo>
                  <a:cubicBezTo>
                    <a:pt x="41461" y="1304"/>
                    <a:pt x="41469" y="1306"/>
                    <a:pt x="41474" y="1306"/>
                  </a:cubicBezTo>
                  <a:cubicBezTo>
                    <a:pt x="41490" y="1306"/>
                    <a:pt x="41472" y="1288"/>
                    <a:pt x="41475" y="1278"/>
                  </a:cubicBezTo>
                  <a:cubicBezTo>
                    <a:pt x="41447" y="1269"/>
                    <a:pt x="41415" y="1263"/>
                    <a:pt x="41385" y="1245"/>
                  </a:cubicBezTo>
                  <a:lnTo>
                    <a:pt x="41436" y="1238"/>
                  </a:lnTo>
                  <a:lnTo>
                    <a:pt x="41436" y="1238"/>
                  </a:lnTo>
                  <a:cubicBezTo>
                    <a:pt x="41437" y="1238"/>
                    <a:pt x="41437" y="1238"/>
                    <a:pt x="41438" y="1238"/>
                  </a:cubicBezTo>
                  <a:cubicBezTo>
                    <a:pt x="41444" y="1238"/>
                    <a:pt x="41449" y="1238"/>
                    <a:pt x="41454" y="1236"/>
                  </a:cubicBezTo>
                  <a:lnTo>
                    <a:pt x="41454" y="1236"/>
                  </a:lnTo>
                  <a:lnTo>
                    <a:pt x="41436" y="1238"/>
                  </a:lnTo>
                  <a:lnTo>
                    <a:pt x="41436" y="1238"/>
                  </a:lnTo>
                  <a:cubicBezTo>
                    <a:pt x="41348" y="1237"/>
                    <a:pt x="41138" y="1092"/>
                    <a:pt x="41089" y="1075"/>
                  </a:cubicBezTo>
                  <a:lnTo>
                    <a:pt x="41089" y="1075"/>
                  </a:lnTo>
                  <a:lnTo>
                    <a:pt x="41108" y="1077"/>
                  </a:lnTo>
                  <a:cubicBezTo>
                    <a:pt x="41062" y="1047"/>
                    <a:pt x="41044" y="1038"/>
                    <a:pt x="41040" y="1038"/>
                  </a:cubicBezTo>
                  <a:cubicBezTo>
                    <a:pt x="41032" y="1038"/>
                    <a:pt x="41064" y="1068"/>
                    <a:pt x="41052" y="1068"/>
                  </a:cubicBezTo>
                  <a:cubicBezTo>
                    <a:pt x="41047" y="1068"/>
                    <a:pt x="41036" y="1063"/>
                    <a:pt x="41015" y="1052"/>
                  </a:cubicBezTo>
                  <a:cubicBezTo>
                    <a:pt x="40924" y="994"/>
                    <a:pt x="40999" y="996"/>
                    <a:pt x="40919" y="935"/>
                  </a:cubicBezTo>
                  <a:cubicBezTo>
                    <a:pt x="40752" y="844"/>
                    <a:pt x="40451" y="711"/>
                    <a:pt x="40274" y="587"/>
                  </a:cubicBezTo>
                  <a:cubicBezTo>
                    <a:pt x="40118" y="516"/>
                    <a:pt x="39940" y="447"/>
                    <a:pt x="39792" y="402"/>
                  </a:cubicBezTo>
                  <a:cubicBezTo>
                    <a:pt x="39650" y="343"/>
                    <a:pt x="39815" y="367"/>
                    <a:pt x="39663" y="328"/>
                  </a:cubicBezTo>
                  <a:cubicBezTo>
                    <a:pt x="39684" y="321"/>
                    <a:pt x="39669" y="300"/>
                    <a:pt x="39660" y="284"/>
                  </a:cubicBezTo>
                  <a:lnTo>
                    <a:pt x="39660" y="284"/>
                  </a:lnTo>
                  <a:cubicBezTo>
                    <a:pt x="39659" y="284"/>
                    <a:pt x="39659" y="284"/>
                    <a:pt x="39658" y="284"/>
                  </a:cubicBezTo>
                  <a:cubicBezTo>
                    <a:pt x="39632" y="284"/>
                    <a:pt x="39499" y="229"/>
                    <a:pt x="39472" y="229"/>
                  </a:cubicBezTo>
                  <a:cubicBezTo>
                    <a:pt x="39462" y="229"/>
                    <a:pt x="39466" y="236"/>
                    <a:pt x="39493" y="255"/>
                  </a:cubicBezTo>
                  <a:cubicBezTo>
                    <a:pt x="39287" y="183"/>
                    <a:pt x="39045" y="111"/>
                    <a:pt x="38808" y="107"/>
                  </a:cubicBezTo>
                  <a:lnTo>
                    <a:pt x="38808" y="107"/>
                  </a:lnTo>
                  <a:cubicBezTo>
                    <a:pt x="38871" y="106"/>
                    <a:pt x="38886" y="85"/>
                    <a:pt x="38825" y="71"/>
                  </a:cubicBezTo>
                  <a:lnTo>
                    <a:pt x="38825" y="71"/>
                  </a:lnTo>
                  <a:cubicBezTo>
                    <a:pt x="38710" y="81"/>
                    <a:pt x="38514" y="96"/>
                    <a:pt x="38313" y="120"/>
                  </a:cubicBezTo>
                  <a:cubicBezTo>
                    <a:pt x="38320" y="143"/>
                    <a:pt x="38384" y="131"/>
                    <a:pt x="38366" y="159"/>
                  </a:cubicBezTo>
                  <a:cubicBezTo>
                    <a:pt x="38339" y="169"/>
                    <a:pt x="38293" y="187"/>
                    <a:pt x="38244" y="196"/>
                  </a:cubicBezTo>
                  <a:cubicBezTo>
                    <a:pt x="38222" y="183"/>
                    <a:pt x="38214" y="156"/>
                    <a:pt x="38151" y="156"/>
                  </a:cubicBezTo>
                  <a:cubicBezTo>
                    <a:pt x="38125" y="156"/>
                    <a:pt x="38088" y="161"/>
                    <a:pt x="38035" y="174"/>
                  </a:cubicBezTo>
                  <a:cubicBezTo>
                    <a:pt x="38042" y="162"/>
                    <a:pt x="38057" y="153"/>
                    <a:pt x="38077" y="146"/>
                  </a:cubicBezTo>
                  <a:lnTo>
                    <a:pt x="38077" y="146"/>
                  </a:lnTo>
                  <a:cubicBezTo>
                    <a:pt x="38018" y="162"/>
                    <a:pt x="37977" y="166"/>
                    <a:pt x="37944" y="166"/>
                  </a:cubicBezTo>
                  <a:cubicBezTo>
                    <a:pt x="37922" y="166"/>
                    <a:pt x="37905" y="164"/>
                    <a:pt x="37889" y="164"/>
                  </a:cubicBezTo>
                  <a:cubicBezTo>
                    <a:pt x="37881" y="164"/>
                    <a:pt x="37873" y="165"/>
                    <a:pt x="37866" y="166"/>
                  </a:cubicBezTo>
                  <a:cubicBezTo>
                    <a:pt x="37895" y="155"/>
                    <a:pt x="37932" y="140"/>
                    <a:pt x="37960" y="129"/>
                  </a:cubicBezTo>
                  <a:lnTo>
                    <a:pt x="37960" y="129"/>
                  </a:lnTo>
                  <a:cubicBezTo>
                    <a:pt x="37826" y="155"/>
                    <a:pt x="37788" y="190"/>
                    <a:pt x="37657" y="240"/>
                  </a:cubicBezTo>
                  <a:cubicBezTo>
                    <a:pt x="37605" y="209"/>
                    <a:pt x="37866" y="155"/>
                    <a:pt x="37911" y="119"/>
                  </a:cubicBezTo>
                  <a:lnTo>
                    <a:pt x="37800" y="117"/>
                  </a:lnTo>
                  <a:cubicBezTo>
                    <a:pt x="37591" y="187"/>
                    <a:pt x="37756" y="172"/>
                    <a:pt x="37541" y="240"/>
                  </a:cubicBezTo>
                  <a:lnTo>
                    <a:pt x="37561" y="215"/>
                  </a:lnTo>
                  <a:lnTo>
                    <a:pt x="37561" y="215"/>
                  </a:lnTo>
                  <a:cubicBezTo>
                    <a:pt x="37560" y="215"/>
                    <a:pt x="37529" y="230"/>
                    <a:pt x="37497" y="245"/>
                  </a:cubicBezTo>
                  <a:cubicBezTo>
                    <a:pt x="37466" y="261"/>
                    <a:pt x="37434" y="279"/>
                    <a:pt x="37434" y="279"/>
                  </a:cubicBezTo>
                  <a:cubicBezTo>
                    <a:pt x="37437" y="286"/>
                    <a:pt x="37445" y="292"/>
                    <a:pt x="37463" y="292"/>
                  </a:cubicBezTo>
                  <a:cubicBezTo>
                    <a:pt x="37486" y="292"/>
                    <a:pt x="37524" y="283"/>
                    <a:pt x="37586" y="258"/>
                  </a:cubicBezTo>
                  <a:lnTo>
                    <a:pt x="37586" y="258"/>
                  </a:lnTo>
                  <a:cubicBezTo>
                    <a:pt x="37529" y="326"/>
                    <a:pt x="37488" y="305"/>
                    <a:pt x="37319" y="389"/>
                  </a:cubicBezTo>
                  <a:cubicBezTo>
                    <a:pt x="37308" y="400"/>
                    <a:pt x="37306" y="404"/>
                    <a:pt x="37310" y="404"/>
                  </a:cubicBezTo>
                  <a:cubicBezTo>
                    <a:pt x="37320" y="404"/>
                    <a:pt x="37372" y="372"/>
                    <a:pt x="37395" y="372"/>
                  </a:cubicBezTo>
                  <a:cubicBezTo>
                    <a:pt x="37399" y="372"/>
                    <a:pt x="37402" y="373"/>
                    <a:pt x="37404" y="376"/>
                  </a:cubicBezTo>
                  <a:cubicBezTo>
                    <a:pt x="37430" y="390"/>
                    <a:pt x="37312" y="441"/>
                    <a:pt x="37230" y="486"/>
                  </a:cubicBezTo>
                  <a:cubicBezTo>
                    <a:pt x="37178" y="512"/>
                    <a:pt x="37153" y="519"/>
                    <a:pt x="37140" y="519"/>
                  </a:cubicBezTo>
                  <a:cubicBezTo>
                    <a:pt x="37122" y="519"/>
                    <a:pt x="37123" y="507"/>
                    <a:pt x="37102" y="507"/>
                  </a:cubicBezTo>
                  <a:cubicBezTo>
                    <a:pt x="37097" y="507"/>
                    <a:pt x="37092" y="507"/>
                    <a:pt x="37086" y="508"/>
                  </a:cubicBezTo>
                  <a:cubicBezTo>
                    <a:pt x="37107" y="494"/>
                    <a:pt x="37187" y="451"/>
                    <a:pt x="37205" y="451"/>
                  </a:cubicBezTo>
                  <a:cubicBezTo>
                    <a:pt x="37208" y="451"/>
                    <a:pt x="37210" y="452"/>
                    <a:pt x="37209" y="455"/>
                  </a:cubicBezTo>
                  <a:cubicBezTo>
                    <a:pt x="37281" y="407"/>
                    <a:pt x="37268" y="400"/>
                    <a:pt x="37243" y="400"/>
                  </a:cubicBezTo>
                  <a:cubicBezTo>
                    <a:pt x="37233" y="400"/>
                    <a:pt x="37220" y="401"/>
                    <a:pt x="37210" y="401"/>
                  </a:cubicBezTo>
                  <a:cubicBezTo>
                    <a:pt x="37191" y="401"/>
                    <a:pt x="37183" y="397"/>
                    <a:pt x="37223" y="370"/>
                  </a:cubicBezTo>
                  <a:lnTo>
                    <a:pt x="37223" y="370"/>
                  </a:lnTo>
                  <a:cubicBezTo>
                    <a:pt x="37087" y="421"/>
                    <a:pt x="37104" y="445"/>
                    <a:pt x="37042" y="486"/>
                  </a:cubicBezTo>
                  <a:lnTo>
                    <a:pt x="37042" y="486"/>
                  </a:lnTo>
                  <a:cubicBezTo>
                    <a:pt x="37047" y="484"/>
                    <a:pt x="37050" y="483"/>
                    <a:pt x="37052" y="483"/>
                  </a:cubicBezTo>
                  <a:cubicBezTo>
                    <a:pt x="37067" y="483"/>
                    <a:pt x="37040" y="514"/>
                    <a:pt x="37059" y="514"/>
                  </a:cubicBezTo>
                  <a:cubicBezTo>
                    <a:pt x="37061" y="514"/>
                    <a:pt x="37062" y="514"/>
                    <a:pt x="37064" y="513"/>
                  </a:cubicBezTo>
                  <a:lnTo>
                    <a:pt x="37064" y="513"/>
                  </a:lnTo>
                  <a:cubicBezTo>
                    <a:pt x="36872" y="687"/>
                    <a:pt x="36899" y="543"/>
                    <a:pt x="36692" y="665"/>
                  </a:cubicBezTo>
                  <a:cubicBezTo>
                    <a:pt x="36750" y="678"/>
                    <a:pt x="36500" y="835"/>
                    <a:pt x="36579" y="835"/>
                  </a:cubicBezTo>
                  <a:cubicBezTo>
                    <a:pt x="36587" y="835"/>
                    <a:pt x="36600" y="833"/>
                    <a:pt x="36617" y="829"/>
                  </a:cubicBezTo>
                  <a:lnTo>
                    <a:pt x="36617" y="829"/>
                  </a:lnTo>
                  <a:cubicBezTo>
                    <a:pt x="36571" y="864"/>
                    <a:pt x="36513" y="907"/>
                    <a:pt x="36458" y="932"/>
                  </a:cubicBezTo>
                  <a:cubicBezTo>
                    <a:pt x="36470" y="916"/>
                    <a:pt x="36467" y="911"/>
                    <a:pt x="36458" y="911"/>
                  </a:cubicBezTo>
                  <a:cubicBezTo>
                    <a:pt x="36447" y="911"/>
                    <a:pt x="36427" y="919"/>
                    <a:pt x="36417" y="919"/>
                  </a:cubicBezTo>
                  <a:cubicBezTo>
                    <a:pt x="36408" y="919"/>
                    <a:pt x="36410" y="912"/>
                    <a:pt x="36440" y="884"/>
                  </a:cubicBezTo>
                  <a:lnTo>
                    <a:pt x="36440" y="884"/>
                  </a:lnTo>
                  <a:lnTo>
                    <a:pt x="36364" y="925"/>
                  </a:lnTo>
                  <a:lnTo>
                    <a:pt x="36364" y="925"/>
                  </a:lnTo>
                  <a:lnTo>
                    <a:pt x="36460" y="831"/>
                  </a:lnTo>
                  <a:lnTo>
                    <a:pt x="36460" y="831"/>
                  </a:lnTo>
                  <a:cubicBezTo>
                    <a:pt x="36367" y="860"/>
                    <a:pt x="36218" y="918"/>
                    <a:pt x="36167" y="931"/>
                  </a:cubicBezTo>
                  <a:cubicBezTo>
                    <a:pt x="36065" y="1000"/>
                    <a:pt x="36214" y="938"/>
                    <a:pt x="36091" y="1011"/>
                  </a:cubicBezTo>
                  <a:cubicBezTo>
                    <a:pt x="36103" y="999"/>
                    <a:pt x="36102" y="994"/>
                    <a:pt x="36094" y="994"/>
                  </a:cubicBezTo>
                  <a:cubicBezTo>
                    <a:pt x="36076" y="994"/>
                    <a:pt x="36026" y="1014"/>
                    <a:pt x="35989" y="1034"/>
                  </a:cubicBezTo>
                  <a:cubicBezTo>
                    <a:pt x="36014" y="1024"/>
                    <a:pt x="36029" y="1019"/>
                    <a:pt x="36037" y="1019"/>
                  </a:cubicBezTo>
                  <a:cubicBezTo>
                    <a:pt x="36066" y="1019"/>
                    <a:pt x="35996" y="1080"/>
                    <a:pt x="35943" y="1114"/>
                  </a:cubicBezTo>
                  <a:cubicBezTo>
                    <a:pt x="35853" y="1160"/>
                    <a:pt x="35771" y="1181"/>
                    <a:pt x="35747" y="1181"/>
                  </a:cubicBezTo>
                  <a:cubicBezTo>
                    <a:pt x="35741" y="1181"/>
                    <a:pt x="35739" y="1180"/>
                    <a:pt x="35742" y="1177"/>
                  </a:cubicBezTo>
                  <a:lnTo>
                    <a:pt x="35823" y="1113"/>
                  </a:lnTo>
                  <a:lnTo>
                    <a:pt x="35823" y="1113"/>
                  </a:lnTo>
                  <a:cubicBezTo>
                    <a:pt x="35769" y="1153"/>
                    <a:pt x="35791" y="1112"/>
                    <a:pt x="35718" y="1157"/>
                  </a:cubicBezTo>
                  <a:cubicBezTo>
                    <a:pt x="35702" y="1184"/>
                    <a:pt x="35661" y="1233"/>
                    <a:pt x="35641" y="1266"/>
                  </a:cubicBezTo>
                  <a:cubicBezTo>
                    <a:pt x="35573" y="1304"/>
                    <a:pt x="35513" y="1307"/>
                    <a:pt x="35489" y="1322"/>
                  </a:cubicBezTo>
                  <a:lnTo>
                    <a:pt x="35489" y="1322"/>
                  </a:lnTo>
                  <a:lnTo>
                    <a:pt x="35595" y="1255"/>
                  </a:lnTo>
                  <a:lnTo>
                    <a:pt x="35595" y="1255"/>
                  </a:lnTo>
                  <a:cubicBezTo>
                    <a:pt x="35550" y="1277"/>
                    <a:pt x="35527" y="1283"/>
                    <a:pt x="35514" y="1283"/>
                  </a:cubicBezTo>
                  <a:cubicBezTo>
                    <a:pt x="35498" y="1283"/>
                    <a:pt x="35495" y="1275"/>
                    <a:pt x="35480" y="1275"/>
                  </a:cubicBezTo>
                  <a:cubicBezTo>
                    <a:pt x="35466" y="1275"/>
                    <a:pt x="35444" y="1281"/>
                    <a:pt x="35395" y="1307"/>
                  </a:cubicBezTo>
                  <a:lnTo>
                    <a:pt x="35364" y="1346"/>
                  </a:lnTo>
                  <a:cubicBezTo>
                    <a:pt x="35355" y="1348"/>
                    <a:pt x="35346" y="1349"/>
                    <a:pt x="35340" y="1349"/>
                  </a:cubicBezTo>
                  <a:cubicBezTo>
                    <a:pt x="35330" y="1349"/>
                    <a:pt x="35325" y="1347"/>
                    <a:pt x="35329" y="1341"/>
                  </a:cubicBezTo>
                  <a:lnTo>
                    <a:pt x="35329" y="1341"/>
                  </a:lnTo>
                  <a:cubicBezTo>
                    <a:pt x="35298" y="1363"/>
                    <a:pt x="35227" y="1388"/>
                    <a:pt x="35196" y="1404"/>
                  </a:cubicBezTo>
                  <a:lnTo>
                    <a:pt x="35181" y="1394"/>
                  </a:lnTo>
                  <a:cubicBezTo>
                    <a:pt x="35123" y="1429"/>
                    <a:pt x="35053" y="1481"/>
                    <a:pt x="34970" y="1481"/>
                  </a:cubicBezTo>
                  <a:cubicBezTo>
                    <a:pt x="34966" y="1481"/>
                    <a:pt x="34962" y="1481"/>
                    <a:pt x="34958" y="1480"/>
                  </a:cubicBezTo>
                  <a:lnTo>
                    <a:pt x="34958" y="1480"/>
                  </a:lnTo>
                  <a:cubicBezTo>
                    <a:pt x="34971" y="1483"/>
                    <a:pt x="34981" y="1484"/>
                    <a:pt x="34991" y="1484"/>
                  </a:cubicBezTo>
                  <a:cubicBezTo>
                    <a:pt x="35037" y="1484"/>
                    <a:pt x="35058" y="1457"/>
                    <a:pt x="35156" y="1437"/>
                  </a:cubicBezTo>
                  <a:lnTo>
                    <a:pt x="35156" y="1437"/>
                  </a:lnTo>
                  <a:cubicBezTo>
                    <a:pt x="35235" y="1438"/>
                    <a:pt x="35053" y="1501"/>
                    <a:pt x="35027" y="1508"/>
                  </a:cubicBezTo>
                  <a:cubicBezTo>
                    <a:pt x="35026" y="1500"/>
                    <a:pt x="35020" y="1497"/>
                    <a:pt x="35010" y="1497"/>
                  </a:cubicBezTo>
                  <a:cubicBezTo>
                    <a:pt x="34965" y="1497"/>
                    <a:pt x="34841" y="1562"/>
                    <a:pt x="34773" y="1569"/>
                  </a:cubicBezTo>
                  <a:cubicBezTo>
                    <a:pt x="34723" y="1563"/>
                    <a:pt x="34680" y="1564"/>
                    <a:pt x="34651" y="1561"/>
                  </a:cubicBezTo>
                  <a:lnTo>
                    <a:pt x="34623" y="1593"/>
                  </a:lnTo>
                  <a:cubicBezTo>
                    <a:pt x="34614" y="1582"/>
                    <a:pt x="34599" y="1578"/>
                    <a:pt x="34581" y="1578"/>
                  </a:cubicBezTo>
                  <a:cubicBezTo>
                    <a:pt x="34531" y="1578"/>
                    <a:pt x="34453" y="1608"/>
                    <a:pt x="34385" y="1608"/>
                  </a:cubicBezTo>
                  <a:cubicBezTo>
                    <a:pt x="34379" y="1608"/>
                    <a:pt x="34373" y="1608"/>
                    <a:pt x="34368" y="1607"/>
                  </a:cubicBezTo>
                  <a:cubicBezTo>
                    <a:pt x="34415" y="1588"/>
                    <a:pt x="34408" y="1572"/>
                    <a:pt x="34344" y="1564"/>
                  </a:cubicBezTo>
                  <a:lnTo>
                    <a:pt x="34344" y="1564"/>
                  </a:lnTo>
                  <a:cubicBezTo>
                    <a:pt x="34430" y="1608"/>
                    <a:pt x="34202" y="1601"/>
                    <a:pt x="34225" y="1629"/>
                  </a:cubicBezTo>
                  <a:cubicBezTo>
                    <a:pt x="34060" y="1604"/>
                    <a:pt x="34268" y="1584"/>
                    <a:pt x="34220" y="1554"/>
                  </a:cubicBezTo>
                  <a:lnTo>
                    <a:pt x="34220" y="1554"/>
                  </a:lnTo>
                  <a:cubicBezTo>
                    <a:pt x="34205" y="1559"/>
                    <a:pt x="34189" y="1561"/>
                    <a:pt x="34173" y="1561"/>
                  </a:cubicBezTo>
                  <a:cubicBezTo>
                    <a:pt x="34118" y="1561"/>
                    <a:pt x="34062" y="1536"/>
                    <a:pt x="34017" y="1536"/>
                  </a:cubicBezTo>
                  <a:cubicBezTo>
                    <a:pt x="34005" y="1536"/>
                    <a:pt x="33994" y="1538"/>
                    <a:pt x="33984" y="1542"/>
                  </a:cubicBezTo>
                  <a:cubicBezTo>
                    <a:pt x="34100" y="1576"/>
                    <a:pt x="33962" y="1562"/>
                    <a:pt x="33933" y="1574"/>
                  </a:cubicBezTo>
                  <a:cubicBezTo>
                    <a:pt x="33783" y="1543"/>
                    <a:pt x="33962" y="1562"/>
                    <a:pt x="33858" y="1530"/>
                  </a:cubicBezTo>
                  <a:cubicBezTo>
                    <a:pt x="33838" y="1525"/>
                    <a:pt x="33814" y="1523"/>
                    <a:pt x="33795" y="1523"/>
                  </a:cubicBezTo>
                  <a:cubicBezTo>
                    <a:pt x="33757" y="1523"/>
                    <a:pt x="33738" y="1533"/>
                    <a:pt x="33798" y="1558"/>
                  </a:cubicBezTo>
                  <a:lnTo>
                    <a:pt x="33798" y="1558"/>
                  </a:lnTo>
                  <a:cubicBezTo>
                    <a:pt x="33714" y="1524"/>
                    <a:pt x="33604" y="1537"/>
                    <a:pt x="33517" y="1475"/>
                  </a:cubicBezTo>
                  <a:cubicBezTo>
                    <a:pt x="33511" y="1469"/>
                    <a:pt x="33513" y="1466"/>
                    <a:pt x="33519" y="1466"/>
                  </a:cubicBezTo>
                  <a:cubicBezTo>
                    <a:pt x="33532" y="1466"/>
                    <a:pt x="33561" y="1476"/>
                    <a:pt x="33590" y="1485"/>
                  </a:cubicBezTo>
                  <a:cubicBezTo>
                    <a:pt x="33618" y="1493"/>
                    <a:pt x="33645" y="1500"/>
                    <a:pt x="33654" y="1500"/>
                  </a:cubicBezTo>
                  <a:cubicBezTo>
                    <a:pt x="33660" y="1500"/>
                    <a:pt x="33659" y="1498"/>
                    <a:pt x="33650" y="1492"/>
                  </a:cubicBezTo>
                  <a:cubicBezTo>
                    <a:pt x="33585" y="1469"/>
                    <a:pt x="33549" y="1463"/>
                    <a:pt x="33524" y="1463"/>
                  </a:cubicBezTo>
                  <a:cubicBezTo>
                    <a:pt x="33494" y="1463"/>
                    <a:pt x="33479" y="1472"/>
                    <a:pt x="33449" y="1472"/>
                  </a:cubicBezTo>
                  <a:cubicBezTo>
                    <a:pt x="33425" y="1472"/>
                    <a:pt x="33392" y="1467"/>
                    <a:pt x="33334" y="1449"/>
                  </a:cubicBezTo>
                  <a:lnTo>
                    <a:pt x="33334" y="1449"/>
                  </a:lnTo>
                  <a:cubicBezTo>
                    <a:pt x="33383" y="1474"/>
                    <a:pt x="33363" y="1489"/>
                    <a:pt x="33317" y="1489"/>
                  </a:cubicBezTo>
                  <a:cubicBezTo>
                    <a:pt x="33291" y="1489"/>
                    <a:pt x="33255" y="1484"/>
                    <a:pt x="33219" y="1473"/>
                  </a:cubicBezTo>
                  <a:cubicBezTo>
                    <a:pt x="33156" y="1442"/>
                    <a:pt x="33141" y="1432"/>
                    <a:pt x="33148" y="1432"/>
                  </a:cubicBezTo>
                  <a:cubicBezTo>
                    <a:pt x="33159" y="1432"/>
                    <a:pt x="33225" y="1456"/>
                    <a:pt x="33250" y="1456"/>
                  </a:cubicBezTo>
                  <a:cubicBezTo>
                    <a:pt x="33260" y="1456"/>
                    <a:pt x="33263" y="1451"/>
                    <a:pt x="33248" y="1437"/>
                  </a:cubicBezTo>
                  <a:lnTo>
                    <a:pt x="33163" y="1404"/>
                  </a:lnTo>
                  <a:cubicBezTo>
                    <a:pt x="33136" y="1381"/>
                    <a:pt x="33144" y="1373"/>
                    <a:pt x="33167" y="1373"/>
                  </a:cubicBezTo>
                  <a:cubicBezTo>
                    <a:pt x="33209" y="1373"/>
                    <a:pt x="33301" y="1398"/>
                    <a:pt x="33338" y="1398"/>
                  </a:cubicBezTo>
                  <a:cubicBezTo>
                    <a:pt x="33357" y="1398"/>
                    <a:pt x="33361" y="1391"/>
                    <a:pt x="33337" y="1372"/>
                  </a:cubicBezTo>
                  <a:lnTo>
                    <a:pt x="33243" y="1345"/>
                  </a:lnTo>
                  <a:cubicBezTo>
                    <a:pt x="33268" y="1343"/>
                    <a:pt x="33303" y="1336"/>
                    <a:pt x="33272" y="1310"/>
                  </a:cubicBezTo>
                  <a:lnTo>
                    <a:pt x="33272" y="1310"/>
                  </a:lnTo>
                  <a:cubicBezTo>
                    <a:pt x="33269" y="1311"/>
                    <a:pt x="33266" y="1312"/>
                    <a:pt x="33262" y="1312"/>
                  </a:cubicBezTo>
                  <a:cubicBezTo>
                    <a:pt x="33213" y="1312"/>
                    <a:pt x="33060" y="1226"/>
                    <a:pt x="33043" y="1221"/>
                  </a:cubicBezTo>
                  <a:lnTo>
                    <a:pt x="33043" y="1221"/>
                  </a:lnTo>
                  <a:cubicBezTo>
                    <a:pt x="33015" y="1234"/>
                    <a:pt x="33118" y="1250"/>
                    <a:pt x="33095" y="1260"/>
                  </a:cubicBezTo>
                  <a:cubicBezTo>
                    <a:pt x="32999" y="1221"/>
                    <a:pt x="32939" y="1235"/>
                    <a:pt x="32802" y="1150"/>
                  </a:cubicBezTo>
                  <a:lnTo>
                    <a:pt x="32802" y="1150"/>
                  </a:lnTo>
                  <a:cubicBezTo>
                    <a:pt x="32815" y="1154"/>
                    <a:pt x="32824" y="1155"/>
                    <a:pt x="32829" y="1155"/>
                  </a:cubicBezTo>
                  <a:cubicBezTo>
                    <a:pt x="32861" y="1155"/>
                    <a:pt x="32796" y="1109"/>
                    <a:pt x="32823" y="1109"/>
                  </a:cubicBezTo>
                  <a:cubicBezTo>
                    <a:pt x="32824" y="1109"/>
                    <a:pt x="32825" y="1109"/>
                    <a:pt x="32826" y="1109"/>
                  </a:cubicBezTo>
                  <a:cubicBezTo>
                    <a:pt x="32803" y="1093"/>
                    <a:pt x="32792" y="1090"/>
                    <a:pt x="32783" y="1090"/>
                  </a:cubicBezTo>
                  <a:cubicBezTo>
                    <a:pt x="32778" y="1090"/>
                    <a:pt x="32773" y="1092"/>
                    <a:pt x="32767" y="1092"/>
                  </a:cubicBezTo>
                  <a:cubicBezTo>
                    <a:pt x="32755" y="1092"/>
                    <a:pt x="32738" y="1087"/>
                    <a:pt x="32697" y="1059"/>
                  </a:cubicBezTo>
                  <a:lnTo>
                    <a:pt x="32715" y="1052"/>
                  </a:lnTo>
                  <a:cubicBezTo>
                    <a:pt x="32346" y="853"/>
                    <a:pt x="31880" y="586"/>
                    <a:pt x="31518" y="480"/>
                  </a:cubicBezTo>
                  <a:cubicBezTo>
                    <a:pt x="31470" y="428"/>
                    <a:pt x="31349" y="370"/>
                    <a:pt x="31164" y="276"/>
                  </a:cubicBezTo>
                  <a:lnTo>
                    <a:pt x="31164" y="276"/>
                  </a:lnTo>
                  <a:cubicBezTo>
                    <a:pt x="31188" y="289"/>
                    <a:pt x="31187" y="294"/>
                    <a:pt x="31174" y="294"/>
                  </a:cubicBezTo>
                  <a:cubicBezTo>
                    <a:pt x="31157" y="294"/>
                    <a:pt x="31117" y="284"/>
                    <a:pt x="31090" y="276"/>
                  </a:cubicBezTo>
                  <a:lnTo>
                    <a:pt x="31001" y="212"/>
                  </a:lnTo>
                  <a:cubicBezTo>
                    <a:pt x="30887" y="149"/>
                    <a:pt x="30712" y="132"/>
                    <a:pt x="30595" y="119"/>
                  </a:cubicBezTo>
                  <a:cubicBezTo>
                    <a:pt x="30575" y="108"/>
                    <a:pt x="30570" y="100"/>
                    <a:pt x="30566" y="92"/>
                  </a:cubicBezTo>
                  <a:cubicBezTo>
                    <a:pt x="30523" y="77"/>
                    <a:pt x="30495" y="72"/>
                    <a:pt x="30474" y="72"/>
                  </a:cubicBezTo>
                  <a:cubicBezTo>
                    <a:pt x="30443" y="72"/>
                    <a:pt x="30428" y="83"/>
                    <a:pt x="30403" y="83"/>
                  </a:cubicBezTo>
                  <a:cubicBezTo>
                    <a:pt x="30401" y="83"/>
                    <a:pt x="30400" y="83"/>
                    <a:pt x="30399" y="83"/>
                  </a:cubicBezTo>
                  <a:cubicBezTo>
                    <a:pt x="30399" y="83"/>
                    <a:pt x="30331" y="52"/>
                    <a:pt x="30327" y="52"/>
                  </a:cubicBezTo>
                  <a:cubicBezTo>
                    <a:pt x="30327" y="52"/>
                    <a:pt x="30327" y="52"/>
                    <a:pt x="30327" y="52"/>
                  </a:cubicBezTo>
                  <a:lnTo>
                    <a:pt x="30307" y="71"/>
                  </a:lnTo>
                  <a:cubicBezTo>
                    <a:pt x="30296" y="71"/>
                    <a:pt x="30284" y="71"/>
                    <a:pt x="30272" y="71"/>
                  </a:cubicBezTo>
                  <a:cubicBezTo>
                    <a:pt x="30161" y="71"/>
                    <a:pt x="30038" y="55"/>
                    <a:pt x="30051" y="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1"/>
            <p:cNvSpPr/>
            <p:nvPr/>
          </p:nvSpPr>
          <p:spPr>
            <a:xfrm>
              <a:off x="247650" y="3940963"/>
              <a:ext cx="8431072" cy="291058"/>
            </a:xfrm>
            <a:custGeom>
              <a:avLst/>
              <a:gdLst/>
              <a:ahLst/>
              <a:cxnLst/>
              <a:rect l="l" t="t" r="r" b="b"/>
              <a:pathLst>
                <a:path w="42498" h="1940" extrusionOk="0">
                  <a:moveTo>
                    <a:pt x="38640" y="1"/>
                  </a:moveTo>
                  <a:lnTo>
                    <a:pt x="38640" y="1"/>
                  </a:lnTo>
                  <a:cubicBezTo>
                    <a:pt x="38488" y="17"/>
                    <a:pt x="38416" y="23"/>
                    <a:pt x="38191" y="77"/>
                  </a:cubicBezTo>
                  <a:cubicBezTo>
                    <a:pt x="38191" y="94"/>
                    <a:pt x="38268" y="83"/>
                    <a:pt x="38168" y="116"/>
                  </a:cubicBezTo>
                  <a:cubicBezTo>
                    <a:pt x="38149" y="123"/>
                    <a:pt x="38132" y="129"/>
                    <a:pt x="38116" y="135"/>
                  </a:cubicBezTo>
                  <a:lnTo>
                    <a:pt x="38116" y="135"/>
                  </a:lnTo>
                  <a:cubicBezTo>
                    <a:pt x="38201" y="114"/>
                    <a:pt x="38313" y="111"/>
                    <a:pt x="38251" y="93"/>
                  </a:cubicBezTo>
                  <a:cubicBezTo>
                    <a:pt x="38287" y="69"/>
                    <a:pt x="38389" y="41"/>
                    <a:pt x="38494" y="36"/>
                  </a:cubicBezTo>
                  <a:cubicBezTo>
                    <a:pt x="38546" y="32"/>
                    <a:pt x="38598" y="29"/>
                    <a:pt x="38642" y="29"/>
                  </a:cubicBezTo>
                  <a:cubicBezTo>
                    <a:pt x="38686" y="30"/>
                    <a:pt x="38721" y="38"/>
                    <a:pt x="38740" y="43"/>
                  </a:cubicBezTo>
                  <a:cubicBezTo>
                    <a:pt x="38908" y="20"/>
                    <a:pt x="38609" y="30"/>
                    <a:pt x="38640" y="1"/>
                  </a:cubicBezTo>
                  <a:close/>
                  <a:moveTo>
                    <a:pt x="38116" y="135"/>
                  </a:moveTo>
                  <a:lnTo>
                    <a:pt x="38116" y="135"/>
                  </a:lnTo>
                  <a:cubicBezTo>
                    <a:pt x="38100" y="139"/>
                    <a:pt x="38085" y="143"/>
                    <a:pt x="38072" y="148"/>
                  </a:cubicBezTo>
                  <a:lnTo>
                    <a:pt x="38072" y="148"/>
                  </a:lnTo>
                  <a:cubicBezTo>
                    <a:pt x="38086" y="144"/>
                    <a:pt x="38100" y="140"/>
                    <a:pt x="38116" y="135"/>
                  </a:cubicBezTo>
                  <a:close/>
                  <a:moveTo>
                    <a:pt x="20481" y="271"/>
                  </a:moveTo>
                  <a:cubicBezTo>
                    <a:pt x="20480" y="271"/>
                    <a:pt x="20479" y="271"/>
                    <a:pt x="20478" y="271"/>
                  </a:cubicBezTo>
                  <a:cubicBezTo>
                    <a:pt x="20478" y="271"/>
                    <a:pt x="20479" y="271"/>
                    <a:pt x="20480" y="271"/>
                  </a:cubicBezTo>
                  <a:cubicBezTo>
                    <a:pt x="20481" y="271"/>
                    <a:pt x="20482" y="271"/>
                    <a:pt x="20484" y="271"/>
                  </a:cubicBezTo>
                  <a:lnTo>
                    <a:pt x="20484" y="271"/>
                  </a:lnTo>
                  <a:cubicBezTo>
                    <a:pt x="20483" y="271"/>
                    <a:pt x="20482" y="271"/>
                    <a:pt x="20481" y="271"/>
                  </a:cubicBezTo>
                  <a:close/>
                  <a:moveTo>
                    <a:pt x="39512" y="162"/>
                  </a:moveTo>
                  <a:cubicBezTo>
                    <a:pt x="39454" y="162"/>
                    <a:pt x="39544" y="219"/>
                    <a:pt x="39650" y="270"/>
                  </a:cubicBezTo>
                  <a:cubicBezTo>
                    <a:pt x="39652" y="271"/>
                    <a:pt x="39654" y="273"/>
                    <a:pt x="39656" y="274"/>
                  </a:cubicBezTo>
                  <a:lnTo>
                    <a:pt x="39656" y="274"/>
                  </a:lnTo>
                  <a:cubicBezTo>
                    <a:pt x="39654" y="266"/>
                    <a:pt x="39657" y="261"/>
                    <a:pt x="39671" y="261"/>
                  </a:cubicBezTo>
                  <a:cubicBezTo>
                    <a:pt x="39675" y="261"/>
                    <a:pt x="39678" y="261"/>
                    <a:pt x="39683" y="262"/>
                  </a:cubicBezTo>
                  <a:lnTo>
                    <a:pt x="39683" y="262"/>
                  </a:lnTo>
                  <a:cubicBezTo>
                    <a:pt x="39638" y="239"/>
                    <a:pt x="39602" y="206"/>
                    <a:pt x="39538" y="197"/>
                  </a:cubicBezTo>
                  <a:cubicBezTo>
                    <a:pt x="39511" y="177"/>
                    <a:pt x="39590" y="192"/>
                    <a:pt x="39519" y="162"/>
                  </a:cubicBezTo>
                  <a:cubicBezTo>
                    <a:pt x="39517" y="162"/>
                    <a:pt x="39514" y="162"/>
                    <a:pt x="39512" y="162"/>
                  </a:cubicBezTo>
                  <a:close/>
                  <a:moveTo>
                    <a:pt x="31147" y="268"/>
                  </a:moveTo>
                  <a:cubicBezTo>
                    <a:pt x="31153" y="271"/>
                    <a:pt x="31159" y="274"/>
                    <a:pt x="31164" y="277"/>
                  </a:cubicBezTo>
                  <a:lnTo>
                    <a:pt x="31164" y="277"/>
                  </a:lnTo>
                  <a:cubicBezTo>
                    <a:pt x="31160" y="275"/>
                    <a:pt x="31154" y="272"/>
                    <a:pt x="31147" y="268"/>
                  </a:cubicBezTo>
                  <a:close/>
                  <a:moveTo>
                    <a:pt x="39683" y="262"/>
                  </a:moveTo>
                  <a:lnTo>
                    <a:pt x="39683" y="262"/>
                  </a:lnTo>
                  <a:cubicBezTo>
                    <a:pt x="39707" y="274"/>
                    <a:pt x="39734" y="283"/>
                    <a:pt x="39770" y="284"/>
                  </a:cubicBezTo>
                  <a:cubicBezTo>
                    <a:pt x="39728" y="271"/>
                    <a:pt x="39700" y="264"/>
                    <a:pt x="39683" y="262"/>
                  </a:cubicBezTo>
                  <a:close/>
                  <a:moveTo>
                    <a:pt x="39656" y="274"/>
                  </a:moveTo>
                  <a:cubicBezTo>
                    <a:pt x="39657" y="277"/>
                    <a:pt x="39658" y="281"/>
                    <a:pt x="39660" y="285"/>
                  </a:cubicBezTo>
                  <a:lnTo>
                    <a:pt x="39660" y="285"/>
                  </a:lnTo>
                  <a:cubicBezTo>
                    <a:pt x="39664" y="284"/>
                    <a:pt x="39663" y="281"/>
                    <a:pt x="39656" y="274"/>
                  </a:cubicBezTo>
                  <a:close/>
                  <a:moveTo>
                    <a:pt x="21772" y="346"/>
                  </a:moveTo>
                  <a:cubicBezTo>
                    <a:pt x="21775" y="346"/>
                    <a:pt x="21779" y="347"/>
                    <a:pt x="21782" y="347"/>
                  </a:cubicBezTo>
                  <a:cubicBezTo>
                    <a:pt x="21779" y="347"/>
                    <a:pt x="21776" y="346"/>
                    <a:pt x="21772" y="346"/>
                  </a:cubicBezTo>
                  <a:close/>
                  <a:moveTo>
                    <a:pt x="29719" y="361"/>
                  </a:moveTo>
                  <a:lnTo>
                    <a:pt x="29719" y="361"/>
                  </a:lnTo>
                  <a:cubicBezTo>
                    <a:pt x="29694" y="367"/>
                    <a:pt x="29668" y="372"/>
                    <a:pt x="29640" y="378"/>
                  </a:cubicBezTo>
                  <a:lnTo>
                    <a:pt x="29709" y="368"/>
                  </a:lnTo>
                  <a:cubicBezTo>
                    <a:pt x="29713" y="366"/>
                    <a:pt x="29716" y="364"/>
                    <a:pt x="29719" y="361"/>
                  </a:cubicBezTo>
                  <a:close/>
                  <a:moveTo>
                    <a:pt x="11833" y="398"/>
                  </a:moveTo>
                  <a:lnTo>
                    <a:pt x="11833" y="398"/>
                  </a:lnTo>
                  <a:cubicBezTo>
                    <a:pt x="11829" y="399"/>
                    <a:pt x="11828" y="400"/>
                    <a:pt x="11829" y="400"/>
                  </a:cubicBezTo>
                  <a:lnTo>
                    <a:pt x="11829" y="400"/>
                  </a:lnTo>
                  <a:cubicBezTo>
                    <a:pt x="11831" y="399"/>
                    <a:pt x="11832" y="399"/>
                    <a:pt x="11833" y="398"/>
                  </a:cubicBezTo>
                  <a:close/>
                  <a:moveTo>
                    <a:pt x="37043" y="487"/>
                  </a:moveTo>
                  <a:cubicBezTo>
                    <a:pt x="37032" y="491"/>
                    <a:pt x="37013" y="500"/>
                    <a:pt x="36983" y="519"/>
                  </a:cubicBezTo>
                  <a:cubicBezTo>
                    <a:pt x="37009" y="507"/>
                    <a:pt x="37028" y="496"/>
                    <a:pt x="37043" y="487"/>
                  </a:cubicBezTo>
                  <a:close/>
                  <a:moveTo>
                    <a:pt x="19901" y="548"/>
                  </a:moveTo>
                  <a:cubicBezTo>
                    <a:pt x="19895" y="551"/>
                    <a:pt x="19887" y="555"/>
                    <a:pt x="19879" y="560"/>
                  </a:cubicBezTo>
                  <a:lnTo>
                    <a:pt x="19879" y="560"/>
                  </a:lnTo>
                  <a:cubicBezTo>
                    <a:pt x="19881" y="559"/>
                    <a:pt x="19883" y="558"/>
                    <a:pt x="19885" y="558"/>
                  </a:cubicBezTo>
                  <a:lnTo>
                    <a:pt x="19885" y="558"/>
                  </a:lnTo>
                  <a:cubicBezTo>
                    <a:pt x="19891" y="554"/>
                    <a:pt x="19896" y="551"/>
                    <a:pt x="19901" y="548"/>
                  </a:cubicBezTo>
                  <a:close/>
                  <a:moveTo>
                    <a:pt x="22655" y="647"/>
                  </a:moveTo>
                  <a:lnTo>
                    <a:pt x="22655" y="647"/>
                  </a:lnTo>
                  <a:cubicBezTo>
                    <a:pt x="22677" y="657"/>
                    <a:pt x="22690" y="661"/>
                    <a:pt x="22717" y="668"/>
                  </a:cubicBezTo>
                  <a:cubicBezTo>
                    <a:pt x="22715" y="668"/>
                    <a:pt x="22714" y="667"/>
                    <a:pt x="22712" y="666"/>
                  </a:cubicBezTo>
                  <a:lnTo>
                    <a:pt x="22712" y="666"/>
                  </a:lnTo>
                  <a:cubicBezTo>
                    <a:pt x="22693" y="659"/>
                    <a:pt x="22674" y="652"/>
                    <a:pt x="22655" y="647"/>
                  </a:cubicBezTo>
                  <a:close/>
                  <a:moveTo>
                    <a:pt x="19680" y="675"/>
                  </a:moveTo>
                  <a:lnTo>
                    <a:pt x="19680" y="675"/>
                  </a:lnTo>
                  <a:cubicBezTo>
                    <a:pt x="19658" y="691"/>
                    <a:pt x="19637" y="704"/>
                    <a:pt x="19621" y="711"/>
                  </a:cubicBezTo>
                  <a:lnTo>
                    <a:pt x="19621" y="711"/>
                  </a:lnTo>
                  <a:cubicBezTo>
                    <a:pt x="19638" y="701"/>
                    <a:pt x="19658" y="689"/>
                    <a:pt x="19680" y="675"/>
                  </a:cubicBezTo>
                  <a:close/>
                  <a:moveTo>
                    <a:pt x="35838" y="1101"/>
                  </a:moveTo>
                  <a:lnTo>
                    <a:pt x="35821" y="1114"/>
                  </a:lnTo>
                  <a:lnTo>
                    <a:pt x="35821" y="1114"/>
                  </a:lnTo>
                  <a:cubicBezTo>
                    <a:pt x="35826" y="1111"/>
                    <a:pt x="35832" y="1106"/>
                    <a:pt x="35838" y="1101"/>
                  </a:cubicBezTo>
                  <a:close/>
                  <a:moveTo>
                    <a:pt x="35340" y="1332"/>
                  </a:moveTo>
                  <a:lnTo>
                    <a:pt x="35340" y="1332"/>
                  </a:lnTo>
                  <a:cubicBezTo>
                    <a:pt x="35334" y="1336"/>
                    <a:pt x="35330" y="1339"/>
                    <a:pt x="35329" y="1342"/>
                  </a:cubicBezTo>
                  <a:lnTo>
                    <a:pt x="35329" y="1342"/>
                  </a:lnTo>
                  <a:cubicBezTo>
                    <a:pt x="35333" y="1339"/>
                    <a:pt x="35337" y="1335"/>
                    <a:pt x="35340" y="1332"/>
                  </a:cubicBezTo>
                  <a:close/>
                  <a:moveTo>
                    <a:pt x="17870" y="1531"/>
                  </a:moveTo>
                  <a:cubicBezTo>
                    <a:pt x="17867" y="1531"/>
                    <a:pt x="17861" y="1535"/>
                    <a:pt x="17853" y="1541"/>
                  </a:cubicBezTo>
                  <a:lnTo>
                    <a:pt x="17853" y="1541"/>
                  </a:lnTo>
                  <a:cubicBezTo>
                    <a:pt x="17859" y="1538"/>
                    <a:pt x="17866" y="1536"/>
                    <a:pt x="17872" y="1534"/>
                  </a:cubicBezTo>
                  <a:cubicBezTo>
                    <a:pt x="17872" y="1532"/>
                    <a:pt x="17871" y="1531"/>
                    <a:pt x="17870" y="1531"/>
                  </a:cubicBezTo>
                  <a:close/>
                  <a:moveTo>
                    <a:pt x="42013" y="1606"/>
                  </a:moveTo>
                  <a:cubicBezTo>
                    <a:pt x="42023" y="1610"/>
                    <a:pt x="42031" y="1613"/>
                    <a:pt x="42036" y="1613"/>
                  </a:cubicBezTo>
                  <a:cubicBezTo>
                    <a:pt x="42038" y="1613"/>
                    <a:pt x="42039" y="1612"/>
                    <a:pt x="42040" y="1612"/>
                  </a:cubicBezTo>
                  <a:cubicBezTo>
                    <a:pt x="42031" y="1610"/>
                    <a:pt x="42022" y="1608"/>
                    <a:pt x="42013" y="1606"/>
                  </a:cubicBezTo>
                  <a:close/>
                  <a:moveTo>
                    <a:pt x="25811" y="1670"/>
                  </a:moveTo>
                  <a:lnTo>
                    <a:pt x="25796" y="1674"/>
                  </a:lnTo>
                  <a:lnTo>
                    <a:pt x="25796" y="1674"/>
                  </a:lnTo>
                  <a:cubicBezTo>
                    <a:pt x="25802" y="1673"/>
                    <a:pt x="25807" y="1672"/>
                    <a:pt x="25811" y="1670"/>
                  </a:cubicBezTo>
                  <a:close/>
                  <a:moveTo>
                    <a:pt x="42459" y="1689"/>
                  </a:moveTo>
                  <a:cubicBezTo>
                    <a:pt x="42466" y="1690"/>
                    <a:pt x="42473" y="1691"/>
                    <a:pt x="42480" y="1691"/>
                  </a:cubicBezTo>
                  <a:cubicBezTo>
                    <a:pt x="42486" y="1691"/>
                    <a:pt x="42492" y="1690"/>
                    <a:pt x="42497" y="1690"/>
                  </a:cubicBezTo>
                  <a:lnTo>
                    <a:pt x="42497" y="1690"/>
                  </a:lnTo>
                  <a:cubicBezTo>
                    <a:pt x="42497" y="1690"/>
                    <a:pt x="42493" y="1690"/>
                    <a:pt x="42485" y="1690"/>
                  </a:cubicBezTo>
                  <a:cubicBezTo>
                    <a:pt x="42478" y="1690"/>
                    <a:pt x="42469" y="1690"/>
                    <a:pt x="42459" y="1689"/>
                  </a:cubicBezTo>
                  <a:close/>
                  <a:moveTo>
                    <a:pt x="30051" y="32"/>
                  </a:moveTo>
                  <a:cubicBezTo>
                    <a:pt x="30005" y="40"/>
                    <a:pt x="29960" y="49"/>
                    <a:pt x="30018" y="54"/>
                  </a:cubicBezTo>
                  <a:cubicBezTo>
                    <a:pt x="29993" y="53"/>
                    <a:pt x="29958" y="51"/>
                    <a:pt x="29916" y="51"/>
                  </a:cubicBezTo>
                  <a:cubicBezTo>
                    <a:pt x="29862" y="51"/>
                    <a:pt x="29797" y="54"/>
                    <a:pt x="29729" y="64"/>
                  </a:cubicBezTo>
                  <a:cubicBezTo>
                    <a:pt x="29611" y="86"/>
                    <a:pt x="29480" y="109"/>
                    <a:pt x="29384" y="147"/>
                  </a:cubicBezTo>
                  <a:cubicBezTo>
                    <a:pt x="29419" y="140"/>
                    <a:pt x="29441" y="137"/>
                    <a:pt x="29455" y="137"/>
                  </a:cubicBezTo>
                  <a:cubicBezTo>
                    <a:pt x="29478" y="137"/>
                    <a:pt x="29478" y="146"/>
                    <a:pt x="29486" y="157"/>
                  </a:cubicBezTo>
                  <a:cubicBezTo>
                    <a:pt x="29467" y="198"/>
                    <a:pt x="29441" y="164"/>
                    <a:pt x="29367" y="205"/>
                  </a:cubicBezTo>
                  <a:cubicBezTo>
                    <a:pt x="29362" y="194"/>
                    <a:pt x="29269" y="207"/>
                    <a:pt x="29362" y="171"/>
                  </a:cubicBezTo>
                  <a:lnTo>
                    <a:pt x="29362" y="171"/>
                  </a:lnTo>
                  <a:cubicBezTo>
                    <a:pt x="29082" y="203"/>
                    <a:pt x="28741" y="384"/>
                    <a:pt x="28440" y="533"/>
                  </a:cubicBezTo>
                  <a:cubicBezTo>
                    <a:pt x="28381" y="568"/>
                    <a:pt x="28402" y="563"/>
                    <a:pt x="28378" y="586"/>
                  </a:cubicBezTo>
                  <a:cubicBezTo>
                    <a:pt x="28174" y="654"/>
                    <a:pt x="27964" y="811"/>
                    <a:pt x="27758" y="906"/>
                  </a:cubicBezTo>
                  <a:cubicBezTo>
                    <a:pt x="27762" y="905"/>
                    <a:pt x="27766" y="905"/>
                    <a:pt x="27768" y="905"/>
                  </a:cubicBezTo>
                  <a:cubicBezTo>
                    <a:pt x="27803" y="905"/>
                    <a:pt x="27758" y="968"/>
                    <a:pt x="27655" y="1024"/>
                  </a:cubicBezTo>
                  <a:cubicBezTo>
                    <a:pt x="27618" y="1055"/>
                    <a:pt x="27599" y="1064"/>
                    <a:pt x="27585" y="1064"/>
                  </a:cubicBezTo>
                  <a:cubicBezTo>
                    <a:pt x="27566" y="1064"/>
                    <a:pt x="27555" y="1048"/>
                    <a:pt x="27525" y="1048"/>
                  </a:cubicBezTo>
                  <a:cubicBezTo>
                    <a:pt x="27512" y="1048"/>
                    <a:pt x="27495" y="1051"/>
                    <a:pt x="27471" y="1060"/>
                  </a:cubicBezTo>
                  <a:cubicBezTo>
                    <a:pt x="27424" y="1100"/>
                    <a:pt x="27324" y="1158"/>
                    <a:pt x="27280" y="1177"/>
                  </a:cubicBezTo>
                  <a:lnTo>
                    <a:pt x="27281" y="1171"/>
                  </a:lnTo>
                  <a:lnTo>
                    <a:pt x="27281" y="1171"/>
                  </a:lnTo>
                  <a:cubicBezTo>
                    <a:pt x="27220" y="1217"/>
                    <a:pt x="27119" y="1279"/>
                    <a:pt x="27033" y="1304"/>
                  </a:cubicBezTo>
                  <a:lnTo>
                    <a:pt x="27044" y="1297"/>
                  </a:lnTo>
                  <a:lnTo>
                    <a:pt x="27044" y="1297"/>
                  </a:lnTo>
                  <a:cubicBezTo>
                    <a:pt x="26977" y="1324"/>
                    <a:pt x="26893" y="1342"/>
                    <a:pt x="26825" y="1375"/>
                  </a:cubicBezTo>
                  <a:cubicBezTo>
                    <a:pt x="26805" y="1415"/>
                    <a:pt x="26627" y="1461"/>
                    <a:pt x="26593" y="1499"/>
                  </a:cubicBezTo>
                  <a:cubicBezTo>
                    <a:pt x="26592" y="1499"/>
                    <a:pt x="26592" y="1499"/>
                    <a:pt x="26591" y="1499"/>
                  </a:cubicBezTo>
                  <a:cubicBezTo>
                    <a:pt x="26586" y="1499"/>
                    <a:pt x="26592" y="1494"/>
                    <a:pt x="26582" y="1494"/>
                  </a:cubicBezTo>
                  <a:cubicBezTo>
                    <a:pt x="26580" y="1494"/>
                    <a:pt x="26578" y="1495"/>
                    <a:pt x="26575" y="1495"/>
                  </a:cubicBezTo>
                  <a:lnTo>
                    <a:pt x="26576" y="1518"/>
                  </a:lnTo>
                  <a:cubicBezTo>
                    <a:pt x="26577" y="1521"/>
                    <a:pt x="26430" y="1550"/>
                    <a:pt x="26430" y="1550"/>
                  </a:cubicBezTo>
                  <a:cubicBezTo>
                    <a:pt x="26458" y="1533"/>
                    <a:pt x="26464" y="1521"/>
                    <a:pt x="26501" y="1504"/>
                  </a:cubicBezTo>
                  <a:lnTo>
                    <a:pt x="26501" y="1504"/>
                  </a:lnTo>
                  <a:cubicBezTo>
                    <a:pt x="26346" y="1533"/>
                    <a:pt x="26456" y="1539"/>
                    <a:pt x="26379" y="1573"/>
                  </a:cubicBezTo>
                  <a:cubicBezTo>
                    <a:pt x="26328" y="1597"/>
                    <a:pt x="26303" y="1603"/>
                    <a:pt x="26283" y="1603"/>
                  </a:cubicBezTo>
                  <a:cubicBezTo>
                    <a:pt x="26263" y="1603"/>
                    <a:pt x="26250" y="1596"/>
                    <a:pt x="26223" y="1596"/>
                  </a:cubicBezTo>
                  <a:cubicBezTo>
                    <a:pt x="26265" y="1579"/>
                    <a:pt x="26303" y="1586"/>
                    <a:pt x="26328" y="1574"/>
                  </a:cubicBezTo>
                  <a:cubicBezTo>
                    <a:pt x="26344" y="1564"/>
                    <a:pt x="26346" y="1560"/>
                    <a:pt x="26340" y="1560"/>
                  </a:cubicBezTo>
                  <a:cubicBezTo>
                    <a:pt x="26328" y="1560"/>
                    <a:pt x="26285" y="1575"/>
                    <a:pt x="26266" y="1575"/>
                  </a:cubicBezTo>
                  <a:cubicBezTo>
                    <a:pt x="26261" y="1575"/>
                    <a:pt x="26258" y="1574"/>
                    <a:pt x="26257" y="1572"/>
                  </a:cubicBezTo>
                  <a:cubicBezTo>
                    <a:pt x="26234" y="1575"/>
                    <a:pt x="26230" y="1603"/>
                    <a:pt x="26150" y="1613"/>
                  </a:cubicBezTo>
                  <a:cubicBezTo>
                    <a:pt x="26115" y="1617"/>
                    <a:pt x="26059" y="1631"/>
                    <a:pt x="26011" y="1635"/>
                  </a:cubicBezTo>
                  <a:cubicBezTo>
                    <a:pt x="26005" y="1635"/>
                    <a:pt x="25998" y="1635"/>
                    <a:pt x="25992" y="1635"/>
                  </a:cubicBezTo>
                  <a:cubicBezTo>
                    <a:pt x="25955" y="1635"/>
                    <a:pt x="25930" y="1632"/>
                    <a:pt x="25938" y="1622"/>
                  </a:cubicBezTo>
                  <a:lnTo>
                    <a:pt x="25938" y="1622"/>
                  </a:lnTo>
                  <a:cubicBezTo>
                    <a:pt x="25880" y="1638"/>
                    <a:pt x="25811" y="1641"/>
                    <a:pt x="25766" y="1655"/>
                  </a:cubicBezTo>
                  <a:cubicBezTo>
                    <a:pt x="25823" y="1656"/>
                    <a:pt x="25926" y="1655"/>
                    <a:pt x="25940" y="1669"/>
                  </a:cubicBezTo>
                  <a:cubicBezTo>
                    <a:pt x="25901" y="1674"/>
                    <a:pt x="25833" y="1682"/>
                    <a:pt x="25796" y="1682"/>
                  </a:cubicBezTo>
                  <a:cubicBezTo>
                    <a:pt x="25783" y="1682"/>
                    <a:pt x="25774" y="1682"/>
                    <a:pt x="25770" y="1679"/>
                  </a:cubicBezTo>
                  <a:lnTo>
                    <a:pt x="25796" y="1674"/>
                  </a:lnTo>
                  <a:lnTo>
                    <a:pt x="25796" y="1674"/>
                  </a:lnTo>
                  <a:cubicBezTo>
                    <a:pt x="25786" y="1675"/>
                    <a:pt x="25774" y="1675"/>
                    <a:pt x="25761" y="1675"/>
                  </a:cubicBezTo>
                  <a:cubicBezTo>
                    <a:pt x="25738" y="1675"/>
                    <a:pt x="25713" y="1674"/>
                    <a:pt x="25696" y="1674"/>
                  </a:cubicBezTo>
                  <a:cubicBezTo>
                    <a:pt x="25672" y="1674"/>
                    <a:pt x="25664" y="1677"/>
                    <a:pt x="25697" y="1690"/>
                  </a:cubicBezTo>
                  <a:lnTo>
                    <a:pt x="25592" y="1652"/>
                  </a:lnTo>
                  <a:cubicBezTo>
                    <a:pt x="25579" y="1658"/>
                    <a:pt x="25560" y="1660"/>
                    <a:pt x="25537" y="1660"/>
                  </a:cubicBezTo>
                  <a:cubicBezTo>
                    <a:pt x="25485" y="1660"/>
                    <a:pt x="25415" y="1648"/>
                    <a:pt x="25354" y="1638"/>
                  </a:cubicBezTo>
                  <a:cubicBezTo>
                    <a:pt x="25355" y="1614"/>
                    <a:pt x="25430" y="1599"/>
                    <a:pt x="25271" y="1564"/>
                  </a:cubicBezTo>
                  <a:lnTo>
                    <a:pt x="25128" y="1549"/>
                  </a:lnTo>
                  <a:cubicBezTo>
                    <a:pt x="25055" y="1531"/>
                    <a:pt x="25037" y="1520"/>
                    <a:pt x="25054" y="1509"/>
                  </a:cubicBezTo>
                  <a:cubicBezTo>
                    <a:pt x="24817" y="1412"/>
                    <a:pt x="24779" y="1488"/>
                    <a:pt x="24598" y="1384"/>
                  </a:cubicBezTo>
                  <a:lnTo>
                    <a:pt x="24598" y="1384"/>
                  </a:lnTo>
                  <a:cubicBezTo>
                    <a:pt x="24608" y="1385"/>
                    <a:pt x="24616" y="1385"/>
                    <a:pt x="24623" y="1385"/>
                  </a:cubicBezTo>
                  <a:cubicBezTo>
                    <a:pt x="24677" y="1385"/>
                    <a:pt x="24616" y="1356"/>
                    <a:pt x="24544" y="1316"/>
                  </a:cubicBezTo>
                  <a:cubicBezTo>
                    <a:pt x="24542" y="1317"/>
                    <a:pt x="24538" y="1319"/>
                    <a:pt x="24531" y="1319"/>
                  </a:cubicBezTo>
                  <a:cubicBezTo>
                    <a:pt x="24523" y="1319"/>
                    <a:pt x="24510" y="1317"/>
                    <a:pt x="24492" y="1309"/>
                  </a:cubicBezTo>
                  <a:lnTo>
                    <a:pt x="24492" y="1309"/>
                  </a:lnTo>
                  <a:cubicBezTo>
                    <a:pt x="24510" y="1333"/>
                    <a:pt x="24549" y="1313"/>
                    <a:pt x="24606" y="1359"/>
                  </a:cubicBezTo>
                  <a:cubicBezTo>
                    <a:pt x="24608" y="1365"/>
                    <a:pt x="24607" y="1367"/>
                    <a:pt x="24602" y="1367"/>
                  </a:cubicBezTo>
                  <a:cubicBezTo>
                    <a:pt x="24583" y="1367"/>
                    <a:pt x="24516" y="1334"/>
                    <a:pt x="24483" y="1325"/>
                  </a:cubicBezTo>
                  <a:cubicBezTo>
                    <a:pt x="24344" y="1191"/>
                    <a:pt x="23944" y="1036"/>
                    <a:pt x="23695" y="862"/>
                  </a:cubicBezTo>
                  <a:lnTo>
                    <a:pt x="23695" y="862"/>
                  </a:lnTo>
                  <a:cubicBezTo>
                    <a:pt x="23695" y="869"/>
                    <a:pt x="23692" y="872"/>
                    <a:pt x="23685" y="872"/>
                  </a:cubicBezTo>
                  <a:cubicBezTo>
                    <a:pt x="23655" y="872"/>
                    <a:pt x="23562" y="804"/>
                    <a:pt x="23512" y="788"/>
                  </a:cubicBezTo>
                  <a:cubicBezTo>
                    <a:pt x="23545" y="765"/>
                    <a:pt x="23360" y="712"/>
                    <a:pt x="23296" y="654"/>
                  </a:cubicBezTo>
                  <a:lnTo>
                    <a:pt x="23296" y="654"/>
                  </a:lnTo>
                  <a:lnTo>
                    <a:pt x="23320" y="707"/>
                  </a:lnTo>
                  <a:cubicBezTo>
                    <a:pt x="23167" y="602"/>
                    <a:pt x="23029" y="616"/>
                    <a:pt x="22945" y="527"/>
                  </a:cubicBezTo>
                  <a:cubicBezTo>
                    <a:pt x="22914" y="507"/>
                    <a:pt x="22909" y="500"/>
                    <a:pt x="22919" y="500"/>
                  </a:cubicBezTo>
                  <a:cubicBezTo>
                    <a:pt x="22937" y="500"/>
                    <a:pt x="23002" y="524"/>
                    <a:pt x="23030" y="533"/>
                  </a:cubicBezTo>
                  <a:cubicBezTo>
                    <a:pt x="22919" y="430"/>
                    <a:pt x="22668" y="398"/>
                    <a:pt x="22579" y="313"/>
                  </a:cubicBezTo>
                  <a:lnTo>
                    <a:pt x="22579" y="313"/>
                  </a:lnTo>
                  <a:cubicBezTo>
                    <a:pt x="22566" y="319"/>
                    <a:pt x="22579" y="340"/>
                    <a:pt x="22543" y="340"/>
                  </a:cubicBezTo>
                  <a:cubicBezTo>
                    <a:pt x="22528" y="340"/>
                    <a:pt x="22505" y="336"/>
                    <a:pt x="22469" y="327"/>
                  </a:cubicBezTo>
                  <a:cubicBezTo>
                    <a:pt x="22424" y="302"/>
                    <a:pt x="22356" y="267"/>
                    <a:pt x="22302" y="239"/>
                  </a:cubicBezTo>
                  <a:cubicBezTo>
                    <a:pt x="22245" y="214"/>
                    <a:pt x="22203" y="196"/>
                    <a:pt x="22213" y="195"/>
                  </a:cubicBezTo>
                  <a:cubicBezTo>
                    <a:pt x="22129" y="178"/>
                    <a:pt x="22106" y="181"/>
                    <a:pt x="22019" y="146"/>
                  </a:cubicBezTo>
                  <a:cubicBezTo>
                    <a:pt x="22022" y="144"/>
                    <a:pt x="22027" y="143"/>
                    <a:pt x="22034" y="143"/>
                  </a:cubicBezTo>
                  <a:cubicBezTo>
                    <a:pt x="22051" y="143"/>
                    <a:pt x="22077" y="149"/>
                    <a:pt x="22098" y="152"/>
                  </a:cubicBezTo>
                  <a:cubicBezTo>
                    <a:pt x="21956" y="106"/>
                    <a:pt x="21833" y="99"/>
                    <a:pt x="21703" y="98"/>
                  </a:cubicBezTo>
                  <a:cubicBezTo>
                    <a:pt x="21665" y="82"/>
                    <a:pt x="21579" y="73"/>
                    <a:pt x="21481" y="65"/>
                  </a:cubicBezTo>
                  <a:cubicBezTo>
                    <a:pt x="21394" y="67"/>
                    <a:pt x="21298" y="74"/>
                    <a:pt x="21217" y="74"/>
                  </a:cubicBezTo>
                  <a:cubicBezTo>
                    <a:pt x="21207" y="74"/>
                    <a:pt x="21197" y="74"/>
                    <a:pt x="21187" y="74"/>
                  </a:cubicBezTo>
                  <a:cubicBezTo>
                    <a:pt x="21099" y="124"/>
                    <a:pt x="20916" y="111"/>
                    <a:pt x="20909" y="156"/>
                  </a:cubicBezTo>
                  <a:lnTo>
                    <a:pt x="20909" y="156"/>
                  </a:lnTo>
                  <a:cubicBezTo>
                    <a:pt x="20907" y="153"/>
                    <a:pt x="20898" y="153"/>
                    <a:pt x="20888" y="153"/>
                  </a:cubicBezTo>
                  <a:cubicBezTo>
                    <a:pt x="20885" y="153"/>
                    <a:pt x="20881" y="153"/>
                    <a:pt x="20879" y="153"/>
                  </a:cubicBezTo>
                  <a:cubicBezTo>
                    <a:pt x="20821" y="182"/>
                    <a:pt x="20780" y="223"/>
                    <a:pt x="20705" y="247"/>
                  </a:cubicBezTo>
                  <a:lnTo>
                    <a:pt x="20721" y="213"/>
                  </a:lnTo>
                  <a:cubicBezTo>
                    <a:pt x="20722" y="205"/>
                    <a:pt x="20716" y="202"/>
                    <a:pt x="20706" y="202"/>
                  </a:cubicBezTo>
                  <a:cubicBezTo>
                    <a:pt x="20659" y="202"/>
                    <a:pt x="20520" y="266"/>
                    <a:pt x="20484" y="271"/>
                  </a:cubicBezTo>
                  <a:lnTo>
                    <a:pt x="20484" y="271"/>
                  </a:lnTo>
                  <a:cubicBezTo>
                    <a:pt x="20541" y="272"/>
                    <a:pt x="20393" y="303"/>
                    <a:pt x="20395" y="325"/>
                  </a:cubicBezTo>
                  <a:lnTo>
                    <a:pt x="20313" y="369"/>
                  </a:lnTo>
                  <a:cubicBezTo>
                    <a:pt x="20180" y="436"/>
                    <a:pt x="20302" y="389"/>
                    <a:pt x="20137" y="466"/>
                  </a:cubicBezTo>
                  <a:cubicBezTo>
                    <a:pt x="20113" y="478"/>
                    <a:pt x="20098" y="483"/>
                    <a:pt x="20090" y="483"/>
                  </a:cubicBezTo>
                  <a:cubicBezTo>
                    <a:pt x="20069" y="483"/>
                    <a:pt x="20100" y="448"/>
                    <a:pt x="20126" y="440"/>
                  </a:cubicBezTo>
                  <a:lnTo>
                    <a:pt x="20126" y="440"/>
                  </a:lnTo>
                  <a:cubicBezTo>
                    <a:pt x="20046" y="462"/>
                    <a:pt x="19974" y="505"/>
                    <a:pt x="19901" y="548"/>
                  </a:cubicBezTo>
                  <a:lnTo>
                    <a:pt x="19901" y="548"/>
                  </a:lnTo>
                  <a:cubicBezTo>
                    <a:pt x="19909" y="544"/>
                    <a:pt x="19914" y="542"/>
                    <a:pt x="19916" y="542"/>
                  </a:cubicBezTo>
                  <a:cubicBezTo>
                    <a:pt x="19919" y="542"/>
                    <a:pt x="19916" y="547"/>
                    <a:pt x="19904" y="557"/>
                  </a:cubicBezTo>
                  <a:cubicBezTo>
                    <a:pt x="19902" y="556"/>
                    <a:pt x="19900" y="555"/>
                    <a:pt x="19898" y="555"/>
                  </a:cubicBezTo>
                  <a:cubicBezTo>
                    <a:pt x="19895" y="555"/>
                    <a:pt x="19890" y="556"/>
                    <a:pt x="19885" y="558"/>
                  </a:cubicBezTo>
                  <a:lnTo>
                    <a:pt x="19885" y="558"/>
                  </a:lnTo>
                  <a:cubicBezTo>
                    <a:pt x="19855" y="576"/>
                    <a:pt x="19824" y="594"/>
                    <a:pt x="19793" y="610"/>
                  </a:cubicBezTo>
                  <a:cubicBezTo>
                    <a:pt x="19793" y="609"/>
                    <a:pt x="19793" y="609"/>
                    <a:pt x="19793" y="608"/>
                  </a:cubicBezTo>
                  <a:lnTo>
                    <a:pt x="19793" y="608"/>
                  </a:lnTo>
                  <a:cubicBezTo>
                    <a:pt x="19826" y="589"/>
                    <a:pt x="19856" y="572"/>
                    <a:pt x="19879" y="560"/>
                  </a:cubicBezTo>
                  <a:lnTo>
                    <a:pt x="19879" y="560"/>
                  </a:lnTo>
                  <a:cubicBezTo>
                    <a:pt x="19857" y="568"/>
                    <a:pt x="19825" y="584"/>
                    <a:pt x="19792" y="601"/>
                  </a:cubicBezTo>
                  <a:lnTo>
                    <a:pt x="19792" y="601"/>
                  </a:lnTo>
                  <a:cubicBezTo>
                    <a:pt x="19792" y="601"/>
                    <a:pt x="19792" y="601"/>
                    <a:pt x="19792" y="601"/>
                  </a:cubicBezTo>
                  <a:cubicBezTo>
                    <a:pt x="19788" y="601"/>
                    <a:pt x="19779" y="606"/>
                    <a:pt x="19766" y="614"/>
                  </a:cubicBezTo>
                  <a:lnTo>
                    <a:pt x="19766" y="614"/>
                  </a:lnTo>
                  <a:cubicBezTo>
                    <a:pt x="19740" y="627"/>
                    <a:pt x="19715" y="639"/>
                    <a:pt x="19697" y="644"/>
                  </a:cubicBezTo>
                  <a:lnTo>
                    <a:pt x="19709" y="612"/>
                  </a:lnTo>
                  <a:lnTo>
                    <a:pt x="19709" y="612"/>
                  </a:lnTo>
                  <a:cubicBezTo>
                    <a:pt x="19652" y="642"/>
                    <a:pt x="19510" y="745"/>
                    <a:pt x="19519" y="752"/>
                  </a:cubicBezTo>
                  <a:cubicBezTo>
                    <a:pt x="19294" y="855"/>
                    <a:pt x="18946" y="1062"/>
                    <a:pt x="18805" y="1151"/>
                  </a:cubicBezTo>
                  <a:lnTo>
                    <a:pt x="18805" y="1151"/>
                  </a:lnTo>
                  <a:cubicBezTo>
                    <a:pt x="18821" y="1139"/>
                    <a:pt x="18827" y="1131"/>
                    <a:pt x="18825" y="1131"/>
                  </a:cubicBezTo>
                  <a:cubicBezTo>
                    <a:pt x="18824" y="1131"/>
                    <a:pt x="18818" y="1135"/>
                    <a:pt x="18807" y="1144"/>
                  </a:cubicBezTo>
                  <a:cubicBezTo>
                    <a:pt x="18739" y="1186"/>
                    <a:pt x="18668" y="1238"/>
                    <a:pt x="18648" y="1238"/>
                  </a:cubicBezTo>
                  <a:cubicBezTo>
                    <a:pt x="18646" y="1238"/>
                    <a:pt x="18645" y="1238"/>
                    <a:pt x="18644" y="1237"/>
                  </a:cubicBezTo>
                  <a:cubicBezTo>
                    <a:pt x="18575" y="1281"/>
                    <a:pt x="18570" y="1258"/>
                    <a:pt x="18455" y="1309"/>
                  </a:cubicBezTo>
                  <a:cubicBezTo>
                    <a:pt x="18455" y="1309"/>
                    <a:pt x="18454" y="1309"/>
                    <a:pt x="18454" y="1309"/>
                  </a:cubicBezTo>
                  <a:cubicBezTo>
                    <a:pt x="18452" y="1309"/>
                    <a:pt x="18450" y="1324"/>
                    <a:pt x="18461" y="1326"/>
                  </a:cubicBezTo>
                  <a:lnTo>
                    <a:pt x="18461" y="1326"/>
                  </a:lnTo>
                  <a:cubicBezTo>
                    <a:pt x="18258" y="1385"/>
                    <a:pt x="18036" y="1542"/>
                    <a:pt x="17789" y="1582"/>
                  </a:cubicBezTo>
                  <a:lnTo>
                    <a:pt x="17789" y="1582"/>
                  </a:lnTo>
                  <a:cubicBezTo>
                    <a:pt x="17809" y="1576"/>
                    <a:pt x="17835" y="1554"/>
                    <a:pt x="17853" y="1541"/>
                  </a:cubicBezTo>
                  <a:lnTo>
                    <a:pt x="17853" y="1541"/>
                  </a:lnTo>
                  <a:cubicBezTo>
                    <a:pt x="17766" y="1571"/>
                    <a:pt x="17681" y="1604"/>
                    <a:pt x="17596" y="1623"/>
                  </a:cubicBezTo>
                  <a:cubicBezTo>
                    <a:pt x="17505" y="1649"/>
                    <a:pt x="17416" y="1675"/>
                    <a:pt x="17327" y="1691"/>
                  </a:cubicBezTo>
                  <a:cubicBezTo>
                    <a:pt x="17344" y="1679"/>
                    <a:pt x="17338" y="1670"/>
                    <a:pt x="17383" y="1661"/>
                  </a:cubicBezTo>
                  <a:lnTo>
                    <a:pt x="17383" y="1661"/>
                  </a:lnTo>
                  <a:cubicBezTo>
                    <a:pt x="17318" y="1666"/>
                    <a:pt x="17246" y="1672"/>
                    <a:pt x="17184" y="1680"/>
                  </a:cubicBezTo>
                  <a:cubicBezTo>
                    <a:pt x="17122" y="1681"/>
                    <a:pt x="17068" y="1683"/>
                    <a:pt x="17036" y="1693"/>
                  </a:cubicBezTo>
                  <a:cubicBezTo>
                    <a:pt x="17056" y="1696"/>
                    <a:pt x="17068" y="1698"/>
                    <a:pt x="17074" y="1698"/>
                  </a:cubicBezTo>
                  <a:cubicBezTo>
                    <a:pt x="17093" y="1698"/>
                    <a:pt x="17064" y="1685"/>
                    <a:pt x="17091" y="1685"/>
                  </a:cubicBezTo>
                  <a:cubicBezTo>
                    <a:pt x="17094" y="1685"/>
                    <a:pt x="17098" y="1685"/>
                    <a:pt x="17103" y="1685"/>
                  </a:cubicBezTo>
                  <a:cubicBezTo>
                    <a:pt x="17172" y="1705"/>
                    <a:pt x="17102" y="1715"/>
                    <a:pt x="17024" y="1715"/>
                  </a:cubicBezTo>
                  <a:cubicBezTo>
                    <a:pt x="16993" y="1715"/>
                    <a:pt x="16961" y="1713"/>
                    <a:pt x="16936" y="1710"/>
                  </a:cubicBezTo>
                  <a:lnTo>
                    <a:pt x="16934" y="1705"/>
                  </a:lnTo>
                  <a:cubicBezTo>
                    <a:pt x="16801" y="1685"/>
                    <a:pt x="16794" y="1694"/>
                    <a:pt x="16659" y="1670"/>
                  </a:cubicBezTo>
                  <a:cubicBezTo>
                    <a:pt x="16636" y="1661"/>
                    <a:pt x="16634" y="1658"/>
                    <a:pt x="16641" y="1658"/>
                  </a:cubicBezTo>
                  <a:cubicBezTo>
                    <a:pt x="16652" y="1658"/>
                    <a:pt x="16682" y="1664"/>
                    <a:pt x="16697" y="1664"/>
                  </a:cubicBezTo>
                  <a:cubicBezTo>
                    <a:pt x="16705" y="1664"/>
                    <a:pt x="16709" y="1662"/>
                    <a:pt x="16701" y="1657"/>
                  </a:cubicBezTo>
                  <a:cubicBezTo>
                    <a:pt x="16677" y="1622"/>
                    <a:pt x="16412" y="1553"/>
                    <a:pt x="16387" y="1542"/>
                  </a:cubicBezTo>
                  <a:cubicBezTo>
                    <a:pt x="16365" y="1539"/>
                    <a:pt x="16337" y="1534"/>
                    <a:pt x="16322" y="1534"/>
                  </a:cubicBezTo>
                  <a:cubicBezTo>
                    <a:pt x="16315" y="1534"/>
                    <a:pt x="16310" y="1535"/>
                    <a:pt x="16311" y="1539"/>
                  </a:cubicBezTo>
                  <a:cubicBezTo>
                    <a:pt x="16208" y="1510"/>
                    <a:pt x="16273" y="1502"/>
                    <a:pt x="16204" y="1477"/>
                  </a:cubicBezTo>
                  <a:cubicBezTo>
                    <a:pt x="16204" y="1477"/>
                    <a:pt x="16125" y="1469"/>
                    <a:pt x="16048" y="1452"/>
                  </a:cubicBezTo>
                  <a:cubicBezTo>
                    <a:pt x="15993" y="1441"/>
                    <a:pt x="15938" y="1430"/>
                    <a:pt x="15911" y="1425"/>
                  </a:cubicBezTo>
                  <a:lnTo>
                    <a:pt x="15911" y="1425"/>
                  </a:lnTo>
                  <a:cubicBezTo>
                    <a:pt x="15921" y="1420"/>
                    <a:pt x="15862" y="1377"/>
                    <a:pt x="15893" y="1377"/>
                  </a:cubicBezTo>
                  <a:cubicBezTo>
                    <a:pt x="15899" y="1377"/>
                    <a:pt x="15908" y="1379"/>
                    <a:pt x="15922" y="1383"/>
                  </a:cubicBezTo>
                  <a:cubicBezTo>
                    <a:pt x="15720" y="1294"/>
                    <a:pt x="15588" y="1274"/>
                    <a:pt x="15456" y="1229"/>
                  </a:cubicBezTo>
                  <a:cubicBezTo>
                    <a:pt x="15399" y="1193"/>
                    <a:pt x="15202" y="1104"/>
                    <a:pt x="15137" y="1068"/>
                  </a:cubicBezTo>
                  <a:cubicBezTo>
                    <a:pt x="15132" y="1061"/>
                    <a:pt x="15132" y="1058"/>
                    <a:pt x="15134" y="1058"/>
                  </a:cubicBezTo>
                  <a:cubicBezTo>
                    <a:pt x="15143" y="1058"/>
                    <a:pt x="15191" y="1095"/>
                    <a:pt x="15210" y="1095"/>
                  </a:cubicBezTo>
                  <a:cubicBezTo>
                    <a:pt x="15211" y="1095"/>
                    <a:pt x="15212" y="1095"/>
                    <a:pt x="15213" y="1095"/>
                  </a:cubicBezTo>
                  <a:lnTo>
                    <a:pt x="15126" y="1022"/>
                  </a:lnTo>
                  <a:lnTo>
                    <a:pt x="15126" y="1022"/>
                  </a:lnTo>
                  <a:cubicBezTo>
                    <a:pt x="15158" y="1039"/>
                    <a:pt x="15175" y="1045"/>
                    <a:pt x="15182" y="1045"/>
                  </a:cubicBezTo>
                  <a:cubicBezTo>
                    <a:pt x="15201" y="1045"/>
                    <a:pt x="15161" y="1005"/>
                    <a:pt x="15184" y="1005"/>
                  </a:cubicBezTo>
                  <a:cubicBezTo>
                    <a:pt x="15188" y="1005"/>
                    <a:pt x="15194" y="1006"/>
                    <a:pt x="15202" y="1009"/>
                  </a:cubicBezTo>
                  <a:cubicBezTo>
                    <a:pt x="15092" y="964"/>
                    <a:pt x="14852" y="814"/>
                    <a:pt x="14696" y="726"/>
                  </a:cubicBezTo>
                  <a:lnTo>
                    <a:pt x="14696" y="726"/>
                  </a:lnTo>
                  <a:cubicBezTo>
                    <a:pt x="14714" y="745"/>
                    <a:pt x="14716" y="752"/>
                    <a:pt x="14707" y="752"/>
                  </a:cubicBezTo>
                  <a:cubicBezTo>
                    <a:pt x="14676" y="752"/>
                    <a:pt x="14517" y="662"/>
                    <a:pt x="14475" y="662"/>
                  </a:cubicBezTo>
                  <a:cubicBezTo>
                    <a:pt x="14470" y="662"/>
                    <a:pt x="14466" y="664"/>
                    <a:pt x="14465" y="667"/>
                  </a:cubicBezTo>
                  <a:cubicBezTo>
                    <a:pt x="14276" y="581"/>
                    <a:pt x="14385" y="595"/>
                    <a:pt x="14319" y="552"/>
                  </a:cubicBezTo>
                  <a:cubicBezTo>
                    <a:pt x="14117" y="469"/>
                    <a:pt x="13930" y="379"/>
                    <a:pt x="13741" y="317"/>
                  </a:cubicBezTo>
                  <a:cubicBezTo>
                    <a:pt x="13741" y="317"/>
                    <a:pt x="13741" y="312"/>
                    <a:pt x="13748" y="312"/>
                  </a:cubicBezTo>
                  <a:cubicBezTo>
                    <a:pt x="13749" y="312"/>
                    <a:pt x="13750" y="312"/>
                    <a:pt x="13752" y="313"/>
                  </a:cubicBezTo>
                  <a:cubicBezTo>
                    <a:pt x="13664" y="284"/>
                    <a:pt x="13548" y="257"/>
                    <a:pt x="13433" y="224"/>
                  </a:cubicBezTo>
                  <a:cubicBezTo>
                    <a:pt x="13336" y="210"/>
                    <a:pt x="13238" y="191"/>
                    <a:pt x="13155" y="191"/>
                  </a:cubicBezTo>
                  <a:cubicBezTo>
                    <a:pt x="13137" y="191"/>
                    <a:pt x="13120" y="192"/>
                    <a:pt x="13104" y="194"/>
                  </a:cubicBezTo>
                  <a:cubicBezTo>
                    <a:pt x="13113" y="187"/>
                    <a:pt x="13097" y="178"/>
                    <a:pt x="13145" y="176"/>
                  </a:cubicBezTo>
                  <a:cubicBezTo>
                    <a:pt x="13113" y="172"/>
                    <a:pt x="13091" y="170"/>
                    <a:pt x="13074" y="170"/>
                  </a:cubicBezTo>
                  <a:cubicBezTo>
                    <a:pt x="13012" y="170"/>
                    <a:pt x="13039" y="195"/>
                    <a:pt x="12980" y="195"/>
                  </a:cubicBezTo>
                  <a:cubicBezTo>
                    <a:pt x="12960" y="195"/>
                    <a:pt x="12930" y="192"/>
                    <a:pt x="12882" y="184"/>
                  </a:cubicBezTo>
                  <a:lnTo>
                    <a:pt x="12935" y="169"/>
                  </a:lnTo>
                  <a:cubicBezTo>
                    <a:pt x="12868" y="169"/>
                    <a:pt x="12804" y="178"/>
                    <a:pt x="12736" y="178"/>
                  </a:cubicBezTo>
                  <a:cubicBezTo>
                    <a:pt x="12733" y="178"/>
                    <a:pt x="12730" y="178"/>
                    <a:pt x="12726" y="178"/>
                  </a:cubicBezTo>
                  <a:cubicBezTo>
                    <a:pt x="12656" y="178"/>
                    <a:pt x="12583" y="184"/>
                    <a:pt x="12507" y="216"/>
                  </a:cubicBezTo>
                  <a:cubicBezTo>
                    <a:pt x="12500" y="207"/>
                    <a:pt x="12534" y="198"/>
                    <a:pt x="12555" y="189"/>
                  </a:cubicBezTo>
                  <a:lnTo>
                    <a:pt x="12555" y="189"/>
                  </a:lnTo>
                  <a:cubicBezTo>
                    <a:pt x="12483" y="205"/>
                    <a:pt x="12407" y="221"/>
                    <a:pt x="12335" y="239"/>
                  </a:cubicBezTo>
                  <a:cubicBezTo>
                    <a:pt x="12263" y="262"/>
                    <a:pt x="12195" y="288"/>
                    <a:pt x="12140" y="317"/>
                  </a:cubicBezTo>
                  <a:cubicBezTo>
                    <a:pt x="12118" y="311"/>
                    <a:pt x="12134" y="295"/>
                    <a:pt x="12187" y="272"/>
                  </a:cubicBezTo>
                  <a:lnTo>
                    <a:pt x="12187" y="272"/>
                  </a:lnTo>
                  <a:cubicBezTo>
                    <a:pt x="12041" y="296"/>
                    <a:pt x="12047" y="349"/>
                    <a:pt x="11919" y="383"/>
                  </a:cubicBezTo>
                  <a:cubicBezTo>
                    <a:pt x="11892" y="393"/>
                    <a:pt x="11845" y="401"/>
                    <a:pt x="11832" y="401"/>
                  </a:cubicBezTo>
                  <a:cubicBezTo>
                    <a:pt x="11831" y="401"/>
                    <a:pt x="11830" y="401"/>
                    <a:pt x="11829" y="400"/>
                  </a:cubicBezTo>
                  <a:lnTo>
                    <a:pt x="11829" y="400"/>
                  </a:lnTo>
                  <a:cubicBezTo>
                    <a:pt x="11770" y="439"/>
                    <a:pt x="11594" y="519"/>
                    <a:pt x="11533" y="554"/>
                  </a:cubicBezTo>
                  <a:cubicBezTo>
                    <a:pt x="11532" y="553"/>
                    <a:pt x="11531" y="553"/>
                    <a:pt x="11530" y="553"/>
                  </a:cubicBezTo>
                  <a:cubicBezTo>
                    <a:pt x="11506" y="553"/>
                    <a:pt x="11458" y="572"/>
                    <a:pt x="11383" y="596"/>
                  </a:cubicBezTo>
                  <a:cubicBezTo>
                    <a:pt x="10732" y="918"/>
                    <a:pt x="10111" y="1325"/>
                    <a:pt x="9442" y="1594"/>
                  </a:cubicBezTo>
                  <a:cubicBezTo>
                    <a:pt x="9437" y="1595"/>
                    <a:pt x="9433" y="1595"/>
                    <a:pt x="9429" y="1595"/>
                  </a:cubicBezTo>
                  <a:cubicBezTo>
                    <a:pt x="9341" y="1595"/>
                    <a:pt x="9579" y="1516"/>
                    <a:pt x="9515" y="1516"/>
                  </a:cubicBezTo>
                  <a:cubicBezTo>
                    <a:pt x="9514" y="1516"/>
                    <a:pt x="9512" y="1516"/>
                    <a:pt x="9511" y="1516"/>
                  </a:cubicBezTo>
                  <a:cubicBezTo>
                    <a:pt x="9526" y="1543"/>
                    <a:pt x="9403" y="1574"/>
                    <a:pt x="9197" y="1639"/>
                  </a:cubicBezTo>
                  <a:lnTo>
                    <a:pt x="9187" y="1637"/>
                  </a:lnTo>
                  <a:cubicBezTo>
                    <a:pt x="9101" y="1672"/>
                    <a:pt x="9044" y="1655"/>
                    <a:pt x="8949" y="1684"/>
                  </a:cubicBezTo>
                  <a:lnTo>
                    <a:pt x="8954" y="1693"/>
                  </a:lnTo>
                  <a:cubicBezTo>
                    <a:pt x="8923" y="1707"/>
                    <a:pt x="8889" y="1711"/>
                    <a:pt x="8855" y="1711"/>
                  </a:cubicBezTo>
                  <a:cubicBezTo>
                    <a:pt x="8812" y="1711"/>
                    <a:pt x="8769" y="1704"/>
                    <a:pt x="8734" y="1704"/>
                  </a:cubicBezTo>
                  <a:cubicBezTo>
                    <a:pt x="8706" y="1704"/>
                    <a:pt x="8682" y="1708"/>
                    <a:pt x="8666" y="1722"/>
                  </a:cubicBezTo>
                  <a:lnTo>
                    <a:pt x="8585" y="1705"/>
                  </a:lnTo>
                  <a:cubicBezTo>
                    <a:pt x="8560" y="1712"/>
                    <a:pt x="8538" y="1714"/>
                    <a:pt x="8517" y="1714"/>
                  </a:cubicBezTo>
                  <a:cubicBezTo>
                    <a:pt x="8462" y="1714"/>
                    <a:pt x="8414" y="1698"/>
                    <a:pt x="8344" y="1698"/>
                  </a:cubicBezTo>
                  <a:cubicBezTo>
                    <a:pt x="8329" y="1698"/>
                    <a:pt x="8312" y="1699"/>
                    <a:pt x="8294" y="1701"/>
                  </a:cubicBezTo>
                  <a:lnTo>
                    <a:pt x="8309" y="1697"/>
                  </a:lnTo>
                  <a:cubicBezTo>
                    <a:pt x="8226" y="1673"/>
                    <a:pt x="8137" y="1667"/>
                    <a:pt x="8059" y="1661"/>
                  </a:cubicBezTo>
                  <a:cubicBezTo>
                    <a:pt x="7984" y="1648"/>
                    <a:pt x="7921" y="1636"/>
                    <a:pt x="7893" y="1613"/>
                  </a:cubicBezTo>
                  <a:cubicBezTo>
                    <a:pt x="7768" y="1585"/>
                    <a:pt x="7631" y="1533"/>
                    <a:pt x="7573" y="1533"/>
                  </a:cubicBezTo>
                  <a:cubicBezTo>
                    <a:pt x="7564" y="1533"/>
                    <a:pt x="7557" y="1534"/>
                    <a:pt x="7552" y="1537"/>
                  </a:cubicBezTo>
                  <a:cubicBezTo>
                    <a:pt x="7525" y="1515"/>
                    <a:pt x="7551" y="1507"/>
                    <a:pt x="7575" y="1506"/>
                  </a:cubicBezTo>
                  <a:cubicBezTo>
                    <a:pt x="7054" y="1313"/>
                    <a:pt x="6522" y="984"/>
                    <a:pt x="6065" y="787"/>
                  </a:cubicBezTo>
                  <a:cubicBezTo>
                    <a:pt x="6057" y="779"/>
                    <a:pt x="6058" y="777"/>
                    <a:pt x="6063" y="777"/>
                  </a:cubicBezTo>
                  <a:cubicBezTo>
                    <a:pt x="6070" y="777"/>
                    <a:pt x="6082" y="781"/>
                    <a:pt x="6091" y="781"/>
                  </a:cubicBezTo>
                  <a:cubicBezTo>
                    <a:pt x="5806" y="662"/>
                    <a:pt x="5540" y="462"/>
                    <a:pt x="5306" y="437"/>
                  </a:cubicBezTo>
                  <a:lnTo>
                    <a:pt x="5221" y="433"/>
                  </a:lnTo>
                  <a:cubicBezTo>
                    <a:pt x="5156" y="398"/>
                    <a:pt x="5169" y="382"/>
                    <a:pt x="5118" y="355"/>
                  </a:cubicBezTo>
                  <a:cubicBezTo>
                    <a:pt x="5063" y="351"/>
                    <a:pt x="4885" y="291"/>
                    <a:pt x="4824" y="291"/>
                  </a:cubicBezTo>
                  <a:cubicBezTo>
                    <a:pt x="4817" y="291"/>
                    <a:pt x="4812" y="292"/>
                    <a:pt x="4809" y="293"/>
                  </a:cubicBezTo>
                  <a:cubicBezTo>
                    <a:pt x="4780" y="277"/>
                    <a:pt x="4826" y="282"/>
                    <a:pt x="4826" y="275"/>
                  </a:cubicBezTo>
                  <a:cubicBezTo>
                    <a:pt x="4688" y="242"/>
                    <a:pt x="4524" y="248"/>
                    <a:pt x="4395" y="238"/>
                  </a:cubicBezTo>
                  <a:lnTo>
                    <a:pt x="4437" y="230"/>
                  </a:lnTo>
                  <a:cubicBezTo>
                    <a:pt x="4357" y="217"/>
                    <a:pt x="4274" y="212"/>
                    <a:pt x="4189" y="212"/>
                  </a:cubicBezTo>
                  <a:cubicBezTo>
                    <a:pt x="3906" y="212"/>
                    <a:pt x="3598" y="275"/>
                    <a:pt x="3318" y="380"/>
                  </a:cubicBezTo>
                  <a:cubicBezTo>
                    <a:pt x="2951" y="515"/>
                    <a:pt x="2623" y="698"/>
                    <a:pt x="2382" y="861"/>
                  </a:cubicBezTo>
                  <a:cubicBezTo>
                    <a:pt x="2332" y="893"/>
                    <a:pt x="2308" y="901"/>
                    <a:pt x="2295" y="901"/>
                  </a:cubicBezTo>
                  <a:cubicBezTo>
                    <a:pt x="2281" y="901"/>
                    <a:pt x="2280" y="891"/>
                    <a:pt x="2269" y="891"/>
                  </a:cubicBezTo>
                  <a:cubicBezTo>
                    <a:pt x="2264" y="891"/>
                    <a:pt x="2257" y="893"/>
                    <a:pt x="2244" y="901"/>
                  </a:cubicBezTo>
                  <a:cubicBezTo>
                    <a:pt x="1742" y="1233"/>
                    <a:pt x="1081" y="1513"/>
                    <a:pt x="566" y="1716"/>
                  </a:cubicBezTo>
                  <a:cubicBezTo>
                    <a:pt x="461" y="1745"/>
                    <a:pt x="374" y="1766"/>
                    <a:pt x="303" y="1791"/>
                  </a:cubicBezTo>
                  <a:cubicBezTo>
                    <a:pt x="230" y="1813"/>
                    <a:pt x="171" y="1824"/>
                    <a:pt x="126" y="1840"/>
                  </a:cubicBezTo>
                  <a:cubicBezTo>
                    <a:pt x="37" y="1870"/>
                    <a:pt x="0" y="1893"/>
                    <a:pt x="0" y="1893"/>
                  </a:cubicBezTo>
                  <a:cubicBezTo>
                    <a:pt x="557" y="1864"/>
                    <a:pt x="1038" y="1676"/>
                    <a:pt x="1485" y="1468"/>
                  </a:cubicBezTo>
                  <a:cubicBezTo>
                    <a:pt x="1934" y="1261"/>
                    <a:pt x="2363" y="1025"/>
                    <a:pt x="2820" y="818"/>
                  </a:cubicBezTo>
                  <a:cubicBezTo>
                    <a:pt x="3116" y="655"/>
                    <a:pt x="3515" y="473"/>
                    <a:pt x="3809" y="420"/>
                  </a:cubicBezTo>
                  <a:cubicBezTo>
                    <a:pt x="3958" y="379"/>
                    <a:pt x="4108" y="360"/>
                    <a:pt x="4258" y="360"/>
                  </a:cubicBezTo>
                  <a:cubicBezTo>
                    <a:pt x="4718" y="360"/>
                    <a:pt x="5176" y="535"/>
                    <a:pt x="5615" y="759"/>
                  </a:cubicBezTo>
                  <a:cubicBezTo>
                    <a:pt x="6199" y="1054"/>
                    <a:pt x="6767" y="1433"/>
                    <a:pt x="7426" y="1698"/>
                  </a:cubicBezTo>
                  <a:cubicBezTo>
                    <a:pt x="7399" y="1680"/>
                    <a:pt x="7398" y="1674"/>
                    <a:pt x="7410" y="1674"/>
                  </a:cubicBezTo>
                  <a:cubicBezTo>
                    <a:pt x="7427" y="1674"/>
                    <a:pt x="7469" y="1686"/>
                    <a:pt x="7509" y="1697"/>
                  </a:cubicBezTo>
                  <a:lnTo>
                    <a:pt x="7524" y="1711"/>
                  </a:lnTo>
                  <a:lnTo>
                    <a:pt x="7635" y="1731"/>
                  </a:lnTo>
                  <a:cubicBezTo>
                    <a:pt x="7695" y="1752"/>
                    <a:pt x="7701" y="1764"/>
                    <a:pt x="7678" y="1764"/>
                  </a:cubicBezTo>
                  <a:cubicBezTo>
                    <a:pt x="7662" y="1764"/>
                    <a:pt x="7633" y="1759"/>
                    <a:pt x="7599" y="1747"/>
                  </a:cubicBezTo>
                  <a:lnTo>
                    <a:pt x="7599" y="1747"/>
                  </a:lnTo>
                  <a:cubicBezTo>
                    <a:pt x="7916" y="1873"/>
                    <a:pt x="8252" y="1940"/>
                    <a:pt x="8589" y="1940"/>
                  </a:cubicBezTo>
                  <a:cubicBezTo>
                    <a:pt x="8808" y="1940"/>
                    <a:pt x="9026" y="1912"/>
                    <a:pt x="9239" y="1854"/>
                  </a:cubicBezTo>
                  <a:cubicBezTo>
                    <a:pt x="9267" y="1814"/>
                    <a:pt x="9519" y="1772"/>
                    <a:pt x="9523" y="1729"/>
                  </a:cubicBezTo>
                  <a:cubicBezTo>
                    <a:pt x="9526" y="1728"/>
                    <a:pt x="9529" y="1728"/>
                    <a:pt x="9531" y="1728"/>
                  </a:cubicBezTo>
                  <a:cubicBezTo>
                    <a:pt x="9545" y="1728"/>
                    <a:pt x="9526" y="1737"/>
                    <a:pt x="9515" y="1747"/>
                  </a:cubicBezTo>
                  <a:cubicBezTo>
                    <a:pt x="9692" y="1674"/>
                    <a:pt x="9784" y="1631"/>
                    <a:pt x="9872" y="1593"/>
                  </a:cubicBezTo>
                  <a:cubicBezTo>
                    <a:pt x="9962" y="1557"/>
                    <a:pt x="10049" y="1527"/>
                    <a:pt x="10210" y="1467"/>
                  </a:cubicBezTo>
                  <a:cubicBezTo>
                    <a:pt x="10864" y="1153"/>
                    <a:pt x="11453" y="769"/>
                    <a:pt x="12078" y="545"/>
                  </a:cubicBezTo>
                  <a:cubicBezTo>
                    <a:pt x="12345" y="449"/>
                    <a:pt x="12616" y="387"/>
                    <a:pt x="12885" y="387"/>
                  </a:cubicBezTo>
                  <a:cubicBezTo>
                    <a:pt x="12929" y="387"/>
                    <a:pt x="12973" y="389"/>
                    <a:pt x="13017" y="393"/>
                  </a:cubicBezTo>
                  <a:cubicBezTo>
                    <a:pt x="13332" y="414"/>
                    <a:pt x="13648" y="516"/>
                    <a:pt x="13957" y="651"/>
                  </a:cubicBezTo>
                  <a:cubicBezTo>
                    <a:pt x="14587" y="919"/>
                    <a:pt x="15183" y="1306"/>
                    <a:pt x="15850" y="1600"/>
                  </a:cubicBezTo>
                  <a:cubicBezTo>
                    <a:pt x="16184" y="1746"/>
                    <a:pt x="16540" y="1872"/>
                    <a:pt x="16926" y="1913"/>
                  </a:cubicBezTo>
                  <a:cubicBezTo>
                    <a:pt x="17001" y="1921"/>
                    <a:pt x="17076" y="1925"/>
                    <a:pt x="17151" y="1925"/>
                  </a:cubicBezTo>
                  <a:cubicBezTo>
                    <a:pt x="17464" y="1925"/>
                    <a:pt x="17776" y="1857"/>
                    <a:pt x="18064" y="1756"/>
                  </a:cubicBezTo>
                  <a:cubicBezTo>
                    <a:pt x="18266" y="1633"/>
                    <a:pt x="18562" y="1530"/>
                    <a:pt x="18781" y="1369"/>
                  </a:cubicBezTo>
                  <a:lnTo>
                    <a:pt x="18781" y="1369"/>
                  </a:lnTo>
                  <a:lnTo>
                    <a:pt x="18773" y="1390"/>
                  </a:lnTo>
                  <a:cubicBezTo>
                    <a:pt x="18964" y="1267"/>
                    <a:pt x="19028" y="1262"/>
                    <a:pt x="19288" y="1141"/>
                  </a:cubicBezTo>
                  <a:cubicBezTo>
                    <a:pt x="19282" y="1125"/>
                    <a:pt x="19383" y="1085"/>
                    <a:pt x="19332" y="1078"/>
                  </a:cubicBezTo>
                  <a:cubicBezTo>
                    <a:pt x="19408" y="1010"/>
                    <a:pt x="19509" y="1029"/>
                    <a:pt x="19627" y="949"/>
                  </a:cubicBezTo>
                  <a:cubicBezTo>
                    <a:pt x="19628" y="950"/>
                    <a:pt x="19629" y="950"/>
                    <a:pt x="19629" y="950"/>
                  </a:cubicBezTo>
                  <a:cubicBezTo>
                    <a:pt x="19631" y="950"/>
                    <a:pt x="19620" y="935"/>
                    <a:pt x="19646" y="929"/>
                  </a:cubicBezTo>
                  <a:cubicBezTo>
                    <a:pt x="19750" y="861"/>
                    <a:pt x="19778" y="844"/>
                    <a:pt x="19785" y="844"/>
                  </a:cubicBezTo>
                  <a:cubicBezTo>
                    <a:pt x="19792" y="844"/>
                    <a:pt x="19779" y="861"/>
                    <a:pt x="19802" y="861"/>
                  </a:cubicBezTo>
                  <a:cubicBezTo>
                    <a:pt x="19824" y="861"/>
                    <a:pt x="19878" y="846"/>
                    <a:pt x="20014" y="785"/>
                  </a:cubicBezTo>
                  <a:cubicBezTo>
                    <a:pt x="20477" y="535"/>
                    <a:pt x="20985" y="318"/>
                    <a:pt x="21478" y="318"/>
                  </a:cubicBezTo>
                  <a:cubicBezTo>
                    <a:pt x="21577" y="318"/>
                    <a:pt x="21675" y="327"/>
                    <a:pt x="21772" y="346"/>
                  </a:cubicBezTo>
                  <a:lnTo>
                    <a:pt x="21772" y="346"/>
                  </a:lnTo>
                  <a:cubicBezTo>
                    <a:pt x="21748" y="339"/>
                    <a:pt x="21740" y="325"/>
                    <a:pt x="21768" y="325"/>
                  </a:cubicBezTo>
                  <a:cubicBezTo>
                    <a:pt x="21774" y="325"/>
                    <a:pt x="21781" y="325"/>
                    <a:pt x="21791" y="327"/>
                  </a:cubicBezTo>
                  <a:cubicBezTo>
                    <a:pt x="21838" y="384"/>
                    <a:pt x="21992" y="346"/>
                    <a:pt x="22090" y="400"/>
                  </a:cubicBezTo>
                  <a:cubicBezTo>
                    <a:pt x="22087" y="401"/>
                    <a:pt x="22083" y="402"/>
                    <a:pt x="22077" y="402"/>
                  </a:cubicBezTo>
                  <a:cubicBezTo>
                    <a:pt x="22058" y="402"/>
                    <a:pt x="22024" y="395"/>
                    <a:pt x="22002" y="392"/>
                  </a:cubicBezTo>
                  <a:lnTo>
                    <a:pt x="22002" y="392"/>
                  </a:lnTo>
                  <a:cubicBezTo>
                    <a:pt x="22258" y="479"/>
                    <a:pt x="22482" y="538"/>
                    <a:pt x="22712" y="666"/>
                  </a:cubicBezTo>
                  <a:lnTo>
                    <a:pt x="22712" y="666"/>
                  </a:lnTo>
                  <a:cubicBezTo>
                    <a:pt x="22948" y="752"/>
                    <a:pt x="23190" y="930"/>
                    <a:pt x="23352" y="990"/>
                  </a:cubicBezTo>
                  <a:cubicBezTo>
                    <a:pt x="23351" y="990"/>
                    <a:pt x="23350" y="990"/>
                    <a:pt x="23349" y="990"/>
                  </a:cubicBezTo>
                  <a:cubicBezTo>
                    <a:pt x="23312" y="990"/>
                    <a:pt x="23446" y="1058"/>
                    <a:pt x="23489" y="1092"/>
                  </a:cubicBezTo>
                  <a:cubicBezTo>
                    <a:pt x="23678" y="1132"/>
                    <a:pt x="23919" y="1350"/>
                    <a:pt x="24148" y="1425"/>
                  </a:cubicBezTo>
                  <a:lnTo>
                    <a:pt x="24136" y="1429"/>
                  </a:lnTo>
                  <a:cubicBezTo>
                    <a:pt x="24452" y="1588"/>
                    <a:pt x="24793" y="1747"/>
                    <a:pt x="25172" y="1841"/>
                  </a:cubicBezTo>
                  <a:cubicBezTo>
                    <a:pt x="25356" y="1890"/>
                    <a:pt x="25551" y="1914"/>
                    <a:pt x="25746" y="1914"/>
                  </a:cubicBezTo>
                  <a:cubicBezTo>
                    <a:pt x="25948" y="1914"/>
                    <a:pt x="26150" y="1888"/>
                    <a:pt x="26337" y="1832"/>
                  </a:cubicBezTo>
                  <a:cubicBezTo>
                    <a:pt x="26754" y="1725"/>
                    <a:pt x="27206" y="1566"/>
                    <a:pt x="27596" y="1331"/>
                  </a:cubicBezTo>
                  <a:cubicBezTo>
                    <a:pt x="27666" y="1286"/>
                    <a:pt x="27603" y="1306"/>
                    <a:pt x="27660" y="1270"/>
                  </a:cubicBezTo>
                  <a:cubicBezTo>
                    <a:pt x="27689" y="1255"/>
                    <a:pt x="27702" y="1250"/>
                    <a:pt x="27707" y="1250"/>
                  </a:cubicBezTo>
                  <a:cubicBezTo>
                    <a:pt x="27716" y="1250"/>
                    <a:pt x="27689" y="1273"/>
                    <a:pt x="27700" y="1273"/>
                  </a:cubicBezTo>
                  <a:cubicBezTo>
                    <a:pt x="27702" y="1273"/>
                    <a:pt x="27705" y="1272"/>
                    <a:pt x="27709" y="1270"/>
                  </a:cubicBezTo>
                  <a:cubicBezTo>
                    <a:pt x="27895" y="1145"/>
                    <a:pt x="28162" y="1025"/>
                    <a:pt x="28403" y="897"/>
                  </a:cubicBezTo>
                  <a:cubicBezTo>
                    <a:pt x="28428" y="875"/>
                    <a:pt x="28493" y="836"/>
                    <a:pt x="28467" y="836"/>
                  </a:cubicBezTo>
                  <a:cubicBezTo>
                    <a:pt x="28467" y="836"/>
                    <a:pt x="28466" y="836"/>
                    <a:pt x="28466" y="837"/>
                  </a:cubicBezTo>
                  <a:cubicBezTo>
                    <a:pt x="28751" y="729"/>
                    <a:pt x="29105" y="508"/>
                    <a:pt x="29403" y="450"/>
                  </a:cubicBezTo>
                  <a:cubicBezTo>
                    <a:pt x="29289" y="437"/>
                    <a:pt x="29566" y="366"/>
                    <a:pt x="29668" y="346"/>
                  </a:cubicBezTo>
                  <a:cubicBezTo>
                    <a:pt x="29682" y="344"/>
                    <a:pt x="29694" y="343"/>
                    <a:pt x="29703" y="343"/>
                  </a:cubicBezTo>
                  <a:cubicBezTo>
                    <a:pt x="29730" y="343"/>
                    <a:pt x="29732" y="352"/>
                    <a:pt x="29719" y="361"/>
                  </a:cubicBezTo>
                  <a:lnTo>
                    <a:pt x="29719" y="361"/>
                  </a:lnTo>
                  <a:cubicBezTo>
                    <a:pt x="29755" y="354"/>
                    <a:pt x="29788" y="347"/>
                    <a:pt x="29819" y="340"/>
                  </a:cubicBezTo>
                  <a:cubicBezTo>
                    <a:pt x="29873" y="336"/>
                    <a:pt x="29921" y="332"/>
                    <a:pt x="29970" y="329"/>
                  </a:cubicBezTo>
                  <a:cubicBezTo>
                    <a:pt x="29993" y="326"/>
                    <a:pt x="30016" y="325"/>
                    <a:pt x="30040" y="325"/>
                  </a:cubicBezTo>
                  <a:cubicBezTo>
                    <a:pt x="30117" y="325"/>
                    <a:pt x="30202" y="338"/>
                    <a:pt x="30313" y="349"/>
                  </a:cubicBezTo>
                  <a:cubicBezTo>
                    <a:pt x="30433" y="369"/>
                    <a:pt x="30471" y="342"/>
                    <a:pt x="30615" y="386"/>
                  </a:cubicBezTo>
                  <a:cubicBezTo>
                    <a:pt x="30656" y="415"/>
                    <a:pt x="30731" y="437"/>
                    <a:pt x="30813" y="458"/>
                  </a:cubicBezTo>
                  <a:cubicBezTo>
                    <a:pt x="30894" y="485"/>
                    <a:pt x="30982" y="514"/>
                    <a:pt x="31050" y="545"/>
                  </a:cubicBezTo>
                  <a:cubicBezTo>
                    <a:pt x="31044" y="535"/>
                    <a:pt x="31050" y="530"/>
                    <a:pt x="31065" y="530"/>
                  </a:cubicBezTo>
                  <a:cubicBezTo>
                    <a:pt x="31112" y="530"/>
                    <a:pt x="31243" y="575"/>
                    <a:pt x="31343" y="630"/>
                  </a:cubicBezTo>
                  <a:lnTo>
                    <a:pt x="31284" y="648"/>
                  </a:lnTo>
                  <a:cubicBezTo>
                    <a:pt x="31732" y="819"/>
                    <a:pt x="32311" y="1226"/>
                    <a:pt x="32856" y="1437"/>
                  </a:cubicBezTo>
                  <a:lnTo>
                    <a:pt x="32885" y="1478"/>
                  </a:lnTo>
                  <a:cubicBezTo>
                    <a:pt x="33163" y="1593"/>
                    <a:pt x="33436" y="1717"/>
                    <a:pt x="33731" y="1789"/>
                  </a:cubicBezTo>
                  <a:cubicBezTo>
                    <a:pt x="33915" y="1834"/>
                    <a:pt x="34106" y="1863"/>
                    <a:pt x="34296" y="1863"/>
                  </a:cubicBezTo>
                  <a:cubicBezTo>
                    <a:pt x="34407" y="1863"/>
                    <a:pt x="34518" y="1853"/>
                    <a:pt x="34626" y="1831"/>
                  </a:cubicBezTo>
                  <a:cubicBezTo>
                    <a:pt x="34706" y="1826"/>
                    <a:pt x="34809" y="1811"/>
                    <a:pt x="34911" y="1795"/>
                  </a:cubicBezTo>
                  <a:cubicBezTo>
                    <a:pt x="35012" y="1772"/>
                    <a:pt x="35110" y="1744"/>
                    <a:pt x="35185" y="1722"/>
                  </a:cubicBezTo>
                  <a:cubicBezTo>
                    <a:pt x="35378" y="1630"/>
                    <a:pt x="35450" y="1609"/>
                    <a:pt x="35567" y="1519"/>
                  </a:cubicBezTo>
                  <a:cubicBezTo>
                    <a:pt x="35638" y="1486"/>
                    <a:pt x="35689" y="1483"/>
                    <a:pt x="35720" y="1478"/>
                  </a:cubicBezTo>
                  <a:cubicBezTo>
                    <a:pt x="35960" y="1371"/>
                    <a:pt x="36198" y="1281"/>
                    <a:pt x="36364" y="1148"/>
                  </a:cubicBezTo>
                  <a:lnTo>
                    <a:pt x="36380" y="1163"/>
                  </a:lnTo>
                  <a:cubicBezTo>
                    <a:pt x="36553" y="1046"/>
                    <a:pt x="36801" y="879"/>
                    <a:pt x="37017" y="791"/>
                  </a:cubicBezTo>
                  <a:cubicBezTo>
                    <a:pt x="37059" y="749"/>
                    <a:pt x="37229" y="659"/>
                    <a:pt x="37187" y="659"/>
                  </a:cubicBezTo>
                  <a:cubicBezTo>
                    <a:pt x="37183" y="659"/>
                    <a:pt x="37175" y="660"/>
                    <a:pt x="37165" y="662"/>
                  </a:cubicBezTo>
                  <a:cubicBezTo>
                    <a:pt x="37245" y="618"/>
                    <a:pt x="37232" y="666"/>
                    <a:pt x="37306" y="606"/>
                  </a:cubicBezTo>
                  <a:lnTo>
                    <a:pt x="37306" y="606"/>
                  </a:lnTo>
                  <a:lnTo>
                    <a:pt x="37241" y="671"/>
                  </a:lnTo>
                  <a:cubicBezTo>
                    <a:pt x="37707" y="451"/>
                    <a:pt x="38112" y="280"/>
                    <a:pt x="38602" y="242"/>
                  </a:cubicBezTo>
                  <a:cubicBezTo>
                    <a:pt x="38673" y="250"/>
                    <a:pt x="38788" y="265"/>
                    <a:pt x="38921" y="271"/>
                  </a:cubicBezTo>
                  <a:cubicBezTo>
                    <a:pt x="39053" y="291"/>
                    <a:pt x="39204" y="312"/>
                    <a:pt x="39334" y="366"/>
                  </a:cubicBezTo>
                  <a:cubicBezTo>
                    <a:pt x="39499" y="389"/>
                    <a:pt x="39755" y="525"/>
                    <a:pt x="39884" y="538"/>
                  </a:cubicBezTo>
                  <a:lnTo>
                    <a:pt x="39884" y="560"/>
                  </a:lnTo>
                  <a:cubicBezTo>
                    <a:pt x="40085" y="652"/>
                    <a:pt x="40352" y="791"/>
                    <a:pt x="40605" y="941"/>
                  </a:cubicBezTo>
                  <a:cubicBezTo>
                    <a:pt x="40752" y="1028"/>
                    <a:pt x="40767" y="1003"/>
                    <a:pt x="40890" y="1058"/>
                  </a:cubicBezTo>
                  <a:lnTo>
                    <a:pt x="40888" y="1080"/>
                  </a:lnTo>
                  <a:cubicBezTo>
                    <a:pt x="41024" y="1141"/>
                    <a:pt x="41073" y="1132"/>
                    <a:pt x="41132" y="1140"/>
                  </a:cubicBezTo>
                  <a:cubicBezTo>
                    <a:pt x="41226" y="1206"/>
                    <a:pt x="41244" y="1199"/>
                    <a:pt x="41339" y="1264"/>
                  </a:cubicBezTo>
                  <a:cubicBezTo>
                    <a:pt x="41235" y="1223"/>
                    <a:pt x="41142" y="1197"/>
                    <a:pt x="41064" y="1187"/>
                  </a:cubicBezTo>
                  <a:lnTo>
                    <a:pt x="41064" y="1187"/>
                  </a:lnTo>
                  <a:cubicBezTo>
                    <a:pt x="41221" y="1281"/>
                    <a:pt x="41406" y="1319"/>
                    <a:pt x="41495" y="1396"/>
                  </a:cubicBezTo>
                  <a:cubicBezTo>
                    <a:pt x="41609" y="1461"/>
                    <a:pt x="41709" y="1497"/>
                    <a:pt x="41751" y="1497"/>
                  </a:cubicBezTo>
                  <a:cubicBezTo>
                    <a:pt x="41757" y="1497"/>
                    <a:pt x="41761" y="1497"/>
                    <a:pt x="41764" y="1496"/>
                  </a:cubicBezTo>
                  <a:lnTo>
                    <a:pt x="41764" y="1496"/>
                  </a:lnTo>
                  <a:cubicBezTo>
                    <a:pt x="41771" y="1505"/>
                    <a:pt x="41814" y="1529"/>
                    <a:pt x="41798" y="1529"/>
                  </a:cubicBezTo>
                  <a:cubicBezTo>
                    <a:pt x="41794" y="1529"/>
                    <a:pt x="41786" y="1528"/>
                    <a:pt x="41771" y="1523"/>
                  </a:cubicBezTo>
                  <a:lnTo>
                    <a:pt x="41771" y="1523"/>
                  </a:lnTo>
                  <a:cubicBezTo>
                    <a:pt x="41874" y="1571"/>
                    <a:pt x="41945" y="1591"/>
                    <a:pt x="42013" y="1606"/>
                  </a:cubicBezTo>
                  <a:lnTo>
                    <a:pt x="42013" y="1606"/>
                  </a:lnTo>
                  <a:cubicBezTo>
                    <a:pt x="41993" y="1598"/>
                    <a:pt x="41966" y="1584"/>
                    <a:pt x="41944" y="1577"/>
                  </a:cubicBezTo>
                  <a:cubicBezTo>
                    <a:pt x="41985" y="1577"/>
                    <a:pt x="42047" y="1596"/>
                    <a:pt x="42078" y="1596"/>
                  </a:cubicBezTo>
                  <a:cubicBezTo>
                    <a:pt x="42092" y="1596"/>
                    <a:pt x="42099" y="1592"/>
                    <a:pt x="42095" y="1581"/>
                  </a:cubicBezTo>
                  <a:cubicBezTo>
                    <a:pt x="42039" y="1568"/>
                    <a:pt x="42034" y="1571"/>
                    <a:pt x="41965" y="1543"/>
                  </a:cubicBezTo>
                  <a:cubicBezTo>
                    <a:pt x="41968" y="1542"/>
                    <a:pt x="41971" y="1542"/>
                    <a:pt x="41975" y="1542"/>
                  </a:cubicBezTo>
                  <a:cubicBezTo>
                    <a:pt x="42026" y="1542"/>
                    <a:pt x="42186" y="1600"/>
                    <a:pt x="42225" y="1625"/>
                  </a:cubicBezTo>
                  <a:cubicBezTo>
                    <a:pt x="42244" y="1639"/>
                    <a:pt x="42226" y="1641"/>
                    <a:pt x="42204" y="1641"/>
                  </a:cubicBezTo>
                  <a:cubicBezTo>
                    <a:pt x="42192" y="1641"/>
                    <a:pt x="42179" y="1641"/>
                    <a:pt x="42168" y="1641"/>
                  </a:cubicBezTo>
                  <a:cubicBezTo>
                    <a:pt x="42147" y="1641"/>
                    <a:pt x="42137" y="1643"/>
                    <a:pt x="42170" y="1659"/>
                  </a:cubicBezTo>
                  <a:cubicBezTo>
                    <a:pt x="42170" y="1659"/>
                    <a:pt x="42252" y="1668"/>
                    <a:pt x="42334" y="1678"/>
                  </a:cubicBezTo>
                  <a:cubicBezTo>
                    <a:pt x="42381" y="1686"/>
                    <a:pt x="42427" y="1688"/>
                    <a:pt x="42459" y="1689"/>
                  </a:cubicBezTo>
                  <a:lnTo>
                    <a:pt x="42459" y="1689"/>
                  </a:lnTo>
                  <a:cubicBezTo>
                    <a:pt x="42396" y="1683"/>
                    <a:pt x="42329" y="1649"/>
                    <a:pt x="42357" y="1639"/>
                  </a:cubicBezTo>
                  <a:lnTo>
                    <a:pt x="42235" y="1618"/>
                  </a:lnTo>
                  <a:lnTo>
                    <a:pt x="42247" y="1598"/>
                  </a:lnTo>
                  <a:cubicBezTo>
                    <a:pt x="42047" y="1545"/>
                    <a:pt x="41922" y="1472"/>
                    <a:pt x="41720" y="1399"/>
                  </a:cubicBezTo>
                  <a:lnTo>
                    <a:pt x="41720" y="1399"/>
                  </a:lnTo>
                  <a:lnTo>
                    <a:pt x="41785" y="1453"/>
                  </a:lnTo>
                  <a:cubicBezTo>
                    <a:pt x="41669" y="1405"/>
                    <a:pt x="41540" y="1378"/>
                    <a:pt x="41449" y="1301"/>
                  </a:cubicBezTo>
                  <a:lnTo>
                    <a:pt x="41449" y="1301"/>
                  </a:lnTo>
                  <a:cubicBezTo>
                    <a:pt x="41461" y="1305"/>
                    <a:pt x="41469" y="1307"/>
                    <a:pt x="41474" y="1307"/>
                  </a:cubicBezTo>
                  <a:cubicBezTo>
                    <a:pt x="41490" y="1307"/>
                    <a:pt x="41472" y="1288"/>
                    <a:pt x="41475" y="1279"/>
                  </a:cubicBezTo>
                  <a:cubicBezTo>
                    <a:pt x="41447" y="1270"/>
                    <a:pt x="41415" y="1264"/>
                    <a:pt x="41385" y="1245"/>
                  </a:cubicBezTo>
                  <a:lnTo>
                    <a:pt x="41436" y="1238"/>
                  </a:lnTo>
                  <a:lnTo>
                    <a:pt x="41436" y="1238"/>
                  </a:lnTo>
                  <a:cubicBezTo>
                    <a:pt x="41437" y="1239"/>
                    <a:pt x="41437" y="1239"/>
                    <a:pt x="41438" y="1239"/>
                  </a:cubicBezTo>
                  <a:cubicBezTo>
                    <a:pt x="41444" y="1239"/>
                    <a:pt x="41449" y="1238"/>
                    <a:pt x="41454" y="1236"/>
                  </a:cubicBezTo>
                  <a:lnTo>
                    <a:pt x="41454" y="1236"/>
                  </a:lnTo>
                  <a:lnTo>
                    <a:pt x="41436" y="1238"/>
                  </a:lnTo>
                  <a:lnTo>
                    <a:pt x="41436" y="1238"/>
                  </a:lnTo>
                  <a:cubicBezTo>
                    <a:pt x="41348" y="1237"/>
                    <a:pt x="41138" y="1094"/>
                    <a:pt x="41089" y="1075"/>
                  </a:cubicBezTo>
                  <a:lnTo>
                    <a:pt x="41089" y="1075"/>
                  </a:lnTo>
                  <a:lnTo>
                    <a:pt x="41108" y="1078"/>
                  </a:lnTo>
                  <a:cubicBezTo>
                    <a:pt x="41062" y="1048"/>
                    <a:pt x="41044" y="1038"/>
                    <a:pt x="41040" y="1038"/>
                  </a:cubicBezTo>
                  <a:cubicBezTo>
                    <a:pt x="41032" y="1038"/>
                    <a:pt x="41064" y="1068"/>
                    <a:pt x="41052" y="1068"/>
                  </a:cubicBezTo>
                  <a:cubicBezTo>
                    <a:pt x="41047" y="1068"/>
                    <a:pt x="41036" y="1064"/>
                    <a:pt x="41015" y="1053"/>
                  </a:cubicBezTo>
                  <a:cubicBezTo>
                    <a:pt x="40924" y="995"/>
                    <a:pt x="40999" y="997"/>
                    <a:pt x="40919" y="936"/>
                  </a:cubicBezTo>
                  <a:cubicBezTo>
                    <a:pt x="40752" y="845"/>
                    <a:pt x="40451" y="712"/>
                    <a:pt x="40274" y="588"/>
                  </a:cubicBezTo>
                  <a:cubicBezTo>
                    <a:pt x="40118" y="517"/>
                    <a:pt x="39940" y="447"/>
                    <a:pt x="39792" y="403"/>
                  </a:cubicBezTo>
                  <a:cubicBezTo>
                    <a:pt x="39650" y="343"/>
                    <a:pt x="39815" y="368"/>
                    <a:pt x="39663" y="328"/>
                  </a:cubicBezTo>
                  <a:cubicBezTo>
                    <a:pt x="39684" y="322"/>
                    <a:pt x="39669" y="301"/>
                    <a:pt x="39660" y="285"/>
                  </a:cubicBezTo>
                  <a:lnTo>
                    <a:pt x="39660" y="285"/>
                  </a:lnTo>
                  <a:cubicBezTo>
                    <a:pt x="39660" y="285"/>
                    <a:pt x="39659" y="285"/>
                    <a:pt x="39658" y="285"/>
                  </a:cubicBezTo>
                  <a:cubicBezTo>
                    <a:pt x="39632" y="285"/>
                    <a:pt x="39498" y="230"/>
                    <a:pt x="39471" y="230"/>
                  </a:cubicBezTo>
                  <a:cubicBezTo>
                    <a:pt x="39462" y="230"/>
                    <a:pt x="39466" y="237"/>
                    <a:pt x="39493" y="255"/>
                  </a:cubicBezTo>
                  <a:cubicBezTo>
                    <a:pt x="39287" y="184"/>
                    <a:pt x="39045" y="113"/>
                    <a:pt x="38808" y="108"/>
                  </a:cubicBezTo>
                  <a:lnTo>
                    <a:pt x="38808" y="108"/>
                  </a:lnTo>
                  <a:cubicBezTo>
                    <a:pt x="38871" y="107"/>
                    <a:pt x="38886" y="87"/>
                    <a:pt x="38825" y="72"/>
                  </a:cubicBezTo>
                  <a:lnTo>
                    <a:pt x="38825" y="72"/>
                  </a:lnTo>
                  <a:cubicBezTo>
                    <a:pt x="38710" y="82"/>
                    <a:pt x="38514" y="96"/>
                    <a:pt x="38313" y="121"/>
                  </a:cubicBezTo>
                  <a:cubicBezTo>
                    <a:pt x="38320" y="144"/>
                    <a:pt x="38384" y="132"/>
                    <a:pt x="38366" y="160"/>
                  </a:cubicBezTo>
                  <a:cubicBezTo>
                    <a:pt x="38339" y="169"/>
                    <a:pt x="38293" y="189"/>
                    <a:pt x="38244" y="196"/>
                  </a:cubicBezTo>
                  <a:cubicBezTo>
                    <a:pt x="38222" y="183"/>
                    <a:pt x="38214" y="156"/>
                    <a:pt x="38151" y="156"/>
                  </a:cubicBezTo>
                  <a:cubicBezTo>
                    <a:pt x="38124" y="156"/>
                    <a:pt x="38088" y="161"/>
                    <a:pt x="38035" y="174"/>
                  </a:cubicBezTo>
                  <a:cubicBezTo>
                    <a:pt x="38041" y="164"/>
                    <a:pt x="38055" y="155"/>
                    <a:pt x="38072" y="148"/>
                  </a:cubicBezTo>
                  <a:lnTo>
                    <a:pt x="38072" y="148"/>
                  </a:lnTo>
                  <a:cubicBezTo>
                    <a:pt x="38017" y="163"/>
                    <a:pt x="37976" y="166"/>
                    <a:pt x="37945" y="166"/>
                  </a:cubicBezTo>
                  <a:cubicBezTo>
                    <a:pt x="37924" y="166"/>
                    <a:pt x="37906" y="165"/>
                    <a:pt x="37891" y="165"/>
                  </a:cubicBezTo>
                  <a:cubicBezTo>
                    <a:pt x="37882" y="165"/>
                    <a:pt x="37874" y="165"/>
                    <a:pt x="37866" y="167"/>
                  </a:cubicBezTo>
                  <a:cubicBezTo>
                    <a:pt x="37895" y="156"/>
                    <a:pt x="37932" y="141"/>
                    <a:pt x="37960" y="130"/>
                  </a:cubicBezTo>
                  <a:lnTo>
                    <a:pt x="37960" y="130"/>
                  </a:lnTo>
                  <a:cubicBezTo>
                    <a:pt x="37826" y="155"/>
                    <a:pt x="37788" y="192"/>
                    <a:pt x="37657" y="241"/>
                  </a:cubicBezTo>
                  <a:cubicBezTo>
                    <a:pt x="37605" y="210"/>
                    <a:pt x="37866" y="156"/>
                    <a:pt x="37911" y="120"/>
                  </a:cubicBezTo>
                  <a:lnTo>
                    <a:pt x="37800" y="118"/>
                  </a:lnTo>
                  <a:cubicBezTo>
                    <a:pt x="37591" y="187"/>
                    <a:pt x="37756" y="173"/>
                    <a:pt x="37541" y="241"/>
                  </a:cubicBezTo>
                  <a:lnTo>
                    <a:pt x="37561" y="216"/>
                  </a:lnTo>
                  <a:lnTo>
                    <a:pt x="37561" y="216"/>
                  </a:lnTo>
                  <a:lnTo>
                    <a:pt x="37497" y="246"/>
                  </a:lnTo>
                  <a:cubicBezTo>
                    <a:pt x="37466" y="262"/>
                    <a:pt x="37434" y="279"/>
                    <a:pt x="37434" y="279"/>
                  </a:cubicBezTo>
                  <a:cubicBezTo>
                    <a:pt x="37437" y="287"/>
                    <a:pt x="37445" y="293"/>
                    <a:pt x="37463" y="293"/>
                  </a:cubicBezTo>
                  <a:cubicBezTo>
                    <a:pt x="37486" y="293"/>
                    <a:pt x="37524" y="284"/>
                    <a:pt x="37586" y="259"/>
                  </a:cubicBezTo>
                  <a:lnTo>
                    <a:pt x="37586" y="259"/>
                  </a:lnTo>
                  <a:cubicBezTo>
                    <a:pt x="37529" y="327"/>
                    <a:pt x="37488" y="306"/>
                    <a:pt x="37319" y="390"/>
                  </a:cubicBezTo>
                  <a:cubicBezTo>
                    <a:pt x="37308" y="401"/>
                    <a:pt x="37306" y="405"/>
                    <a:pt x="37310" y="405"/>
                  </a:cubicBezTo>
                  <a:cubicBezTo>
                    <a:pt x="37320" y="405"/>
                    <a:pt x="37372" y="373"/>
                    <a:pt x="37395" y="373"/>
                  </a:cubicBezTo>
                  <a:cubicBezTo>
                    <a:pt x="37399" y="373"/>
                    <a:pt x="37402" y="375"/>
                    <a:pt x="37404" y="377"/>
                  </a:cubicBezTo>
                  <a:cubicBezTo>
                    <a:pt x="37430" y="390"/>
                    <a:pt x="37312" y="441"/>
                    <a:pt x="37230" y="487"/>
                  </a:cubicBezTo>
                  <a:cubicBezTo>
                    <a:pt x="37178" y="513"/>
                    <a:pt x="37153" y="521"/>
                    <a:pt x="37140" y="521"/>
                  </a:cubicBezTo>
                  <a:cubicBezTo>
                    <a:pt x="37122" y="521"/>
                    <a:pt x="37123" y="508"/>
                    <a:pt x="37102" y="508"/>
                  </a:cubicBezTo>
                  <a:cubicBezTo>
                    <a:pt x="37097" y="508"/>
                    <a:pt x="37092" y="508"/>
                    <a:pt x="37086" y="509"/>
                  </a:cubicBezTo>
                  <a:cubicBezTo>
                    <a:pt x="37107" y="495"/>
                    <a:pt x="37186" y="452"/>
                    <a:pt x="37205" y="452"/>
                  </a:cubicBezTo>
                  <a:cubicBezTo>
                    <a:pt x="37208" y="452"/>
                    <a:pt x="37210" y="453"/>
                    <a:pt x="37209" y="456"/>
                  </a:cubicBezTo>
                  <a:cubicBezTo>
                    <a:pt x="37281" y="408"/>
                    <a:pt x="37268" y="401"/>
                    <a:pt x="37243" y="401"/>
                  </a:cubicBezTo>
                  <a:cubicBezTo>
                    <a:pt x="37233" y="401"/>
                    <a:pt x="37220" y="402"/>
                    <a:pt x="37210" y="402"/>
                  </a:cubicBezTo>
                  <a:cubicBezTo>
                    <a:pt x="37191" y="402"/>
                    <a:pt x="37183" y="398"/>
                    <a:pt x="37223" y="371"/>
                  </a:cubicBezTo>
                  <a:lnTo>
                    <a:pt x="37223" y="371"/>
                  </a:lnTo>
                  <a:cubicBezTo>
                    <a:pt x="37087" y="422"/>
                    <a:pt x="37103" y="446"/>
                    <a:pt x="37043" y="487"/>
                  </a:cubicBezTo>
                  <a:lnTo>
                    <a:pt x="37043" y="487"/>
                  </a:lnTo>
                  <a:cubicBezTo>
                    <a:pt x="37047" y="485"/>
                    <a:pt x="37050" y="484"/>
                    <a:pt x="37053" y="484"/>
                  </a:cubicBezTo>
                  <a:cubicBezTo>
                    <a:pt x="37067" y="484"/>
                    <a:pt x="37040" y="514"/>
                    <a:pt x="37059" y="514"/>
                  </a:cubicBezTo>
                  <a:cubicBezTo>
                    <a:pt x="37060" y="514"/>
                    <a:pt x="37062" y="514"/>
                    <a:pt x="37064" y="514"/>
                  </a:cubicBezTo>
                  <a:lnTo>
                    <a:pt x="37064" y="514"/>
                  </a:lnTo>
                  <a:cubicBezTo>
                    <a:pt x="36872" y="687"/>
                    <a:pt x="36899" y="543"/>
                    <a:pt x="36692" y="665"/>
                  </a:cubicBezTo>
                  <a:cubicBezTo>
                    <a:pt x="36750" y="678"/>
                    <a:pt x="36500" y="836"/>
                    <a:pt x="36579" y="836"/>
                  </a:cubicBezTo>
                  <a:cubicBezTo>
                    <a:pt x="36588" y="836"/>
                    <a:pt x="36600" y="834"/>
                    <a:pt x="36617" y="830"/>
                  </a:cubicBezTo>
                  <a:lnTo>
                    <a:pt x="36617" y="830"/>
                  </a:lnTo>
                  <a:cubicBezTo>
                    <a:pt x="36571" y="865"/>
                    <a:pt x="36513" y="908"/>
                    <a:pt x="36458" y="933"/>
                  </a:cubicBezTo>
                  <a:cubicBezTo>
                    <a:pt x="36470" y="917"/>
                    <a:pt x="36467" y="912"/>
                    <a:pt x="36458" y="912"/>
                  </a:cubicBezTo>
                  <a:cubicBezTo>
                    <a:pt x="36447" y="912"/>
                    <a:pt x="36427" y="919"/>
                    <a:pt x="36418" y="919"/>
                  </a:cubicBezTo>
                  <a:cubicBezTo>
                    <a:pt x="36408" y="919"/>
                    <a:pt x="36410" y="912"/>
                    <a:pt x="36440" y="885"/>
                  </a:cubicBezTo>
                  <a:lnTo>
                    <a:pt x="36440" y="885"/>
                  </a:lnTo>
                  <a:lnTo>
                    <a:pt x="36364" y="926"/>
                  </a:lnTo>
                  <a:lnTo>
                    <a:pt x="36364" y="926"/>
                  </a:lnTo>
                  <a:lnTo>
                    <a:pt x="36460" y="832"/>
                  </a:lnTo>
                  <a:lnTo>
                    <a:pt x="36460" y="832"/>
                  </a:lnTo>
                  <a:cubicBezTo>
                    <a:pt x="36367" y="860"/>
                    <a:pt x="36218" y="919"/>
                    <a:pt x="36167" y="931"/>
                  </a:cubicBezTo>
                  <a:cubicBezTo>
                    <a:pt x="36065" y="1002"/>
                    <a:pt x="36214" y="938"/>
                    <a:pt x="36091" y="1012"/>
                  </a:cubicBezTo>
                  <a:cubicBezTo>
                    <a:pt x="36103" y="1000"/>
                    <a:pt x="36102" y="995"/>
                    <a:pt x="36094" y="995"/>
                  </a:cubicBezTo>
                  <a:cubicBezTo>
                    <a:pt x="36076" y="995"/>
                    <a:pt x="36026" y="1015"/>
                    <a:pt x="35989" y="1035"/>
                  </a:cubicBezTo>
                  <a:cubicBezTo>
                    <a:pt x="36014" y="1025"/>
                    <a:pt x="36029" y="1020"/>
                    <a:pt x="36037" y="1020"/>
                  </a:cubicBezTo>
                  <a:cubicBezTo>
                    <a:pt x="36066" y="1020"/>
                    <a:pt x="35996" y="1081"/>
                    <a:pt x="35943" y="1115"/>
                  </a:cubicBezTo>
                  <a:cubicBezTo>
                    <a:pt x="35853" y="1162"/>
                    <a:pt x="35771" y="1182"/>
                    <a:pt x="35747" y="1182"/>
                  </a:cubicBezTo>
                  <a:cubicBezTo>
                    <a:pt x="35741" y="1182"/>
                    <a:pt x="35739" y="1181"/>
                    <a:pt x="35742" y="1178"/>
                  </a:cubicBezTo>
                  <a:lnTo>
                    <a:pt x="35821" y="1114"/>
                  </a:lnTo>
                  <a:lnTo>
                    <a:pt x="35821" y="1114"/>
                  </a:lnTo>
                  <a:cubicBezTo>
                    <a:pt x="35770" y="1153"/>
                    <a:pt x="35790" y="1113"/>
                    <a:pt x="35718" y="1158"/>
                  </a:cubicBezTo>
                  <a:cubicBezTo>
                    <a:pt x="35702" y="1185"/>
                    <a:pt x="35661" y="1234"/>
                    <a:pt x="35641" y="1266"/>
                  </a:cubicBezTo>
                  <a:cubicBezTo>
                    <a:pt x="35573" y="1305"/>
                    <a:pt x="35513" y="1308"/>
                    <a:pt x="35489" y="1323"/>
                  </a:cubicBezTo>
                  <a:lnTo>
                    <a:pt x="35489" y="1323"/>
                  </a:lnTo>
                  <a:lnTo>
                    <a:pt x="35595" y="1256"/>
                  </a:lnTo>
                  <a:lnTo>
                    <a:pt x="35595" y="1256"/>
                  </a:lnTo>
                  <a:cubicBezTo>
                    <a:pt x="35550" y="1278"/>
                    <a:pt x="35527" y="1284"/>
                    <a:pt x="35514" y="1284"/>
                  </a:cubicBezTo>
                  <a:cubicBezTo>
                    <a:pt x="35498" y="1284"/>
                    <a:pt x="35495" y="1276"/>
                    <a:pt x="35480" y="1276"/>
                  </a:cubicBezTo>
                  <a:cubicBezTo>
                    <a:pt x="35466" y="1276"/>
                    <a:pt x="35444" y="1282"/>
                    <a:pt x="35395" y="1308"/>
                  </a:cubicBezTo>
                  <a:lnTo>
                    <a:pt x="35364" y="1346"/>
                  </a:lnTo>
                  <a:cubicBezTo>
                    <a:pt x="35354" y="1349"/>
                    <a:pt x="35345" y="1350"/>
                    <a:pt x="35339" y="1350"/>
                  </a:cubicBezTo>
                  <a:cubicBezTo>
                    <a:pt x="35330" y="1350"/>
                    <a:pt x="35325" y="1348"/>
                    <a:pt x="35329" y="1342"/>
                  </a:cubicBezTo>
                  <a:lnTo>
                    <a:pt x="35329" y="1342"/>
                  </a:lnTo>
                  <a:cubicBezTo>
                    <a:pt x="35298" y="1364"/>
                    <a:pt x="35227" y="1389"/>
                    <a:pt x="35196" y="1406"/>
                  </a:cubicBezTo>
                  <a:lnTo>
                    <a:pt x="35181" y="1395"/>
                  </a:lnTo>
                  <a:cubicBezTo>
                    <a:pt x="35123" y="1431"/>
                    <a:pt x="35053" y="1482"/>
                    <a:pt x="34970" y="1482"/>
                  </a:cubicBezTo>
                  <a:cubicBezTo>
                    <a:pt x="34966" y="1482"/>
                    <a:pt x="34962" y="1482"/>
                    <a:pt x="34958" y="1481"/>
                  </a:cubicBezTo>
                  <a:lnTo>
                    <a:pt x="34958" y="1481"/>
                  </a:lnTo>
                  <a:cubicBezTo>
                    <a:pt x="34970" y="1484"/>
                    <a:pt x="34981" y="1485"/>
                    <a:pt x="34990" y="1485"/>
                  </a:cubicBezTo>
                  <a:cubicBezTo>
                    <a:pt x="35036" y="1485"/>
                    <a:pt x="35058" y="1458"/>
                    <a:pt x="35156" y="1438"/>
                  </a:cubicBezTo>
                  <a:lnTo>
                    <a:pt x="35156" y="1438"/>
                  </a:lnTo>
                  <a:cubicBezTo>
                    <a:pt x="35235" y="1439"/>
                    <a:pt x="35053" y="1502"/>
                    <a:pt x="35027" y="1509"/>
                  </a:cubicBezTo>
                  <a:cubicBezTo>
                    <a:pt x="35026" y="1502"/>
                    <a:pt x="35020" y="1498"/>
                    <a:pt x="35010" y="1498"/>
                  </a:cubicBezTo>
                  <a:cubicBezTo>
                    <a:pt x="34965" y="1498"/>
                    <a:pt x="34841" y="1563"/>
                    <a:pt x="34773" y="1570"/>
                  </a:cubicBezTo>
                  <a:cubicBezTo>
                    <a:pt x="34723" y="1564"/>
                    <a:pt x="34680" y="1566"/>
                    <a:pt x="34651" y="1562"/>
                  </a:cubicBezTo>
                  <a:lnTo>
                    <a:pt x="34623" y="1594"/>
                  </a:lnTo>
                  <a:cubicBezTo>
                    <a:pt x="34614" y="1583"/>
                    <a:pt x="34599" y="1579"/>
                    <a:pt x="34581" y="1579"/>
                  </a:cubicBezTo>
                  <a:cubicBezTo>
                    <a:pt x="34530" y="1579"/>
                    <a:pt x="34452" y="1609"/>
                    <a:pt x="34385" y="1609"/>
                  </a:cubicBezTo>
                  <a:cubicBezTo>
                    <a:pt x="34379" y="1609"/>
                    <a:pt x="34373" y="1609"/>
                    <a:pt x="34368" y="1609"/>
                  </a:cubicBezTo>
                  <a:cubicBezTo>
                    <a:pt x="34415" y="1589"/>
                    <a:pt x="34408" y="1573"/>
                    <a:pt x="34344" y="1566"/>
                  </a:cubicBezTo>
                  <a:lnTo>
                    <a:pt x="34344" y="1566"/>
                  </a:lnTo>
                  <a:cubicBezTo>
                    <a:pt x="34430" y="1610"/>
                    <a:pt x="34202" y="1602"/>
                    <a:pt x="34225" y="1630"/>
                  </a:cubicBezTo>
                  <a:cubicBezTo>
                    <a:pt x="34060" y="1605"/>
                    <a:pt x="34268" y="1585"/>
                    <a:pt x="34220" y="1555"/>
                  </a:cubicBezTo>
                  <a:lnTo>
                    <a:pt x="34220" y="1555"/>
                  </a:lnTo>
                  <a:cubicBezTo>
                    <a:pt x="34205" y="1561"/>
                    <a:pt x="34189" y="1563"/>
                    <a:pt x="34173" y="1563"/>
                  </a:cubicBezTo>
                  <a:cubicBezTo>
                    <a:pt x="34118" y="1563"/>
                    <a:pt x="34062" y="1537"/>
                    <a:pt x="34017" y="1537"/>
                  </a:cubicBezTo>
                  <a:cubicBezTo>
                    <a:pt x="34005" y="1537"/>
                    <a:pt x="33994" y="1539"/>
                    <a:pt x="33984" y="1543"/>
                  </a:cubicBezTo>
                  <a:cubicBezTo>
                    <a:pt x="34100" y="1577"/>
                    <a:pt x="33962" y="1563"/>
                    <a:pt x="33933" y="1575"/>
                  </a:cubicBezTo>
                  <a:cubicBezTo>
                    <a:pt x="33783" y="1544"/>
                    <a:pt x="33962" y="1563"/>
                    <a:pt x="33858" y="1531"/>
                  </a:cubicBezTo>
                  <a:cubicBezTo>
                    <a:pt x="33838" y="1526"/>
                    <a:pt x="33814" y="1524"/>
                    <a:pt x="33795" y="1524"/>
                  </a:cubicBezTo>
                  <a:cubicBezTo>
                    <a:pt x="33757" y="1524"/>
                    <a:pt x="33738" y="1534"/>
                    <a:pt x="33798" y="1559"/>
                  </a:cubicBezTo>
                  <a:lnTo>
                    <a:pt x="33798" y="1559"/>
                  </a:lnTo>
                  <a:cubicBezTo>
                    <a:pt x="33714" y="1525"/>
                    <a:pt x="33604" y="1538"/>
                    <a:pt x="33517" y="1476"/>
                  </a:cubicBezTo>
                  <a:cubicBezTo>
                    <a:pt x="33512" y="1470"/>
                    <a:pt x="33513" y="1468"/>
                    <a:pt x="33519" y="1468"/>
                  </a:cubicBezTo>
                  <a:cubicBezTo>
                    <a:pt x="33531" y="1468"/>
                    <a:pt x="33561" y="1478"/>
                    <a:pt x="33590" y="1487"/>
                  </a:cubicBezTo>
                  <a:cubicBezTo>
                    <a:pt x="33618" y="1494"/>
                    <a:pt x="33645" y="1501"/>
                    <a:pt x="33654" y="1501"/>
                  </a:cubicBezTo>
                  <a:cubicBezTo>
                    <a:pt x="33660" y="1501"/>
                    <a:pt x="33659" y="1499"/>
                    <a:pt x="33650" y="1493"/>
                  </a:cubicBezTo>
                  <a:cubicBezTo>
                    <a:pt x="33585" y="1471"/>
                    <a:pt x="33549" y="1464"/>
                    <a:pt x="33524" y="1464"/>
                  </a:cubicBezTo>
                  <a:cubicBezTo>
                    <a:pt x="33494" y="1464"/>
                    <a:pt x="33479" y="1473"/>
                    <a:pt x="33449" y="1473"/>
                  </a:cubicBezTo>
                  <a:cubicBezTo>
                    <a:pt x="33425" y="1473"/>
                    <a:pt x="33392" y="1468"/>
                    <a:pt x="33334" y="1450"/>
                  </a:cubicBezTo>
                  <a:lnTo>
                    <a:pt x="33334" y="1450"/>
                  </a:lnTo>
                  <a:cubicBezTo>
                    <a:pt x="33384" y="1475"/>
                    <a:pt x="33363" y="1490"/>
                    <a:pt x="33316" y="1490"/>
                  </a:cubicBezTo>
                  <a:cubicBezTo>
                    <a:pt x="33290" y="1490"/>
                    <a:pt x="33255" y="1485"/>
                    <a:pt x="33219" y="1474"/>
                  </a:cubicBezTo>
                  <a:cubicBezTo>
                    <a:pt x="33156" y="1443"/>
                    <a:pt x="33141" y="1433"/>
                    <a:pt x="33148" y="1433"/>
                  </a:cubicBezTo>
                  <a:cubicBezTo>
                    <a:pt x="33159" y="1433"/>
                    <a:pt x="33225" y="1457"/>
                    <a:pt x="33250" y="1457"/>
                  </a:cubicBezTo>
                  <a:cubicBezTo>
                    <a:pt x="33260" y="1457"/>
                    <a:pt x="33263" y="1452"/>
                    <a:pt x="33248" y="1438"/>
                  </a:cubicBezTo>
                  <a:lnTo>
                    <a:pt x="33163" y="1406"/>
                  </a:lnTo>
                  <a:cubicBezTo>
                    <a:pt x="33136" y="1382"/>
                    <a:pt x="33144" y="1374"/>
                    <a:pt x="33167" y="1374"/>
                  </a:cubicBezTo>
                  <a:cubicBezTo>
                    <a:pt x="33209" y="1374"/>
                    <a:pt x="33301" y="1399"/>
                    <a:pt x="33338" y="1399"/>
                  </a:cubicBezTo>
                  <a:cubicBezTo>
                    <a:pt x="33357" y="1399"/>
                    <a:pt x="33361" y="1392"/>
                    <a:pt x="33337" y="1373"/>
                  </a:cubicBezTo>
                  <a:lnTo>
                    <a:pt x="33243" y="1346"/>
                  </a:lnTo>
                  <a:cubicBezTo>
                    <a:pt x="33268" y="1344"/>
                    <a:pt x="33303" y="1337"/>
                    <a:pt x="33272" y="1311"/>
                  </a:cubicBezTo>
                  <a:lnTo>
                    <a:pt x="33272" y="1311"/>
                  </a:lnTo>
                  <a:cubicBezTo>
                    <a:pt x="33269" y="1312"/>
                    <a:pt x="33266" y="1313"/>
                    <a:pt x="33262" y="1313"/>
                  </a:cubicBezTo>
                  <a:cubicBezTo>
                    <a:pt x="33213" y="1313"/>
                    <a:pt x="33060" y="1227"/>
                    <a:pt x="33043" y="1222"/>
                  </a:cubicBezTo>
                  <a:lnTo>
                    <a:pt x="33043" y="1222"/>
                  </a:lnTo>
                  <a:cubicBezTo>
                    <a:pt x="33015" y="1235"/>
                    <a:pt x="33118" y="1251"/>
                    <a:pt x="33095" y="1261"/>
                  </a:cubicBezTo>
                  <a:cubicBezTo>
                    <a:pt x="32999" y="1222"/>
                    <a:pt x="32939" y="1236"/>
                    <a:pt x="32802" y="1151"/>
                  </a:cubicBezTo>
                  <a:lnTo>
                    <a:pt x="32802" y="1151"/>
                  </a:lnTo>
                  <a:cubicBezTo>
                    <a:pt x="32815" y="1155"/>
                    <a:pt x="32824" y="1156"/>
                    <a:pt x="32829" y="1156"/>
                  </a:cubicBezTo>
                  <a:cubicBezTo>
                    <a:pt x="32861" y="1156"/>
                    <a:pt x="32797" y="1111"/>
                    <a:pt x="32823" y="1111"/>
                  </a:cubicBezTo>
                  <a:cubicBezTo>
                    <a:pt x="32823" y="1111"/>
                    <a:pt x="32824" y="1111"/>
                    <a:pt x="32826" y="1111"/>
                  </a:cubicBezTo>
                  <a:cubicBezTo>
                    <a:pt x="32803" y="1095"/>
                    <a:pt x="32791" y="1092"/>
                    <a:pt x="32783" y="1092"/>
                  </a:cubicBezTo>
                  <a:cubicBezTo>
                    <a:pt x="32777" y="1092"/>
                    <a:pt x="32773" y="1093"/>
                    <a:pt x="32767" y="1093"/>
                  </a:cubicBezTo>
                  <a:cubicBezTo>
                    <a:pt x="32756" y="1093"/>
                    <a:pt x="32738" y="1088"/>
                    <a:pt x="32697" y="1060"/>
                  </a:cubicBezTo>
                  <a:lnTo>
                    <a:pt x="32715" y="1053"/>
                  </a:lnTo>
                  <a:cubicBezTo>
                    <a:pt x="32346" y="854"/>
                    <a:pt x="31880" y="587"/>
                    <a:pt x="31518" y="481"/>
                  </a:cubicBezTo>
                  <a:cubicBezTo>
                    <a:pt x="31470" y="430"/>
                    <a:pt x="31349" y="371"/>
                    <a:pt x="31164" y="277"/>
                  </a:cubicBezTo>
                  <a:lnTo>
                    <a:pt x="31164" y="277"/>
                  </a:lnTo>
                  <a:cubicBezTo>
                    <a:pt x="31188" y="290"/>
                    <a:pt x="31187" y="295"/>
                    <a:pt x="31174" y="295"/>
                  </a:cubicBezTo>
                  <a:cubicBezTo>
                    <a:pt x="31157" y="295"/>
                    <a:pt x="31117" y="286"/>
                    <a:pt x="31090" y="277"/>
                  </a:cubicBezTo>
                  <a:lnTo>
                    <a:pt x="31001" y="213"/>
                  </a:lnTo>
                  <a:cubicBezTo>
                    <a:pt x="30887" y="151"/>
                    <a:pt x="30712" y="133"/>
                    <a:pt x="30595" y="120"/>
                  </a:cubicBezTo>
                  <a:cubicBezTo>
                    <a:pt x="30575" y="110"/>
                    <a:pt x="30570" y="101"/>
                    <a:pt x="30566" y="93"/>
                  </a:cubicBezTo>
                  <a:cubicBezTo>
                    <a:pt x="30523" y="78"/>
                    <a:pt x="30495" y="73"/>
                    <a:pt x="30474" y="73"/>
                  </a:cubicBezTo>
                  <a:cubicBezTo>
                    <a:pt x="30443" y="73"/>
                    <a:pt x="30428" y="84"/>
                    <a:pt x="30403" y="84"/>
                  </a:cubicBezTo>
                  <a:cubicBezTo>
                    <a:pt x="30401" y="84"/>
                    <a:pt x="30400" y="84"/>
                    <a:pt x="30399" y="84"/>
                  </a:cubicBezTo>
                  <a:cubicBezTo>
                    <a:pt x="30399" y="84"/>
                    <a:pt x="30331" y="53"/>
                    <a:pt x="30327" y="53"/>
                  </a:cubicBezTo>
                  <a:cubicBezTo>
                    <a:pt x="30327" y="53"/>
                    <a:pt x="30327" y="53"/>
                    <a:pt x="30327" y="53"/>
                  </a:cubicBezTo>
                  <a:lnTo>
                    <a:pt x="30307" y="72"/>
                  </a:lnTo>
                  <a:cubicBezTo>
                    <a:pt x="30296" y="72"/>
                    <a:pt x="30284" y="72"/>
                    <a:pt x="30272" y="72"/>
                  </a:cubicBezTo>
                  <a:cubicBezTo>
                    <a:pt x="30161" y="72"/>
                    <a:pt x="30038" y="56"/>
                    <a:pt x="30051" y="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1"/>
            <p:cNvSpPr/>
            <p:nvPr/>
          </p:nvSpPr>
          <p:spPr>
            <a:xfrm>
              <a:off x="247650" y="4111298"/>
              <a:ext cx="8431072" cy="291058"/>
            </a:xfrm>
            <a:custGeom>
              <a:avLst/>
              <a:gdLst/>
              <a:ahLst/>
              <a:cxnLst/>
              <a:rect l="l" t="t" r="r" b="b"/>
              <a:pathLst>
                <a:path w="42498" h="1940" extrusionOk="0">
                  <a:moveTo>
                    <a:pt x="38640" y="1"/>
                  </a:moveTo>
                  <a:lnTo>
                    <a:pt x="38640" y="1"/>
                  </a:lnTo>
                  <a:cubicBezTo>
                    <a:pt x="38488" y="17"/>
                    <a:pt x="38416" y="24"/>
                    <a:pt x="38191" y="77"/>
                  </a:cubicBezTo>
                  <a:cubicBezTo>
                    <a:pt x="38191" y="94"/>
                    <a:pt x="38268" y="82"/>
                    <a:pt x="38168" y="116"/>
                  </a:cubicBezTo>
                  <a:cubicBezTo>
                    <a:pt x="38149" y="123"/>
                    <a:pt x="38132" y="129"/>
                    <a:pt x="38116" y="135"/>
                  </a:cubicBezTo>
                  <a:lnTo>
                    <a:pt x="38116" y="135"/>
                  </a:lnTo>
                  <a:cubicBezTo>
                    <a:pt x="38201" y="114"/>
                    <a:pt x="38313" y="111"/>
                    <a:pt x="38251" y="92"/>
                  </a:cubicBezTo>
                  <a:cubicBezTo>
                    <a:pt x="38287" y="69"/>
                    <a:pt x="38389" y="40"/>
                    <a:pt x="38494" y="36"/>
                  </a:cubicBezTo>
                  <a:cubicBezTo>
                    <a:pt x="38546" y="32"/>
                    <a:pt x="38598" y="29"/>
                    <a:pt x="38642" y="28"/>
                  </a:cubicBezTo>
                  <a:cubicBezTo>
                    <a:pt x="38686" y="30"/>
                    <a:pt x="38721" y="38"/>
                    <a:pt x="38740" y="43"/>
                  </a:cubicBezTo>
                  <a:cubicBezTo>
                    <a:pt x="38908" y="20"/>
                    <a:pt x="38609" y="29"/>
                    <a:pt x="38640" y="1"/>
                  </a:cubicBezTo>
                  <a:close/>
                  <a:moveTo>
                    <a:pt x="38116" y="135"/>
                  </a:moveTo>
                  <a:lnTo>
                    <a:pt x="38116" y="135"/>
                  </a:lnTo>
                  <a:cubicBezTo>
                    <a:pt x="38100" y="139"/>
                    <a:pt x="38085" y="143"/>
                    <a:pt x="38072" y="148"/>
                  </a:cubicBezTo>
                  <a:lnTo>
                    <a:pt x="38072" y="148"/>
                  </a:lnTo>
                  <a:cubicBezTo>
                    <a:pt x="38086" y="144"/>
                    <a:pt x="38100" y="140"/>
                    <a:pt x="38116" y="135"/>
                  </a:cubicBezTo>
                  <a:close/>
                  <a:moveTo>
                    <a:pt x="20481" y="271"/>
                  </a:moveTo>
                  <a:cubicBezTo>
                    <a:pt x="20480" y="271"/>
                    <a:pt x="20479" y="271"/>
                    <a:pt x="20478" y="271"/>
                  </a:cubicBezTo>
                  <a:cubicBezTo>
                    <a:pt x="20478" y="271"/>
                    <a:pt x="20479" y="271"/>
                    <a:pt x="20480" y="271"/>
                  </a:cubicBezTo>
                  <a:cubicBezTo>
                    <a:pt x="20481" y="271"/>
                    <a:pt x="20482" y="271"/>
                    <a:pt x="20484" y="271"/>
                  </a:cubicBezTo>
                  <a:lnTo>
                    <a:pt x="20484" y="271"/>
                  </a:lnTo>
                  <a:cubicBezTo>
                    <a:pt x="20483" y="271"/>
                    <a:pt x="20482" y="271"/>
                    <a:pt x="20481" y="271"/>
                  </a:cubicBezTo>
                  <a:close/>
                  <a:moveTo>
                    <a:pt x="39511" y="162"/>
                  </a:moveTo>
                  <a:cubicBezTo>
                    <a:pt x="39456" y="162"/>
                    <a:pt x="39545" y="218"/>
                    <a:pt x="39650" y="270"/>
                  </a:cubicBezTo>
                  <a:cubicBezTo>
                    <a:pt x="39652" y="271"/>
                    <a:pt x="39654" y="273"/>
                    <a:pt x="39656" y="274"/>
                  </a:cubicBezTo>
                  <a:lnTo>
                    <a:pt x="39656" y="274"/>
                  </a:lnTo>
                  <a:cubicBezTo>
                    <a:pt x="39654" y="267"/>
                    <a:pt x="39657" y="261"/>
                    <a:pt x="39671" y="261"/>
                  </a:cubicBezTo>
                  <a:cubicBezTo>
                    <a:pt x="39675" y="261"/>
                    <a:pt x="39679" y="261"/>
                    <a:pt x="39684" y="262"/>
                  </a:cubicBezTo>
                  <a:lnTo>
                    <a:pt x="39684" y="262"/>
                  </a:lnTo>
                  <a:cubicBezTo>
                    <a:pt x="39638" y="239"/>
                    <a:pt x="39603" y="205"/>
                    <a:pt x="39538" y="196"/>
                  </a:cubicBezTo>
                  <a:cubicBezTo>
                    <a:pt x="39511" y="177"/>
                    <a:pt x="39590" y="191"/>
                    <a:pt x="39519" y="162"/>
                  </a:cubicBezTo>
                  <a:cubicBezTo>
                    <a:pt x="39516" y="162"/>
                    <a:pt x="39513" y="162"/>
                    <a:pt x="39511" y="162"/>
                  </a:cubicBezTo>
                  <a:close/>
                  <a:moveTo>
                    <a:pt x="31147" y="269"/>
                  </a:moveTo>
                  <a:cubicBezTo>
                    <a:pt x="31153" y="272"/>
                    <a:pt x="31159" y="274"/>
                    <a:pt x="31164" y="277"/>
                  </a:cubicBezTo>
                  <a:lnTo>
                    <a:pt x="31164" y="277"/>
                  </a:lnTo>
                  <a:cubicBezTo>
                    <a:pt x="31160" y="275"/>
                    <a:pt x="31154" y="272"/>
                    <a:pt x="31147" y="269"/>
                  </a:cubicBezTo>
                  <a:close/>
                  <a:moveTo>
                    <a:pt x="39684" y="262"/>
                  </a:moveTo>
                  <a:cubicBezTo>
                    <a:pt x="39708" y="274"/>
                    <a:pt x="39735" y="283"/>
                    <a:pt x="39770" y="284"/>
                  </a:cubicBezTo>
                  <a:cubicBezTo>
                    <a:pt x="39729" y="271"/>
                    <a:pt x="39701" y="264"/>
                    <a:pt x="39684" y="262"/>
                  </a:cubicBezTo>
                  <a:close/>
                  <a:moveTo>
                    <a:pt x="39656" y="274"/>
                  </a:moveTo>
                  <a:lnTo>
                    <a:pt x="39656" y="274"/>
                  </a:lnTo>
                  <a:cubicBezTo>
                    <a:pt x="39657" y="277"/>
                    <a:pt x="39658" y="281"/>
                    <a:pt x="39660" y="284"/>
                  </a:cubicBezTo>
                  <a:lnTo>
                    <a:pt x="39660" y="284"/>
                  </a:lnTo>
                  <a:cubicBezTo>
                    <a:pt x="39664" y="284"/>
                    <a:pt x="39663" y="281"/>
                    <a:pt x="39656" y="274"/>
                  </a:cubicBezTo>
                  <a:close/>
                  <a:moveTo>
                    <a:pt x="21773" y="346"/>
                  </a:moveTo>
                  <a:lnTo>
                    <a:pt x="21773" y="346"/>
                  </a:lnTo>
                  <a:cubicBezTo>
                    <a:pt x="21776" y="346"/>
                    <a:pt x="21779" y="347"/>
                    <a:pt x="21782" y="348"/>
                  </a:cubicBezTo>
                  <a:cubicBezTo>
                    <a:pt x="21779" y="347"/>
                    <a:pt x="21776" y="346"/>
                    <a:pt x="21773" y="346"/>
                  </a:cubicBezTo>
                  <a:close/>
                  <a:moveTo>
                    <a:pt x="29719" y="361"/>
                  </a:moveTo>
                  <a:cubicBezTo>
                    <a:pt x="29694" y="366"/>
                    <a:pt x="29668" y="371"/>
                    <a:pt x="29640" y="377"/>
                  </a:cubicBezTo>
                  <a:lnTo>
                    <a:pt x="29709" y="367"/>
                  </a:lnTo>
                  <a:cubicBezTo>
                    <a:pt x="29713" y="365"/>
                    <a:pt x="29716" y="363"/>
                    <a:pt x="29719" y="361"/>
                  </a:cubicBezTo>
                  <a:close/>
                  <a:moveTo>
                    <a:pt x="11833" y="398"/>
                  </a:moveTo>
                  <a:lnTo>
                    <a:pt x="11833" y="398"/>
                  </a:lnTo>
                  <a:cubicBezTo>
                    <a:pt x="11830" y="399"/>
                    <a:pt x="11828" y="400"/>
                    <a:pt x="11829" y="400"/>
                  </a:cubicBezTo>
                  <a:lnTo>
                    <a:pt x="11829" y="400"/>
                  </a:lnTo>
                  <a:cubicBezTo>
                    <a:pt x="11831" y="400"/>
                    <a:pt x="11832" y="399"/>
                    <a:pt x="11833" y="398"/>
                  </a:cubicBezTo>
                  <a:close/>
                  <a:moveTo>
                    <a:pt x="37043" y="487"/>
                  </a:moveTo>
                  <a:cubicBezTo>
                    <a:pt x="37032" y="491"/>
                    <a:pt x="37013" y="500"/>
                    <a:pt x="36983" y="519"/>
                  </a:cubicBezTo>
                  <a:cubicBezTo>
                    <a:pt x="37009" y="507"/>
                    <a:pt x="37028" y="496"/>
                    <a:pt x="37043" y="487"/>
                  </a:cubicBezTo>
                  <a:close/>
                  <a:moveTo>
                    <a:pt x="19901" y="548"/>
                  </a:moveTo>
                  <a:cubicBezTo>
                    <a:pt x="19895" y="551"/>
                    <a:pt x="19887" y="555"/>
                    <a:pt x="19879" y="560"/>
                  </a:cubicBezTo>
                  <a:lnTo>
                    <a:pt x="19879" y="560"/>
                  </a:lnTo>
                  <a:cubicBezTo>
                    <a:pt x="19881" y="559"/>
                    <a:pt x="19883" y="558"/>
                    <a:pt x="19885" y="558"/>
                  </a:cubicBezTo>
                  <a:lnTo>
                    <a:pt x="19885" y="558"/>
                  </a:lnTo>
                  <a:cubicBezTo>
                    <a:pt x="19891" y="554"/>
                    <a:pt x="19896" y="551"/>
                    <a:pt x="19901" y="548"/>
                  </a:cubicBezTo>
                  <a:close/>
                  <a:moveTo>
                    <a:pt x="19680" y="676"/>
                  </a:moveTo>
                  <a:lnTo>
                    <a:pt x="19680" y="676"/>
                  </a:lnTo>
                  <a:cubicBezTo>
                    <a:pt x="19658" y="691"/>
                    <a:pt x="19637" y="704"/>
                    <a:pt x="19621" y="711"/>
                  </a:cubicBezTo>
                  <a:lnTo>
                    <a:pt x="19621" y="711"/>
                  </a:lnTo>
                  <a:cubicBezTo>
                    <a:pt x="19638" y="701"/>
                    <a:pt x="19658" y="689"/>
                    <a:pt x="19680" y="676"/>
                  </a:cubicBezTo>
                  <a:close/>
                  <a:moveTo>
                    <a:pt x="35838" y="1101"/>
                  </a:moveTo>
                  <a:lnTo>
                    <a:pt x="35821" y="1114"/>
                  </a:lnTo>
                  <a:lnTo>
                    <a:pt x="35821" y="1114"/>
                  </a:lnTo>
                  <a:cubicBezTo>
                    <a:pt x="35826" y="1111"/>
                    <a:pt x="35832" y="1106"/>
                    <a:pt x="35838" y="1101"/>
                  </a:cubicBezTo>
                  <a:close/>
                  <a:moveTo>
                    <a:pt x="35340" y="1332"/>
                  </a:moveTo>
                  <a:cubicBezTo>
                    <a:pt x="35334" y="1336"/>
                    <a:pt x="35331" y="1339"/>
                    <a:pt x="35329" y="1342"/>
                  </a:cubicBezTo>
                  <a:lnTo>
                    <a:pt x="35329" y="1342"/>
                  </a:lnTo>
                  <a:cubicBezTo>
                    <a:pt x="35334" y="1338"/>
                    <a:pt x="35337" y="1335"/>
                    <a:pt x="35340" y="1332"/>
                  </a:cubicBezTo>
                  <a:close/>
                  <a:moveTo>
                    <a:pt x="17870" y="1531"/>
                  </a:moveTo>
                  <a:cubicBezTo>
                    <a:pt x="17867" y="1531"/>
                    <a:pt x="17861" y="1535"/>
                    <a:pt x="17854" y="1541"/>
                  </a:cubicBezTo>
                  <a:lnTo>
                    <a:pt x="17854" y="1541"/>
                  </a:lnTo>
                  <a:cubicBezTo>
                    <a:pt x="17860" y="1538"/>
                    <a:pt x="17866" y="1536"/>
                    <a:pt x="17872" y="1534"/>
                  </a:cubicBezTo>
                  <a:cubicBezTo>
                    <a:pt x="17872" y="1532"/>
                    <a:pt x="17871" y="1531"/>
                    <a:pt x="17870" y="1531"/>
                  </a:cubicBezTo>
                  <a:close/>
                  <a:moveTo>
                    <a:pt x="42013" y="1605"/>
                  </a:moveTo>
                  <a:cubicBezTo>
                    <a:pt x="42023" y="1609"/>
                    <a:pt x="42031" y="1612"/>
                    <a:pt x="42036" y="1612"/>
                  </a:cubicBezTo>
                  <a:cubicBezTo>
                    <a:pt x="42038" y="1612"/>
                    <a:pt x="42039" y="1611"/>
                    <a:pt x="42040" y="1611"/>
                  </a:cubicBezTo>
                  <a:cubicBezTo>
                    <a:pt x="42031" y="1609"/>
                    <a:pt x="42022" y="1607"/>
                    <a:pt x="42013" y="1605"/>
                  </a:cubicBezTo>
                  <a:close/>
                  <a:moveTo>
                    <a:pt x="25811" y="1670"/>
                  </a:moveTo>
                  <a:lnTo>
                    <a:pt x="25796" y="1674"/>
                  </a:lnTo>
                  <a:lnTo>
                    <a:pt x="25796" y="1674"/>
                  </a:lnTo>
                  <a:cubicBezTo>
                    <a:pt x="25802" y="1673"/>
                    <a:pt x="25807" y="1672"/>
                    <a:pt x="25811" y="1670"/>
                  </a:cubicBezTo>
                  <a:close/>
                  <a:moveTo>
                    <a:pt x="42454" y="1688"/>
                  </a:moveTo>
                  <a:cubicBezTo>
                    <a:pt x="42462" y="1689"/>
                    <a:pt x="42471" y="1690"/>
                    <a:pt x="42479" y="1690"/>
                  </a:cubicBezTo>
                  <a:cubicBezTo>
                    <a:pt x="42485" y="1690"/>
                    <a:pt x="42491" y="1689"/>
                    <a:pt x="42497" y="1689"/>
                  </a:cubicBezTo>
                  <a:lnTo>
                    <a:pt x="42497" y="1689"/>
                  </a:lnTo>
                  <a:cubicBezTo>
                    <a:pt x="42497" y="1689"/>
                    <a:pt x="42493" y="1689"/>
                    <a:pt x="42485" y="1689"/>
                  </a:cubicBezTo>
                  <a:cubicBezTo>
                    <a:pt x="42477" y="1689"/>
                    <a:pt x="42467" y="1689"/>
                    <a:pt x="42454" y="1688"/>
                  </a:cubicBezTo>
                  <a:close/>
                  <a:moveTo>
                    <a:pt x="30051" y="32"/>
                  </a:moveTo>
                  <a:cubicBezTo>
                    <a:pt x="30005" y="40"/>
                    <a:pt x="29960" y="49"/>
                    <a:pt x="30018" y="54"/>
                  </a:cubicBezTo>
                  <a:cubicBezTo>
                    <a:pt x="29993" y="53"/>
                    <a:pt x="29958" y="51"/>
                    <a:pt x="29916" y="51"/>
                  </a:cubicBezTo>
                  <a:cubicBezTo>
                    <a:pt x="29862" y="51"/>
                    <a:pt x="29797" y="54"/>
                    <a:pt x="29729" y="65"/>
                  </a:cubicBezTo>
                  <a:cubicBezTo>
                    <a:pt x="29611" y="86"/>
                    <a:pt x="29480" y="109"/>
                    <a:pt x="29384" y="148"/>
                  </a:cubicBezTo>
                  <a:cubicBezTo>
                    <a:pt x="29419" y="141"/>
                    <a:pt x="29440" y="138"/>
                    <a:pt x="29454" y="138"/>
                  </a:cubicBezTo>
                  <a:cubicBezTo>
                    <a:pt x="29478" y="138"/>
                    <a:pt x="29478" y="146"/>
                    <a:pt x="29486" y="157"/>
                  </a:cubicBezTo>
                  <a:cubicBezTo>
                    <a:pt x="29467" y="198"/>
                    <a:pt x="29441" y="164"/>
                    <a:pt x="29367" y="205"/>
                  </a:cubicBezTo>
                  <a:cubicBezTo>
                    <a:pt x="29362" y="194"/>
                    <a:pt x="29269" y="207"/>
                    <a:pt x="29362" y="171"/>
                  </a:cubicBezTo>
                  <a:lnTo>
                    <a:pt x="29362" y="171"/>
                  </a:lnTo>
                  <a:cubicBezTo>
                    <a:pt x="29082" y="203"/>
                    <a:pt x="28741" y="385"/>
                    <a:pt x="28440" y="533"/>
                  </a:cubicBezTo>
                  <a:cubicBezTo>
                    <a:pt x="28381" y="568"/>
                    <a:pt x="28402" y="564"/>
                    <a:pt x="28378" y="586"/>
                  </a:cubicBezTo>
                  <a:cubicBezTo>
                    <a:pt x="28174" y="655"/>
                    <a:pt x="27964" y="811"/>
                    <a:pt x="27758" y="906"/>
                  </a:cubicBezTo>
                  <a:cubicBezTo>
                    <a:pt x="27762" y="906"/>
                    <a:pt x="27766" y="905"/>
                    <a:pt x="27768" y="905"/>
                  </a:cubicBezTo>
                  <a:cubicBezTo>
                    <a:pt x="27803" y="905"/>
                    <a:pt x="27758" y="968"/>
                    <a:pt x="27655" y="1025"/>
                  </a:cubicBezTo>
                  <a:cubicBezTo>
                    <a:pt x="27619" y="1056"/>
                    <a:pt x="27599" y="1064"/>
                    <a:pt x="27585" y="1064"/>
                  </a:cubicBezTo>
                  <a:cubicBezTo>
                    <a:pt x="27566" y="1064"/>
                    <a:pt x="27556" y="1049"/>
                    <a:pt x="27525" y="1049"/>
                  </a:cubicBezTo>
                  <a:cubicBezTo>
                    <a:pt x="27512" y="1049"/>
                    <a:pt x="27495" y="1052"/>
                    <a:pt x="27471" y="1060"/>
                  </a:cubicBezTo>
                  <a:cubicBezTo>
                    <a:pt x="27424" y="1100"/>
                    <a:pt x="27324" y="1159"/>
                    <a:pt x="27280" y="1177"/>
                  </a:cubicBezTo>
                  <a:lnTo>
                    <a:pt x="27281" y="1172"/>
                  </a:lnTo>
                  <a:lnTo>
                    <a:pt x="27281" y="1172"/>
                  </a:lnTo>
                  <a:cubicBezTo>
                    <a:pt x="27220" y="1217"/>
                    <a:pt x="27119" y="1280"/>
                    <a:pt x="27033" y="1304"/>
                  </a:cubicBezTo>
                  <a:lnTo>
                    <a:pt x="27044" y="1297"/>
                  </a:lnTo>
                  <a:lnTo>
                    <a:pt x="27044" y="1297"/>
                  </a:lnTo>
                  <a:cubicBezTo>
                    <a:pt x="26977" y="1325"/>
                    <a:pt x="26893" y="1342"/>
                    <a:pt x="26825" y="1375"/>
                  </a:cubicBezTo>
                  <a:cubicBezTo>
                    <a:pt x="26805" y="1415"/>
                    <a:pt x="26627" y="1461"/>
                    <a:pt x="26593" y="1500"/>
                  </a:cubicBezTo>
                  <a:cubicBezTo>
                    <a:pt x="26584" y="1500"/>
                    <a:pt x="26594" y="1495"/>
                    <a:pt x="26579" y="1495"/>
                  </a:cubicBezTo>
                  <a:cubicBezTo>
                    <a:pt x="26578" y="1495"/>
                    <a:pt x="26577" y="1495"/>
                    <a:pt x="26575" y="1495"/>
                  </a:cubicBezTo>
                  <a:lnTo>
                    <a:pt x="26576" y="1518"/>
                  </a:lnTo>
                  <a:cubicBezTo>
                    <a:pt x="26577" y="1522"/>
                    <a:pt x="26430" y="1550"/>
                    <a:pt x="26430" y="1550"/>
                  </a:cubicBezTo>
                  <a:cubicBezTo>
                    <a:pt x="26458" y="1533"/>
                    <a:pt x="26464" y="1522"/>
                    <a:pt x="26501" y="1504"/>
                  </a:cubicBezTo>
                  <a:lnTo>
                    <a:pt x="26501" y="1504"/>
                  </a:lnTo>
                  <a:cubicBezTo>
                    <a:pt x="26346" y="1534"/>
                    <a:pt x="26456" y="1539"/>
                    <a:pt x="26379" y="1574"/>
                  </a:cubicBezTo>
                  <a:cubicBezTo>
                    <a:pt x="26329" y="1597"/>
                    <a:pt x="26303" y="1603"/>
                    <a:pt x="26284" y="1603"/>
                  </a:cubicBezTo>
                  <a:cubicBezTo>
                    <a:pt x="26264" y="1603"/>
                    <a:pt x="26250" y="1596"/>
                    <a:pt x="26223" y="1596"/>
                  </a:cubicBezTo>
                  <a:cubicBezTo>
                    <a:pt x="26265" y="1579"/>
                    <a:pt x="26303" y="1586"/>
                    <a:pt x="26328" y="1574"/>
                  </a:cubicBezTo>
                  <a:cubicBezTo>
                    <a:pt x="26344" y="1564"/>
                    <a:pt x="26346" y="1560"/>
                    <a:pt x="26340" y="1560"/>
                  </a:cubicBezTo>
                  <a:cubicBezTo>
                    <a:pt x="26328" y="1560"/>
                    <a:pt x="26285" y="1575"/>
                    <a:pt x="26266" y="1575"/>
                  </a:cubicBezTo>
                  <a:cubicBezTo>
                    <a:pt x="26261" y="1575"/>
                    <a:pt x="26258" y="1574"/>
                    <a:pt x="26257" y="1572"/>
                  </a:cubicBezTo>
                  <a:cubicBezTo>
                    <a:pt x="26234" y="1575"/>
                    <a:pt x="26230" y="1604"/>
                    <a:pt x="26150" y="1613"/>
                  </a:cubicBezTo>
                  <a:cubicBezTo>
                    <a:pt x="26115" y="1617"/>
                    <a:pt x="26059" y="1631"/>
                    <a:pt x="26011" y="1635"/>
                  </a:cubicBezTo>
                  <a:cubicBezTo>
                    <a:pt x="26005" y="1635"/>
                    <a:pt x="25998" y="1636"/>
                    <a:pt x="25992" y="1636"/>
                  </a:cubicBezTo>
                  <a:cubicBezTo>
                    <a:pt x="25955" y="1636"/>
                    <a:pt x="25930" y="1633"/>
                    <a:pt x="25938" y="1622"/>
                  </a:cubicBezTo>
                  <a:lnTo>
                    <a:pt x="25938" y="1622"/>
                  </a:lnTo>
                  <a:cubicBezTo>
                    <a:pt x="25880" y="1638"/>
                    <a:pt x="25811" y="1641"/>
                    <a:pt x="25766" y="1655"/>
                  </a:cubicBezTo>
                  <a:cubicBezTo>
                    <a:pt x="25823" y="1656"/>
                    <a:pt x="25926" y="1655"/>
                    <a:pt x="25940" y="1669"/>
                  </a:cubicBezTo>
                  <a:cubicBezTo>
                    <a:pt x="25901" y="1674"/>
                    <a:pt x="25833" y="1683"/>
                    <a:pt x="25796" y="1683"/>
                  </a:cubicBezTo>
                  <a:cubicBezTo>
                    <a:pt x="25783" y="1683"/>
                    <a:pt x="25774" y="1682"/>
                    <a:pt x="25770" y="1679"/>
                  </a:cubicBezTo>
                  <a:lnTo>
                    <a:pt x="25796" y="1674"/>
                  </a:lnTo>
                  <a:lnTo>
                    <a:pt x="25796" y="1674"/>
                  </a:lnTo>
                  <a:cubicBezTo>
                    <a:pt x="25786" y="1675"/>
                    <a:pt x="25774" y="1675"/>
                    <a:pt x="25761" y="1675"/>
                  </a:cubicBezTo>
                  <a:cubicBezTo>
                    <a:pt x="25738" y="1675"/>
                    <a:pt x="25713" y="1674"/>
                    <a:pt x="25696" y="1674"/>
                  </a:cubicBezTo>
                  <a:cubicBezTo>
                    <a:pt x="25672" y="1674"/>
                    <a:pt x="25664" y="1677"/>
                    <a:pt x="25697" y="1690"/>
                  </a:cubicBezTo>
                  <a:lnTo>
                    <a:pt x="25592" y="1652"/>
                  </a:lnTo>
                  <a:cubicBezTo>
                    <a:pt x="25579" y="1658"/>
                    <a:pt x="25560" y="1660"/>
                    <a:pt x="25537" y="1660"/>
                  </a:cubicBezTo>
                  <a:cubicBezTo>
                    <a:pt x="25485" y="1660"/>
                    <a:pt x="25415" y="1648"/>
                    <a:pt x="25354" y="1638"/>
                  </a:cubicBezTo>
                  <a:cubicBezTo>
                    <a:pt x="25355" y="1614"/>
                    <a:pt x="25430" y="1599"/>
                    <a:pt x="25271" y="1565"/>
                  </a:cubicBezTo>
                  <a:lnTo>
                    <a:pt x="25128" y="1549"/>
                  </a:lnTo>
                  <a:cubicBezTo>
                    <a:pt x="25055" y="1531"/>
                    <a:pt x="25037" y="1521"/>
                    <a:pt x="25054" y="1509"/>
                  </a:cubicBezTo>
                  <a:cubicBezTo>
                    <a:pt x="24817" y="1412"/>
                    <a:pt x="24779" y="1488"/>
                    <a:pt x="24598" y="1384"/>
                  </a:cubicBezTo>
                  <a:lnTo>
                    <a:pt x="24598" y="1384"/>
                  </a:lnTo>
                  <a:cubicBezTo>
                    <a:pt x="24608" y="1385"/>
                    <a:pt x="24616" y="1385"/>
                    <a:pt x="24623" y="1385"/>
                  </a:cubicBezTo>
                  <a:cubicBezTo>
                    <a:pt x="24677" y="1385"/>
                    <a:pt x="24616" y="1356"/>
                    <a:pt x="24544" y="1316"/>
                  </a:cubicBezTo>
                  <a:cubicBezTo>
                    <a:pt x="24542" y="1317"/>
                    <a:pt x="24537" y="1319"/>
                    <a:pt x="24530" y="1319"/>
                  </a:cubicBezTo>
                  <a:cubicBezTo>
                    <a:pt x="24522" y="1319"/>
                    <a:pt x="24510" y="1317"/>
                    <a:pt x="24492" y="1309"/>
                  </a:cubicBezTo>
                  <a:lnTo>
                    <a:pt x="24492" y="1309"/>
                  </a:lnTo>
                  <a:cubicBezTo>
                    <a:pt x="24510" y="1333"/>
                    <a:pt x="24549" y="1313"/>
                    <a:pt x="24606" y="1360"/>
                  </a:cubicBezTo>
                  <a:cubicBezTo>
                    <a:pt x="24608" y="1365"/>
                    <a:pt x="24607" y="1367"/>
                    <a:pt x="24602" y="1367"/>
                  </a:cubicBezTo>
                  <a:cubicBezTo>
                    <a:pt x="24583" y="1367"/>
                    <a:pt x="24516" y="1334"/>
                    <a:pt x="24483" y="1325"/>
                  </a:cubicBezTo>
                  <a:cubicBezTo>
                    <a:pt x="24344" y="1191"/>
                    <a:pt x="23944" y="1037"/>
                    <a:pt x="23695" y="862"/>
                  </a:cubicBezTo>
                  <a:lnTo>
                    <a:pt x="23695" y="862"/>
                  </a:lnTo>
                  <a:cubicBezTo>
                    <a:pt x="23695" y="869"/>
                    <a:pt x="23692" y="872"/>
                    <a:pt x="23685" y="872"/>
                  </a:cubicBezTo>
                  <a:cubicBezTo>
                    <a:pt x="23655" y="872"/>
                    <a:pt x="23562" y="804"/>
                    <a:pt x="23512" y="788"/>
                  </a:cubicBezTo>
                  <a:cubicBezTo>
                    <a:pt x="23545" y="765"/>
                    <a:pt x="23360" y="713"/>
                    <a:pt x="23296" y="654"/>
                  </a:cubicBezTo>
                  <a:lnTo>
                    <a:pt x="23296" y="654"/>
                  </a:lnTo>
                  <a:lnTo>
                    <a:pt x="23320" y="707"/>
                  </a:lnTo>
                  <a:cubicBezTo>
                    <a:pt x="23167" y="602"/>
                    <a:pt x="23029" y="616"/>
                    <a:pt x="22945" y="527"/>
                  </a:cubicBezTo>
                  <a:cubicBezTo>
                    <a:pt x="22914" y="507"/>
                    <a:pt x="22909" y="500"/>
                    <a:pt x="22919" y="500"/>
                  </a:cubicBezTo>
                  <a:cubicBezTo>
                    <a:pt x="22937" y="500"/>
                    <a:pt x="23002" y="524"/>
                    <a:pt x="23030" y="533"/>
                  </a:cubicBezTo>
                  <a:cubicBezTo>
                    <a:pt x="22919" y="431"/>
                    <a:pt x="22668" y="398"/>
                    <a:pt x="22579" y="313"/>
                  </a:cubicBezTo>
                  <a:lnTo>
                    <a:pt x="22579" y="313"/>
                  </a:lnTo>
                  <a:cubicBezTo>
                    <a:pt x="22566" y="319"/>
                    <a:pt x="22579" y="340"/>
                    <a:pt x="22543" y="340"/>
                  </a:cubicBezTo>
                  <a:cubicBezTo>
                    <a:pt x="22528" y="340"/>
                    <a:pt x="22505" y="336"/>
                    <a:pt x="22469" y="327"/>
                  </a:cubicBezTo>
                  <a:cubicBezTo>
                    <a:pt x="22424" y="302"/>
                    <a:pt x="22356" y="268"/>
                    <a:pt x="22302" y="239"/>
                  </a:cubicBezTo>
                  <a:cubicBezTo>
                    <a:pt x="22245" y="214"/>
                    <a:pt x="22203" y="196"/>
                    <a:pt x="22213" y="195"/>
                  </a:cubicBezTo>
                  <a:cubicBezTo>
                    <a:pt x="22129" y="178"/>
                    <a:pt x="22106" y="181"/>
                    <a:pt x="22019" y="147"/>
                  </a:cubicBezTo>
                  <a:cubicBezTo>
                    <a:pt x="22022" y="144"/>
                    <a:pt x="22027" y="143"/>
                    <a:pt x="22034" y="143"/>
                  </a:cubicBezTo>
                  <a:cubicBezTo>
                    <a:pt x="22051" y="143"/>
                    <a:pt x="22077" y="149"/>
                    <a:pt x="22098" y="152"/>
                  </a:cubicBezTo>
                  <a:cubicBezTo>
                    <a:pt x="21956" y="107"/>
                    <a:pt x="21833" y="99"/>
                    <a:pt x="21703" y="98"/>
                  </a:cubicBezTo>
                  <a:cubicBezTo>
                    <a:pt x="21665" y="82"/>
                    <a:pt x="21579" y="73"/>
                    <a:pt x="21481" y="66"/>
                  </a:cubicBezTo>
                  <a:cubicBezTo>
                    <a:pt x="21394" y="67"/>
                    <a:pt x="21298" y="74"/>
                    <a:pt x="21217" y="74"/>
                  </a:cubicBezTo>
                  <a:cubicBezTo>
                    <a:pt x="21207" y="74"/>
                    <a:pt x="21197" y="74"/>
                    <a:pt x="21187" y="74"/>
                  </a:cubicBezTo>
                  <a:cubicBezTo>
                    <a:pt x="21099" y="124"/>
                    <a:pt x="20916" y="111"/>
                    <a:pt x="20909" y="156"/>
                  </a:cubicBezTo>
                  <a:lnTo>
                    <a:pt x="20909" y="156"/>
                  </a:lnTo>
                  <a:cubicBezTo>
                    <a:pt x="20908" y="153"/>
                    <a:pt x="20899" y="152"/>
                    <a:pt x="20890" y="152"/>
                  </a:cubicBezTo>
                  <a:cubicBezTo>
                    <a:pt x="20886" y="152"/>
                    <a:pt x="20882" y="152"/>
                    <a:pt x="20879" y="153"/>
                  </a:cubicBezTo>
                  <a:cubicBezTo>
                    <a:pt x="20821" y="182"/>
                    <a:pt x="20780" y="223"/>
                    <a:pt x="20705" y="247"/>
                  </a:cubicBezTo>
                  <a:lnTo>
                    <a:pt x="20721" y="213"/>
                  </a:lnTo>
                  <a:cubicBezTo>
                    <a:pt x="20722" y="205"/>
                    <a:pt x="20716" y="202"/>
                    <a:pt x="20706" y="202"/>
                  </a:cubicBezTo>
                  <a:cubicBezTo>
                    <a:pt x="20659" y="202"/>
                    <a:pt x="20520" y="266"/>
                    <a:pt x="20484" y="271"/>
                  </a:cubicBezTo>
                  <a:lnTo>
                    <a:pt x="20484" y="271"/>
                  </a:lnTo>
                  <a:cubicBezTo>
                    <a:pt x="20541" y="272"/>
                    <a:pt x="20393" y="302"/>
                    <a:pt x="20395" y="324"/>
                  </a:cubicBezTo>
                  <a:lnTo>
                    <a:pt x="20313" y="369"/>
                  </a:lnTo>
                  <a:cubicBezTo>
                    <a:pt x="20180" y="436"/>
                    <a:pt x="20302" y="390"/>
                    <a:pt x="20137" y="466"/>
                  </a:cubicBezTo>
                  <a:cubicBezTo>
                    <a:pt x="20113" y="478"/>
                    <a:pt x="20098" y="483"/>
                    <a:pt x="20090" y="483"/>
                  </a:cubicBezTo>
                  <a:cubicBezTo>
                    <a:pt x="20069" y="483"/>
                    <a:pt x="20100" y="448"/>
                    <a:pt x="20126" y="440"/>
                  </a:cubicBezTo>
                  <a:lnTo>
                    <a:pt x="20126" y="440"/>
                  </a:lnTo>
                  <a:cubicBezTo>
                    <a:pt x="20046" y="462"/>
                    <a:pt x="19974" y="505"/>
                    <a:pt x="19901" y="548"/>
                  </a:cubicBezTo>
                  <a:lnTo>
                    <a:pt x="19901" y="548"/>
                  </a:lnTo>
                  <a:cubicBezTo>
                    <a:pt x="19909" y="544"/>
                    <a:pt x="19914" y="542"/>
                    <a:pt x="19916" y="542"/>
                  </a:cubicBezTo>
                  <a:cubicBezTo>
                    <a:pt x="19919" y="542"/>
                    <a:pt x="19916" y="547"/>
                    <a:pt x="19904" y="557"/>
                  </a:cubicBezTo>
                  <a:cubicBezTo>
                    <a:pt x="19902" y="556"/>
                    <a:pt x="19900" y="555"/>
                    <a:pt x="19898" y="555"/>
                  </a:cubicBezTo>
                  <a:cubicBezTo>
                    <a:pt x="19895" y="555"/>
                    <a:pt x="19890" y="556"/>
                    <a:pt x="19885" y="558"/>
                  </a:cubicBezTo>
                  <a:lnTo>
                    <a:pt x="19885" y="558"/>
                  </a:lnTo>
                  <a:cubicBezTo>
                    <a:pt x="19855" y="576"/>
                    <a:pt x="19824" y="594"/>
                    <a:pt x="19793" y="610"/>
                  </a:cubicBezTo>
                  <a:cubicBezTo>
                    <a:pt x="19793" y="609"/>
                    <a:pt x="19793" y="609"/>
                    <a:pt x="19793" y="608"/>
                  </a:cubicBezTo>
                  <a:lnTo>
                    <a:pt x="19793" y="608"/>
                  </a:lnTo>
                  <a:cubicBezTo>
                    <a:pt x="19826" y="589"/>
                    <a:pt x="19856" y="572"/>
                    <a:pt x="19879" y="560"/>
                  </a:cubicBezTo>
                  <a:lnTo>
                    <a:pt x="19879" y="560"/>
                  </a:lnTo>
                  <a:cubicBezTo>
                    <a:pt x="19857" y="568"/>
                    <a:pt x="19825" y="584"/>
                    <a:pt x="19792" y="601"/>
                  </a:cubicBezTo>
                  <a:lnTo>
                    <a:pt x="19792" y="601"/>
                  </a:lnTo>
                  <a:cubicBezTo>
                    <a:pt x="19792" y="601"/>
                    <a:pt x="19792" y="601"/>
                    <a:pt x="19792" y="601"/>
                  </a:cubicBezTo>
                  <a:cubicBezTo>
                    <a:pt x="19788" y="601"/>
                    <a:pt x="19779" y="606"/>
                    <a:pt x="19766" y="614"/>
                  </a:cubicBezTo>
                  <a:lnTo>
                    <a:pt x="19766" y="614"/>
                  </a:lnTo>
                  <a:cubicBezTo>
                    <a:pt x="19740" y="627"/>
                    <a:pt x="19715" y="639"/>
                    <a:pt x="19697" y="644"/>
                  </a:cubicBezTo>
                  <a:lnTo>
                    <a:pt x="19709" y="612"/>
                  </a:lnTo>
                  <a:lnTo>
                    <a:pt x="19709" y="612"/>
                  </a:lnTo>
                  <a:cubicBezTo>
                    <a:pt x="19652" y="642"/>
                    <a:pt x="19510" y="746"/>
                    <a:pt x="19519" y="753"/>
                  </a:cubicBezTo>
                  <a:cubicBezTo>
                    <a:pt x="19294" y="855"/>
                    <a:pt x="18946" y="1062"/>
                    <a:pt x="18805" y="1151"/>
                  </a:cubicBezTo>
                  <a:lnTo>
                    <a:pt x="18805" y="1151"/>
                  </a:lnTo>
                  <a:cubicBezTo>
                    <a:pt x="18821" y="1139"/>
                    <a:pt x="18827" y="1131"/>
                    <a:pt x="18825" y="1131"/>
                  </a:cubicBezTo>
                  <a:cubicBezTo>
                    <a:pt x="18824" y="1131"/>
                    <a:pt x="18818" y="1135"/>
                    <a:pt x="18807" y="1144"/>
                  </a:cubicBezTo>
                  <a:cubicBezTo>
                    <a:pt x="18739" y="1186"/>
                    <a:pt x="18668" y="1238"/>
                    <a:pt x="18648" y="1238"/>
                  </a:cubicBezTo>
                  <a:cubicBezTo>
                    <a:pt x="18646" y="1238"/>
                    <a:pt x="18645" y="1238"/>
                    <a:pt x="18644" y="1238"/>
                  </a:cubicBezTo>
                  <a:cubicBezTo>
                    <a:pt x="18575" y="1282"/>
                    <a:pt x="18570" y="1258"/>
                    <a:pt x="18455" y="1309"/>
                  </a:cubicBezTo>
                  <a:cubicBezTo>
                    <a:pt x="18455" y="1309"/>
                    <a:pt x="18454" y="1309"/>
                    <a:pt x="18454" y="1309"/>
                  </a:cubicBezTo>
                  <a:cubicBezTo>
                    <a:pt x="18452" y="1309"/>
                    <a:pt x="18450" y="1324"/>
                    <a:pt x="18461" y="1326"/>
                  </a:cubicBezTo>
                  <a:lnTo>
                    <a:pt x="18461" y="1326"/>
                  </a:lnTo>
                  <a:cubicBezTo>
                    <a:pt x="18258" y="1385"/>
                    <a:pt x="18036" y="1542"/>
                    <a:pt x="17790" y="1582"/>
                  </a:cubicBezTo>
                  <a:lnTo>
                    <a:pt x="17790" y="1582"/>
                  </a:lnTo>
                  <a:cubicBezTo>
                    <a:pt x="17810" y="1576"/>
                    <a:pt x="17836" y="1554"/>
                    <a:pt x="17854" y="1541"/>
                  </a:cubicBezTo>
                  <a:lnTo>
                    <a:pt x="17854" y="1541"/>
                  </a:lnTo>
                  <a:cubicBezTo>
                    <a:pt x="17767" y="1572"/>
                    <a:pt x="17682" y="1604"/>
                    <a:pt x="17596" y="1623"/>
                  </a:cubicBezTo>
                  <a:cubicBezTo>
                    <a:pt x="17505" y="1649"/>
                    <a:pt x="17416" y="1675"/>
                    <a:pt x="17327" y="1691"/>
                  </a:cubicBezTo>
                  <a:cubicBezTo>
                    <a:pt x="17344" y="1679"/>
                    <a:pt x="17338" y="1670"/>
                    <a:pt x="17383" y="1662"/>
                  </a:cubicBezTo>
                  <a:lnTo>
                    <a:pt x="17383" y="1662"/>
                  </a:lnTo>
                  <a:cubicBezTo>
                    <a:pt x="17318" y="1666"/>
                    <a:pt x="17246" y="1672"/>
                    <a:pt x="17184" y="1680"/>
                  </a:cubicBezTo>
                  <a:cubicBezTo>
                    <a:pt x="17122" y="1681"/>
                    <a:pt x="17068" y="1685"/>
                    <a:pt x="17036" y="1693"/>
                  </a:cubicBezTo>
                  <a:cubicBezTo>
                    <a:pt x="17056" y="1696"/>
                    <a:pt x="17068" y="1698"/>
                    <a:pt x="17074" y="1698"/>
                  </a:cubicBezTo>
                  <a:cubicBezTo>
                    <a:pt x="17093" y="1698"/>
                    <a:pt x="17064" y="1685"/>
                    <a:pt x="17091" y="1685"/>
                  </a:cubicBezTo>
                  <a:cubicBezTo>
                    <a:pt x="17094" y="1685"/>
                    <a:pt x="17098" y="1685"/>
                    <a:pt x="17103" y="1686"/>
                  </a:cubicBezTo>
                  <a:cubicBezTo>
                    <a:pt x="17172" y="1705"/>
                    <a:pt x="17102" y="1715"/>
                    <a:pt x="17024" y="1715"/>
                  </a:cubicBezTo>
                  <a:cubicBezTo>
                    <a:pt x="16993" y="1715"/>
                    <a:pt x="16961" y="1713"/>
                    <a:pt x="16936" y="1710"/>
                  </a:cubicBezTo>
                  <a:lnTo>
                    <a:pt x="16934" y="1705"/>
                  </a:lnTo>
                  <a:cubicBezTo>
                    <a:pt x="16801" y="1686"/>
                    <a:pt x="16794" y="1694"/>
                    <a:pt x="16659" y="1670"/>
                  </a:cubicBezTo>
                  <a:cubicBezTo>
                    <a:pt x="16636" y="1661"/>
                    <a:pt x="16634" y="1658"/>
                    <a:pt x="16641" y="1658"/>
                  </a:cubicBezTo>
                  <a:cubicBezTo>
                    <a:pt x="16652" y="1658"/>
                    <a:pt x="16682" y="1664"/>
                    <a:pt x="16697" y="1664"/>
                  </a:cubicBezTo>
                  <a:cubicBezTo>
                    <a:pt x="16705" y="1664"/>
                    <a:pt x="16709" y="1662"/>
                    <a:pt x="16701" y="1657"/>
                  </a:cubicBezTo>
                  <a:cubicBezTo>
                    <a:pt x="16677" y="1622"/>
                    <a:pt x="16412" y="1553"/>
                    <a:pt x="16387" y="1542"/>
                  </a:cubicBezTo>
                  <a:cubicBezTo>
                    <a:pt x="16365" y="1539"/>
                    <a:pt x="16337" y="1534"/>
                    <a:pt x="16322" y="1534"/>
                  </a:cubicBezTo>
                  <a:cubicBezTo>
                    <a:pt x="16315" y="1534"/>
                    <a:pt x="16310" y="1535"/>
                    <a:pt x="16311" y="1539"/>
                  </a:cubicBezTo>
                  <a:cubicBezTo>
                    <a:pt x="16208" y="1510"/>
                    <a:pt x="16273" y="1502"/>
                    <a:pt x="16204" y="1477"/>
                  </a:cubicBezTo>
                  <a:cubicBezTo>
                    <a:pt x="16204" y="1477"/>
                    <a:pt x="16125" y="1469"/>
                    <a:pt x="16048" y="1452"/>
                  </a:cubicBezTo>
                  <a:cubicBezTo>
                    <a:pt x="15993" y="1441"/>
                    <a:pt x="15938" y="1430"/>
                    <a:pt x="15911" y="1425"/>
                  </a:cubicBezTo>
                  <a:lnTo>
                    <a:pt x="15911" y="1425"/>
                  </a:lnTo>
                  <a:cubicBezTo>
                    <a:pt x="15921" y="1420"/>
                    <a:pt x="15862" y="1377"/>
                    <a:pt x="15893" y="1377"/>
                  </a:cubicBezTo>
                  <a:cubicBezTo>
                    <a:pt x="15899" y="1377"/>
                    <a:pt x="15908" y="1379"/>
                    <a:pt x="15922" y="1383"/>
                  </a:cubicBezTo>
                  <a:cubicBezTo>
                    <a:pt x="15720" y="1294"/>
                    <a:pt x="15588" y="1274"/>
                    <a:pt x="15456" y="1229"/>
                  </a:cubicBezTo>
                  <a:cubicBezTo>
                    <a:pt x="15399" y="1193"/>
                    <a:pt x="15202" y="1104"/>
                    <a:pt x="15137" y="1068"/>
                  </a:cubicBezTo>
                  <a:cubicBezTo>
                    <a:pt x="15132" y="1061"/>
                    <a:pt x="15132" y="1059"/>
                    <a:pt x="15134" y="1059"/>
                  </a:cubicBezTo>
                  <a:cubicBezTo>
                    <a:pt x="15143" y="1059"/>
                    <a:pt x="15191" y="1095"/>
                    <a:pt x="15210" y="1095"/>
                  </a:cubicBezTo>
                  <a:cubicBezTo>
                    <a:pt x="15211" y="1095"/>
                    <a:pt x="15212" y="1095"/>
                    <a:pt x="15213" y="1095"/>
                  </a:cubicBezTo>
                  <a:lnTo>
                    <a:pt x="15126" y="1021"/>
                  </a:lnTo>
                  <a:lnTo>
                    <a:pt x="15126" y="1021"/>
                  </a:lnTo>
                  <a:cubicBezTo>
                    <a:pt x="15159" y="1038"/>
                    <a:pt x="15175" y="1045"/>
                    <a:pt x="15182" y="1045"/>
                  </a:cubicBezTo>
                  <a:cubicBezTo>
                    <a:pt x="15201" y="1045"/>
                    <a:pt x="15161" y="1005"/>
                    <a:pt x="15184" y="1005"/>
                  </a:cubicBezTo>
                  <a:cubicBezTo>
                    <a:pt x="15188" y="1005"/>
                    <a:pt x="15194" y="1006"/>
                    <a:pt x="15202" y="1009"/>
                  </a:cubicBezTo>
                  <a:cubicBezTo>
                    <a:pt x="15092" y="964"/>
                    <a:pt x="14852" y="814"/>
                    <a:pt x="14696" y="726"/>
                  </a:cubicBezTo>
                  <a:lnTo>
                    <a:pt x="14696" y="726"/>
                  </a:lnTo>
                  <a:cubicBezTo>
                    <a:pt x="14714" y="745"/>
                    <a:pt x="14716" y="752"/>
                    <a:pt x="14707" y="752"/>
                  </a:cubicBezTo>
                  <a:cubicBezTo>
                    <a:pt x="14676" y="752"/>
                    <a:pt x="14517" y="663"/>
                    <a:pt x="14475" y="663"/>
                  </a:cubicBezTo>
                  <a:cubicBezTo>
                    <a:pt x="14470" y="663"/>
                    <a:pt x="14466" y="664"/>
                    <a:pt x="14465" y="667"/>
                  </a:cubicBezTo>
                  <a:cubicBezTo>
                    <a:pt x="14276" y="581"/>
                    <a:pt x="14385" y="595"/>
                    <a:pt x="14319" y="553"/>
                  </a:cubicBezTo>
                  <a:cubicBezTo>
                    <a:pt x="14117" y="470"/>
                    <a:pt x="13930" y="380"/>
                    <a:pt x="13741" y="317"/>
                  </a:cubicBezTo>
                  <a:cubicBezTo>
                    <a:pt x="13741" y="317"/>
                    <a:pt x="13741" y="312"/>
                    <a:pt x="13748" y="312"/>
                  </a:cubicBezTo>
                  <a:cubicBezTo>
                    <a:pt x="13749" y="312"/>
                    <a:pt x="13750" y="312"/>
                    <a:pt x="13752" y="313"/>
                  </a:cubicBezTo>
                  <a:cubicBezTo>
                    <a:pt x="13664" y="284"/>
                    <a:pt x="13548" y="257"/>
                    <a:pt x="13433" y="224"/>
                  </a:cubicBezTo>
                  <a:cubicBezTo>
                    <a:pt x="13336" y="210"/>
                    <a:pt x="13238" y="191"/>
                    <a:pt x="13155" y="191"/>
                  </a:cubicBezTo>
                  <a:cubicBezTo>
                    <a:pt x="13137" y="191"/>
                    <a:pt x="13120" y="192"/>
                    <a:pt x="13104" y="194"/>
                  </a:cubicBezTo>
                  <a:cubicBezTo>
                    <a:pt x="13113" y="188"/>
                    <a:pt x="13097" y="179"/>
                    <a:pt x="13145" y="176"/>
                  </a:cubicBezTo>
                  <a:cubicBezTo>
                    <a:pt x="13113" y="172"/>
                    <a:pt x="13091" y="171"/>
                    <a:pt x="13074" y="171"/>
                  </a:cubicBezTo>
                  <a:cubicBezTo>
                    <a:pt x="13012" y="171"/>
                    <a:pt x="13039" y="195"/>
                    <a:pt x="12980" y="195"/>
                  </a:cubicBezTo>
                  <a:cubicBezTo>
                    <a:pt x="12960" y="195"/>
                    <a:pt x="12930" y="192"/>
                    <a:pt x="12882" y="185"/>
                  </a:cubicBezTo>
                  <a:lnTo>
                    <a:pt x="12935" y="169"/>
                  </a:lnTo>
                  <a:cubicBezTo>
                    <a:pt x="12868" y="169"/>
                    <a:pt x="12804" y="178"/>
                    <a:pt x="12736" y="178"/>
                  </a:cubicBezTo>
                  <a:cubicBezTo>
                    <a:pt x="12733" y="178"/>
                    <a:pt x="12730" y="178"/>
                    <a:pt x="12726" y="178"/>
                  </a:cubicBezTo>
                  <a:cubicBezTo>
                    <a:pt x="12656" y="178"/>
                    <a:pt x="12583" y="185"/>
                    <a:pt x="12507" y="216"/>
                  </a:cubicBezTo>
                  <a:cubicBezTo>
                    <a:pt x="12500" y="207"/>
                    <a:pt x="12534" y="198"/>
                    <a:pt x="12555" y="189"/>
                  </a:cubicBezTo>
                  <a:lnTo>
                    <a:pt x="12555" y="189"/>
                  </a:lnTo>
                  <a:cubicBezTo>
                    <a:pt x="12483" y="205"/>
                    <a:pt x="12407" y="222"/>
                    <a:pt x="12335" y="239"/>
                  </a:cubicBezTo>
                  <a:cubicBezTo>
                    <a:pt x="12263" y="262"/>
                    <a:pt x="12195" y="288"/>
                    <a:pt x="12140" y="317"/>
                  </a:cubicBezTo>
                  <a:cubicBezTo>
                    <a:pt x="12118" y="311"/>
                    <a:pt x="12134" y="295"/>
                    <a:pt x="12187" y="272"/>
                  </a:cubicBezTo>
                  <a:lnTo>
                    <a:pt x="12187" y="272"/>
                  </a:lnTo>
                  <a:cubicBezTo>
                    <a:pt x="12041" y="297"/>
                    <a:pt x="12047" y="350"/>
                    <a:pt x="11919" y="384"/>
                  </a:cubicBezTo>
                  <a:cubicBezTo>
                    <a:pt x="11893" y="393"/>
                    <a:pt x="11845" y="401"/>
                    <a:pt x="11832" y="401"/>
                  </a:cubicBezTo>
                  <a:cubicBezTo>
                    <a:pt x="11831" y="401"/>
                    <a:pt x="11830" y="401"/>
                    <a:pt x="11829" y="400"/>
                  </a:cubicBezTo>
                  <a:lnTo>
                    <a:pt x="11829" y="400"/>
                  </a:lnTo>
                  <a:cubicBezTo>
                    <a:pt x="11770" y="439"/>
                    <a:pt x="11594" y="520"/>
                    <a:pt x="11533" y="554"/>
                  </a:cubicBezTo>
                  <a:cubicBezTo>
                    <a:pt x="11532" y="554"/>
                    <a:pt x="11531" y="553"/>
                    <a:pt x="11530" y="553"/>
                  </a:cubicBezTo>
                  <a:cubicBezTo>
                    <a:pt x="11506" y="553"/>
                    <a:pt x="11458" y="572"/>
                    <a:pt x="11383" y="596"/>
                  </a:cubicBezTo>
                  <a:cubicBezTo>
                    <a:pt x="10732" y="918"/>
                    <a:pt x="10111" y="1325"/>
                    <a:pt x="9442" y="1594"/>
                  </a:cubicBezTo>
                  <a:cubicBezTo>
                    <a:pt x="9437" y="1595"/>
                    <a:pt x="9433" y="1595"/>
                    <a:pt x="9429" y="1595"/>
                  </a:cubicBezTo>
                  <a:cubicBezTo>
                    <a:pt x="9341" y="1595"/>
                    <a:pt x="9579" y="1516"/>
                    <a:pt x="9515" y="1516"/>
                  </a:cubicBezTo>
                  <a:cubicBezTo>
                    <a:pt x="9514" y="1516"/>
                    <a:pt x="9512" y="1516"/>
                    <a:pt x="9511" y="1516"/>
                  </a:cubicBezTo>
                  <a:cubicBezTo>
                    <a:pt x="9526" y="1543"/>
                    <a:pt x="9403" y="1574"/>
                    <a:pt x="9197" y="1639"/>
                  </a:cubicBezTo>
                  <a:lnTo>
                    <a:pt x="9187" y="1637"/>
                  </a:lnTo>
                  <a:cubicBezTo>
                    <a:pt x="9101" y="1672"/>
                    <a:pt x="9044" y="1655"/>
                    <a:pt x="8949" y="1685"/>
                  </a:cubicBezTo>
                  <a:lnTo>
                    <a:pt x="8954" y="1693"/>
                  </a:lnTo>
                  <a:cubicBezTo>
                    <a:pt x="8923" y="1707"/>
                    <a:pt x="8889" y="1711"/>
                    <a:pt x="8855" y="1711"/>
                  </a:cubicBezTo>
                  <a:cubicBezTo>
                    <a:pt x="8812" y="1711"/>
                    <a:pt x="8769" y="1704"/>
                    <a:pt x="8734" y="1704"/>
                  </a:cubicBezTo>
                  <a:cubicBezTo>
                    <a:pt x="8706" y="1704"/>
                    <a:pt x="8682" y="1708"/>
                    <a:pt x="8666" y="1722"/>
                  </a:cubicBezTo>
                  <a:lnTo>
                    <a:pt x="8585" y="1705"/>
                  </a:lnTo>
                  <a:cubicBezTo>
                    <a:pt x="8560" y="1712"/>
                    <a:pt x="8538" y="1714"/>
                    <a:pt x="8517" y="1714"/>
                  </a:cubicBezTo>
                  <a:cubicBezTo>
                    <a:pt x="8462" y="1714"/>
                    <a:pt x="8414" y="1698"/>
                    <a:pt x="8344" y="1698"/>
                  </a:cubicBezTo>
                  <a:cubicBezTo>
                    <a:pt x="8329" y="1698"/>
                    <a:pt x="8312" y="1699"/>
                    <a:pt x="8294" y="1701"/>
                  </a:cubicBezTo>
                  <a:lnTo>
                    <a:pt x="8309" y="1697"/>
                  </a:lnTo>
                  <a:cubicBezTo>
                    <a:pt x="8226" y="1673"/>
                    <a:pt x="8137" y="1667"/>
                    <a:pt x="8059" y="1661"/>
                  </a:cubicBezTo>
                  <a:cubicBezTo>
                    <a:pt x="7984" y="1648"/>
                    <a:pt x="7921" y="1636"/>
                    <a:pt x="7893" y="1613"/>
                  </a:cubicBezTo>
                  <a:cubicBezTo>
                    <a:pt x="7768" y="1585"/>
                    <a:pt x="7631" y="1533"/>
                    <a:pt x="7573" y="1533"/>
                  </a:cubicBezTo>
                  <a:cubicBezTo>
                    <a:pt x="7564" y="1533"/>
                    <a:pt x="7557" y="1534"/>
                    <a:pt x="7552" y="1537"/>
                  </a:cubicBezTo>
                  <a:cubicBezTo>
                    <a:pt x="7525" y="1515"/>
                    <a:pt x="7551" y="1507"/>
                    <a:pt x="7575" y="1506"/>
                  </a:cubicBezTo>
                  <a:cubicBezTo>
                    <a:pt x="7054" y="1313"/>
                    <a:pt x="6522" y="984"/>
                    <a:pt x="6065" y="787"/>
                  </a:cubicBezTo>
                  <a:cubicBezTo>
                    <a:pt x="6057" y="780"/>
                    <a:pt x="6058" y="777"/>
                    <a:pt x="6063" y="777"/>
                  </a:cubicBezTo>
                  <a:cubicBezTo>
                    <a:pt x="6069" y="777"/>
                    <a:pt x="6082" y="781"/>
                    <a:pt x="6091" y="782"/>
                  </a:cubicBezTo>
                  <a:cubicBezTo>
                    <a:pt x="5806" y="662"/>
                    <a:pt x="5540" y="463"/>
                    <a:pt x="5306" y="437"/>
                  </a:cubicBezTo>
                  <a:lnTo>
                    <a:pt x="5221" y="433"/>
                  </a:lnTo>
                  <a:cubicBezTo>
                    <a:pt x="5156" y="399"/>
                    <a:pt x="5169" y="383"/>
                    <a:pt x="5118" y="355"/>
                  </a:cubicBezTo>
                  <a:cubicBezTo>
                    <a:pt x="5063" y="351"/>
                    <a:pt x="4885" y="291"/>
                    <a:pt x="4824" y="291"/>
                  </a:cubicBezTo>
                  <a:cubicBezTo>
                    <a:pt x="4817" y="291"/>
                    <a:pt x="4812" y="292"/>
                    <a:pt x="4809" y="293"/>
                  </a:cubicBezTo>
                  <a:cubicBezTo>
                    <a:pt x="4780" y="277"/>
                    <a:pt x="4826" y="282"/>
                    <a:pt x="4826" y="275"/>
                  </a:cubicBezTo>
                  <a:cubicBezTo>
                    <a:pt x="4688" y="242"/>
                    <a:pt x="4524" y="248"/>
                    <a:pt x="4395" y="239"/>
                  </a:cubicBezTo>
                  <a:lnTo>
                    <a:pt x="4437" y="230"/>
                  </a:lnTo>
                  <a:cubicBezTo>
                    <a:pt x="4357" y="218"/>
                    <a:pt x="4274" y="212"/>
                    <a:pt x="4189" y="212"/>
                  </a:cubicBezTo>
                  <a:cubicBezTo>
                    <a:pt x="3906" y="212"/>
                    <a:pt x="3598" y="275"/>
                    <a:pt x="3318" y="380"/>
                  </a:cubicBezTo>
                  <a:cubicBezTo>
                    <a:pt x="2951" y="515"/>
                    <a:pt x="2623" y="698"/>
                    <a:pt x="2382" y="861"/>
                  </a:cubicBezTo>
                  <a:cubicBezTo>
                    <a:pt x="2332" y="893"/>
                    <a:pt x="2308" y="902"/>
                    <a:pt x="2296" y="902"/>
                  </a:cubicBezTo>
                  <a:cubicBezTo>
                    <a:pt x="2281" y="902"/>
                    <a:pt x="2280" y="891"/>
                    <a:pt x="2269" y="891"/>
                  </a:cubicBezTo>
                  <a:cubicBezTo>
                    <a:pt x="2264" y="891"/>
                    <a:pt x="2257" y="894"/>
                    <a:pt x="2244" y="901"/>
                  </a:cubicBezTo>
                  <a:cubicBezTo>
                    <a:pt x="1742" y="1233"/>
                    <a:pt x="1081" y="1513"/>
                    <a:pt x="566" y="1716"/>
                  </a:cubicBezTo>
                  <a:cubicBezTo>
                    <a:pt x="461" y="1744"/>
                    <a:pt x="374" y="1767"/>
                    <a:pt x="303" y="1791"/>
                  </a:cubicBezTo>
                  <a:cubicBezTo>
                    <a:pt x="230" y="1813"/>
                    <a:pt x="171" y="1824"/>
                    <a:pt x="126" y="1840"/>
                  </a:cubicBezTo>
                  <a:cubicBezTo>
                    <a:pt x="37" y="1870"/>
                    <a:pt x="0" y="1893"/>
                    <a:pt x="0" y="1893"/>
                  </a:cubicBezTo>
                  <a:cubicBezTo>
                    <a:pt x="557" y="1864"/>
                    <a:pt x="1038" y="1676"/>
                    <a:pt x="1485" y="1468"/>
                  </a:cubicBezTo>
                  <a:cubicBezTo>
                    <a:pt x="1934" y="1261"/>
                    <a:pt x="2363" y="1025"/>
                    <a:pt x="2820" y="818"/>
                  </a:cubicBezTo>
                  <a:cubicBezTo>
                    <a:pt x="3116" y="655"/>
                    <a:pt x="3515" y="473"/>
                    <a:pt x="3809" y="420"/>
                  </a:cubicBezTo>
                  <a:cubicBezTo>
                    <a:pt x="3958" y="379"/>
                    <a:pt x="4108" y="361"/>
                    <a:pt x="4258" y="361"/>
                  </a:cubicBezTo>
                  <a:cubicBezTo>
                    <a:pt x="4718" y="361"/>
                    <a:pt x="5176" y="535"/>
                    <a:pt x="5615" y="759"/>
                  </a:cubicBezTo>
                  <a:cubicBezTo>
                    <a:pt x="6199" y="1054"/>
                    <a:pt x="6767" y="1433"/>
                    <a:pt x="7426" y="1698"/>
                  </a:cubicBezTo>
                  <a:cubicBezTo>
                    <a:pt x="7399" y="1680"/>
                    <a:pt x="7398" y="1674"/>
                    <a:pt x="7411" y="1674"/>
                  </a:cubicBezTo>
                  <a:cubicBezTo>
                    <a:pt x="7428" y="1674"/>
                    <a:pt x="7470" y="1685"/>
                    <a:pt x="7509" y="1697"/>
                  </a:cubicBezTo>
                  <a:lnTo>
                    <a:pt x="7524" y="1711"/>
                  </a:lnTo>
                  <a:lnTo>
                    <a:pt x="7635" y="1731"/>
                  </a:lnTo>
                  <a:cubicBezTo>
                    <a:pt x="7695" y="1752"/>
                    <a:pt x="7701" y="1764"/>
                    <a:pt x="7677" y="1764"/>
                  </a:cubicBezTo>
                  <a:cubicBezTo>
                    <a:pt x="7661" y="1764"/>
                    <a:pt x="7633" y="1759"/>
                    <a:pt x="7599" y="1747"/>
                  </a:cubicBezTo>
                  <a:lnTo>
                    <a:pt x="7599" y="1747"/>
                  </a:lnTo>
                  <a:cubicBezTo>
                    <a:pt x="7916" y="1873"/>
                    <a:pt x="8252" y="1940"/>
                    <a:pt x="8589" y="1940"/>
                  </a:cubicBezTo>
                  <a:cubicBezTo>
                    <a:pt x="8807" y="1940"/>
                    <a:pt x="9026" y="1911"/>
                    <a:pt x="9239" y="1854"/>
                  </a:cubicBezTo>
                  <a:cubicBezTo>
                    <a:pt x="9267" y="1814"/>
                    <a:pt x="9519" y="1771"/>
                    <a:pt x="9523" y="1729"/>
                  </a:cubicBezTo>
                  <a:cubicBezTo>
                    <a:pt x="9526" y="1728"/>
                    <a:pt x="9529" y="1728"/>
                    <a:pt x="9531" y="1728"/>
                  </a:cubicBezTo>
                  <a:cubicBezTo>
                    <a:pt x="9545" y="1728"/>
                    <a:pt x="9526" y="1737"/>
                    <a:pt x="9515" y="1747"/>
                  </a:cubicBezTo>
                  <a:cubicBezTo>
                    <a:pt x="9692" y="1674"/>
                    <a:pt x="9784" y="1631"/>
                    <a:pt x="9872" y="1592"/>
                  </a:cubicBezTo>
                  <a:cubicBezTo>
                    <a:pt x="9962" y="1557"/>
                    <a:pt x="10049" y="1527"/>
                    <a:pt x="10210" y="1467"/>
                  </a:cubicBezTo>
                  <a:cubicBezTo>
                    <a:pt x="10864" y="1153"/>
                    <a:pt x="11453" y="769"/>
                    <a:pt x="12078" y="545"/>
                  </a:cubicBezTo>
                  <a:cubicBezTo>
                    <a:pt x="12347" y="449"/>
                    <a:pt x="12619" y="387"/>
                    <a:pt x="12889" y="387"/>
                  </a:cubicBezTo>
                  <a:cubicBezTo>
                    <a:pt x="12932" y="387"/>
                    <a:pt x="12975" y="388"/>
                    <a:pt x="13017" y="392"/>
                  </a:cubicBezTo>
                  <a:cubicBezTo>
                    <a:pt x="13332" y="414"/>
                    <a:pt x="13648" y="516"/>
                    <a:pt x="13957" y="650"/>
                  </a:cubicBezTo>
                  <a:cubicBezTo>
                    <a:pt x="14587" y="919"/>
                    <a:pt x="15183" y="1306"/>
                    <a:pt x="15850" y="1599"/>
                  </a:cubicBezTo>
                  <a:cubicBezTo>
                    <a:pt x="16184" y="1746"/>
                    <a:pt x="16540" y="1872"/>
                    <a:pt x="16926" y="1912"/>
                  </a:cubicBezTo>
                  <a:cubicBezTo>
                    <a:pt x="17002" y="1921"/>
                    <a:pt x="17079" y="1925"/>
                    <a:pt x="17155" y="1925"/>
                  </a:cubicBezTo>
                  <a:cubicBezTo>
                    <a:pt x="17467" y="1925"/>
                    <a:pt x="17777" y="1857"/>
                    <a:pt x="18064" y="1756"/>
                  </a:cubicBezTo>
                  <a:cubicBezTo>
                    <a:pt x="18266" y="1633"/>
                    <a:pt x="18562" y="1530"/>
                    <a:pt x="18781" y="1369"/>
                  </a:cubicBezTo>
                  <a:lnTo>
                    <a:pt x="18781" y="1369"/>
                  </a:lnTo>
                  <a:lnTo>
                    <a:pt x="18773" y="1389"/>
                  </a:lnTo>
                  <a:cubicBezTo>
                    <a:pt x="18964" y="1266"/>
                    <a:pt x="19028" y="1262"/>
                    <a:pt x="19288" y="1141"/>
                  </a:cubicBezTo>
                  <a:cubicBezTo>
                    <a:pt x="19282" y="1125"/>
                    <a:pt x="19383" y="1084"/>
                    <a:pt x="19332" y="1079"/>
                  </a:cubicBezTo>
                  <a:cubicBezTo>
                    <a:pt x="19408" y="1010"/>
                    <a:pt x="19509" y="1028"/>
                    <a:pt x="19627" y="949"/>
                  </a:cubicBezTo>
                  <a:cubicBezTo>
                    <a:pt x="19628" y="950"/>
                    <a:pt x="19628" y="950"/>
                    <a:pt x="19629" y="950"/>
                  </a:cubicBezTo>
                  <a:cubicBezTo>
                    <a:pt x="19632" y="950"/>
                    <a:pt x="19619" y="934"/>
                    <a:pt x="19646" y="929"/>
                  </a:cubicBezTo>
                  <a:cubicBezTo>
                    <a:pt x="19750" y="861"/>
                    <a:pt x="19778" y="844"/>
                    <a:pt x="19785" y="844"/>
                  </a:cubicBezTo>
                  <a:cubicBezTo>
                    <a:pt x="19792" y="844"/>
                    <a:pt x="19779" y="861"/>
                    <a:pt x="19802" y="861"/>
                  </a:cubicBezTo>
                  <a:cubicBezTo>
                    <a:pt x="19824" y="861"/>
                    <a:pt x="19878" y="846"/>
                    <a:pt x="20014" y="785"/>
                  </a:cubicBezTo>
                  <a:cubicBezTo>
                    <a:pt x="20477" y="535"/>
                    <a:pt x="20984" y="318"/>
                    <a:pt x="21478" y="318"/>
                  </a:cubicBezTo>
                  <a:cubicBezTo>
                    <a:pt x="21577" y="318"/>
                    <a:pt x="21675" y="327"/>
                    <a:pt x="21773" y="346"/>
                  </a:cubicBezTo>
                  <a:lnTo>
                    <a:pt x="21773" y="346"/>
                  </a:lnTo>
                  <a:cubicBezTo>
                    <a:pt x="21749" y="339"/>
                    <a:pt x="21740" y="324"/>
                    <a:pt x="21767" y="324"/>
                  </a:cubicBezTo>
                  <a:cubicBezTo>
                    <a:pt x="21773" y="324"/>
                    <a:pt x="21781" y="325"/>
                    <a:pt x="21791" y="327"/>
                  </a:cubicBezTo>
                  <a:cubicBezTo>
                    <a:pt x="21838" y="384"/>
                    <a:pt x="21992" y="347"/>
                    <a:pt x="22090" y="400"/>
                  </a:cubicBezTo>
                  <a:cubicBezTo>
                    <a:pt x="22087" y="401"/>
                    <a:pt x="22083" y="402"/>
                    <a:pt x="22077" y="402"/>
                  </a:cubicBezTo>
                  <a:cubicBezTo>
                    <a:pt x="22058" y="402"/>
                    <a:pt x="22024" y="395"/>
                    <a:pt x="22002" y="392"/>
                  </a:cubicBezTo>
                  <a:lnTo>
                    <a:pt x="22002" y="392"/>
                  </a:lnTo>
                  <a:cubicBezTo>
                    <a:pt x="22256" y="478"/>
                    <a:pt x="22480" y="537"/>
                    <a:pt x="22708" y="664"/>
                  </a:cubicBezTo>
                  <a:lnTo>
                    <a:pt x="22708" y="664"/>
                  </a:lnTo>
                  <a:cubicBezTo>
                    <a:pt x="22691" y="657"/>
                    <a:pt x="22673" y="651"/>
                    <a:pt x="22655" y="646"/>
                  </a:cubicBezTo>
                  <a:lnTo>
                    <a:pt x="22655" y="646"/>
                  </a:lnTo>
                  <a:cubicBezTo>
                    <a:pt x="22677" y="657"/>
                    <a:pt x="22690" y="660"/>
                    <a:pt x="22717" y="668"/>
                  </a:cubicBezTo>
                  <a:cubicBezTo>
                    <a:pt x="22714" y="667"/>
                    <a:pt x="22711" y="665"/>
                    <a:pt x="22708" y="664"/>
                  </a:cubicBezTo>
                  <a:lnTo>
                    <a:pt x="22708" y="664"/>
                  </a:lnTo>
                  <a:cubicBezTo>
                    <a:pt x="22945" y="750"/>
                    <a:pt x="23189" y="929"/>
                    <a:pt x="23352" y="990"/>
                  </a:cubicBezTo>
                  <a:cubicBezTo>
                    <a:pt x="23350" y="990"/>
                    <a:pt x="23349" y="990"/>
                    <a:pt x="23348" y="990"/>
                  </a:cubicBezTo>
                  <a:cubicBezTo>
                    <a:pt x="23314" y="990"/>
                    <a:pt x="23446" y="1058"/>
                    <a:pt x="23489" y="1091"/>
                  </a:cubicBezTo>
                  <a:cubicBezTo>
                    <a:pt x="23678" y="1132"/>
                    <a:pt x="23919" y="1350"/>
                    <a:pt x="24148" y="1424"/>
                  </a:cubicBezTo>
                  <a:lnTo>
                    <a:pt x="24136" y="1429"/>
                  </a:lnTo>
                  <a:cubicBezTo>
                    <a:pt x="24452" y="1587"/>
                    <a:pt x="24793" y="1747"/>
                    <a:pt x="25172" y="1840"/>
                  </a:cubicBezTo>
                  <a:cubicBezTo>
                    <a:pt x="25356" y="1889"/>
                    <a:pt x="25551" y="1914"/>
                    <a:pt x="25746" y="1914"/>
                  </a:cubicBezTo>
                  <a:cubicBezTo>
                    <a:pt x="25948" y="1914"/>
                    <a:pt x="26150" y="1887"/>
                    <a:pt x="26337" y="1832"/>
                  </a:cubicBezTo>
                  <a:cubicBezTo>
                    <a:pt x="26754" y="1726"/>
                    <a:pt x="27206" y="1566"/>
                    <a:pt x="27596" y="1331"/>
                  </a:cubicBezTo>
                  <a:cubicBezTo>
                    <a:pt x="27666" y="1286"/>
                    <a:pt x="27603" y="1305"/>
                    <a:pt x="27660" y="1269"/>
                  </a:cubicBezTo>
                  <a:cubicBezTo>
                    <a:pt x="27689" y="1254"/>
                    <a:pt x="27702" y="1249"/>
                    <a:pt x="27707" y="1249"/>
                  </a:cubicBezTo>
                  <a:cubicBezTo>
                    <a:pt x="27717" y="1249"/>
                    <a:pt x="27689" y="1273"/>
                    <a:pt x="27700" y="1273"/>
                  </a:cubicBezTo>
                  <a:cubicBezTo>
                    <a:pt x="27702" y="1273"/>
                    <a:pt x="27705" y="1272"/>
                    <a:pt x="27709" y="1270"/>
                  </a:cubicBezTo>
                  <a:cubicBezTo>
                    <a:pt x="27895" y="1145"/>
                    <a:pt x="28162" y="1025"/>
                    <a:pt x="28403" y="897"/>
                  </a:cubicBezTo>
                  <a:cubicBezTo>
                    <a:pt x="28428" y="874"/>
                    <a:pt x="28495" y="836"/>
                    <a:pt x="28466" y="836"/>
                  </a:cubicBezTo>
                  <a:cubicBezTo>
                    <a:pt x="28751" y="728"/>
                    <a:pt x="29105" y="507"/>
                    <a:pt x="29403" y="450"/>
                  </a:cubicBezTo>
                  <a:cubicBezTo>
                    <a:pt x="29289" y="437"/>
                    <a:pt x="29566" y="366"/>
                    <a:pt x="29668" y="345"/>
                  </a:cubicBezTo>
                  <a:cubicBezTo>
                    <a:pt x="29682" y="343"/>
                    <a:pt x="29694" y="342"/>
                    <a:pt x="29703" y="342"/>
                  </a:cubicBezTo>
                  <a:cubicBezTo>
                    <a:pt x="29730" y="342"/>
                    <a:pt x="29732" y="351"/>
                    <a:pt x="29719" y="361"/>
                  </a:cubicBezTo>
                  <a:lnTo>
                    <a:pt x="29719" y="361"/>
                  </a:lnTo>
                  <a:cubicBezTo>
                    <a:pt x="29755" y="353"/>
                    <a:pt x="29788" y="346"/>
                    <a:pt x="29819" y="339"/>
                  </a:cubicBezTo>
                  <a:cubicBezTo>
                    <a:pt x="29873" y="336"/>
                    <a:pt x="29921" y="332"/>
                    <a:pt x="29970" y="328"/>
                  </a:cubicBezTo>
                  <a:cubicBezTo>
                    <a:pt x="29993" y="325"/>
                    <a:pt x="30016" y="324"/>
                    <a:pt x="30040" y="324"/>
                  </a:cubicBezTo>
                  <a:cubicBezTo>
                    <a:pt x="30117" y="324"/>
                    <a:pt x="30202" y="338"/>
                    <a:pt x="30313" y="349"/>
                  </a:cubicBezTo>
                  <a:cubicBezTo>
                    <a:pt x="30433" y="368"/>
                    <a:pt x="30471" y="342"/>
                    <a:pt x="30615" y="385"/>
                  </a:cubicBezTo>
                  <a:cubicBezTo>
                    <a:pt x="30656" y="415"/>
                    <a:pt x="30731" y="437"/>
                    <a:pt x="30813" y="458"/>
                  </a:cubicBezTo>
                  <a:cubicBezTo>
                    <a:pt x="30894" y="484"/>
                    <a:pt x="30982" y="514"/>
                    <a:pt x="31050" y="544"/>
                  </a:cubicBezTo>
                  <a:cubicBezTo>
                    <a:pt x="31044" y="534"/>
                    <a:pt x="31050" y="530"/>
                    <a:pt x="31065" y="530"/>
                  </a:cubicBezTo>
                  <a:cubicBezTo>
                    <a:pt x="31112" y="530"/>
                    <a:pt x="31243" y="575"/>
                    <a:pt x="31343" y="631"/>
                  </a:cubicBezTo>
                  <a:lnTo>
                    <a:pt x="31284" y="648"/>
                  </a:lnTo>
                  <a:cubicBezTo>
                    <a:pt x="31732" y="819"/>
                    <a:pt x="32311" y="1226"/>
                    <a:pt x="32856" y="1437"/>
                  </a:cubicBezTo>
                  <a:lnTo>
                    <a:pt x="32885" y="1477"/>
                  </a:lnTo>
                  <a:cubicBezTo>
                    <a:pt x="33163" y="1592"/>
                    <a:pt x="33436" y="1717"/>
                    <a:pt x="33731" y="1788"/>
                  </a:cubicBezTo>
                  <a:cubicBezTo>
                    <a:pt x="33915" y="1834"/>
                    <a:pt x="34107" y="1862"/>
                    <a:pt x="34297" y="1862"/>
                  </a:cubicBezTo>
                  <a:cubicBezTo>
                    <a:pt x="34407" y="1862"/>
                    <a:pt x="34518" y="1853"/>
                    <a:pt x="34626" y="1831"/>
                  </a:cubicBezTo>
                  <a:cubicBezTo>
                    <a:pt x="34706" y="1826"/>
                    <a:pt x="34809" y="1810"/>
                    <a:pt x="34911" y="1794"/>
                  </a:cubicBezTo>
                  <a:cubicBezTo>
                    <a:pt x="35012" y="1772"/>
                    <a:pt x="35110" y="1744"/>
                    <a:pt x="35185" y="1722"/>
                  </a:cubicBezTo>
                  <a:cubicBezTo>
                    <a:pt x="35378" y="1630"/>
                    <a:pt x="35450" y="1609"/>
                    <a:pt x="35567" y="1519"/>
                  </a:cubicBezTo>
                  <a:cubicBezTo>
                    <a:pt x="35638" y="1486"/>
                    <a:pt x="35689" y="1483"/>
                    <a:pt x="35720" y="1478"/>
                  </a:cubicBezTo>
                  <a:cubicBezTo>
                    <a:pt x="35960" y="1371"/>
                    <a:pt x="36198" y="1282"/>
                    <a:pt x="36364" y="1148"/>
                  </a:cubicBezTo>
                  <a:lnTo>
                    <a:pt x="36380" y="1162"/>
                  </a:lnTo>
                  <a:cubicBezTo>
                    <a:pt x="36553" y="1045"/>
                    <a:pt x="36801" y="879"/>
                    <a:pt x="37017" y="791"/>
                  </a:cubicBezTo>
                  <a:cubicBezTo>
                    <a:pt x="37059" y="748"/>
                    <a:pt x="37228" y="658"/>
                    <a:pt x="37188" y="658"/>
                  </a:cubicBezTo>
                  <a:cubicBezTo>
                    <a:pt x="37183" y="658"/>
                    <a:pt x="37176" y="660"/>
                    <a:pt x="37165" y="662"/>
                  </a:cubicBezTo>
                  <a:cubicBezTo>
                    <a:pt x="37245" y="617"/>
                    <a:pt x="37232" y="666"/>
                    <a:pt x="37306" y="606"/>
                  </a:cubicBezTo>
                  <a:lnTo>
                    <a:pt x="37306" y="606"/>
                  </a:lnTo>
                  <a:lnTo>
                    <a:pt x="37241" y="671"/>
                  </a:lnTo>
                  <a:cubicBezTo>
                    <a:pt x="37707" y="450"/>
                    <a:pt x="38112" y="279"/>
                    <a:pt x="38602" y="241"/>
                  </a:cubicBezTo>
                  <a:cubicBezTo>
                    <a:pt x="38673" y="249"/>
                    <a:pt x="38788" y="266"/>
                    <a:pt x="38921" y="270"/>
                  </a:cubicBezTo>
                  <a:cubicBezTo>
                    <a:pt x="39053" y="291"/>
                    <a:pt x="39204" y="312"/>
                    <a:pt x="39334" y="365"/>
                  </a:cubicBezTo>
                  <a:cubicBezTo>
                    <a:pt x="39499" y="389"/>
                    <a:pt x="39755" y="525"/>
                    <a:pt x="39884" y="538"/>
                  </a:cubicBezTo>
                  <a:lnTo>
                    <a:pt x="39884" y="560"/>
                  </a:lnTo>
                  <a:cubicBezTo>
                    <a:pt x="40085" y="651"/>
                    <a:pt x="40352" y="791"/>
                    <a:pt x="40605" y="941"/>
                  </a:cubicBezTo>
                  <a:cubicBezTo>
                    <a:pt x="40752" y="1028"/>
                    <a:pt x="40767" y="1002"/>
                    <a:pt x="40890" y="1058"/>
                  </a:cubicBezTo>
                  <a:lnTo>
                    <a:pt x="40888" y="1080"/>
                  </a:lnTo>
                  <a:cubicBezTo>
                    <a:pt x="41024" y="1140"/>
                    <a:pt x="41073" y="1132"/>
                    <a:pt x="41132" y="1140"/>
                  </a:cubicBezTo>
                  <a:cubicBezTo>
                    <a:pt x="41226" y="1206"/>
                    <a:pt x="41244" y="1199"/>
                    <a:pt x="41339" y="1264"/>
                  </a:cubicBezTo>
                  <a:cubicBezTo>
                    <a:pt x="41235" y="1222"/>
                    <a:pt x="41142" y="1198"/>
                    <a:pt x="41064" y="1186"/>
                  </a:cubicBezTo>
                  <a:lnTo>
                    <a:pt x="41064" y="1186"/>
                  </a:lnTo>
                  <a:cubicBezTo>
                    <a:pt x="41221" y="1281"/>
                    <a:pt x="41406" y="1320"/>
                    <a:pt x="41495" y="1395"/>
                  </a:cubicBezTo>
                  <a:cubicBezTo>
                    <a:pt x="41608" y="1460"/>
                    <a:pt x="41708" y="1497"/>
                    <a:pt x="41750" y="1497"/>
                  </a:cubicBezTo>
                  <a:cubicBezTo>
                    <a:pt x="41756" y="1497"/>
                    <a:pt x="41761" y="1496"/>
                    <a:pt x="41764" y="1495"/>
                  </a:cubicBezTo>
                  <a:lnTo>
                    <a:pt x="41764" y="1495"/>
                  </a:lnTo>
                  <a:cubicBezTo>
                    <a:pt x="41772" y="1504"/>
                    <a:pt x="41815" y="1529"/>
                    <a:pt x="41798" y="1529"/>
                  </a:cubicBezTo>
                  <a:cubicBezTo>
                    <a:pt x="41793" y="1529"/>
                    <a:pt x="41785" y="1527"/>
                    <a:pt x="41771" y="1524"/>
                  </a:cubicBezTo>
                  <a:lnTo>
                    <a:pt x="41771" y="1524"/>
                  </a:lnTo>
                  <a:cubicBezTo>
                    <a:pt x="41874" y="1571"/>
                    <a:pt x="41945" y="1590"/>
                    <a:pt x="42013" y="1605"/>
                  </a:cubicBezTo>
                  <a:lnTo>
                    <a:pt x="42013" y="1605"/>
                  </a:lnTo>
                  <a:cubicBezTo>
                    <a:pt x="41993" y="1597"/>
                    <a:pt x="41966" y="1583"/>
                    <a:pt x="41944" y="1576"/>
                  </a:cubicBezTo>
                  <a:lnTo>
                    <a:pt x="41944" y="1576"/>
                  </a:lnTo>
                  <a:cubicBezTo>
                    <a:pt x="41984" y="1577"/>
                    <a:pt x="42046" y="1596"/>
                    <a:pt x="42077" y="1596"/>
                  </a:cubicBezTo>
                  <a:cubicBezTo>
                    <a:pt x="42092" y="1596"/>
                    <a:pt x="42099" y="1592"/>
                    <a:pt x="42095" y="1580"/>
                  </a:cubicBezTo>
                  <a:cubicBezTo>
                    <a:pt x="42039" y="1568"/>
                    <a:pt x="42034" y="1571"/>
                    <a:pt x="41965" y="1542"/>
                  </a:cubicBezTo>
                  <a:cubicBezTo>
                    <a:pt x="41968" y="1542"/>
                    <a:pt x="41970" y="1541"/>
                    <a:pt x="41974" y="1541"/>
                  </a:cubicBezTo>
                  <a:cubicBezTo>
                    <a:pt x="42024" y="1541"/>
                    <a:pt x="42186" y="1599"/>
                    <a:pt x="42225" y="1624"/>
                  </a:cubicBezTo>
                  <a:cubicBezTo>
                    <a:pt x="42244" y="1639"/>
                    <a:pt x="42226" y="1641"/>
                    <a:pt x="42202" y="1641"/>
                  </a:cubicBezTo>
                  <a:cubicBezTo>
                    <a:pt x="42191" y="1641"/>
                    <a:pt x="42178" y="1641"/>
                    <a:pt x="42167" y="1641"/>
                  </a:cubicBezTo>
                  <a:cubicBezTo>
                    <a:pt x="42147" y="1641"/>
                    <a:pt x="42137" y="1643"/>
                    <a:pt x="42170" y="1658"/>
                  </a:cubicBezTo>
                  <a:cubicBezTo>
                    <a:pt x="42170" y="1658"/>
                    <a:pt x="42252" y="1668"/>
                    <a:pt x="42334" y="1677"/>
                  </a:cubicBezTo>
                  <a:cubicBezTo>
                    <a:pt x="42378" y="1685"/>
                    <a:pt x="42423" y="1687"/>
                    <a:pt x="42454" y="1688"/>
                  </a:cubicBezTo>
                  <a:lnTo>
                    <a:pt x="42454" y="1688"/>
                  </a:lnTo>
                  <a:cubicBezTo>
                    <a:pt x="42393" y="1681"/>
                    <a:pt x="42330" y="1649"/>
                    <a:pt x="42357" y="1639"/>
                  </a:cubicBezTo>
                  <a:lnTo>
                    <a:pt x="42235" y="1617"/>
                  </a:lnTo>
                  <a:lnTo>
                    <a:pt x="42247" y="1598"/>
                  </a:lnTo>
                  <a:cubicBezTo>
                    <a:pt x="42047" y="1545"/>
                    <a:pt x="41922" y="1471"/>
                    <a:pt x="41720" y="1400"/>
                  </a:cubicBezTo>
                  <a:lnTo>
                    <a:pt x="41720" y="1400"/>
                  </a:lnTo>
                  <a:lnTo>
                    <a:pt x="41785" y="1453"/>
                  </a:lnTo>
                  <a:cubicBezTo>
                    <a:pt x="41669" y="1405"/>
                    <a:pt x="41540" y="1377"/>
                    <a:pt x="41449" y="1301"/>
                  </a:cubicBezTo>
                  <a:lnTo>
                    <a:pt x="41449" y="1301"/>
                  </a:lnTo>
                  <a:cubicBezTo>
                    <a:pt x="41461" y="1305"/>
                    <a:pt x="41469" y="1307"/>
                    <a:pt x="41474" y="1307"/>
                  </a:cubicBezTo>
                  <a:cubicBezTo>
                    <a:pt x="41490" y="1307"/>
                    <a:pt x="41472" y="1288"/>
                    <a:pt x="41475" y="1280"/>
                  </a:cubicBezTo>
                  <a:cubicBezTo>
                    <a:pt x="41447" y="1270"/>
                    <a:pt x="41415" y="1263"/>
                    <a:pt x="41385" y="1245"/>
                  </a:cubicBezTo>
                  <a:lnTo>
                    <a:pt x="41436" y="1239"/>
                  </a:lnTo>
                  <a:lnTo>
                    <a:pt x="41436" y="1239"/>
                  </a:lnTo>
                  <a:cubicBezTo>
                    <a:pt x="41437" y="1239"/>
                    <a:pt x="41437" y="1239"/>
                    <a:pt x="41438" y="1239"/>
                  </a:cubicBezTo>
                  <a:cubicBezTo>
                    <a:pt x="41444" y="1239"/>
                    <a:pt x="41449" y="1238"/>
                    <a:pt x="41454" y="1236"/>
                  </a:cubicBezTo>
                  <a:lnTo>
                    <a:pt x="41454" y="1236"/>
                  </a:lnTo>
                  <a:lnTo>
                    <a:pt x="41436" y="1239"/>
                  </a:lnTo>
                  <a:lnTo>
                    <a:pt x="41436" y="1239"/>
                  </a:lnTo>
                  <a:cubicBezTo>
                    <a:pt x="41348" y="1237"/>
                    <a:pt x="41138" y="1093"/>
                    <a:pt x="41089" y="1076"/>
                  </a:cubicBezTo>
                  <a:lnTo>
                    <a:pt x="41089" y="1076"/>
                  </a:lnTo>
                  <a:lnTo>
                    <a:pt x="41108" y="1078"/>
                  </a:lnTo>
                  <a:cubicBezTo>
                    <a:pt x="41062" y="1047"/>
                    <a:pt x="41044" y="1038"/>
                    <a:pt x="41040" y="1038"/>
                  </a:cubicBezTo>
                  <a:cubicBezTo>
                    <a:pt x="41032" y="1038"/>
                    <a:pt x="41064" y="1068"/>
                    <a:pt x="41052" y="1068"/>
                  </a:cubicBezTo>
                  <a:cubicBezTo>
                    <a:pt x="41047" y="1068"/>
                    <a:pt x="41036" y="1064"/>
                    <a:pt x="41015" y="1052"/>
                  </a:cubicBezTo>
                  <a:cubicBezTo>
                    <a:pt x="40924" y="995"/>
                    <a:pt x="40999" y="997"/>
                    <a:pt x="40919" y="935"/>
                  </a:cubicBezTo>
                  <a:cubicBezTo>
                    <a:pt x="40752" y="845"/>
                    <a:pt x="40451" y="713"/>
                    <a:pt x="40274" y="588"/>
                  </a:cubicBezTo>
                  <a:cubicBezTo>
                    <a:pt x="40118" y="516"/>
                    <a:pt x="39940" y="447"/>
                    <a:pt x="39792" y="403"/>
                  </a:cubicBezTo>
                  <a:cubicBezTo>
                    <a:pt x="39650" y="343"/>
                    <a:pt x="39815" y="368"/>
                    <a:pt x="39663" y="328"/>
                  </a:cubicBezTo>
                  <a:cubicBezTo>
                    <a:pt x="39684" y="322"/>
                    <a:pt x="39669" y="301"/>
                    <a:pt x="39660" y="284"/>
                  </a:cubicBezTo>
                  <a:lnTo>
                    <a:pt x="39660" y="284"/>
                  </a:lnTo>
                  <a:cubicBezTo>
                    <a:pt x="39660" y="285"/>
                    <a:pt x="39659" y="285"/>
                    <a:pt x="39658" y="285"/>
                  </a:cubicBezTo>
                  <a:cubicBezTo>
                    <a:pt x="39633" y="285"/>
                    <a:pt x="39499" y="229"/>
                    <a:pt x="39472" y="229"/>
                  </a:cubicBezTo>
                  <a:cubicBezTo>
                    <a:pt x="39462" y="229"/>
                    <a:pt x="39466" y="236"/>
                    <a:pt x="39493" y="255"/>
                  </a:cubicBezTo>
                  <a:cubicBezTo>
                    <a:pt x="39285" y="184"/>
                    <a:pt x="39042" y="111"/>
                    <a:pt x="38803" y="108"/>
                  </a:cubicBezTo>
                  <a:lnTo>
                    <a:pt x="38803" y="108"/>
                  </a:lnTo>
                  <a:cubicBezTo>
                    <a:pt x="38871" y="107"/>
                    <a:pt x="38888" y="87"/>
                    <a:pt x="38825" y="71"/>
                  </a:cubicBezTo>
                  <a:lnTo>
                    <a:pt x="38825" y="71"/>
                  </a:lnTo>
                  <a:cubicBezTo>
                    <a:pt x="38710" y="81"/>
                    <a:pt x="38514" y="96"/>
                    <a:pt x="38313" y="120"/>
                  </a:cubicBezTo>
                  <a:cubicBezTo>
                    <a:pt x="38320" y="143"/>
                    <a:pt x="38384" y="132"/>
                    <a:pt x="38366" y="160"/>
                  </a:cubicBezTo>
                  <a:cubicBezTo>
                    <a:pt x="38339" y="169"/>
                    <a:pt x="38293" y="189"/>
                    <a:pt x="38244" y="196"/>
                  </a:cubicBezTo>
                  <a:cubicBezTo>
                    <a:pt x="38222" y="184"/>
                    <a:pt x="38214" y="156"/>
                    <a:pt x="38151" y="156"/>
                  </a:cubicBezTo>
                  <a:cubicBezTo>
                    <a:pt x="38124" y="156"/>
                    <a:pt x="38088" y="161"/>
                    <a:pt x="38035" y="174"/>
                  </a:cubicBezTo>
                  <a:cubicBezTo>
                    <a:pt x="38041" y="164"/>
                    <a:pt x="38055" y="155"/>
                    <a:pt x="38072" y="148"/>
                  </a:cubicBezTo>
                  <a:lnTo>
                    <a:pt x="38072" y="148"/>
                  </a:lnTo>
                  <a:cubicBezTo>
                    <a:pt x="38016" y="163"/>
                    <a:pt x="37976" y="166"/>
                    <a:pt x="37945" y="166"/>
                  </a:cubicBezTo>
                  <a:cubicBezTo>
                    <a:pt x="37924" y="166"/>
                    <a:pt x="37906" y="165"/>
                    <a:pt x="37891" y="165"/>
                  </a:cubicBezTo>
                  <a:cubicBezTo>
                    <a:pt x="37882" y="165"/>
                    <a:pt x="37874" y="165"/>
                    <a:pt x="37866" y="167"/>
                  </a:cubicBezTo>
                  <a:cubicBezTo>
                    <a:pt x="37895" y="156"/>
                    <a:pt x="37932" y="141"/>
                    <a:pt x="37960" y="130"/>
                  </a:cubicBezTo>
                  <a:lnTo>
                    <a:pt x="37960" y="130"/>
                  </a:lnTo>
                  <a:cubicBezTo>
                    <a:pt x="37826" y="155"/>
                    <a:pt x="37788" y="191"/>
                    <a:pt x="37657" y="241"/>
                  </a:cubicBezTo>
                  <a:cubicBezTo>
                    <a:pt x="37605" y="210"/>
                    <a:pt x="37866" y="156"/>
                    <a:pt x="37911" y="120"/>
                  </a:cubicBezTo>
                  <a:lnTo>
                    <a:pt x="37800" y="118"/>
                  </a:lnTo>
                  <a:cubicBezTo>
                    <a:pt x="37591" y="188"/>
                    <a:pt x="37756" y="173"/>
                    <a:pt x="37541" y="241"/>
                  </a:cubicBezTo>
                  <a:lnTo>
                    <a:pt x="37561" y="216"/>
                  </a:lnTo>
                  <a:lnTo>
                    <a:pt x="37561" y="216"/>
                  </a:lnTo>
                  <a:lnTo>
                    <a:pt x="37497" y="246"/>
                  </a:lnTo>
                  <a:cubicBezTo>
                    <a:pt x="37466" y="262"/>
                    <a:pt x="37434" y="279"/>
                    <a:pt x="37434" y="279"/>
                  </a:cubicBezTo>
                  <a:cubicBezTo>
                    <a:pt x="37437" y="287"/>
                    <a:pt x="37445" y="293"/>
                    <a:pt x="37463" y="293"/>
                  </a:cubicBezTo>
                  <a:cubicBezTo>
                    <a:pt x="37486" y="293"/>
                    <a:pt x="37524" y="284"/>
                    <a:pt x="37586" y="259"/>
                  </a:cubicBezTo>
                  <a:lnTo>
                    <a:pt x="37586" y="259"/>
                  </a:lnTo>
                  <a:cubicBezTo>
                    <a:pt x="37529" y="326"/>
                    <a:pt x="37488" y="307"/>
                    <a:pt x="37319" y="391"/>
                  </a:cubicBezTo>
                  <a:cubicBezTo>
                    <a:pt x="37308" y="401"/>
                    <a:pt x="37306" y="405"/>
                    <a:pt x="37310" y="405"/>
                  </a:cubicBezTo>
                  <a:cubicBezTo>
                    <a:pt x="37320" y="405"/>
                    <a:pt x="37373" y="373"/>
                    <a:pt x="37395" y="373"/>
                  </a:cubicBezTo>
                  <a:cubicBezTo>
                    <a:pt x="37399" y="373"/>
                    <a:pt x="37402" y="374"/>
                    <a:pt x="37404" y="376"/>
                  </a:cubicBezTo>
                  <a:cubicBezTo>
                    <a:pt x="37430" y="391"/>
                    <a:pt x="37312" y="441"/>
                    <a:pt x="37230" y="486"/>
                  </a:cubicBezTo>
                  <a:cubicBezTo>
                    <a:pt x="37177" y="512"/>
                    <a:pt x="37153" y="520"/>
                    <a:pt x="37139" y="520"/>
                  </a:cubicBezTo>
                  <a:cubicBezTo>
                    <a:pt x="37122" y="520"/>
                    <a:pt x="37123" y="508"/>
                    <a:pt x="37102" y="508"/>
                  </a:cubicBezTo>
                  <a:cubicBezTo>
                    <a:pt x="37098" y="508"/>
                    <a:pt x="37092" y="508"/>
                    <a:pt x="37086" y="510"/>
                  </a:cubicBezTo>
                  <a:cubicBezTo>
                    <a:pt x="37107" y="495"/>
                    <a:pt x="37186" y="452"/>
                    <a:pt x="37205" y="452"/>
                  </a:cubicBezTo>
                  <a:cubicBezTo>
                    <a:pt x="37208" y="452"/>
                    <a:pt x="37210" y="453"/>
                    <a:pt x="37209" y="456"/>
                  </a:cubicBezTo>
                  <a:cubicBezTo>
                    <a:pt x="37281" y="408"/>
                    <a:pt x="37268" y="401"/>
                    <a:pt x="37243" y="401"/>
                  </a:cubicBezTo>
                  <a:cubicBezTo>
                    <a:pt x="37233" y="401"/>
                    <a:pt x="37220" y="402"/>
                    <a:pt x="37210" y="402"/>
                  </a:cubicBezTo>
                  <a:cubicBezTo>
                    <a:pt x="37191" y="402"/>
                    <a:pt x="37183" y="398"/>
                    <a:pt x="37223" y="371"/>
                  </a:cubicBezTo>
                  <a:lnTo>
                    <a:pt x="37223" y="371"/>
                  </a:lnTo>
                  <a:cubicBezTo>
                    <a:pt x="37087" y="422"/>
                    <a:pt x="37103" y="446"/>
                    <a:pt x="37043" y="487"/>
                  </a:cubicBezTo>
                  <a:lnTo>
                    <a:pt x="37043" y="487"/>
                  </a:lnTo>
                  <a:cubicBezTo>
                    <a:pt x="37047" y="485"/>
                    <a:pt x="37050" y="484"/>
                    <a:pt x="37053" y="484"/>
                  </a:cubicBezTo>
                  <a:cubicBezTo>
                    <a:pt x="37067" y="484"/>
                    <a:pt x="37040" y="514"/>
                    <a:pt x="37059" y="514"/>
                  </a:cubicBezTo>
                  <a:cubicBezTo>
                    <a:pt x="37060" y="514"/>
                    <a:pt x="37062" y="514"/>
                    <a:pt x="37064" y="514"/>
                  </a:cubicBezTo>
                  <a:lnTo>
                    <a:pt x="37064" y="514"/>
                  </a:lnTo>
                  <a:cubicBezTo>
                    <a:pt x="36872" y="687"/>
                    <a:pt x="36899" y="543"/>
                    <a:pt x="36692" y="665"/>
                  </a:cubicBezTo>
                  <a:cubicBezTo>
                    <a:pt x="36750" y="678"/>
                    <a:pt x="36499" y="836"/>
                    <a:pt x="36579" y="836"/>
                  </a:cubicBezTo>
                  <a:cubicBezTo>
                    <a:pt x="36588" y="836"/>
                    <a:pt x="36600" y="834"/>
                    <a:pt x="36617" y="830"/>
                  </a:cubicBezTo>
                  <a:lnTo>
                    <a:pt x="36617" y="830"/>
                  </a:lnTo>
                  <a:cubicBezTo>
                    <a:pt x="36571" y="864"/>
                    <a:pt x="36513" y="908"/>
                    <a:pt x="36458" y="932"/>
                  </a:cubicBezTo>
                  <a:cubicBezTo>
                    <a:pt x="36470" y="916"/>
                    <a:pt x="36467" y="912"/>
                    <a:pt x="36458" y="912"/>
                  </a:cubicBezTo>
                  <a:cubicBezTo>
                    <a:pt x="36447" y="912"/>
                    <a:pt x="36426" y="919"/>
                    <a:pt x="36417" y="919"/>
                  </a:cubicBezTo>
                  <a:cubicBezTo>
                    <a:pt x="36408" y="919"/>
                    <a:pt x="36410" y="912"/>
                    <a:pt x="36440" y="885"/>
                  </a:cubicBezTo>
                  <a:lnTo>
                    <a:pt x="36440" y="885"/>
                  </a:lnTo>
                  <a:lnTo>
                    <a:pt x="36364" y="926"/>
                  </a:lnTo>
                  <a:lnTo>
                    <a:pt x="36460" y="833"/>
                  </a:lnTo>
                  <a:lnTo>
                    <a:pt x="36460" y="833"/>
                  </a:lnTo>
                  <a:cubicBezTo>
                    <a:pt x="36367" y="860"/>
                    <a:pt x="36218" y="919"/>
                    <a:pt x="36167" y="931"/>
                  </a:cubicBezTo>
                  <a:cubicBezTo>
                    <a:pt x="36065" y="1001"/>
                    <a:pt x="36214" y="938"/>
                    <a:pt x="36091" y="1012"/>
                  </a:cubicBezTo>
                  <a:cubicBezTo>
                    <a:pt x="36103" y="1000"/>
                    <a:pt x="36102" y="995"/>
                    <a:pt x="36093" y="995"/>
                  </a:cubicBezTo>
                  <a:cubicBezTo>
                    <a:pt x="36075" y="995"/>
                    <a:pt x="36026" y="1015"/>
                    <a:pt x="35989" y="1034"/>
                  </a:cubicBezTo>
                  <a:cubicBezTo>
                    <a:pt x="36013" y="1024"/>
                    <a:pt x="36029" y="1020"/>
                    <a:pt x="36037" y="1020"/>
                  </a:cubicBezTo>
                  <a:cubicBezTo>
                    <a:pt x="36067" y="1020"/>
                    <a:pt x="35996" y="1081"/>
                    <a:pt x="35943" y="1116"/>
                  </a:cubicBezTo>
                  <a:cubicBezTo>
                    <a:pt x="35853" y="1162"/>
                    <a:pt x="35771" y="1182"/>
                    <a:pt x="35747" y="1182"/>
                  </a:cubicBezTo>
                  <a:cubicBezTo>
                    <a:pt x="35741" y="1182"/>
                    <a:pt x="35739" y="1181"/>
                    <a:pt x="35742" y="1178"/>
                  </a:cubicBezTo>
                  <a:lnTo>
                    <a:pt x="35821" y="1114"/>
                  </a:lnTo>
                  <a:lnTo>
                    <a:pt x="35821" y="1114"/>
                  </a:lnTo>
                  <a:cubicBezTo>
                    <a:pt x="35770" y="1153"/>
                    <a:pt x="35790" y="1114"/>
                    <a:pt x="35718" y="1159"/>
                  </a:cubicBezTo>
                  <a:cubicBezTo>
                    <a:pt x="35702" y="1185"/>
                    <a:pt x="35661" y="1233"/>
                    <a:pt x="35641" y="1266"/>
                  </a:cubicBezTo>
                  <a:cubicBezTo>
                    <a:pt x="35572" y="1305"/>
                    <a:pt x="35512" y="1308"/>
                    <a:pt x="35488" y="1323"/>
                  </a:cubicBezTo>
                  <a:lnTo>
                    <a:pt x="35595" y="1256"/>
                  </a:lnTo>
                  <a:lnTo>
                    <a:pt x="35595" y="1256"/>
                  </a:lnTo>
                  <a:cubicBezTo>
                    <a:pt x="35550" y="1278"/>
                    <a:pt x="35527" y="1284"/>
                    <a:pt x="35514" y="1284"/>
                  </a:cubicBezTo>
                  <a:cubicBezTo>
                    <a:pt x="35498" y="1284"/>
                    <a:pt x="35495" y="1276"/>
                    <a:pt x="35480" y="1276"/>
                  </a:cubicBezTo>
                  <a:cubicBezTo>
                    <a:pt x="35466" y="1276"/>
                    <a:pt x="35444" y="1283"/>
                    <a:pt x="35395" y="1308"/>
                  </a:cubicBezTo>
                  <a:lnTo>
                    <a:pt x="35364" y="1346"/>
                  </a:lnTo>
                  <a:cubicBezTo>
                    <a:pt x="35354" y="1349"/>
                    <a:pt x="35345" y="1350"/>
                    <a:pt x="35339" y="1350"/>
                  </a:cubicBezTo>
                  <a:cubicBezTo>
                    <a:pt x="35329" y="1350"/>
                    <a:pt x="35325" y="1347"/>
                    <a:pt x="35329" y="1342"/>
                  </a:cubicBezTo>
                  <a:lnTo>
                    <a:pt x="35329" y="1342"/>
                  </a:lnTo>
                  <a:cubicBezTo>
                    <a:pt x="35299" y="1363"/>
                    <a:pt x="35227" y="1389"/>
                    <a:pt x="35196" y="1406"/>
                  </a:cubicBezTo>
                  <a:lnTo>
                    <a:pt x="35181" y="1395"/>
                  </a:lnTo>
                  <a:cubicBezTo>
                    <a:pt x="35123" y="1430"/>
                    <a:pt x="35054" y="1481"/>
                    <a:pt x="34972" y="1481"/>
                  </a:cubicBezTo>
                  <a:cubicBezTo>
                    <a:pt x="34968" y="1481"/>
                    <a:pt x="34963" y="1481"/>
                    <a:pt x="34958" y="1481"/>
                  </a:cubicBezTo>
                  <a:lnTo>
                    <a:pt x="34958" y="1481"/>
                  </a:lnTo>
                  <a:cubicBezTo>
                    <a:pt x="34971" y="1483"/>
                    <a:pt x="34982" y="1484"/>
                    <a:pt x="34991" y="1484"/>
                  </a:cubicBezTo>
                  <a:cubicBezTo>
                    <a:pt x="35037" y="1484"/>
                    <a:pt x="35059" y="1458"/>
                    <a:pt x="35156" y="1437"/>
                  </a:cubicBezTo>
                  <a:lnTo>
                    <a:pt x="35156" y="1437"/>
                  </a:lnTo>
                  <a:cubicBezTo>
                    <a:pt x="35235" y="1440"/>
                    <a:pt x="35053" y="1502"/>
                    <a:pt x="35027" y="1509"/>
                  </a:cubicBezTo>
                  <a:cubicBezTo>
                    <a:pt x="35026" y="1502"/>
                    <a:pt x="35020" y="1498"/>
                    <a:pt x="35010" y="1498"/>
                  </a:cubicBezTo>
                  <a:cubicBezTo>
                    <a:pt x="34965" y="1498"/>
                    <a:pt x="34841" y="1563"/>
                    <a:pt x="34773" y="1570"/>
                  </a:cubicBezTo>
                  <a:cubicBezTo>
                    <a:pt x="34723" y="1565"/>
                    <a:pt x="34680" y="1566"/>
                    <a:pt x="34651" y="1563"/>
                  </a:cubicBezTo>
                  <a:lnTo>
                    <a:pt x="34623" y="1594"/>
                  </a:lnTo>
                  <a:cubicBezTo>
                    <a:pt x="34614" y="1583"/>
                    <a:pt x="34599" y="1579"/>
                    <a:pt x="34581" y="1579"/>
                  </a:cubicBezTo>
                  <a:cubicBezTo>
                    <a:pt x="34530" y="1579"/>
                    <a:pt x="34452" y="1609"/>
                    <a:pt x="34385" y="1609"/>
                  </a:cubicBezTo>
                  <a:cubicBezTo>
                    <a:pt x="34379" y="1609"/>
                    <a:pt x="34373" y="1609"/>
                    <a:pt x="34368" y="1609"/>
                  </a:cubicBezTo>
                  <a:cubicBezTo>
                    <a:pt x="34415" y="1589"/>
                    <a:pt x="34408" y="1573"/>
                    <a:pt x="34344" y="1566"/>
                  </a:cubicBezTo>
                  <a:lnTo>
                    <a:pt x="34344" y="1566"/>
                  </a:lnTo>
                  <a:cubicBezTo>
                    <a:pt x="34430" y="1610"/>
                    <a:pt x="34202" y="1603"/>
                    <a:pt x="34225" y="1630"/>
                  </a:cubicBezTo>
                  <a:cubicBezTo>
                    <a:pt x="34060" y="1606"/>
                    <a:pt x="34268" y="1585"/>
                    <a:pt x="34220" y="1555"/>
                  </a:cubicBezTo>
                  <a:lnTo>
                    <a:pt x="34220" y="1555"/>
                  </a:lnTo>
                  <a:cubicBezTo>
                    <a:pt x="34205" y="1561"/>
                    <a:pt x="34189" y="1563"/>
                    <a:pt x="34173" y="1563"/>
                  </a:cubicBezTo>
                  <a:cubicBezTo>
                    <a:pt x="34118" y="1563"/>
                    <a:pt x="34062" y="1537"/>
                    <a:pt x="34017" y="1537"/>
                  </a:cubicBezTo>
                  <a:cubicBezTo>
                    <a:pt x="34005" y="1537"/>
                    <a:pt x="33994" y="1539"/>
                    <a:pt x="33984" y="1543"/>
                  </a:cubicBezTo>
                  <a:cubicBezTo>
                    <a:pt x="34100" y="1577"/>
                    <a:pt x="33962" y="1564"/>
                    <a:pt x="33933" y="1575"/>
                  </a:cubicBezTo>
                  <a:cubicBezTo>
                    <a:pt x="33783" y="1544"/>
                    <a:pt x="33962" y="1564"/>
                    <a:pt x="33858" y="1531"/>
                  </a:cubicBezTo>
                  <a:cubicBezTo>
                    <a:pt x="33838" y="1526"/>
                    <a:pt x="33814" y="1524"/>
                    <a:pt x="33795" y="1524"/>
                  </a:cubicBezTo>
                  <a:cubicBezTo>
                    <a:pt x="33757" y="1524"/>
                    <a:pt x="33738" y="1534"/>
                    <a:pt x="33798" y="1559"/>
                  </a:cubicBezTo>
                  <a:lnTo>
                    <a:pt x="33798" y="1559"/>
                  </a:lnTo>
                  <a:cubicBezTo>
                    <a:pt x="33714" y="1525"/>
                    <a:pt x="33604" y="1538"/>
                    <a:pt x="33517" y="1476"/>
                  </a:cubicBezTo>
                  <a:cubicBezTo>
                    <a:pt x="33512" y="1470"/>
                    <a:pt x="33513" y="1468"/>
                    <a:pt x="33519" y="1468"/>
                  </a:cubicBezTo>
                  <a:cubicBezTo>
                    <a:pt x="33531" y="1468"/>
                    <a:pt x="33561" y="1478"/>
                    <a:pt x="33590" y="1487"/>
                  </a:cubicBezTo>
                  <a:cubicBezTo>
                    <a:pt x="33618" y="1494"/>
                    <a:pt x="33645" y="1501"/>
                    <a:pt x="33654" y="1501"/>
                  </a:cubicBezTo>
                  <a:cubicBezTo>
                    <a:pt x="33660" y="1501"/>
                    <a:pt x="33659" y="1499"/>
                    <a:pt x="33650" y="1493"/>
                  </a:cubicBezTo>
                  <a:cubicBezTo>
                    <a:pt x="33585" y="1471"/>
                    <a:pt x="33549" y="1465"/>
                    <a:pt x="33524" y="1465"/>
                  </a:cubicBezTo>
                  <a:cubicBezTo>
                    <a:pt x="33494" y="1465"/>
                    <a:pt x="33479" y="1473"/>
                    <a:pt x="33449" y="1473"/>
                  </a:cubicBezTo>
                  <a:cubicBezTo>
                    <a:pt x="33425" y="1473"/>
                    <a:pt x="33392" y="1468"/>
                    <a:pt x="33334" y="1450"/>
                  </a:cubicBezTo>
                  <a:lnTo>
                    <a:pt x="33334" y="1450"/>
                  </a:lnTo>
                  <a:cubicBezTo>
                    <a:pt x="33384" y="1475"/>
                    <a:pt x="33363" y="1490"/>
                    <a:pt x="33316" y="1490"/>
                  </a:cubicBezTo>
                  <a:cubicBezTo>
                    <a:pt x="33290" y="1490"/>
                    <a:pt x="33255" y="1485"/>
                    <a:pt x="33219" y="1474"/>
                  </a:cubicBezTo>
                  <a:cubicBezTo>
                    <a:pt x="33156" y="1443"/>
                    <a:pt x="33141" y="1433"/>
                    <a:pt x="33148" y="1433"/>
                  </a:cubicBezTo>
                  <a:cubicBezTo>
                    <a:pt x="33159" y="1433"/>
                    <a:pt x="33225" y="1457"/>
                    <a:pt x="33250" y="1457"/>
                  </a:cubicBezTo>
                  <a:cubicBezTo>
                    <a:pt x="33260" y="1457"/>
                    <a:pt x="33263" y="1452"/>
                    <a:pt x="33248" y="1438"/>
                  </a:cubicBezTo>
                  <a:lnTo>
                    <a:pt x="33163" y="1406"/>
                  </a:lnTo>
                  <a:cubicBezTo>
                    <a:pt x="33136" y="1382"/>
                    <a:pt x="33144" y="1374"/>
                    <a:pt x="33167" y="1374"/>
                  </a:cubicBezTo>
                  <a:cubicBezTo>
                    <a:pt x="33209" y="1374"/>
                    <a:pt x="33301" y="1399"/>
                    <a:pt x="33338" y="1399"/>
                  </a:cubicBezTo>
                  <a:cubicBezTo>
                    <a:pt x="33357" y="1399"/>
                    <a:pt x="33361" y="1392"/>
                    <a:pt x="33337" y="1373"/>
                  </a:cubicBezTo>
                  <a:lnTo>
                    <a:pt x="33243" y="1346"/>
                  </a:lnTo>
                  <a:cubicBezTo>
                    <a:pt x="33268" y="1344"/>
                    <a:pt x="33303" y="1337"/>
                    <a:pt x="33272" y="1311"/>
                  </a:cubicBezTo>
                  <a:lnTo>
                    <a:pt x="33272" y="1311"/>
                  </a:lnTo>
                  <a:cubicBezTo>
                    <a:pt x="33269" y="1312"/>
                    <a:pt x="33266" y="1313"/>
                    <a:pt x="33262" y="1313"/>
                  </a:cubicBezTo>
                  <a:cubicBezTo>
                    <a:pt x="33213" y="1313"/>
                    <a:pt x="33060" y="1227"/>
                    <a:pt x="33043" y="1222"/>
                  </a:cubicBezTo>
                  <a:lnTo>
                    <a:pt x="33043" y="1222"/>
                  </a:lnTo>
                  <a:cubicBezTo>
                    <a:pt x="33015" y="1235"/>
                    <a:pt x="33118" y="1251"/>
                    <a:pt x="33095" y="1261"/>
                  </a:cubicBezTo>
                  <a:cubicBezTo>
                    <a:pt x="32999" y="1222"/>
                    <a:pt x="32939" y="1236"/>
                    <a:pt x="32802" y="1151"/>
                  </a:cubicBezTo>
                  <a:lnTo>
                    <a:pt x="32802" y="1151"/>
                  </a:lnTo>
                  <a:cubicBezTo>
                    <a:pt x="32815" y="1155"/>
                    <a:pt x="32824" y="1156"/>
                    <a:pt x="32829" y="1156"/>
                  </a:cubicBezTo>
                  <a:cubicBezTo>
                    <a:pt x="32861" y="1156"/>
                    <a:pt x="32797" y="1111"/>
                    <a:pt x="32823" y="1111"/>
                  </a:cubicBezTo>
                  <a:cubicBezTo>
                    <a:pt x="32823" y="1111"/>
                    <a:pt x="32824" y="1111"/>
                    <a:pt x="32826" y="1111"/>
                  </a:cubicBezTo>
                  <a:cubicBezTo>
                    <a:pt x="32803" y="1095"/>
                    <a:pt x="32791" y="1092"/>
                    <a:pt x="32783" y="1092"/>
                  </a:cubicBezTo>
                  <a:cubicBezTo>
                    <a:pt x="32777" y="1092"/>
                    <a:pt x="32773" y="1093"/>
                    <a:pt x="32767" y="1093"/>
                  </a:cubicBezTo>
                  <a:cubicBezTo>
                    <a:pt x="32756" y="1093"/>
                    <a:pt x="32738" y="1088"/>
                    <a:pt x="32697" y="1060"/>
                  </a:cubicBezTo>
                  <a:lnTo>
                    <a:pt x="32715" y="1053"/>
                  </a:lnTo>
                  <a:cubicBezTo>
                    <a:pt x="32346" y="854"/>
                    <a:pt x="31880" y="587"/>
                    <a:pt x="31518" y="481"/>
                  </a:cubicBezTo>
                  <a:cubicBezTo>
                    <a:pt x="31470" y="430"/>
                    <a:pt x="31349" y="372"/>
                    <a:pt x="31164" y="277"/>
                  </a:cubicBezTo>
                  <a:lnTo>
                    <a:pt x="31164" y="277"/>
                  </a:lnTo>
                  <a:cubicBezTo>
                    <a:pt x="31188" y="290"/>
                    <a:pt x="31187" y="295"/>
                    <a:pt x="31174" y="295"/>
                  </a:cubicBezTo>
                  <a:cubicBezTo>
                    <a:pt x="31157" y="295"/>
                    <a:pt x="31117" y="286"/>
                    <a:pt x="31090" y="277"/>
                  </a:cubicBezTo>
                  <a:lnTo>
                    <a:pt x="31001" y="213"/>
                  </a:lnTo>
                  <a:cubicBezTo>
                    <a:pt x="30887" y="151"/>
                    <a:pt x="30712" y="133"/>
                    <a:pt x="30595" y="120"/>
                  </a:cubicBezTo>
                  <a:cubicBezTo>
                    <a:pt x="30575" y="110"/>
                    <a:pt x="30570" y="101"/>
                    <a:pt x="30566" y="93"/>
                  </a:cubicBezTo>
                  <a:cubicBezTo>
                    <a:pt x="30523" y="78"/>
                    <a:pt x="30495" y="73"/>
                    <a:pt x="30474" y="73"/>
                  </a:cubicBezTo>
                  <a:cubicBezTo>
                    <a:pt x="30443" y="73"/>
                    <a:pt x="30428" y="84"/>
                    <a:pt x="30403" y="84"/>
                  </a:cubicBezTo>
                  <a:cubicBezTo>
                    <a:pt x="30401" y="84"/>
                    <a:pt x="30400" y="84"/>
                    <a:pt x="30399" y="84"/>
                  </a:cubicBezTo>
                  <a:cubicBezTo>
                    <a:pt x="30399" y="84"/>
                    <a:pt x="30331" y="53"/>
                    <a:pt x="30327" y="53"/>
                  </a:cubicBezTo>
                  <a:cubicBezTo>
                    <a:pt x="30327" y="53"/>
                    <a:pt x="30327" y="53"/>
                    <a:pt x="30327" y="53"/>
                  </a:cubicBezTo>
                  <a:lnTo>
                    <a:pt x="30307" y="72"/>
                  </a:lnTo>
                  <a:cubicBezTo>
                    <a:pt x="30296" y="72"/>
                    <a:pt x="30284" y="72"/>
                    <a:pt x="30272" y="72"/>
                  </a:cubicBezTo>
                  <a:cubicBezTo>
                    <a:pt x="30161" y="72"/>
                    <a:pt x="30038" y="56"/>
                    <a:pt x="30051" y="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1"/>
            <p:cNvSpPr/>
            <p:nvPr/>
          </p:nvSpPr>
          <p:spPr>
            <a:xfrm>
              <a:off x="247650" y="4281633"/>
              <a:ext cx="8431072" cy="290908"/>
            </a:xfrm>
            <a:custGeom>
              <a:avLst/>
              <a:gdLst/>
              <a:ahLst/>
              <a:cxnLst/>
              <a:rect l="l" t="t" r="r" b="b"/>
              <a:pathLst>
                <a:path w="42498" h="1939" extrusionOk="0">
                  <a:moveTo>
                    <a:pt x="38640" y="0"/>
                  </a:moveTo>
                  <a:lnTo>
                    <a:pt x="38640" y="0"/>
                  </a:lnTo>
                  <a:cubicBezTo>
                    <a:pt x="38488" y="16"/>
                    <a:pt x="38416" y="23"/>
                    <a:pt x="38191" y="76"/>
                  </a:cubicBezTo>
                  <a:cubicBezTo>
                    <a:pt x="38191" y="93"/>
                    <a:pt x="38268" y="82"/>
                    <a:pt x="38168" y="115"/>
                  </a:cubicBezTo>
                  <a:cubicBezTo>
                    <a:pt x="38149" y="122"/>
                    <a:pt x="38132" y="129"/>
                    <a:pt x="38116" y="134"/>
                  </a:cubicBezTo>
                  <a:lnTo>
                    <a:pt x="38116" y="134"/>
                  </a:lnTo>
                  <a:cubicBezTo>
                    <a:pt x="38201" y="114"/>
                    <a:pt x="38313" y="110"/>
                    <a:pt x="38251" y="92"/>
                  </a:cubicBezTo>
                  <a:cubicBezTo>
                    <a:pt x="38287" y="68"/>
                    <a:pt x="38389" y="40"/>
                    <a:pt x="38494" y="35"/>
                  </a:cubicBezTo>
                  <a:cubicBezTo>
                    <a:pt x="38546" y="31"/>
                    <a:pt x="38598" y="28"/>
                    <a:pt x="38642" y="28"/>
                  </a:cubicBezTo>
                  <a:cubicBezTo>
                    <a:pt x="38686" y="29"/>
                    <a:pt x="38721" y="37"/>
                    <a:pt x="38740" y="42"/>
                  </a:cubicBezTo>
                  <a:cubicBezTo>
                    <a:pt x="38908" y="20"/>
                    <a:pt x="38609" y="29"/>
                    <a:pt x="38640" y="0"/>
                  </a:cubicBezTo>
                  <a:close/>
                  <a:moveTo>
                    <a:pt x="38116" y="134"/>
                  </a:moveTo>
                  <a:cubicBezTo>
                    <a:pt x="38100" y="138"/>
                    <a:pt x="38085" y="142"/>
                    <a:pt x="38072" y="147"/>
                  </a:cubicBezTo>
                  <a:lnTo>
                    <a:pt x="38072" y="147"/>
                  </a:lnTo>
                  <a:cubicBezTo>
                    <a:pt x="38086" y="144"/>
                    <a:pt x="38100" y="139"/>
                    <a:pt x="38116" y="134"/>
                  </a:cubicBezTo>
                  <a:close/>
                  <a:moveTo>
                    <a:pt x="20481" y="270"/>
                  </a:moveTo>
                  <a:cubicBezTo>
                    <a:pt x="20480" y="270"/>
                    <a:pt x="20479" y="270"/>
                    <a:pt x="20478" y="270"/>
                  </a:cubicBezTo>
                  <a:cubicBezTo>
                    <a:pt x="20478" y="270"/>
                    <a:pt x="20479" y="270"/>
                    <a:pt x="20480" y="270"/>
                  </a:cubicBezTo>
                  <a:cubicBezTo>
                    <a:pt x="20481" y="270"/>
                    <a:pt x="20482" y="270"/>
                    <a:pt x="20484" y="270"/>
                  </a:cubicBezTo>
                  <a:lnTo>
                    <a:pt x="20484" y="270"/>
                  </a:lnTo>
                  <a:cubicBezTo>
                    <a:pt x="20483" y="270"/>
                    <a:pt x="20482" y="270"/>
                    <a:pt x="20481" y="270"/>
                  </a:cubicBezTo>
                  <a:close/>
                  <a:moveTo>
                    <a:pt x="39511" y="161"/>
                  </a:moveTo>
                  <a:cubicBezTo>
                    <a:pt x="39456" y="161"/>
                    <a:pt x="39545" y="219"/>
                    <a:pt x="39650" y="269"/>
                  </a:cubicBezTo>
                  <a:cubicBezTo>
                    <a:pt x="39652" y="270"/>
                    <a:pt x="39654" y="272"/>
                    <a:pt x="39656" y="273"/>
                  </a:cubicBezTo>
                  <a:lnTo>
                    <a:pt x="39656" y="273"/>
                  </a:lnTo>
                  <a:cubicBezTo>
                    <a:pt x="39654" y="266"/>
                    <a:pt x="39657" y="260"/>
                    <a:pt x="39671" y="260"/>
                  </a:cubicBezTo>
                  <a:cubicBezTo>
                    <a:pt x="39675" y="260"/>
                    <a:pt x="39679" y="261"/>
                    <a:pt x="39684" y="261"/>
                  </a:cubicBezTo>
                  <a:lnTo>
                    <a:pt x="39684" y="261"/>
                  </a:lnTo>
                  <a:cubicBezTo>
                    <a:pt x="39638" y="238"/>
                    <a:pt x="39603" y="205"/>
                    <a:pt x="39538" y="196"/>
                  </a:cubicBezTo>
                  <a:cubicBezTo>
                    <a:pt x="39511" y="176"/>
                    <a:pt x="39590" y="191"/>
                    <a:pt x="39519" y="161"/>
                  </a:cubicBezTo>
                  <a:cubicBezTo>
                    <a:pt x="39516" y="161"/>
                    <a:pt x="39513" y="161"/>
                    <a:pt x="39511" y="161"/>
                  </a:cubicBezTo>
                  <a:close/>
                  <a:moveTo>
                    <a:pt x="31147" y="268"/>
                  </a:moveTo>
                  <a:cubicBezTo>
                    <a:pt x="31154" y="271"/>
                    <a:pt x="31162" y="275"/>
                    <a:pt x="31169" y="279"/>
                  </a:cubicBezTo>
                  <a:lnTo>
                    <a:pt x="31169" y="279"/>
                  </a:lnTo>
                  <a:cubicBezTo>
                    <a:pt x="31163" y="276"/>
                    <a:pt x="31156" y="272"/>
                    <a:pt x="31147" y="268"/>
                  </a:cubicBezTo>
                  <a:close/>
                  <a:moveTo>
                    <a:pt x="39684" y="261"/>
                  </a:moveTo>
                  <a:cubicBezTo>
                    <a:pt x="39708" y="273"/>
                    <a:pt x="39735" y="282"/>
                    <a:pt x="39770" y="283"/>
                  </a:cubicBezTo>
                  <a:cubicBezTo>
                    <a:pt x="39728" y="270"/>
                    <a:pt x="39701" y="263"/>
                    <a:pt x="39684" y="261"/>
                  </a:cubicBezTo>
                  <a:close/>
                  <a:moveTo>
                    <a:pt x="39656" y="273"/>
                  </a:moveTo>
                  <a:cubicBezTo>
                    <a:pt x="39657" y="277"/>
                    <a:pt x="39658" y="280"/>
                    <a:pt x="39660" y="284"/>
                  </a:cubicBezTo>
                  <a:lnTo>
                    <a:pt x="39660" y="284"/>
                  </a:lnTo>
                  <a:cubicBezTo>
                    <a:pt x="39664" y="283"/>
                    <a:pt x="39663" y="280"/>
                    <a:pt x="39656" y="273"/>
                  </a:cubicBezTo>
                  <a:close/>
                  <a:moveTo>
                    <a:pt x="21776" y="346"/>
                  </a:moveTo>
                  <a:cubicBezTo>
                    <a:pt x="21778" y="346"/>
                    <a:pt x="21780" y="346"/>
                    <a:pt x="21782" y="347"/>
                  </a:cubicBezTo>
                  <a:cubicBezTo>
                    <a:pt x="21780" y="346"/>
                    <a:pt x="21778" y="346"/>
                    <a:pt x="21776" y="346"/>
                  </a:cubicBezTo>
                  <a:close/>
                  <a:moveTo>
                    <a:pt x="29719" y="360"/>
                  </a:moveTo>
                  <a:cubicBezTo>
                    <a:pt x="29694" y="365"/>
                    <a:pt x="29668" y="370"/>
                    <a:pt x="29640" y="376"/>
                  </a:cubicBezTo>
                  <a:lnTo>
                    <a:pt x="29709" y="366"/>
                  </a:lnTo>
                  <a:cubicBezTo>
                    <a:pt x="29713" y="364"/>
                    <a:pt x="29716" y="362"/>
                    <a:pt x="29719" y="360"/>
                  </a:cubicBezTo>
                  <a:close/>
                  <a:moveTo>
                    <a:pt x="11833" y="397"/>
                  </a:moveTo>
                  <a:lnTo>
                    <a:pt x="11833" y="397"/>
                  </a:lnTo>
                  <a:cubicBezTo>
                    <a:pt x="11829" y="398"/>
                    <a:pt x="11828" y="399"/>
                    <a:pt x="11829" y="400"/>
                  </a:cubicBezTo>
                  <a:lnTo>
                    <a:pt x="11829" y="400"/>
                  </a:lnTo>
                  <a:cubicBezTo>
                    <a:pt x="11831" y="399"/>
                    <a:pt x="11832" y="398"/>
                    <a:pt x="11833" y="397"/>
                  </a:cubicBezTo>
                  <a:close/>
                  <a:moveTo>
                    <a:pt x="37043" y="486"/>
                  </a:moveTo>
                  <a:lnTo>
                    <a:pt x="37043" y="486"/>
                  </a:lnTo>
                  <a:cubicBezTo>
                    <a:pt x="37032" y="490"/>
                    <a:pt x="37013" y="500"/>
                    <a:pt x="36983" y="518"/>
                  </a:cubicBezTo>
                  <a:cubicBezTo>
                    <a:pt x="37009" y="506"/>
                    <a:pt x="37028" y="495"/>
                    <a:pt x="37043" y="486"/>
                  </a:cubicBezTo>
                  <a:close/>
                  <a:moveTo>
                    <a:pt x="19901" y="547"/>
                  </a:moveTo>
                  <a:lnTo>
                    <a:pt x="19901" y="547"/>
                  </a:lnTo>
                  <a:cubicBezTo>
                    <a:pt x="19895" y="550"/>
                    <a:pt x="19887" y="554"/>
                    <a:pt x="19879" y="559"/>
                  </a:cubicBezTo>
                  <a:lnTo>
                    <a:pt x="19879" y="559"/>
                  </a:lnTo>
                  <a:cubicBezTo>
                    <a:pt x="19881" y="558"/>
                    <a:pt x="19883" y="557"/>
                    <a:pt x="19885" y="557"/>
                  </a:cubicBezTo>
                  <a:lnTo>
                    <a:pt x="19885" y="557"/>
                  </a:lnTo>
                  <a:cubicBezTo>
                    <a:pt x="19891" y="554"/>
                    <a:pt x="19896" y="550"/>
                    <a:pt x="19901" y="547"/>
                  </a:cubicBezTo>
                  <a:close/>
                  <a:moveTo>
                    <a:pt x="19680" y="675"/>
                  </a:moveTo>
                  <a:cubicBezTo>
                    <a:pt x="19658" y="690"/>
                    <a:pt x="19637" y="703"/>
                    <a:pt x="19621" y="710"/>
                  </a:cubicBezTo>
                  <a:lnTo>
                    <a:pt x="19621" y="710"/>
                  </a:lnTo>
                  <a:cubicBezTo>
                    <a:pt x="19638" y="700"/>
                    <a:pt x="19658" y="688"/>
                    <a:pt x="19680" y="675"/>
                  </a:cubicBezTo>
                  <a:close/>
                  <a:moveTo>
                    <a:pt x="35838" y="1100"/>
                  </a:moveTo>
                  <a:lnTo>
                    <a:pt x="35821" y="1113"/>
                  </a:lnTo>
                  <a:lnTo>
                    <a:pt x="35821" y="1113"/>
                  </a:lnTo>
                  <a:cubicBezTo>
                    <a:pt x="35826" y="1110"/>
                    <a:pt x="35832" y="1105"/>
                    <a:pt x="35838" y="1100"/>
                  </a:cubicBezTo>
                  <a:close/>
                  <a:moveTo>
                    <a:pt x="35340" y="1331"/>
                  </a:moveTo>
                  <a:cubicBezTo>
                    <a:pt x="35334" y="1335"/>
                    <a:pt x="35331" y="1338"/>
                    <a:pt x="35329" y="1341"/>
                  </a:cubicBezTo>
                  <a:lnTo>
                    <a:pt x="35329" y="1341"/>
                  </a:lnTo>
                  <a:cubicBezTo>
                    <a:pt x="35334" y="1337"/>
                    <a:pt x="35337" y="1334"/>
                    <a:pt x="35340" y="1331"/>
                  </a:cubicBezTo>
                  <a:close/>
                  <a:moveTo>
                    <a:pt x="17870" y="1531"/>
                  </a:moveTo>
                  <a:cubicBezTo>
                    <a:pt x="17867" y="1531"/>
                    <a:pt x="17860" y="1535"/>
                    <a:pt x="17852" y="1541"/>
                  </a:cubicBezTo>
                  <a:lnTo>
                    <a:pt x="17852" y="1541"/>
                  </a:lnTo>
                  <a:cubicBezTo>
                    <a:pt x="17859" y="1539"/>
                    <a:pt x="17866" y="1536"/>
                    <a:pt x="17872" y="1534"/>
                  </a:cubicBezTo>
                  <a:cubicBezTo>
                    <a:pt x="17872" y="1532"/>
                    <a:pt x="17871" y="1531"/>
                    <a:pt x="17870" y="1531"/>
                  </a:cubicBezTo>
                  <a:close/>
                  <a:moveTo>
                    <a:pt x="42013" y="1604"/>
                  </a:moveTo>
                  <a:cubicBezTo>
                    <a:pt x="42023" y="1608"/>
                    <a:pt x="42031" y="1611"/>
                    <a:pt x="42036" y="1611"/>
                  </a:cubicBezTo>
                  <a:cubicBezTo>
                    <a:pt x="42038" y="1611"/>
                    <a:pt x="42039" y="1610"/>
                    <a:pt x="42040" y="1610"/>
                  </a:cubicBezTo>
                  <a:cubicBezTo>
                    <a:pt x="42031" y="1608"/>
                    <a:pt x="42022" y="1606"/>
                    <a:pt x="42013" y="1604"/>
                  </a:cubicBezTo>
                  <a:close/>
                  <a:moveTo>
                    <a:pt x="25811" y="1669"/>
                  </a:moveTo>
                  <a:lnTo>
                    <a:pt x="25796" y="1673"/>
                  </a:lnTo>
                  <a:lnTo>
                    <a:pt x="25796" y="1673"/>
                  </a:lnTo>
                  <a:cubicBezTo>
                    <a:pt x="25802" y="1672"/>
                    <a:pt x="25807" y="1671"/>
                    <a:pt x="25811" y="1669"/>
                  </a:cubicBezTo>
                  <a:close/>
                  <a:moveTo>
                    <a:pt x="42454" y="1687"/>
                  </a:moveTo>
                  <a:lnTo>
                    <a:pt x="42454" y="1687"/>
                  </a:lnTo>
                  <a:cubicBezTo>
                    <a:pt x="42462" y="1688"/>
                    <a:pt x="42470" y="1689"/>
                    <a:pt x="42478" y="1689"/>
                  </a:cubicBezTo>
                  <a:cubicBezTo>
                    <a:pt x="42485" y="1689"/>
                    <a:pt x="42491" y="1689"/>
                    <a:pt x="42497" y="1688"/>
                  </a:cubicBezTo>
                  <a:lnTo>
                    <a:pt x="42497" y="1688"/>
                  </a:lnTo>
                  <a:cubicBezTo>
                    <a:pt x="42497" y="1688"/>
                    <a:pt x="42492" y="1688"/>
                    <a:pt x="42483" y="1688"/>
                  </a:cubicBezTo>
                  <a:cubicBezTo>
                    <a:pt x="42476" y="1688"/>
                    <a:pt x="42466" y="1688"/>
                    <a:pt x="42454" y="1687"/>
                  </a:cubicBezTo>
                  <a:close/>
                  <a:moveTo>
                    <a:pt x="30051" y="31"/>
                  </a:moveTo>
                  <a:cubicBezTo>
                    <a:pt x="30005" y="39"/>
                    <a:pt x="29960" y="48"/>
                    <a:pt x="30018" y="53"/>
                  </a:cubicBezTo>
                  <a:cubicBezTo>
                    <a:pt x="29993" y="52"/>
                    <a:pt x="29958" y="50"/>
                    <a:pt x="29916" y="50"/>
                  </a:cubicBezTo>
                  <a:cubicBezTo>
                    <a:pt x="29862" y="50"/>
                    <a:pt x="29797" y="53"/>
                    <a:pt x="29729" y="64"/>
                  </a:cubicBezTo>
                  <a:cubicBezTo>
                    <a:pt x="29611" y="85"/>
                    <a:pt x="29480" y="108"/>
                    <a:pt x="29384" y="147"/>
                  </a:cubicBezTo>
                  <a:cubicBezTo>
                    <a:pt x="29419" y="140"/>
                    <a:pt x="29440" y="137"/>
                    <a:pt x="29454" y="137"/>
                  </a:cubicBezTo>
                  <a:cubicBezTo>
                    <a:pt x="29478" y="137"/>
                    <a:pt x="29478" y="146"/>
                    <a:pt x="29486" y="156"/>
                  </a:cubicBezTo>
                  <a:cubicBezTo>
                    <a:pt x="29467" y="197"/>
                    <a:pt x="29441" y="163"/>
                    <a:pt x="29367" y="204"/>
                  </a:cubicBezTo>
                  <a:cubicBezTo>
                    <a:pt x="29362" y="193"/>
                    <a:pt x="29269" y="206"/>
                    <a:pt x="29362" y="170"/>
                  </a:cubicBezTo>
                  <a:lnTo>
                    <a:pt x="29362" y="170"/>
                  </a:lnTo>
                  <a:cubicBezTo>
                    <a:pt x="29082" y="202"/>
                    <a:pt x="28741" y="385"/>
                    <a:pt x="28440" y="532"/>
                  </a:cubicBezTo>
                  <a:cubicBezTo>
                    <a:pt x="28381" y="567"/>
                    <a:pt x="28402" y="562"/>
                    <a:pt x="28378" y="586"/>
                  </a:cubicBezTo>
                  <a:cubicBezTo>
                    <a:pt x="28174" y="654"/>
                    <a:pt x="27964" y="810"/>
                    <a:pt x="27758" y="905"/>
                  </a:cubicBezTo>
                  <a:cubicBezTo>
                    <a:pt x="27762" y="905"/>
                    <a:pt x="27766" y="904"/>
                    <a:pt x="27768" y="904"/>
                  </a:cubicBezTo>
                  <a:cubicBezTo>
                    <a:pt x="27803" y="904"/>
                    <a:pt x="27758" y="967"/>
                    <a:pt x="27655" y="1023"/>
                  </a:cubicBezTo>
                  <a:cubicBezTo>
                    <a:pt x="27618" y="1054"/>
                    <a:pt x="27599" y="1063"/>
                    <a:pt x="27585" y="1063"/>
                  </a:cubicBezTo>
                  <a:cubicBezTo>
                    <a:pt x="27566" y="1063"/>
                    <a:pt x="27555" y="1048"/>
                    <a:pt x="27525" y="1048"/>
                  </a:cubicBezTo>
                  <a:cubicBezTo>
                    <a:pt x="27512" y="1048"/>
                    <a:pt x="27495" y="1051"/>
                    <a:pt x="27471" y="1059"/>
                  </a:cubicBezTo>
                  <a:cubicBezTo>
                    <a:pt x="27424" y="1099"/>
                    <a:pt x="27324" y="1158"/>
                    <a:pt x="27280" y="1176"/>
                  </a:cubicBezTo>
                  <a:lnTo>
                    <a:pt x="27281" y="1171"/>
                  </a:lnTo>
                  <a:lnTo>
                    <a:pt x="27281" y="1171"/>
                  </a:lnTo>
                  <a:cubicBezTo>
                    <a:pt x="27220" y="1216"/>
                    <a:pt x="27119" y="1279"/>
                    <a:pt x="27033" y="1303"/>
                  </a:cubicBezTo>
                  <a:lnTo>
                    <a:pt x="27044" y="1296"/>
                  </a:lnTo>
                  <a:lnTo>
                    <a:pt x="27044" y="1296"/>
                  </a:lnTo>
                  <a:cubicBezTo>
                    <a:pt x="26977" y="1324"/>
                    <a:pt x="26893" y="1341"/>
                    <a:pt x="26825" y="1374"/>
                  </a:cubicBezTo>
                  <a:cubicBezTo>
                    <a:pt x="26805" y="1414"/>
                    <a:pt x="26627" y="1460"/>
                    <a:pt x="26593" y="1499"/>
                  </a:cubicBezTo>
                  <a:cubicBezTo>
                    <a:pt x="26584" y="1499"/>
                    <a:pt x="26594" y="1494"/>
                    <a:pt x="26579" y="1494"/>
                  </a:cubicBezTo>
                  <a:cubicBezTo>
                    <a:pt x="26578" y="1494"/>
                    <a:pt x="26577" y="1494"/>
                    <a:pt x="26575" y="1494"/>
                  </a:cubicBezTo>
                  <a:lnTo>
                    <a:pt x="26576" y="1518"/>
                  </a:lnTo>
                  <a:cubicBezTo>
                    <a:pt x="26577" y="1521"/>
                    <a:pt x="26430" y="1549"/>
                    <a:pt x="26430" y="1549"/>
                  </a:cubicBezTo>
                  <a:cubicBezTo>
                    <a:pt x="26458" y="1532"/>
                    <a:pt x="26464" y="1521"/>
                    <a:pt x="26501" y="1503"/>
                  </a:cubicBezTo>
                  <a:lnTo>
                    <a:pt x="26501" y="1503"/>
                  </a:lnTo>
                  <a:cubicBezTo>
                    <a:pt x="26346" y="1533"/>
                    <a:pt x="26456" y="1538"/>
                    <a:pt x="26379" y="1573"/>
                  </a:cubicBezTo>
                  <a:cubicBezTo>
                    <a:pt x="26329" y="1596"/>
                    <a:pt x="26303" y="1602"/>
                    <a:pt x="26284" y="1602"/>
                  </a:cubicBezTo>
                  <a:cubicBezTo>
                    <a:pt x="26264" y="1602"/>
                    <a:pt x="26250" y="1595"/>
                    <a:pt x="26223" y="1595"/>
                  </a:cubicBezTo>
                  <a:cubicBezTo>
                    <a:pt x="26265" y="1578"/>
                    <a:pt x="26303" y="1585"/>
                    <a:pt x="26328" y="1573"/>
                  </a:cubicBezTo>
                  <a:cubicBezTo>
                    <a:pt x="26344" y="1563"/>
                    <a:pt x="26346" y="1560"/>
                    <a:pt x="26340" y="1560"/>
                  </a:cubicBezTo>
                  <a:cubicBezTo>
                    <a:pt x="26328" y="1560"/>
                    <a:pt x="26285" y="1574"/>
                    <a:pt x="26266" y="1574"/>
                  </a:cubicBezTo>
                  <a:cubicBezTo>
                    <a:pt x="26261" y="1574"/>
                    <a:pt x="26258" y="1573"/>
                    <a:pt x="26257" y="1571"/>
                  </a:cubicBezTo>
                  <a:cubicBezTo>
                    <a:pt x="26234" y="1574"/>
                    <a:pt x="26230" y="1603"/>
                    <a:pt x="26150" y="1612"/>
                  </a:cubicBezTo>
                  <a:cubicBezTo>
                    <a:pt x="26115" y="1616"/>
                    <a:pt x="26059" y="1630"/>
                    <a:pt x="26011" y="1634"/>
                  </a:cubicBezTo>
                  <a:cubicBezTo>
                    <a:pt x="26003" y="1635"/>
                    <a:pt x="25995" y="1635"/>
                    <a:pt x="25988" y="1635"/>
                  </a:cubicBezTo>
                  <a:cubicBezTo>
                    <a:pt x="25953" y="1635"/>
                    <a:pt x="25931" y="1632"/>
                    <a:pt x="25938" y="1621"/>
                  </a:cubicBezTo>
                  <a:lnTo>
                    <a:pt x="25938" y="1621"/>
                  </a:lnTo>
                  <a:cubicBezTo>
                    <a:pt x="25880" y="1638"/>
                    <a:pt x="25811" y="1641"/>
                    <a:pt x="25766" y="1654"/>
                  </a:cubicBezTo>
                  <a:cubicBezTo>
                    <a:pt x="25823" y="1655"/>
                    <a:pt x="25926" y="1654"/>
                    <a:pt x="25940" y="1668"/>
                  </a:cubicBezTo>
                  <a:cubicBezTo>
                    <a:pt x="25901" y="1673"/>
                    <a:pt x="25833" y="1682"/>
                    <a:pt x="25796" y="1682"/>
                  </a:cubicBezTo>
                  <a:cubicBezTo>
                    <a:pt x="25783" y="1682"/>
                    <a:pt x="25774" y="1681"/>
                    <a:pt x="25770" y="1679"/>
                  </a:cubicBezTo>
                  <a:lnTo>
                    <a:pt x="25796" y="1673"/>
                  </a:lnTo>
                  <a:lnTo>
                    <a:pt x="25796" y="1673"/>
                  </a:lnTo>
                  <a:cubicBezTo>
                    <a:pt x="25786" y="1674"/>
                    <a:pt x="25774" y="1675"/>
                    <a:pt x="25761" y="1675"/>
                  </a:cubicBezTo>
                  <a:cubicBezTo>
                    <a:pt x="25738" y="1675"/>
                    <a:pt x="25713" y="1673"/>
                    <a:pt x="25696" y="1673"/>
                  </a:cubicBezTo>
                  <a:cubicBezTo>
                    <a:pt x="25672" y="1673"/>
                    <a:pt x="25664" y="1676"/>
                    <a:pt x="25697" y="1689"/>
                  </a:cubicBezTo>
                  <a:lnTo>
                    <a:pt x="25592" y="1651"/>
                  </a:lnTo>
                  <a:cubicBezTo>
                    <a:pt x="25579" y="1657"/>
                    <a:pt x="25560" y="1659"/>
                    <a:pt x="25537" y="1659"/>
                  </a:cubicBezTo>
                  <a:cubicBezTo>
                    <a:pt x="25485" y="1659"/>
                    <a:pt x="25415" y="1647"/>
                    <a:pt x="25354" y="1638"/>
                  </a:cubicBezTo>
                  <a:cubicBezTo>
                    <a:pt x="25355" y="1613"/>
                    <a:pt x="25430" y="1599"/>
                    <a:pt x="25271" y="1564"/>
                  </a:cubicBezTo>
                  <a:lnTo>
                    <a:pt x="25128" y="1548"/>
                  </a:lnTo>
                  <a:cubicBezTo>
                    <a:pt x="25055" y="1530"/>
                    <a:pt x="25037" y="1520"/>
                    <a:pt x="25054" y="1509"/>
                  </a:cubicBezTo>
                  <a:cubicBezTo>
                    <a:pt x="24817" y="1411"/>
                    <a:pt x="24779" y="1487"/>
                    <a:pt x="24598" y="1383"/>
                  </a:cubicBezTo>
                  <a:lnTo>
                    <a:pt x="24598" y="1383"/>
                  </a:lnTo>
                  <a:cubicBezTo>
                    <a:pt x="24608" y="1384"/>
                    <a:pt x="24616" y="1385"/>
                    <a:pt x="24623" y="1385"/>
                  </a:cubicBezTo>
                  <a:cubicBezTo>
                    <a:pt x="24677" y="1385"/>
                    <a:pt x="24616" y="1355"/>
                    <a:pt x="24544" y="1316"/>
                  </a:cubicBezTo>
                  <a:cubicBezTo>
                    <a:pt x="24542" y="1317"/>
                    <a:pt x="24537" y="1319"/>
                    <a:pt x="24530" y="1319"/>
                  </a:cubicBezTo>
                  <a:cubicBezTo>
                    <a:pt x="24522" y="1319"/>
                    <a:pt x="24510" y="1316"/>
                    <a:pt x="24492" y="1308"/>
                  </a:cubicBezTo>
                  <a:lnTo>
                    <a:pt x="24492" y="1308"/>
                  </a:lnTo>
                  <a:cubicBezTo>
                    <a:pt x="24510" y="1332"/>
                    <a:pt x="24549" y="1312"/>
                    <a:pt x="24606" y="1359"/>
                  </a:cubicBezTo>
                  <a:cubicBezTo>
                    <a:pt x="24608" y="1364"/>
                    <a:pt x="24607" y="1366"/>
                    <a:pt x="24602" y="1366"/>
                  </a:cubicBezTo>
                  <a:cubicBezTo>
                    <a:pt x="24583" y="1366"/>
                    <a:pt x="24516" y="1333"/>
                    <a:pt x="24483" y="1324"/>
                  </a:cubicBezTo>
                  <a:cubicBezTo>
                    <a:pt x="24344" y="1190"/>
                    <a:pt x="23944" y="1036"/>
                    <a:pt x="23695" y="861"/>
                  </a:cubicBezTo>
                  <a:lnTo>
                    <a:pt x="23695" y="861"/>
                  </a:lnTo>
                  <a:cubicBezTo>
                    <a:pt x="23695" y="868"/>
                    <a:pt x="23692" y="871"/>
                    <a:pt x="23685" y="871"/>
                  </a:cubicBezTo>
                  <a:cubicBezTo>
                    <a:pt x="23655" y="871"/>
                    <a:pt x="23562" y="803"/>
                    <a:pt x="23512" y="788"/>
                  </a:cubicBezTo>
                  <a:cubicBezTo>
                    <a:pt x="23545" y="764"/>
                    <a:pt x="23360" y="712"/>
                    <a:pt x="23296" y="653"/>
                  </a:cubicBezTo>
                  <a:lnTo>
                    <a:pt x="23296" y="653"/>
                  </a:lnTo>
                  <a:lnTo>
                    <a:pt x="23320" y="707"/>
                  </a:lnTo>
                  <a:cubicBezTo>
                    <a:pt x="23167" y="601"/>
                    <a:pt x="23029" y="615"/>
                    <a:pt x="22945" y="526"/>
                  </a:cubicBezTo>
                  <a:cubicBezTo>
                    <a:pt x="22914" y="507"/>
                    <a:pt x="22909" y="500"/>
                    <a:pt x="22919" y="500"/>
                  </a:cubicBezTo>
                  <a:cubicBezTo>
                    <a:pt x="22936" y="500"/>
                    <a:pt x="23002" y="524"/>
                    <a:pt x="23030" y="533"/>
                  </a:cubicBezTo>
                  <a:cubicBezTo>
                    <a:pt x="22919" y="431"/>
                    <a:pt x="22668" y="397"/>
                    <a:pt x="22579" y="312"/>
                  </a:cubicBezTo>
                  <a:lnTo>
                    <a:pt x="22579" y="312"/>
                  </a:lnTo>
                  <a:cubicBezTo>
                    <a:pt x="22566" y="318"/>
                    <a:pt x="22579" y="339"/>
                    <a:pt x="22543" y="339"/>
                  </a:cubicBezTo>
                  <a:cubicBezTo>
                    <a:pt x="22528" y="339"/>
                    <a:pt x="22505" y="335"/>
                    <a:pt x="22469" y="326"/>
                  </a:cubicBezTo>
                  <a:cubicBezTo>
                    <a:pt x="22424" y="302"/>
                    <a:pt x="22356" y="267"/>
                    <a:pt x="22302" y="238"/>
                  </a:cubicBezTo>
                  <a:cubicBezTo>
                    <a:pt x="22245" y="213"/>
                    <a:pt x="22203" y="195"/>
                    <a:pt x="22213" y="194"/>
                  </a:cubicBezTo>
                  <a:cubicBezTo>
                    <a:pt x="22129" y="177"/>
                    <a:pt x="22106" y="181"/>
                    <a:pt x="22019" y="146"/>
                  </a:cubicBezTo>
                  <a:cubicBezTo>
                    <a:pt x="22022" y="143"/>
                    <a:pt x="22027" y="142"/>
                    <a:pt x="22033" y="142"/>
                  </a:cubicBezTo>
                  <a:cubicBezTo>
                    <a:pt x="22050" y="142"/>
                    <a:pt x="22076" y="149"/>
                    <a:pt x="22098" y="152"/>
                  </a:cubicBezTo>
                  <a:cubicBezTo>
                    <a:pt x="21956" y="106"/>
                    <a:pt x="21833" y="100"/>
                    <a:pt x="21703" y="97"/>
                  </a:cubicBezTo>
                  <a:cubicBezTo>
                    <a:pt x="21665" y="82"/>
                    <a:pt x="21579" y="72"/>
                    <a:pt x="21481" y="65"/>
                  </a:cubicBezTo>
                  <a:cubicBezTo>
                    <a:pt x="21394" y="67"/>
                    <a:pt x="21298" y="73"/>
                    <a:pt x="21217" y="73"/>
                  </a:cubicBezTo>
                  <a:cubicBezTo>
                    <a:pt x="21207" y="73"/>
                    <a:pt x="21197" y="73"/>
                    <a:pt x="21187" y="73"/>
                  </a:cubicBezTo>
                  <a:cubicBezTo>
                    <a:pt x="21099" y="124"/>
                    <a:pt x="20916" y="110"/>
                    <a:pt x="20909" y="155"/>
                  </a:cubicBezTo>
                  <a:lnTo>
                    <a:pt x="20909" y="155"/>
                  </a:lnTo>
                  <a:cubicBezTo>
                    <a:pt x="20907" y="152"/>
                    <a:pt x="20898" y="152"/>
                    <a:pt x="20888" y="152"/>
                  </a:cubicBezTo>
                  <a:cubicBezTo>
                    <a:pt x="20885" y="152"/>
                    <a:pt x="20881" y="152"/>
                    <a:pt x="20879" y="152"/>
                  </a:cubicBezTo>
                  <a:cubicBezTo>
                    <a:pt x="20821" y="182"/>
                    <a:pt x="20780" y="223"/>
                    <a:pt x="20705" y="246"/>
                  </a:cubicBezTo>
                  <a:lnTo>
                    <a:pt x="20721" y="212"/>
                  </a:lnTo>
                  <a:cubicBezTo>
                    <a:pt x="20722" y="205"/>
                    <a:pt x="20716" y="201"/>
                    <a:pt x="20706" y="201"/>
                  </a:cubicBezTo>
                  <a:cubicBezTo>
                    <a:pt x="20659" y="201"/>
                    <a:pt x="20520" y="265"/>
                    <a:pt x="20484" y="270"/>
                  </a:cubicBezTo>
                  <a:lnTo>
                    <a:pt x="20484" y="270"/>
                  </a:lnTo>
                  <a:cubicBezTo>
                    <a:pt x="20541" y="271"/>
                    <a:pt x="20393" y="302"/>
                    <a:pt x="20395" y="324"/>
                  </a:cubicBezTo>
                  <a:lnTo>
                    <a:pt x="20313" y="368"/>
                  </a:lnTo>
                  <a:cubicBezTo>
                    <a:pt x="20180" y="435"/>
                    <a:pt x="20302" y="389"/>
                    <a:pt x="20137" y="466"/>
                  </a:cubicBezTo>
                  <a:cubicBezTo>
                    <a:pt x="20113" y="478"/>
                    <a:pt x="20098" y="482"/>
                    <a:pt x="20090" y="482"/>
                  </a:cubicBezTo>
                  <a:cubicBezTo>
                    <a:pt x="20069" y="482"/>
                    <a:pt x="20100" y="447"/>
                    <a:pt x="20126" y="439"/>
                  </a:cubicBezTo>
                  <a:lnTo>
                    <a:pt x="20126" y="439"/>
                  </a:lnTo>
                  <a:cubicBezTo>
                    <a:pt x="20046" y="461"/>
                    <a:pt x="19974" y="504"/>
                    <a:pt x="19901" y="547"/>
                  </a:cubicBezTo>
                  <a:lnTo>
                    <a:pt x="19901" y="547"/>
                  </a:lnTo>
                  <a:cubicBezTo>
                    <a:pt x="19909" y="543"/>
                    <a:pt x="19914" y="541"/>
                    <a:pt x="19916" y="541"/>
                  </a:cubicBezTo>
                  <a:cubicBezTo>
                    <a:pt x="19919" y="541"/>
                    <a:pt x="19916" y="546"/>
                    <a:pt x="19904" y="556"/>
                  </a:cubicBezTo>
                  <a:cubicBezTo>
                    <a:pt x="19902" y="555"/>
                    <a:pt x="19900" y="554"/>
                    <a:pt x="19898" y="554"/>
                  </a:cubicBezTo>
                  <a:cubicBezTo>
                    <a:pt x="19895" y="554"/>
                    <a:pt x="19890" y="555"/>
                    <a:pt x="19885" y="557"/>
                  </a:cubicBezTo>
                  <a:lnTo>
                    <a:pt x="19885" y="557"/>
                  </a:lnTo>
                  <a:cubicBezTo>
                    <a:pt x="19855" y="575"/>
                    <a:pt x="19824" y="593"/>
                    <a:pt x="19793" y="609"/>
                  </a:cubicBezTo>
                  <a:cubicBezTo>
                    <a:pt x="19793" y="609"/>
                    <a:pt x="19793" y="608"/>
                    <a:pt x="19793" y="607"/>
                  </a:cubicBezTo>
                  <a:lnTo>
                    <a:pt x="19793" y="607"/>
                  </a:lnTo>
                  <a:cubicBezTo>
                    <a:pt x="19826" y="588"/>
                    <a:pt x="19856" y="571"/>
                    <a:pt x="19879" y="559"/>
                  </a:cubicBezTo>
                  <a:lnTo>
                    <a:pt x="19879" y="559"/>
                  </a:lnTo>
                  <a:cubicBezTo>
                    <a:pt x="19857" y="567"/>
                    <a:pt x="19825" y="583"/>
                    <a:pt x="19792" y="600"/>
                  </a:cubicBezTo>
                  <a:lnTo>
                    <a:pt x="19792" y="600"/>
                  </a:lnTo>
                  <a:cubicBezTo>
                    <a:pt x="19792" y="600"/>
                    <a:pt x="19792" y="600"/>
                    <a:pt x="19792" y="600"/>
                  </a:cubicBezTo>
                  <a:cubicBezTo>
                    <a:pt x="19788" y="600"/>
                    <a:pt x="19779" y="605"/>
                    <a:pt x="19766" y="613"/>
                  </a:cubicBezTo>
                  <a:lnTo>
                    <a:pt x="19766" y="613"/>
                  </a:lnTo>
                  <a:cubicBezTo>
                    <a:pt x="19740" y="627"/>
                    <a:pt x="19715" y="638"/>
                    <a:pt x="19697" y="643"/>
                  </a:cubicBezTo>
                  <a:lnTo>
                    <a:pt x="19709" y="612"/>
                  </a:lnTo>
                  <a:lnTo>
                    <a:pt x="19709" y="612"/>
                  </a:lnTo>
                  <a:cubicBezTo>
                    <a:pt x="19652" y="641"/>
                    <a:pt x="19510" y="744"/>
                    <a:pt x="19519" y="752"/>
                  </a:cubicBezTo>
                  <a:cubicBezTo>
                    <a:pt x="19294" y="854"/>
                    <a:pt x="18946" y="1061"/>
                    <a:pt x="18805" y="1150"/>
                  </a:cubicBezTo>
                  <a:lnTo>
                    <a:pt x="18805" y="1150"/>
                  </a:lnTo>
                  <a:cubicBezTo>
                    <a:pt x="18821" y="1138"/>
                    <a:pt x="18827" y="1130"/>
                    <a:pt x="18825" y="1130"/>
                  </a:cubicBezTo>
                  <a:cubicBezTo>
                    <a:pt x="18824" y="1130"/>
                    <a:pt x="18818" y="1134"/>
                    <a:pt x="18807" y="1143"/>
                  </a:cubicBezTo>
                  <a:cubicBezTo>
                    <a:pt x="18739" y="1185"/>
                    <a:pt x="18668" y="1237"/>
                    <a:pt x="18648" y="1237"/>
                  </a:cubicBezTo>
                  <a:cubicBezTo>
                    <a:pt x="18646" y="1237"/>
                    <a:pt x="18645" y="1237"/>
                    <a:pt x="18644" y="1237"/>
                  </a:cubicBezTo>
                  <a:cubicBezTo>
                    <a:pt x="18575" y="1281"/>
                    <a:pt x="18570" y="1257"/>
                    <a:pt x="18455" y="1308"/>
                  </a:cubicBezTo>
                  <a:cubicBezTo>
                    <a:pt x="18455" y="1308"/>
                    <a:pt x="18454" y="1308"/>
                    <a:pt x="18454" y="1308"/>
                  </a:cubicBezTo>
                  <a:cubicBezTo>
                    <a:pt x="18452" y="1308"/>
                    <a:pt x="18450" y="1323"/>
                    <a:pt x="18461" y="1325"/>
                  </a:cubicBezTo>
                  <a:lnTo>
                    <a:pt x="18461" y="1325"/>
                  </a:lnTo>
                  <a:cubicBezTo>
                    <a:pt x="18258" y="1384"/>
                    <a:pt x="18036" y="1541"/>
                    <a:pt x="17790" y="1582"/>
                  </a:cubicBezTo>
                  <a:lnTo>
                    <a:pt x="17790" y="1582"/>
                  </a:lnTo>
                  <a:cubicBezTo>
                    <a:pt x="17809" y="1575"/>
                    <a:pt x="17835" y="1554"/>
                    <a:pt x="17852" y="1541"/>
                  </a:cubicBezTo>
                  <a:lnTo>
                    <a:pt x="17852" y="1541"/>
                  </a:lnTo>
                  <a:cubicBezTo>
                    <a:pt x="17766" y="1572"/>
                    <a:pt x="17681" y="1604"/>
                    <a:pt x="17596" y="1622"/>
                  </a:cubicBezTo>
                  <a:cubicBezTo>
                    <a:pt x="17505" y="1649"/>
                    <a:pt x="17416" y="1674"/>
                    <a:pt x="17327" y="1690"/>
                  </a:cubicBezTo>
                  <a:cubicBezTo>
                    <a:pt x="17344" y="1679"/>
                    <a:pt x="17338" y="1669"/>
                    <a:pt x="17383" y="1661"/>
                  </a:cubicBezTo>
                  <a:lnTo>
                    <a:pt x="17383" y="1661"/>
                  </a:lnTo>
                  <a:cubicBezTo>
                    <a:pt x="17318" y="1665"/>
                    <a:pt x="17246" y="1671"/>
                    <a:pt x="17184" y="1681"/>
                  </a:cubicBezTo>
                  <a:cubicBezTo>
                    <a:pt x="17122" y="1681"/>
                    <a:pt x="17068" y="1684"/>
                    <a:pt x="17036" y="1692"/>
                  </a:cubicBezTo>
                  <a:cubicBezTo>
                    <a:pt x="17057" y="1696"/>
                    <a:pt x="17068" y="1697"/>
                    <a:pt x="17075" y="1697"/>
                  </a:cubicBezTo>
                  <a:cubicBezTo>
                    <a:pt x="17093" y="1697"/>
                    <a:pt x="17065" y="1685"/>
                    <a:pt x="17091" y="1685"/>
                  </a:cubicBezTo>
                  <a:cubicBezTo>
                    <a:pt x="17094" y="1685"/>
                    <a:pt x="17098" y="1685"/>
                    <a:pt x="17103" y="1686"/>
                  </a:cubicBezTo>
                  <a:cubicBezTo>
                    <a:pt x="17172" y="1704"/>
                    <a:pt x="17102" y="1714"/>
                    <a:pt x="17024" y="1714"/>
                  </a:cubicBezTo>
                  <a:cubicBezTo>
                    <a:pt x="16993" y="1714"/>
                    <a:pt x="16962" y="1712"/>
                    <a:pt x="16936" y="1709"/>
                  </a:cubicBezTo>
                  <a:lnTo>
                    <a:pt x="16934" y="1704"/>
                  </a:lnTo>
                  <a:cubicBezTo>
                    <a:pt x="16801" y="1685"/>
                    <a:pt x="16794" y="1693"/>
                    <a:pt x="16659" y="1669"/>
                  </a:cubicBezTo>
                  <a:cubicBezTo>
                    <a:pt x="16636" y="1660"/>
                    <a:pt x="16634" y="1657"/>
                    <a:pt x="16641" y="1657"/>
                  </a:cubicBezTo>
                  <a:cubicBezTo>
                    <a:pt x="16652" y="1657"/>
                    <a:pt x="16682" y="1663"/>
                    <a:pt x="16697" y="1663"/>
                  </a:cubicBezTo>
                  <a:cubicBezTo>
                    <a:pt x="16705" y="1663"/>
                    <a:pt x="16709" y="1661"/>
                    <a:pt x="16701" y="1656"/>
                  </a:cubicBezTo>
                  <a:cubicBezTo>
                    <a:pt x="16677" y="1621"/>
                    <a:pt x="16412" y="1552"/>
                    <a:pt x="16387" y="1541"/>
                  </a:cubicBezTo>
                  <a:cubicBezTo>
                    <a:pt x="16365" y="1538"/>
                    <a:pt x="16337" y="1533"/>
                    <a:pt x="16322" y="1533"/>
                  </a:cubicBezTo>
                  <a:cubicBezTo>
                    <a:pt x="16315" y="1533"/>
                    <a:pt x="16310" y="1534"/>
                    <a:pt x="16311" y="1538"/>
                  </a:cubicBezTo>
                  <a:cubicBezTo>
                    <a:pt x="16208" y="1509"/>
                    <a:pt x="16273" y="1501"/>
                    <a:pt x="16204" y="1477"/>
                  </a:cubicBezTo>
                  <a:cubicBezTo>
                    <a:pt x="16204" y="1477"/>
                    <a:pt x="16125" y="1468"/>
                    <a:pt x="16048" y="1451"/>
                  </a:cubicBezTo>
                  <a:cubicBezTo>
                    <a:pt x="15993" y="1440"/>
                    <a:pt x="15938" y="1429"/>
                    <a:pt x="15911" y="1424"/>
                  </a:cubicBezTo>
                  <a:lnTo>
                    <a:pt x="15911" y="1424"/>
                  </a:lnTo>
                  <a:cubicBezTo>
                    <a:pt x="15921" y="1419"/>
                    <a:pt x="15862" y="1377"/>
                    <a:pt x="15893" y="1377"/>
                  </a:cubicBezTo>
                  <a:cubicBezTo>
                    <a:pt x="15899" y="1377"/>
                    <a:pt x="15908" y="1378"/>
                    <a:pt x="15922" y="1382"/>
                  </a:cubicBezTo>
                  <a:cubicBezTo>
                    <a:pt x="15720" y="1293"/>
                    <a:pt x="15588" y="1274"/>
                    <a:pt x="15456" y="1228"/>
                  </a:cubicBezTo>
                  <a:cubicBezTo>
                    <a:pt x="15399" y="1193"/>
                    <a:pt x="15202" y="1103"/>
                    <a:pt x="15137" y="1067"/>
                  </a:cubicBezTo>
                  <a:cubicBezTo>
                    <a:pt x="15132" y="1060"/>
                    <a:pt x="15132" y="1058"/>
                    <a:pt x="15134" y="1058"/>
                  </a:cubicBezTo>
                  <a:cubicBezTo>
                    <a:pt x="15143" y="1058"/>
                    <a:pt x="15191" y="1094"/>
                    <a:pt x="15210" y="1094"/>
                  </a:cubicBezTo>
                  <a:cubicBezTo>
                    <a:pt x="15211" y="1094"/>
                    <a:pt x="15212" y="1094"/>
                    <a:pt x="15213" y="1094"/>
                  </a:cubicBezTo>
                  <a:lnTo>
                    <a:pt x="15126" y="1021"/>
                  </a:lnTo>
                  <a:lnTo>
                    <a:pt x="15126" y="1021"/>
                  </a:lnTo>
                  <a:cubicBezTo>
                    <a:pt x="15158" y="1038"/>
                    <a:pt x="15175" y="1044"/>
                    <a:pt x="15182" y="1044"/>
                  </a:cubicBezTo>
                  <a:cubicBezTo>
                    <a:pt x="15201" y="1044"/>
                    <a:pt x="15161" y="1004"/>
                    <a:pt x="15184" y="1004"/>
                  </a:cubicBezTo>
                  <a:cubicBezTo>
                    <a:pt x="15188" y="1004"/>
                    <a:pt x="15194" y="1005"/>
                    <a:pt x="15202" y="1008"/>
                  </a:cubicBezTo>
                  <a:cubicBezTo>
                    <a:pt x="15092" y="963"/>
                    <a:pt x="14852" y="813"/>
                    <a:pt x="14696" y="725"/>
                  </a:cubicBezTo>
                  <a:lnTo>
                    <a:pt x="14696" y="725"/>
                  </a:lnTo>
                  <a:cubicBezTo>
                    <a:pt x="14714" y="744"/>
                    <a:pt x="14716" y="752"/>
                    <a:pt x="14707" y="752"/>
                  </a:cubicBezTo>
                  <a:cubicBezTo>
                    <a:pt x="14676" y="752"/>
                    <a:pt x="14517" y="662"/>
                    <a:pt x="14475" y="662"/>
                  </a:cubicBezTo>
                  <a:cubicBezTo>
                    <a:pt x="14470" y="662"/>
                    <a:pt x="14466" y="663"/>
                    <a:pt x="14465" y="667"/>
                  </a:cubicBezTo>
                  <a:cubicBezTo>
                    <a:pt x="14276" y="580"/>
                    <a:pt x="14385" y="594"/>
                    <a:pt x="14319" y="552"/>
                  </a:cubicBezTo>
                  <a:cubicBezTo>
                    <a:pt x="14117" y="469"/>
                    <a:pt x="13930" y="379"/>
                    <a:pt x="13741" y="316"/>
                  </a:cubicBezTo>
                  <a:cubicBezTo>
                    <a:pt x="13741" y="316"/>
                    <a:pt x="13741" y="311"/>
                    <a:pt x="13748" y="311"/>
                  </a:cubicBezTo>
                  <a:cubicBezTo>
                    <a:pt x="13749" y="311"/>
                    <a:pt x="13750" y="311"/>
                    <a:pt x="13752" y="312"/>
                  </a:cubicBezTo>
                  <a:cubicBezTo>
                    <a:pt x="13664" y="283"/>
                    <a:pt x="13548" y="256"/>
                    <a:pt x="13433" y="224"/>
                  </a:cubicBezTo>
                  <a:cubicBezTo>
                    <a:pt x="13336" y="209"/>
                    <a:pt x="13238" y="190"/>
                    <a:pt x="13155" y="190"/>
                  </a:cubicBezTo>
                  <a:cubicBezTo>
                    <a:pt x="13137" y="190"/>
                    <a:pt x="13120" y="191"/>
                    <a:pt x="13104" y="193"/>
                  </a:cubicBezTo>
                  <a:cubicBezTo>
                    <a:pt x="13113" y="187"/>
                    <a:pt x="13097" y="178"/>
                    <a:pt x="13145" y="175"/>
                  </a:cubicBezTo>
                  <a:cubicBezTo>
                    <a:pt x="13113" y="171"/>
                    <a:pt x="13091" y="170"/>
                    <a:pt x="13074" y="170"/>
                  </a:cubicBezTo>
                  <a:cubicBezTo>
                    <a:pt x="13012" y="170"/>
                    <a:pt x="13039" y="194"/>
                    <a:pt x="12980" y="194"/>
                  </a:cubicBezTo>
                  <a:cubicBezTo>
                    <a:pt x="12960" y="194"/>
                    <a:pt x="12930" y="191"/>
                    <a:pt x="12882" y="184"/>
                  </a:cubicBezTo>
                  <a:lnTo>
                    <a:pt x="12935" y="168"/>
                  </a:lnTo>
                  <a:cubicBezTo>
                    <a:pt x="12868" y="168"/>
                    <a:pt x="12804" y="178"/>
                    <a:pt x="12736" y="178"/>
                  </a:cubicBezTo>
                  <a:cubicBezTo>
                    <a:pt x="12733" y="178"/>
                    <a:pt x="12730" y="178"/>
                    <a:pt x="12726" y="177"/>
                  </a:cubicBezTo>
                  <a:cubicBezTo>
                    <a:pt x="12656" y="177"/>
                    <a:pt x="12583" y="184"/>
                    <a:pt x="12507" y="215"/>
                  </a:cubicBezTo>
                  <a:cubicBezTo>
                    <a:pt x="12500" y="206"/>
                    <a:pt x="12534" y="197"/>
                    <a:pt x="12555" y="188"/>
                  </a:cubicBezTo>
                  <a:lnTo>
                    <a:pt x="12555" y="188"/>
                  </a:lnTo>
                  <a:cubicBezTo>
                    <a:pt x="12483" y="204"/>
                    <a:pt x="12407" y="222"/>
                    <a:pt x="12335" y="238"/>
                  </a:cubicBezTo>
                  <a:cubicBezTo>
                    <a:pt x="12263" y="262"/>
                    <a:pt x="12195" y="287"/>
                    <a:pt x="12140" y="316"/>
                  </a:cubicBezTo>
                  <a:cubicBezTo>
                    <a:pt x="12118" y="310"/>
                    <a:pt x="12134" y="294"/>
                    <a:pt x="12187" y="271"/>
                  </a:cubicBezTo>
                  <a:lnTo>
                    <a:pt x="12187" y="271"/>
                  </a:lnTo>
                  <a:cubicBezTo>
                    <a:pt x="12041" y="296"/>
                    <a:pt x="12047" y="349"/>
                    <a:pt x="11919" y="383"/>
                  </a:cubicBezTo>
                  <a:cubicBezTo>
                    <a:pt x="11892" y="392"/>
                    <a:pt x="11845" y="400"/>
                    <a:pt x="11832" y="400"/>
                  </a:cubicBezTo>
                  <a:cubicBezTo>
                    <a:pt x="11831" y="400"/>
                    <a:pt x="11830" y="400"/>
                    <a:pt x="11829" y="400"/>
                  </a:cubicBezTo>
                  <a:lnTo>
                    <a:pt x="11829" y="400"/>
                  </a:lnTo>
                  <a:cubicBezTo>
                    <a:pt x="11770" y="439"/>
                    <a:pt x="11594" y="519"/>
                    <a:pt x="11533" y="553"/>
                  </a:cubicBezTo>
                  <a:cubicBezTo>
                    <a:pt x="11532" y="553"/>
                    <a:pt x="11531" y="553"/>
                    <a:pt x="11530" y="553"/>
                  </a:cubicBezTo>
                  <a:cubicBezTo>
                    <a:pt x="11506" y="553"/>
                    <a:pt x="11458" y="571"/>
                    <a:pt x="11383" y="595"/>
                  </a:cubicBezTo>
                  <a:cubicBezTo>
                    <a:pt x="10732" y="917"/>
                    <a:pt x="10111" y="1324"/>
                    <a:pt x="9442" y="1593"/>
                  </a:cubicBezTo>
                  <a:cubicBezTo>
                    <a:pt x="9437" y="1594"/>
                    <a:pt x="9433" y="1594"/>
                    <a:pt x="9429" y="1594"/>
                  </a:cubicBezTo>
                  <a:cubicBezTo>
                    <a:pt x="9341" y="1594"/>
                    <a:pt x="9579" y="1515"/>
                    <a:pt x="9515" y="1515"/>
                  </a:cubicBezTo>
                  <a:cubicBezTo>
                    <a:pt x="9514" y="1515"/>
                    <a:pt x="9512" y="1515"/>
                    <a:pt x="9511" y="1516"/>
                  </a:cubicBezTo>
                  <a:cubicBezTo>
                    <a:pt x="9526" y="1542"/>
                    <a:pt x="9403" y="1573"/>
                    <a:pt x="9197" y="1639"/>
                  </a:cubicBezTo>
                  <a:lnTo>
                    <a:pt x="9187" y="1636"/>
                  </a:lnTo>
                  <a:cubicBezTo>
                    <a:pt x="9101" y="1671"/>
                    <a:pt x="9044" y="1654"/>
                    <a:pt x="8949" y="1684"/>
                  </a:cubicBezTo>
                  <a:lnTo>
                    <a:pt x="8954" y="1692"/>
                  </a:lnTo>
                  <a:cubicBezTo>
                    <a:pt x="8923" y="1706"/>
                    <a:pt x="8889" y="1710"/>
                    <a:pt x="8855" y="1710"/>
                  </a:cubicBezTo>
                  <a:cubicBezTo>
                    <a:pt x="8812" y="1710"/>
                    <a:pt x="8769" y="1704"/>
                    <a:pt x="8734" y="1704"/>
                  </a:cubicBezTo>
                  <a:cubicBezTo>
                    <a:pt x="8706" y="1704"/>
                    <a:pt x="8682" y="1707"/>
                    <a:pt x="8666" y="1722"/>
                  </a:cubicBezTo>
                  <a:lnTo>
                    <a:pt x="8585" y="1704"/>
                  </a:lnTo>
                  <a:cubicBezTo>
                    <a:pt x="8560" y="1711"/>
                    <a:pt x="8538" y="1713"/>
                    <a:pt x="8517" y="1713"/>
                  </a:cubicBezTo>
                  <a:cubicBezTo>
                    <a:pt x="8462" y="1713"/>
                    <a:pt x="8414" y="1697"/>
                    <a:pt x="8344" y="1697"/>
                  </a:cubicBezTo>
                  <a:cubicBezTo>
                    <a:pt x="8329" y="1697"/>
                    <a:pt x="8312" y="1698"/>
                    <a:pt x="8294" y="1700"/>
                  </a:cubicBezTo>
                  <a:lnTo>
                    <a:pt x="8309" y="1696"/>
                  </a:lnTo>
                  <a:cubicBezTo>
                    <a:pt x="8226" y="1672"/>
                    <a:pt x="8137" y="1665"/>
                    <a:pt x="8059" y="1660"/>
                  </a:cubicBezTo>
                  <a:cubicBezTo>
                    <a:pt x="7984" y="1647"/>
                    <a:pt x="7921" y="1634"/>
                    <a:pt x="7893" y="1612"/>
                  </a:cubicBezTo>
                  <a:cubicBezTo>
                    <a:pt x="7767" y="1584"/>
                    <a:pt x="7630" y="1531"/>
                    <a:pt x="7572" y="1531"/>
                  </a:cubicBezTo>
                  <a:cubicBezTo>
                    <a:pt x="7563" y="1531"/>
                    <a:pt x="7556" y="1533"/>
                    <a:pt x="7552" y="1535"/>
                  </a:cubicBezTo>
                  <a:cubicBezTo>
                    <a:pt x="7525" y="1514"/>
                    <a:pt x="7551" y="1505"/>
                    <a:pt x="7575" y="1504"/>
                  </a:cubicBezTo>
                  <a:cubicBezTo>
                    <a:pt x="7054" y="1312"/>
                    <a:pt x="6522" y="983"/>
                    <a:pt x="6065" y="785"/>
                  </a:cubicBezTo>
                  <a:cubicBezTo>
                    <a:pt x="6057" y="778"/>
                    <a:pt x="6058" y="776"/>
                    <a:pt x="6063" y="776"/>
                  </a:cubicBezTo>
                  <a:cubicBezTo>
                    <a:pt x="6069" y="776"/>
                    <a:pt x="6082" y="780"/>
                    <a:pt x="6091" y="780"/>
                  </a:cubicBezTo>
                  <a:cubicBezTo>
                    <a:pt x="5806" y="661"/>
                    <a:pt x="5540" y="461"/>
                    <a:pt x="5306" y="436"/>
                  </a:cubicBezTo>
                  <a:lnTo>
                    <a:pt x="5221" y="432"/>
                  </a:lnTo>
                  <a:cubicBezTo>
                    <a:pt x="5156" y="397"/>
                    <a:pt x="5169" y="382"/>
                    <a:pt x="5118" y="354"/>
                  </a:cubicBezTo>
                  <a:cubicBezTo>
                    <a:pt x="5063" y="350"/>
                    <a:pt x="4885" y="290"/>
                    <a:pt x="4824" y="290"/>
                  </a:cubicBezTo>
                  <a:cubicBezTo>
                    <a:pt x="4817" y="290"/>
                    <a:pt x="4812" y="291"/>
                    <a:pt x="4809" y="292"/>
                  </a:cubicBezTo>
                  <a:cubicBezTo>
                    <a:pt x="4780" y="276"/>
                    <a:pt x="4826" y="281"/>
                    <a:pt x="4826" y="274"/>
                  </a:cubicBezTo>
                  <a:cubicBezTo>
                    <a:pt x="4688" y="241"/>
                    <a:pt x="4524" y="247"/>
                    <a:pt x="4395" y="237"/>
                  </a:cubicBezTo>
                  <a:lnTo>
                    <a:pt x="4437" y="229"/>
                  </a:lnTo>
                  <a:cubicBezTo>
                    <a:pt x="4357" y="217"/>
                    <a:pt x="4274" y="211"/>
                    <a:pt x="4189" y="211"/>
                  </a:cubicBezTo>
                  <a:cubicBezTo>
                    <a:pt x="3906" y="211"/>
                    <a:pt x="3598" y="275"/>
                    <a:pt x="3318" y="379"/>
                  </a:cubicBezTo>
                  <a:cubicBezTo>
                    <a:pt x="2951" y="514"/>
                    <a:pt x="2623" y="697"/>
                    <a:pt x="2382" y="860"/>
                  </a:cubicBezTo>
                  <a:cubicBezTo>
                    <a:pt x="2332" y="892"/>
                    <a:pt x="2308" y="901"/>
                    <a:pt x="2296" y="901"/>
                  </a:cubicBezTo>
                  <a:cubicBezTo>
                    <a:pt x="2281" y="901"/>
                    <a:pt x="2280" y="890"/>
                    <a:pt x="2269" y="890"/>
                  </a:cubicBezTo>
                  <a:cubicBezTo>
                    <a:pt x="2264" y="890"/>
                    <a:pt x="2257" y="893"/>
                    <a:pt x="2244" y="900"/>
                  </a:cubicBezTo>
                  <a:cubicBezTo>
                    <a:pt x="1742" y="1233"/>
                    <a:pt x="1081" y="1512"/>
                    <a:pt x="566" y="1715"/>
                  </a:cubicBezTo>
                  <a:cubicBezTo>
                    <a:pt x="461" y="1744"/>
                    <a:pt x="374" y="1766"/>
                    <a:pt x="303" y="1790"/>
                  </a:cubicBezTo>
                  <a:cubicBezTo>
                    <a:pt x="230" y="1812"/>
                    <a:pt x="171" y="1823"/>
                    <a:pt x="126" y="1840"/>
                  </a:cubicBezTo>
                  <a:cubicBezTo>
                    <a:pt x="37" y="1868"/>
                    <a:pt x="0" y="1892"/>
                    <a:pt x="0" y="1892"/>
                  </a:cubicBezTo>
                  <a:cubicBezTo>
                    <a:pt x="557" y="1862"/>
                    <a:pt x="1038" y="1675"/>
                    <a:pt x="1485" y="1467"/>
                  </a:cubicBezTo>
                  <a:cubicBezTo>
                    <a:pt x="1934" y="1260"/>
                    <a:pt x="2363" y="1024"/>
                    <a:pt x="2820" y="816"/>
                  </a:cubicBezTo>
                  <a:cubicBezTo>
                    <a:pt x="3116" y="653"/>
                    <a:pt x="3515" y="471"/>
                    <a:pt x="3809" y="418"/>
                  </a:cubicBezTo>
                  <a:cubicBezTo>
                    <a:pt x="3958" y="377"/>
                    <a:pt x="4108" y="359"/>
                    <a:pt x="4257" y="359"/>
                  </a:cubicBezTo>
                  <a:cubicBezTo>
                    <a:pt x="4717" y="359"/>
                    <a:pt x="5176" y="533"/>
                    <a:pt x="5615" y="758"/>
                  </a:cubicBezTo>
                  <a:cubicBezTo>
                    <a:pt x="6199" y="1052"/>
                    <a:pt x="6767" y="1432"/>
                    <a:pt x="7426" y="1696"/>
                  </a:cubicBezTo>
                  <a:cubicBezTo>
                    <a:pt x="7399" y="1679"/>
                    <a:pt x="7398" y="1673"/>
                    <a:pt x="7410" y="1673"/>
                  </a:cubicBezTo>
                  <a:cubicBezTo>
                    <a:pt x="7427" y="1673"/>
                    <a:pt x="7470" y="1684"/>
                    <a:pt x="7509" y="1695"/>
                  </a:cubicBezTo>
                  <a:lnTo>
                    <a:pt x="7524" y="1709"/>
                  </a:lnTo>
                  <a:lnTo>
                    <a:pt x="7635" y="1730"/>
                  </a:lnTo>
                  <a:cubicBezTo>
                    <a:pt x="7695" y="1751"/>
                    <a:pt x="7701" y="1762"/>
                    <a:pt x="7677" y="1762"/>
                  </a:cubicBezTo>
                  <a:cubicBezTo>
                    <a:pt x="7662" y="1762"/>
                    <a:pt x="7633" y="1757"/>
                    <a:pt x="7599" y="1746"/>
                  </a:cubicBezTo>
                  <a:lnTo>
                    <a:pt x="7599" y="1746"/>
                  </a:lnTo>
                  <a:cubicBezTo>
                    <a:pt x="7916" y="1872"/>
                    <a:pt x="8252" y="1938"/>
                    <a:pt x="8588" y="1938"/>
                  </a:cubicBezTo>
                  <a:cubicBezTo>
                    <a:pt x="8807" y="1938"/>
                    <a:pt x="9026" y="1910"/>
                    <a:pt x="9239" y="1852"/>
                  </a:cubicBezTo>
                  <a:cubicBezTo>
                    <a:pt x="9267" y="1813"/>
                    <a:pt x="9519" y="1770"/>
                    <a:pt x="9523" y="1728"/>
                  </a:cubicBezTo>
                  <a:cubicBezTo>
                    <a:pt x="9527" y="1727"/>
                    <a:pt x="9529" y="1727"/>
                    <a:pt x="9531" y="1727"/>
                  </a:cubicBezTo>
                  <a:cubicBezTo>
                    <a:pt x="9544" y="1727"/>
                    <a:pt x="9526" y="1735"/>
                    <a:pt x="9515" y="1745"/>
                  </a:cubicBezTo>
                  <a:cubicBezTo>
                    <a:pt x="9692" y="1673"/>
                    <a:pt x="9784" y="1630"/>
                    <a:pt x="9872" y="1591"/>
                  </a:cubicBezTo>
                  <a:cubicBezTo>
                    <a:pt x="9962" y="1555"/>
                    <a:pt x="10049" y="1526"/>
                    <a:pt x="10210" y="1466"/>
                  </a:cubicBezTo>
                  <a:cubicBezTo>
                    <a:pt x="10864" y="1153"/>
                    <a:pt x="11453" y="768"/>
                    <a:pt x="12078" y="544"/>
                  </a:cubicBezTo>
                  <a:cubicBezTo>
                    <a:pt x="12346" y="448"/>
                    <a:pt x="12618" y="386"/>
                    <a:pt x="12889" y="386"/>
                  </a:cubicBezTo>
                  <a:cubicBezTo>
                    <a:pt x="12932" y="386"/>
                    <a:pt x="12975" y="388"/>
                    <a:pt x="13017" y="391"/>
                  </a:cubicBezTo>
                  <a:cubicBezTo>
                    <a:pt x="13332" y="413"/>
                    <a:pt x="13648" y="515"/>
                    <a:pt x="13957" y="649"/>
                  </a:cubicBezTo>
                  <a:cubicBezTo>
                    <a:pt x="14587" y="918"/>
                    <a:pt x="15183" y="1304"/>
                    <a:pt x="15850" y="1599"/>
                  </a:cubicBezTo>
                  <a:cubicBezTo>
                    <a:pt x="16184" y="1744"/>
                    <a:pt x="16540" y="1871"/>
                    <a:pt x="16926" y="1911"/>
                  </a:cubicBezTo>
                  <a:cubicBezTo>
                    <a:pt x="17002" y="1920"/>
                    <a:pt x="17078" y="1924"/>
                    <a:pt x="17155" y="1924"/>
                  </a:cubicBezTo>
                  <a:cubicBezTo>
                    <a:pt x="17467" y="1924"/>
                    <a:pt x="17777" y="1856"/>
                    <a:pt x="18064" y="1754"/>
                  </a:cubicBezTo>
                  <a:cubicBezTo>
                    <a:pt x="18266" y="1631"/>
                    <a:pt x="18562" y="1529"/>
                    <a:pt x="18781" y="1368"/>
                  </a:cubicBezTo>
                  <a:lnTo>
                    <a:pt x="18781" y="1368"/>
                  </a:lnTo>
                  <a:lnTo>
                    <a:pt x="18773" y="1388"/>
                  </a:lnTo>
                  <a:cubicBezTo>
                    <a:pt x="18964" y="1265"/>
                    <a:pt x="19028" y="1261"/>
                    <a:pt x="19288" y="1140"/>
                  </a:cubicBezTo>
                  <a:cubicBezTo>
                    <a:pt x="19282" y="1123"/>
                    <a:pt x="19383" y="1083"/>
                    <a:pt x="19332" y="1078"/>
                  </a:cubicBezTo>
                  <a:cubicBezTo>
                    <a:pt x="19408" y="1009"/>
                    <a:pt x="19509" y="1027"/>
                    <a:pt x="19627" y="947"/>
                  </a:cubicBezTo>
                  <a:cubicBezTo>
                    <a:pt x="19628" y="948"/>
                    <a:pt x="19629" y="949"/>
                    <a:pt x="19629" y="949"/>
                  </a:cubicBezTo>
                  <a:cubicBezTo>
                    <a:pt x="19631" y="949"/>
                    <a:pt x="19620" y="933"/>
                    <a:pt x="19646" y="928"/>
                  </a:cubicBezTo>
                  <a:cubicBezTo>
                    <a:pt x="19750" y="860"/>
                    <a:pt x="19778" y="843"/>
                    <a:pt x="19785" y="843"/>
                  </a:cubicBezTo>
                  <a:cubicBezTo>
                    <a:pt x="19792" y="843"/>
                    <a:pt x="19779" y="860"/>
                    <a:pt x="19802" y="860"/>
                  </a:cubicBezTo>
                  <a:cubicBezTo>
                    <a:pt x="19824" y="860"/>
                    <a:pt x="19878" y="845"/>
                    <a:pt x="20014" y="784"/>
                  </a:cubicBezTo>
                  <a:cubicBezTo>
                    <a:pt x="20477" y="534"/>
                    <a:pt x="20984" y="317"/>
                    <a:pt x="21478" y="317"/>
                  </a:cubicBezTo>
                  <a:cubicBezTo>
                    <a:pt x="21578" y="317"/>
                    <a:pt x="21678" y="326"/>
                    <a:pt x="21776" y="346"/>
                  </a:cubicBezTo>
                  <a:lnTo>
                    <a:pt x="21776" y="346"/>
                  </a:lnTo>
                  <a:cubicBezTo>
                    <a:pt x="21749" y="339"/>
                    <a:pt x="21739" y="323"/>
                    <a:pt x="21768" y="323"/>
                  </a:cubicBezTo>
                  <a:cubicBezTo>
                    <a:pt x="21774" y="323"/>
                    <a:pt x="21781" y="323"/>
                    <a:pt x="21791" y="325"/>
                  </a:cubicBezTo>
                  <a:cubicBezTo>
                    <a:pt x="21838" y="384"/>
                    <a:pt x="21992" y="345"/>
                    <a:pt x="22090" y="399"/>
                  </a:cubicBezTo>
                  <a:cubicBezTo>
                    <a:pt x="22087" y="400"/>
                    <a:pt x="22084" y="401"/>
                    <a:pt x="22079" y="401"/>
                  </a:cubicBezTo>
                  <a:cubicBezTo>
                    <a:pt x="22060" y="401"/>
                    <a:pt x="22024" y="393"/>
                    <a:pt x="22002" y="391"/>
                  </a:cubicBezTo>
                  <a:lnTo>
                    <a:pt x="22002" y="391"/>
                  </a:lnTo>
                  <a:cubicBezTo>
                    <a:pt x="22256" y="477"/>
                    <a:pt x="22480" y="536"/>
                    <a:pt x="22708" y="663"/>
                  </a:cubicBezTo>
                  <a:lnTo>
                    <a:pt x="22708" y="663"/>
                  </a:lnTo>
                  <a:cubicBezTo>
                    <a:pt x="22691" y="656"/>
                    <a:pt x="22673" y="650"/>
                    <a:pt x="22655" y="645"/>
                  </a:cubicBezTo>
                  <a:lnTo>
                    <a:pt x="22655" y="645"/>
                  </a:lnTo>
                  <a:cubicBezTo>
                    <a:pt x="22677" y="656"/>
                    <a:pt x="22690" y="659"/>
                    <a:pt x="22717" y="668"/>
                  </a:cubicBezTo>
                  <a:cubicBezTo>
                    <a:pt x="22714" y="666"/>
                    <a:pt x="22711" y="664"/>
                    <a:pt x="22708" y="663"/>
                  </a:cubicBezTo>
                  <a:lnTo>
                    <a:pt x="22708" y="663"/>
                  </a:lnTo>
                  <a:cubicBezTo>
                    <a:pt x="22945" y="749"/>
                    <a:pt x="23189" y="928"/>
                    <a:pt x="23352" y="990"/>
                  </a:cubicBezTo>
                  <a:cubicBezTo>
                    <a:pt x="23350" y="989"/>
                    <a:pt x="23349" y="989"/>
                    <a:pt x="23348" y="989"/>
                  </a:cubicBezTo>
                  <a:cubicBezTo>
                    <a:pt x="23314" y="989"/>
                    <a:pt x="23446" y="1057"/>
                    <a:pt x="23489" y="1090"/>
                  </a:cubicBezTo>
                  <a:cubicBezTo>
                    <a:pt x="23678" y="1131"/>
                    <a:pt x="23919" y="1349"/>
                    <a:pt x="24148" y="1423"/>
                  </a:cubicBezTo>
                  <a:lnTo>
                    <a:pt x="24136" y="1428"/>
                  </a:lnTo>
                  <a:cubicBezTo>
                    <a:pt x="24452" y="1586"/>
                    <a:pt x="24793" y="1746"/>
                    <a:pt x="25172" y="1840"/>
                  </a:cubicBezTo>
                  <a:cubicBezTo>
                    <a:pt x="25356" y="1888"/>
                    <a:pt x="25551" y="1913"/>
                    <a:pt x="25746" y="1913"/>
                  </a:cubicBezTo>
                  <a:cubicBezTo>
                    <a:pt x="25948" y="1913"/>
                    <a:pt x="26150" y="1886"/>
                    <a:pt x="26337" y="1831"/>
                  </a:cubicBezTo>
                  <a:cubicBezTo>
                    <a:pt x="26754" y="1725"/>
                    <a:pt x="27206" y="1565"/>
                    <a:pt x="27596" y="1330"/>
                  </a:cubicBezTo>
                  <a:cubicBezTo>
                    <a:pt x="27666" y="1285"/>
                    <a:pt x="27603" y="1304"/>
                    <a:pt x="27660" y="1268"/>
                  </a:cubicBezTo>
                  <a:cubicBezTo>
                    <a:pt x="27689" y="1254"/>
                    <a:pt x="27702" y="1248"/>
                    <a:pt x="27707" y="1248"/>
                  </a:cubicBezTo>
                  <a:cubicBezTo>
                    <a:pt x="27717" y="1248"/>
                    <a:pt x="27689" y="1272"/>
                    <a:pt x="27700" y="1272"/>
                  </a:cubicBezTo>
                  <a:cubicBezTo>
                    <a:pt x="27702" y="1272"/>
                    <a:pt x="27705" y="1271"/>
                    <a:pt x="27709" y="1269"/>
                  </a:cubicBezTo>
                  <a:cubicBezTo>
                    <a:pt x="27895" y="1144"/>
                    <a:pt x="28162" y="1024"/>
                    <a:pt x="28403" y="896"/>
                  </a:cubicBezTo>
                  <a:cubicBezTo>
                    <a:pt x="28428" y="873"/>
                    <a:pt x="28495" y="835"/>
                    <a:pt x="28466" y="835"/>
                  </a:cubicBezTo>
                  <a:cubicBezTo>
                    <a:pt x="28751" y="727"/>
                    <a:pt x="29105" y="507"/>
                    <a:pt x="29403" y="449"/>
                  </a:cubicBezTo>
                  <a:cubicBezTo>
                    <a:pt x="29289" y="436"/>
                    <a:pt x="29566" y="365"/>
                    <a:pt x="29668" y="345"/>
                  </a:cubicBezTo>
                  <a:cubicBezTo>
                    <a:pt x="29682" y="342"/>
                    <a:pt x="29694" y="342"/>
                    <a:pt x="29703" y="342"/>
                  </a:cubicBezTo>
                  <a:cubicBezTo>
                    <a:pt x="29730" y="342"/>
                    <a:pt x="29732" y="350"/>
                    <a:pt x="29719" y="360"/>
                  </a:cubicBezTo>
                  <a:lnTo>
                    <a:pt x="29719" y="360"/>
                  </a:lnTo>
                  <a:cubicBezTo>
                    <a:pt x="29755" y="352"/>
                    <a:pt x="29788" y="346"/>
                    <a:pt x="29819" y="339"/>
                  </a:cubicBezTo>
                  <a:cubicBezTo>
                    <a:pt x="29873" y="335"/>
                    <a:pt x="29921" y="331"/>
                    <a:pt x="29970" y="327"/>
                  </a:cubicBezTo>
                  <a:cubicBezTo>
                    <a:pt x="29992" y="324"/>
                    <a:pt x="30014" y="323"/>
                    <a:pt x="30036" y="323"/>
                  </a:cubicBezTo>
                  <a:cubicBezTo>
                    <a:pt x="30115" y="323"/>
                    <a:pt x="30200" y="337"/>
                    <a:pt x="30313" y="348"/>
                  </a:cubicBezTo>
                  <a:cubicBezTo>
                    <a:pt x="30433" y="367"/>
                    <a:pt x="30471" y="342"/>
                    <a:pt x="30615" y="385"/>
                  </a:cubicBezTo>
                  <a:cubicBezTo>
                    <a:pt x="30656" y="414"/>
                    <a:pt x="30731" y="436"/>
                    <a:pt x="30813" y="457"/>
                  </a:cubicBezTo>
                  <a:cubicBezTo>
                    <a:pt x="30894" y="484"/>
                    <a:pt x="30982" y="513"/>
                    <a:pt x="31050" y="545"/>
                  </a:cubicBezTo>
                  <a:cubicBezTo>
                    <a:pt x="31044" y="534"/>
                    <a:pt x="31050" y="529"/>
                    <a:pt x="31065" y="529"/>
                  </a:cubicBezTo>
                  <a:cubicBezTo>
                    <a:pt x="31112" y="529"/>
                    <a:pt x="31243" y="575"/>
                    <a:pt x="31343" y="630"/>
                  </a:cubicBezTo>
                  <a:lnTo>
                    <a:pt x="31284" y="647"/>
                  </a:lnTo>
                  <a:cubicBezTo>
                    <a:pt x="31732" y="818"/>
                    <a:pt x="32311" y="1225"/>
                    <a:pt x="32856" y="1437"/>
                  </a:cubicBezTo>
                  <a:lnTo>
                    <a:pt x="32885" y="1477"/>
                  </a:lnTo>
                  <a:cubicBezTo>
                    <a:pt x="33163" y="1592"/>
                    <a:pt x="33436" y="1716"/>
                    <a:pt x="33731" y="1787"/>
                  </a:cubicBezTo>
                  <a:cubicBezTo>
                    <a:pt x="33916" y="1833"/>
                    <a:pt x="34107" y="1862"/>
                    <a:pt x="34297" y="1862"/>
                  </a:cubicBezTo>
                  <a:cubicBezTo>
                    <a:pt x="34408" y="1862"/>
                    <a:pt x="34518" y="1852"/>
                    <a:pt x="34626" y="1830"/>
                  </a:cubicBezTo>
                  <a:cubicBezTo>
                    <a:pt x="34706" y="1825"/>
                    <a:pt x="34809" y="1809"/>
                    <a:pt x="34911" y="1794"/>
                  </a:cubicBezTo>
                  <a:cubicBezTo>
                    <a:pt x="35012" y="1771"/>
                    <a:pt x="35110" y="1743"/>
                    <a:pt x="35185" y="1722"/>
                  </a:cubicBezTo>
                  <a:cubicBezTo>
                    <a:pt x="35378" y="1629"/>
                    <a:pt x="35450" y="1608"/>
                    <a:pt x="35567" y="1519"/>
                  </a:cubicBezTo>
                  <a:cubicBezTo>
                    <a:pt x="35638" y="1485"/>
                    <a:pt x="35689" y="1483"/>
                    <a:pt x="35720" y="1478"/>
                  </a:cubicBezTo>
                  <a:cubicBezTo>
                    <a:pt x="35960" y="1370"/>
                    <a:pt x="36198" y="1281"/>
                    <a:pt x="36364" y="1147"/>
                  </a:cubicBezTo>
                  <a:lnTo>
                    <a:pt x="36380" y="1162"/>
                  </a:lnTo>
                  <a:cubicBezTo>
                    <a:pt x="36553" y="1045"/>
                    <a:pt x="36801" y="878"/>
                    <a:pt x="37017" y="791"/>
                  </a:cubicBezTo>
                  <a:cubicBezTo>
                    <a:pt x="37059" y="747"/>
                    <a:pt x="37229" y="658"/>
                    <a:pt x="37188" y="658"/>
                  </a:cubicBezTo>
                  <a:cubicBezTo>
                    <a:pt x="37183" y="658"/>
                    <a:pt x="37175" y="659"/>
                    <a:pt x="37165" y="661"/>
                  </a:cubicBezTo>
                  <a:cubicBezTo>
                    <a:pt x="37245" y="617"/>
                    <a:pt x="37232" y="666"/>
                    <a:pt x="37306" y="605"/>
                  </a:cubicBezTo>
                  <a:lnTo>
                    <a:pt x="37306" y="605"/>
                  </a:lnTo>
                  <a:lnTo>
                    <a:pt x="37241" y="671"/>
                  </a:lnTo>
                  <a:cubicBezTo>
                    <a:pt x="37707" y="449"/>
                    <a:pt x="38112" y="279"/>
                    <a:pt x="38602" y="240"/>
                  </a:cubicBezTo>
                  <a:cubicBezTo>
                    <a:pt x="38673" y="249"/>
                    <a:pt x="38788" y="265"/>
                    <a:pt x="38921" y="269"/>
                  </a:cubicBezTo>
                  <a:cubicBezTo>
                    <a:pt x="39053" y="290"/>
                    <a:pt x="39204" y="311"/>
                    <a:pt x="39334" y="365"/>
                  </a:cubicBezTo>
                  <a:cubicBezTo>
                    <a:pt x="39499" y="389"/>
                    <a:pt x="39755" y="524"/>
                    <a:pt x="39884" y="537"/>
                  </a:cubicBezTo>
                  <a:lnTo>
                    <a:pt x="39884" y="559"/>
                  </a:lnTo>
                  <a:cubicBezTo>
                    <a:pt x="40085" y="651"/>
                    <a:pt x="40352" y="791"/>
                    <a:pt x="40605" y="940"/>
                  </a:cubicBezTo>
                  <a:cubicBezTo>
                    <a:pt x="40752" y="1027"/>
                    <a:pt x="40767" y="1002"/>
                    <a:pt x="40890" y="1057"/>
                  </a:cubicBezTo>
                  <a:lnTo>
                    <a:pt x="40888" y="1079"/>
                  </a:lnTo>
                  <a:cubicBezTo>
                    <a:pt x="41024" y="1139"/>
                    <a:pt x="41073" y="1131"/>
                    <a:pt x="41132" y="1139"/>
                  </a:cubicBezTo>
                  <a:cubicBezTo>
                    <a:pt x="41226" y="1205"/>
                    <a:pt x="41244" y="1199"/>
                    <a:pt x="41339" y="1263"/>
                  </a:cubicBezTo>
                  <a:cubicBezTo>
                    <a:pt x="41235" y="1222"/>
                    <a:pt x="41142" y="1197"/>
                    <a:pt x="41064" y="1185"/>
                  </a:cubicBezTo>
                  <a:lnTo>
                    <a:pt x="41064" y="1185"/>
                  </a:lnTo>
                  <a:cubicBezTo>
                    <a:pt x="41221" y="1281"/>
                    <a:pt x="41406" y="1319"/>
                    <a:pt x="41495" y="1396"/>
                  </a:cubicBezTo>
                  <a:cubicBezTo>
                    <a:pt x="41609" y="1460"/>
                    <a:pt x="41709" y="1497"/>
                    <a:pt x="41751" y="1497"/>
                  </a:cubicBezTo>
                  <a:cubicBezTo>
                    <a:pt x="41757" y="1497"/>
                    <a:pt x="41761" y="1496"/>
                    <a:pt x="41764" y="1495"/>
                  </a:cubicBezTo>
                  <a:lnTo>
                    <a:pt x="41764" y="1495"/>
                  </a:lnTo>
                  <a:cubicBezTo>
                    <a:pt x="41772" y="1504"/>
                    <a:pt x="41814" y="1529"/>
                    <a:pt x="41798" y="1529"/>
                  </a:cubicBezTo>
                  <a:cubicBezTo>
                    <a:pt x="41794" y="1529"/>
                    <a:pt x="41785" y="1527"/>
                    <a:pt x="41771" y="1523"/>
                  </a:cubicBezTo>
                  <a:lnTo>
                    <a:pt x="41771" y="1523"/>
                  </a:lnTo>
                  <a:cubicBezTo>
                    <a:pt x="41874" y="1570"/>
                    <a:pt x="41945" y="1590"/>
                    <a:pt x="42013" y="1604"/>
                  </a:cubicBezTo>
                  <a:lnTo>
                    <a:pt x="42013" y="1604"/>
                  </a:lnTo>
                  <a:cubicBezTo>
                    <a:pt x="41993" y="1597"/>
                    <a:pt x="41966" y="1583"/>
                    <a:pt x="41944" y="1575"/>
                  </a:cubicBezTo>
                  <a:lnTo>
                    <a:pt x="41944" y="1575"/>
                  </a:lnTo>
                  <a:cubicBezTo>
                    <a:pt x="41984" y="1576"/>
                    <a:pt x="42046" y="1595"/>
                    <a:pt x="42077" y="1595"/>
                  </a:cubicBezTo>
                  <a:cubicBezTo>
                    <a:pt x="42092" y="1595"/>
                    <a:pt x="42099" y="1591"/>
                    <a:pt x="42095" y="1579"/>
                  </a:cubicBezTo>
                  <a:cubicBezTo>
                    <a:pt x="42039" y="1567"/>
                    <a:pt x="42034" y="1570"/>
                    <a:pt x="41965" y="1541"/>
                  </a:cubicBezTo>
                  <a:cubicBezTo>
                    <a:pt x="41968" y="1541"/>
                    <a:pt x="41970" y="1540"/>
                    <a:pt x="41974" y="1540"/>
                  </a:cubicBezTo>
                  <a:cubicBezTo>
                    <a:pt x="42024" y="1540"/>
                    <a:pt x="42186" y="1598"/>
                    <a:pt x="42225" y="1623"/>
                  </a:cubicBezTo>
                  <a:cubicBezTo>
                    <a:pt x="42244" y="1638"/>
                    <a:pt x="42225" y="1640"/>
                    <a:pt x="42201" y="1640"/>
                  </a:cubicBezTo>
                  <a:cubicBezTo>
                    <a:pt x="42191" y="1640"/>
                    <a:pt x="42179" y="1640"/>
                    <a:pt x="42169" y="1640"/>
                  </a:cubicBezTo>
                  <a:cubicBezTo>
                    <a:pt x="42148" y="1640"/>
                    <a:pt x="42136" y="1642"/>
                    <a:pt x="42170" y="1658"/>
                  </a:cubicBezTo>
                  <a:cubicBezTo>
                    <a:pt x="42170" y="1658"/>
                    <a:pt x="42252" y="1667"/>
                    <a:pt x="42334" y="1678"/>
                  </a:cubicBezTo>
                  <a:cubicBezTo>
                    <a:pt x="42378" y="1684"/>
                    <a:pt x="42423" y="1687"/>
                    <a:pt x="42454" y="1687"/>
                  </a:cubicBezTo>
                  <a:lnTo>
                    <a:pt x="42454" y="1687"/>
                  </a:lnTo>
                  <a:cubicBezTo>
                    <a:pt x="42393" y="1680"/>
                    <a:pt x="42330" y="1648"/>
                    <a:pt x="42357" y="1639"/>
                  </a:cubicBezTo>
                  <a:lnTo>
                    <a:pt x="42235" y="1617"/>
                  </a:lnTo>
                  <a:lnTo>
                    <a:pt x="42247" y="1598"/>
                  </a:lnTo>
                  <a:cubicBezTo>
                    <a:pt x="42047" y="1544"/>
                    <a:pt x="41922" y="1471"/>
                    <a:pt x="41720" y="1399"/>
                  </a:cubicBezTo>
                  <a:lnTo>
                    <a:pt x="41720" y="1399"/>
                  </a:lnTo>
                  <a:lnTo>
                    <a:pt x="41785" y="1452"/>
                  </a:lnTo>
                  <a:cubicBezTo>
                    <a:pt x="41669" y="1404"/>
                    <a:pt x="41540" y="1376"/>
                    <a:pt x="41449" y="1300"/>
                  </a:cubicBezTo>
                  <a:lnTo>
                    <a:pt x="41449" y="1300"/>
                  </a:lnTo>
                  <a:cubicBezTo>
                    <a:pt x="41461" y="1304"/>
                    <a:pt x="41469" y="1306"/>
                    <a:pt x="41474" y="1306"/>
                  </a:cubicBezTo>
                  <a:cubicBezTo>
                    <a:pt x="41490" y="1306"/>
                    <a:pt x="41472" y="1287"/>
                    <a:pt x="41475" y="1279"/>
                  </a:cubicBezTo>
                  <a:cubicBezTo>
                    <a:pt x="41447" y="1269"/>
                    <a:pt x="41415" y="1262"/>
                    <a:pt x="41385" y="1244"/>
                  </a:cubicBezTo>
                  <a:lnTo>
                    <a:pt x="41436" y="1238"/>
                  </a:lnTo>
                  <a:lnTo>
                    <a:pt x="41436" y="1238"/>
                  </a:lnTo>
                  <a:cubicBezTo>
                    <a:pt x="41437" y="1238"/>
                    <a:pt x="41437" y="1238"/>
                    <a:pt x="41438" y="1238"/>
                  </a:cubicBezTo>
                  <a:cubicBezTo>
                    <a:pt x="41444" y="1238"/>
                    <a:pt x="41449" y="1237"/>
                    <a:pt x="41454" y="1236"/>
                  </a:cubicBezTo>
                  <a:lnTo>
                    <a:pt x="41454" y="1236"/>
                  </a:lnTo>
                  <a:lnTo>
                    <a:pt x="41436" y="1238"/>
                  </a:lnTo>
                  <a:lnTo>
                    <a:pt x="41436" y="1238"/>
                  </a:lnTo>
                  <a:cubicBezTo>
                    <a:pt x="41348" y="1236"/>
                    <a:pt x="41138" y="1093"/>
                    <a:pt x="41089" y="1075"/>
                  </a:cubicBezTo>
                  <a:lnTo>
                    <a:pt x="41089" y="1075"/>
                  </a:lnTo>
                  <a:lnTo>
                    <a:pt x="41108" y="1078"/>
                  </a:lnTo>
                  <a:cubicBezTo>
                    <a:pt x="41062" y="1047"/>
                    <a:pt x="41044" y="1037"/>
                    <a:pt x="41040" y="1037"/>
                  </a:cubicBezTo>
                  <a:cubicBezTo>
                    <a:pt x="41032" y="1037"/>
                    <a:pt x="41064" y="1068"/>
                    <a:pt x="41052" y="1068"/>
                  </a:cubicBezTo>
                  <a:cubicBezTo>
                    <a:pt x="41047" y="1068"/>
                    <a:pt x="41036" y="1063"/>
                    <a:pt x="41015" y="1052"/>
                  </a:cubicBezTo>
                  <a:cubicBezTo>
                    <a:pt x="40924" y="995"/>
                    <a:pt x="40999" y="996"/>
                    <a:pt x="40919" y="934"/>
                  </a:cubicBezTo>
                  <a:cubicBezTo>
                    <a:pt x="40752" y="844"/>
                    <a:pt x="40451" y="712"/>
                    <a:pt x="40274" y="588"/>
                  </a:cubicBezTo>
                  <a:cubicBezTo>
                    <a:pt x="40118" y="515"/>
                    <a:pt x="39940" y="446"/>
                    <a:pt x="39792" y="402"/>
                  </a:cubicBezTo>
                  <a:cubicBezTo>
                    <a:pt x="39650" y="343"/>
                    <a:pt x="39815" y="367"/>
                    <a:pt x="39663" y="327"/>
                  </a:cubicBezTo>
                  <a:cubicBezTo>
                    <a:pt x="39684" y="321"/>
                    <a:pt x="39669" y="301"/>
                    <a:pt x="39660" y="284"/>
                  </a:cubicBezTo>
                  <a:lnTo>
                    <a:pt x="39660" y="284"/>
                  </a:lnTo>
                  <a:cubicBezTo>
                    <a:pt x="39660" y="284"/>
                    <a:pt x="39659" y="284"/>
                    <a:pt x="39658" y="284"/>
                  </a:cubicBezTo>
                  <a:cubicBezTo>
                    <a:pt x="39632" y="284"/>
                    <a:pt x="39498" y="229"/>
                    <a:pt x="39471" y="229"/>
                  </a:cubicBezTo>
                  <a:cubicBezTo>
                    <a:pt x="39462" y="229"/>
                    <a:pt x="39466" y="236"/>
                    <a:pt x="39493" y="254"/>
                  </a:cubicBezTo>
                  <a:cubicBezTo>
                    <a:pt x="39287" y="184"/>
                    <a:pt x="39045" y="112"/>
                    <a:pt x="38808" y="107"/>
                  </a:cubicBezTo>
                  <a:lnTo>
                    <a:pt x="38808" y="107"/>
                  </a:lnTo>
                  <a:cubicBezTo>
                    <a:pt x="38871" y="106"/>
                    <a:pt x="38886" y="86"/>
                    <a:pt x="38825" y="71"/>
                  </a:cubicBezTo>
                  <a:lnTo>
                    <a:pt x="38825" y="71"/>
                  </a:lnTo>
                  <a:cubicBezTo>
                    <a:pt x="38710" y="81"/>
                    <a:pt x="38514" y="95"/>
                    <a:pt x="38313" y="120"/>
                  </a:cubicBezTo>
                  <a:cubicBezTo>
                    <a:pt x="38320" y="144"/>
                    <a:pt x="38384" y="131"/>
                    <a:pt x="38366" y="159"/>
                  </a:cubicBezTo>
                  <a:cubicBezTo>
                    <a:pt x="38339" y="168"/>
                    <a:pt x="38293" y="188"/>
                    <a:pt x="38244" y="195"/>
                  </a:cubicBezTo>
                  <a:cubicBezTo>
                    <a:pt x="38222" y="183"/>
                    <a:pt x="38214" y="155"/>
                    <a:pt x="38151" y="155"/>
                  </a:cubicBezTo>
                  <a:cubicBezTo>
                    <a:pt x="38124" y="155"/>
                    <a:pt x="38088" y="160"/>
                    <a:pt x="38035" y="173"/>
                  </a:cubicBezTo>
                  <a:cubicBezTo>
                    <a:pt x="38041" y="163"/>
                    <a:pt x="38055" y="154"/>
                    <a:pt x="38072" y="147"/>
                  </a:cubicBezTo>
                  <a:lnTo>
                    <a:pt x="38072" y="147"/>
                  </a:lnTo>
                  <a:cubicBezTo>
                    <a:pt x="38017" y="162"/>
                    <a:pt x="37976" y="166"/>
                    <a:pt x="37945" y="166"/>
                  </a:cubicBezTo>
                  <a:cubicBezTo>
                    <a:pt x="37924" y="166"/>
                    <a:pt x="37906" y="164"/>
                    <a:pt x="37891" y="164"/>
                  </a:cubicBezTo>
                  <a:cubicBezTo>
                    <a:pt x="37882" y="164"/>
                    <a:pt x="37874" y="165"/>
                    <a:pt x="37866" y="166"/>
                  </a:cubicBezTo>
                  <a:cubicBezTo>
                    <a:pt x="37895" y="155"/>
                    <a:pt x="37932" y="141"/>
                    <a:pt x="37960" y="129"/>
                  </a:cubicBezTo>
                  <a:lnTo>
                    <a:pt x="37960" y="129"/>
                  </a:lnTo>
                  <a:cubicBezTo>
                    <a:pt x="37826" y="154"/>
                    <a:pt x="37788" y="191"/>
                    <a:pt x="37657" y="240"/>
                  </a:cubicBezTo>
                  <a:cubicBezTo>
                    <a:pt x="37605" y="209"/>
                    <a:pt x="37866" y="155"/>
                    <a:pt x="37911" y="119"/>
                  </a:cubicBezTo>
                  <a:lnTo>
                    <a:pt x="37800" y="117"/>
                  </a:lnTo>
                  <a:cubicBezTo>
                    <a:pt x="37591" y="187"/>
                    <a:pt x="37756" y="172"/>
                    <a:pt x="37541" y="240"/>
                  </a:cubicBezTo>
                  <a:lnTo>
                    <a:pt x="37561" y="215"/>
                  </a:lnTo>
                  <a:lnTo>
                    <a:pt x="37561" y="215"/>
                  </a:lnTo>
                  <a:cubicBezTo>
                    <a:pt x="37560" y="215"/>
                    <a:pt x="37529" y="230"/>
                    <a:pt x="37497" y="245"/>
                  </a:cubicBezTo>
                  <a:cubicBezTo>
                    <a:pt x="37466" y="262"/>
                    <a:pt x="37434" y="278"/>
                    <a:pt x="37434" y="278"/>
                  </a:cubicBezTo>
                  <a:cubicBezTo>
                    <a:pt x="37437" y="286"/>
                    <a:pt x="37445" y="292"/>
                    <a:pt x="37463" y="292"/>
                  </a:cubicBezTo>
                  <a:cubicBezTo>
                    <a:pt x="37486" y="292"/>
                    <a:pt x="37524" y="283"/>
                    <a:pt x="37586" y="258"/>
                  </a:cubicBezTo>
                  <a:lnTo>
                    <a:pt x="37586" y="258"/>
                  </a:lnTo>
                  <a:cubicBezTo>
                    <a:pt x="37529" y="326"/>
                    <a:pt x="37488" y="306"/>
                    <a:pt x="37319" y="390"/>
                  </a:cubicBezTo>
                  <a:cubicBezTo>
                    <a:pt x="37308" y="401"/>
                    <a:pt x="37306" y="405"/>
                    <a:pt x="37310" y="405"/>
                  </a:cubicBezTo>
                  <a:cubicBezTo>
                    <a:pt x="37320" y="405"/>
                    <a:pt x="37372" y="373"/>
                    <a:pt x="37395" y="373"/>
                  </a:cubicBezTo>
                  <a:cubicBezTo>
                    <a:pt x="37399" y="373"/>
                    <a:pt x="37402" y="374"/>
                    <a:pt x="37404" y="376"/>
                  </a:cubicBezTo>
                  <a:cubicBezTo>
                    <a:pt x="37430" y="390"/>
                    <a:pt x="37312" y="440"/>
                    <a:pt x="37230" y="486"/>
                  </a:cubicBezTo>
                  <a:cubicBezTo>
                    <a:pt x="37178" y="512"/>
                    <a:pt x="37153" y="520"/>
                    <a:pt x="37140" y="520"/>
                  </a:cubicBezTo>
                  <a:cubicBezTo>
                    <a:pt x="37122" y="520"/>
                    <a:pt x="37123" y="507"/>
                    <a:pt x="37102" y="507"/>
                  </a:cubicBezTo>
                  <a:cubicBezTo>
                    <a:pt x="37097" y="507"/>
                    <a:pt x="37092" y="507"/>
                    <a:pt x="37086" y="509"/>
                  </a:cubicBezTo>
                  <a:cubicBezTo>
                    <a:pt x="37107" y="495"/>
                    <a:pt x="37186" y="451"/>
                    <a:pt x="37205" y="451"/>
                  </a:cubicBezTo>
                  <a:cubicBezTo>
                    <a:pt x="37208" y="451"/>
                    <a:pt x="37210" y="453"/>
                    <a:pt x="37209" y="455"/>
                  </a:cubicBezTo>
                  <a:cubicBezTo>
                    <a:pt x="37281" y="407"/>
                    <a:pt x="37268" y="400"/>
                    <a:pt x="37243" y="400"/>
                  </a:cubicBezTo>
                  <a:cubicBezTo>
                    <a:pt x="37233" y="400"/>
                    <a:pt x="37220" y="401"/>
                    <a:pt x="37210" y="401"/>
                  </a:cubicBezTo>
                  <a:cubicBezTo>
                    <a:pt x="37191" y="401"/>
                    <a:pt x="37183" y="397"/>
                    <a:pt x="37223" y="370"/>
                  </a:cubicBezTo>
                  <a:lnTo>
                    <a:pt x="37223" y="370"/>
                  </a:lnTo>
                  <a:cubicBezTo>
                    <a:pt x="37087" y="421"/>
                    <a:pt x="37103" y="445"/>
                    <a:pt x="37043" y="486"/>
                  </a:cubicBezTo>
                  <a:lnTo>
                    <a:pt x="37043" y="486"/>
                  </a:lnTo>
                  <a:cubicBezTo>
                    <a:pt x="37047" y="484"/>
                    <a:pt x="37050" y="483"/>
                    <a:pt x="37053" y="483"/>
                  </a:cubicBezTo>
                  <a:cubicBezTo>
                    <a:pt x="37067" y="483"/>
                    <a:pt x="37040" y="513"/>
                    <a:pt x="37059" y="513"/>
                  </a:cubicBezTo>
                  <a:cubicBezTo>
                    <a:pt x="37060" y="513"/>
                    <a:pt x="37062" y="513"/>
                    <a:pt x="37064" y="513"/>
                  </a:cubicBezTo>
                  <a:lnTo>
                    <a:pt x="37064" y="513"/>
                  </a:lnTo>
                  <a:cubicBezTo>
                    <a:pt x="36872" y="686"/>
                    <a:pt x="36899" y="542"/>
                    <a:pt x="36692" y="664"/>
                  </a:cubicBezTo>
                  <a:cubicBezTo>
                    <a:pt x="36750" y="677"/>
                    <a:pt x="36500" y="836"/>
                    <a:pt x="36579" y="836"/>
                  </a:cubicBezTo>
                  <a:cubicBezTo>
                    <a:pt x="36588" y="836"/>
                    <a:pt x="36600" y="834"/>
                    <a:pt x="36617" y="830"/>
                  </a:cubicBezTo>
                  <a:lnTo>
                    <a:pt x="36617" y="830"/>
                  </a:lnTo>
                  <a:cubicBezTo>
                    <a:pt x="36571" y="864"/>
                    <a:pt x="36513" y="907"/>
                    <a:pt x="36458" y="932"/>
                  </a:cubicBezTo>
                  <a:cubicBezTo>
                    <a:pt x="36470" y="916"/>
                    <a:pt x="36467" y="912"/>
                    <a:pt x="36458" y="912"/>
                  </a:cubicBezTo>
                  <a:cubicBezTo>
                    <a:pt x="36447" y="912"/>
                    <a:pt x="36427" y="919"/>
                    <a:pt x="36418" y="919"/>
                  </a:cubicBezTo>
                  <a:cubicBezTo>
                    <a:pt x="36408" y="919"/>
                    <a:pt x="36410" y="912"/>
                    <a:pt x="36440" y="884"/>
                  </a:cubicBezTo>
                  <a:lnTo>
                    <a:pt x="36440" y="884"/>
                  </a:lnTo>
                  <a:lnTo>
                    <a:pt x="36364" y="925"/>
                  </a:lnTo>
                  <a:lnTo>
                    <a:pt x="36460" y="832"/>
                  </a:lnTo>
                  <a:lnTo>
                    <a:pt x="36460" y="832"/>
                  </a:lnTo>
                  <a:cubicBezTo>
                    <a:pt x="36367" y="859"/>
                    <a:pt x="36218" y="918"/>
                    <a:pt x="36167" y="930"/>
                  </a:cubicBezTo>
                  <a:cubicBezTo>
                    <a:pt x="36065" y="1000"/>
                    <a:pt x="36214" y="937"/>
                    <a:pt x="36091" y="1011"/>
                  </a:cubicBezTo>
                  <a:cubicBezTo>
                    <a:pt x="36103" y="999"/>
                    <a:pt x="36102" y="994"/>
                    <a:pt x="36093" y="994"/>
                  </a:cubicBezTo>
                  <a:cubicBezTo>
                    <a:pt x="36075" y="994"/>
                    <a:pt x="36026" y="1014"/>
                    <a:pt x="35989" y="1034"/>
                  </a:cubicBezTo>
                  <a:cubicBezTo>
                    <a:pt x="36013" y="1023"/>
                    <a:pt x="36029" y="1019"/>
                    <a:pt x="36037" y="1019"/>
                  </a:cubicBezTo>
                  <a:cubicBezTo>
                    <a:pt x="36067" y="1019"/>
                    <a:pt x="35996" y="1080"/>
                    <a:pt x="35943" y="1115"/>
                  </a:cubicBezTo>
                  <a:cubicBezTo>
                    <a:pt x="35853" y="1161"/>
                    <a:pt x="35771" y="1181"/>
                    <a:pt x="35747" y="1181"/>
                  </a:cubicBezTo>
                  <a:cubicBezTo>
                    <a:pt x="35741" y="1181"/>
                    <a:pt x="35739" y="1180"/>
                    <a:pt x="35742" y="1177"/>
                  </a:cubicBezTo>
                  <a:lnTo>
                    <a:pt x="35821" y="1113"/>
                  </a:lnTo>
                  <a:lnTo>
                    <a:pt x="35821" y="1113"/>
                  </a:lnTo>
                  <a:cubicBezTo>
                    <a:pt x="35770" y="1153"/>
                    <a:pt x="35790" y="1113"/>
                    <a:pt x="35718" y="1158"/>
                  </a:cubicBezTo>
                  <a:cubicBezTo>
                    <a:pt x="35702" y="1184"/>
                    <a:pt x="35661" y="1233"/>
                    <a:pt x="35641" y="1265"/>
                  </a:cubicBezTo>
                  <a:cubicBezTo>
                    <a:pt x="35572" y="1304"/>
                    <a:pt x="35512" y="1307"/>
                    <a:pt x="35488" y="1322"/>
                  </a:cubicBezTo>
                  <a:lnTo>
                    <a:pt x="35595" y="1255"/>
                  </a:lnTo>
                  <a:lnTo>
                    <a:pt x="35595" y="1255"/>
                  </a:lnTo>
                  <a:cubicBezTo>
                    <a:pt x="35550" y="1277"/>
                    <a:pt x="35528" y="1283"/>
                    <a:pt x="35514" y="1283"/>
                  </a:cubicBezTo>
                  <a:cubicBezTo>
                    <a:pt x="35498" y="1283"/>
                    <a:pt x="35495" y="1274"/>
                    <a:pt x="35479" y="1274"/>
                  </a:cubicBezTo>
                  <a:cubicBezTo>
                    <a:pt x="35466" y="1274"/>
                    <a:pt x="35443" y="1281"/>
                    <a:pt x="35395" y="1306"/>
                  </a:cubicBezTo>
                  <a:lnTo>
                    <a:pt x="35364" y="1345"/>
                  </a:lnTo>
                  <a:cubicBezTo>
                    <a:pt x="35354" y="1348"/>
                    <a:pt x="35345" y="1349"/>
                    <a:pt x="35339" y="1349"/>
                  </a:cubicBezTo>
                  <a:cubicBezTo>
                    <a:pt x="35329" y="1349"/>
                    <a:pt x="35325" y="1347"/>
                    <a:pt x="35329" y="1341"/>
                  </a:cubicBezTo>
                  <a:lnTo>
                    <a:pt x="35329" y="1341"/>
                  </a:lnTo>
                  <a:cubicBezTo>
                    <a:pt x="35299" y="1363"/>
                    <a:pt x="35227" y="1388"/>
                    <a:pt x="35196" y="1405"/>
                  </a:cubicBezTo>
                  <a:lnTo>
                    <a:pt x="35181" y="1395"/>
                  </a:lnTo>
                  <a:cubicBezTo>
                    <a:pt x="35123" y="1429"/>
                    <a:pt x="35054" y="1480"/>
                    <a:pt x="34972" y="1480"/>
                  </a:cubicBezTo>
                  <a:cubicBezTo>
                    <a:pt x="34968" y="1480"/>
                    <a:pt x="34963" y="1480"/>
                    <a:pt x="34958" y="1480"/>
                  </a:cubicBezTo>
                  <a:lnTo>
                    <a:pt x="34958" y="1480"/>
                  </a:lnTo>
                  <a:cubicBezTo>
                    <a:pt x="34971" y="1482"/>
                    <a:pt x="34982" y="1483"/>
                    <a:pt x="34991" y="1483"/>
                  </a:cubicBezTo>
                  <a:cubicBezTo>
                    <a:pt x="35037" y="1483"/>
                    <a:pt x="35059" y="1457"/>
                    <a:pt x="35156" y="1437"/>
                  </a:cubicBezTo>
                  <a:lnTo>
                    <a:pt x="35156" y="1437"/>
                  </a:lnTo>
                  <a:cubicBezTo>
                    <a:pt x="35235" y="1439"/>
                    <a:pt x="35053" y="1501"/>
                    <a:pt x="35027" y="1508"/>
                  </a:cubicBezTo>
                  <a:cubicBezTo>
                    <a:pt x="35026" y="1501"/>
                    <a:pt x="35020" y="1498"/>
                    <a:pt x="35010" y="1498"/>
                  </a:cubicBezTo>
                  <a:cubicBezTo>
                    <a:pt x="34965" y="1498"/>
                    <a:pt x="34841" y="1562"/>
                    <a:pt x="34773" y="1568"/>
                  </a:cubicBezTo>
                  <a:cubicBezTo>
                    <a:pt x="34723" y="1564"/>
                    <a:pt x="34680" y="1565"/>
                    <a:pt x="34651" y="1562"/>
                  </a:cubicBezTo>
                  <a:lnTo>
                    <a:pt x="34623" y="1593"/>
                  </a:lnTo>
                  <a:cubicBezTo>
                    <a:pt x="34614" y="1582"/>
                    <a:pt x="34599" y="1578"/>
                    <a:pt x="34581" y="1578"/>
                  </a:cubicBezTo>
                  <a:cubicBezTo>
                    <a:pt x="34530" y="1578"/>
                    <a:pt x="34452" y="1608"/>
                    <a:pt x="34385" y="1608"/>
                  </a:cubicBezTo>
                  <a:cubicBezTo>
                    <a:pt x="34379" y="1608"/>
                    <a:pt x="34373" y="1608"/>
                    <a:pt x="34368" y="1608"/>
                  </a:cubicBezTo>
                  <a:cubicBezTo>
                    <a:pt x="34415" y="1588"/>
                    <a:pt x="34408" y="1572"/>
                    <a:pt x="34344" y="1565"/>
                  </a:cubicBezTo>
                  <a:lnTo>
                    <a:pt x="34344" y="1565"/>
                  </a:lnTo>
                  <a:cubicBezTo>
                    <a:pt x="34430" y="1608"/>
                    <a:pt x="34202" y="1602"/>
                    <a:pt x="34225" y="1629"/>
                  </a:cubicBezTo>
                  <a:cubicBezTo>
                    <a:pt x="34060" y="1605"/>
                    <a:pt x="34268" y="1584"/>
                    <a:pt x="34220" y="1554"/>
                  </a:cubicBezTo>
                  <a:lnTo>
                    <a:pt x="34220" y="1554"/>
                  </a:lnTo>
                  <a:cubicBezTo>
                    <a:pt x="34205" y="1560"/>
                    <a:pt x="34189" y="1562"/>
                    <a:pt x="34173" y="1562"/>
                  </a:cubicBezTo>
                  <a:cubicBezTo>
                    <a:pt x="34118" y="1562"/>
                    <a:pt x="34062" y="1536"/>
                    <a:pt x="34017" y="1536"/>
                  </a:cubicBezTo>
                  <a:cubicBezTo>
                    <a:pt x="34005" y="1536"/>
                    <a:pt x="33994" y="1538"/>
                    <a:pt x="33984" y="1542"/>
                  </a:cubicBezTo>
                  <a:cubicBezTo>
                    <a:pt x="34100" y="1576"/>
                    <a:pt x="33962" y="1563"/>
                    <a:pt x="33933" y="1574"/>
                  </a:cubicBezTo>
                  <a:cubicBezTo>
                    <a:pt x="33783" y="1543"/>
                    <a:pt x="33962" y="1563"/>
                    <a:pt x="33858" y="1530"/>
                  </a:cubicBezTo>
                  <a:cubicBezTo>
                    <a:pt x="33838" y="1525"/>
                    <a:pt x="33814" y="1523"/>
                    <a:pt x="33795" y="1523"/>
                  </a:cubicBezTo>
                  <a:cubicBezTo>
                    <a:pt x="33757" y="1523"/>
                    <a:pt x="33738" y="1533"/>
                    <a:pt x="33798" y="1558"/>
                  </a:cubicBezTo>
                  <a:lnTo>
                    <a:pt x="33798" y="1558"/>
                  </a:lnTo>
                  <a:cubicBezTo>
                    <a:pt x="33714" y="1524"/>
                    <a:pt x="33604" y="1537"/>
                    <a:pt x="33517" y="1476"/>
                  </a:cubicBezTo>
                  <a:cubicBezTo>
                    <a:pt x="33511" y="1469"/>
                    <a:pt x="33513" y="1467"/>
                    <a:pt x="33519" y="1467"/>
                  </a:cubicBezTo>
                  <a:cubicBezTo>
                    <a:pt x="33532" y="1467"/>
                    <a:pt x="33561" y="1476"/>
                    <a:pt x="33590" y="1486"/>
                  </a:cubicBezTo>
                  <a:cubicBezTo>
                    <a:pt x="33618" y="1494"/>
                    <a:pt x="33645" y="1500"/>
                    <a:pt x="33654" y="1500"/>
                  </a:cubicBezTo>
                  <a:cubicBezTo>
                    <a:pt x="33660" y="1500"/>
                    <a:pt x="33659" y="1498"/>
                    <a:pt x="33650" y="1492"/>
                  </a:cubicBezTo>
                  <a:cubicBezTo>
                    <a:pt x="33584" y="1470"/>
                    <a:pt x="33548" y="1463"/>
                    <a:pt x="33523" y="1463"/>
                  </a:cubicBezTo>
                  <a:cubicBezTo>
                    <a:pt x="33494" y="1463"/>
                    <a:pt x="33479" y="1472"/>
                    <a:pt x="33448" y="1472"/>
                  </a:cubicBezTo>
                  <a:cubicBezTo>
                    <a:pt x="33425" y="1472"/>
                    <a:pt x="33392" y="1467"/>
                    <a:pt x="33334" y="1449"/>
                  </a:cubicBezTo>
                  <a:lnTo>
                    <a:pt x="33334" y="1449"/>
                  </a:lnTo>
                  <a:cubicBezTo>
                    <a:pt x="33384" y="1474"/>
                    <a:pt x="33363" y="1489"/>
                    <a:pt x="33316" y="1489"/>
                  </a:cubicBezTo>
                  <a:cubicBezTo>
                    <a:pt x="33290" y="1489"/>
                    <a:pt x="33255" y="1484"/>
                    <a:pt x="33219" y="1473"/>
                  </a:cubicBezTo>
                  <a:cubicBezTo>
                    <a:pt x="33156" y="1442"/>
                    <a:pt x="33141" y="1433"/>
                    <a:pt x="33148" y="1433"/>
                  </a:cubicBezTo>
                  <a:cubicBezTo>
                    <a:pt x="33159" y="1433"/>
                    <a:pt x="33225" y="1456"/>
                    <a:pt x="33250" y="1456"/>
                  </a:cubicBezTo>
                  <a:cubicBezTo>
                    <a:pt x="33260" y="1456"/>
                    <a:pt x="33263" y="1451"/>
                    <a:pt x="33248" y="1438"/>
                  </a:cubicBezTo>
                  <a:lnTo>
                    <a:pt x="33163" y="1405"/>
                  </a:lnTo>
                  <a:cubicBezTo>
                    <a:pt x="33136" y="1381"/>
                    <a:pt x="33144" y="1373"/>
                    <a:pt x="33167" y="1373"/>
                  </a:cubicBezTo>
                  <a:cubicBezTo>
                    <a:pt x="33209" y="1373"/>
                    <a:pt x="33301" y="1398"/>
                    <a:pt x="33338" y="1398"/>
                  </a:cubicBezTo>
                  <a:cubicBezTo>
                    <a:pt x="33357" y="1398"/>
                    <a:pt x="33361" y="1392"/>
                    <a:pt x="33337" y="1372"/>
                  </a:cubicBezTo>
                  <a:lnTo>
                    <a:pt x="33243" y="1345"/>
                  </a:lnTo>
                  <a:cubicBezTo>
                    <a:pt x="33268" y="1343"/>
                    <a:pt x="33303" y="1336"/>
                    <a:pt x="33272" y="1310"/>
                  </a:cubicBezTo>
                  <a:lnTo>
                    <a:pt x="33272" y="1310"/>
                  </a:lnTo>
                  <a:cubicBezTo>
                    <a:pt x="33269" y="1312"/>
                    <a:pt x="33266" y="1312"/>
                    <a:pt x="33262" y="1312"/>
                  </a:cubicBezTo>
                  <a:cubicBezTo>
                    <a:pt x="33213" y="1312"/>
                    <a:pt x="33060" y="1226"/>
                    <a:pt x="33043" y="1221"/>
                  </a:cubicBezTo>
                  <a:lnTo>
                    <a:pt x="33043" y="1221"/>
                  </a:lnTo>
                  <a:cubicBezTo>
                    <a:pt x="33015" y="1235"/>
                    <a:pt x="33118" y="1250"/>
                    <a:pt x="33095" y="1260"/>
                  </a:cubicBezTo>
                  <a:cubicBezTo>
                    <a:pt x="32999" y="1221"/>
                    <a:pt x="32939" y="1236"/>
                    <a:pt x="32802" y="1150"/>
                  </a:cubicBezTo>
                  <a:lnTo>
                    <a:pt x="32802" y="1150"/>
                  </a:lnTo>
                  <a:cubicBezTo>
                    <a:pt x="32815" y="1154"/>
                    <a:pt x="32824" y="1155"/>
                    <a:pt x="32829" y="1155"/>
                  </a:cubicBezTo>
                  <a:cubicBezTo>
                    <a:pt x="32861" y="1155"/>
                    <a:pt x="32797" y="1109"/>
                    <a:pt x="32823" y="1109"/>
                  </a:cubicBezTo>
                  <a:cubicBezTo>
                    <a:pt x="32823" y="1109"/>
                    <a:pt x="32824" y="1109"/>
                    <a:pt x="32826" y="1109"/>
                  </a:cubicBezTo>
                  <a:cubicBezTo>
                    <a:pt x="32803" y="1094"/>
                    <a:pt x="32792" y="1091"/>
                    <a:pt x="32783" y="1091"/>
                  </a:cubicBezTo>
                  <a:cubicBezTo>
                    <a:pt x="32778" y="1091"/>
                    <a:pt x="32773" y="1092"/>
                    <a:pt x="32767" y="1092"/>
                  </a:cubicBezTo>
                  <a:cubicBezTo>
                    <a:pt x="32755" y="1092"/>
                    <a:pt x="32738" y="1087"/>
                    <a:pt x="32697" y="1059"/>
                  </a:cubicBezTo>
                  <a:lnTo>
                    <a:pt x="32715" y="1052"/>
                  </a:lnTo>
                  <a:cubicBezTo>
                    <a:pt x="32346" y="852"/>
                    <a:pt x="31880" y="587"/>
                    <a:pt x="31518" y="480"/>
                  </a:cubicBezTo>
                  <a:cubicBezTo>
                    <a:pt x="31470" y="429"/>
                    <a:pt x="31351" y="372"/>
                    <a:pt x="31169" y="279"/>
                  </a:cubicBezTo>
                  <a:lnTo>
                    <a:pt x="31169" y="279"/>
                  </a:lnTo>
                  <a:cubicBezTo>
                    <a:pt x="31188" y="289"/>
                    <a:pt x="31186" y="293"/>
                    <a:pt x="31174" y="293"/>
                  </a:cubicBezTo>
                  <a:cubicBezTo>
                    <a:pt x="31157" y="293"/>
                    <a:pt x="31117" y="285"/>
                    <a:pt x="31090" y="276"/>
                  </a:cubicBezTo>
                  <a:lnTo>
                    <a:pt x="31001" y="212"/>
                  </a:lnTo>
                  <a:cubicBezTo>
                    <a:pt x="30887" y="150"/>
                    <a:pt x="30712" y="132"/>
                    <a:pt x="30595" y="118"/>
                  </a:cubicBezTo>
                  <a:cubicBezTo>
                    <a:pt x="30575" y="109"/>
                    <a:pt x="30570" y="101"/>
                    <a:pt x="30566" y="92"/>
                  </a:cubicBezTo>
                  <a:cubicBezTo>
                    <a:pt x="30523" y="77"/>
                    <a:pt x="30495" y="72"/>
                    <a:pt x="30474" y="72"/>
                  </a:cubicBezTo>
                  <a:cubicBezTo>
                    <a:pt x="30443" y="72"/>
                    <a:pt x="30428" y="83"/>
                    <a:pt x="30403" y="83"/>
                  </a:cubicBezTo>
                  <a:cubicBezTo>
                    <a:pt x="30401" y="83"/>
                    <a:pt x="30400" y="83"/>
                    <a:pt x="30399" y="83"/>
                  </a:cubicBezTo>
                  <a:cubicBezTo>
                    <a:pt x="30399" y="83"/>
                    <a:pt x="30331" y="52"/>
                    <a:pt x="30327" y="52"/>
                  </a:cubicBezTo>
                  <a:cubicBezTo>
                    <a:pt x="30327" y="52"/>
                    <a:pt x="30327" y="52"/>
                    <a:pt x="30327" y="52"/>
                  </a:cubicBezTo>
                  <a:lnTo>
                    <a:pt x="30307" y="71"/>
                  </a:lnTo>
                  <a:cubicBezTo>
                    <a:pt x="30296" y="71"/>
                    <a:pt x="30284" y="71"/>
                    <a:pt x="30272" y="71"/>
                  </a:cubicBezTo>
                  <a:cubicBezTo>
                    <a:pt x="30161" y="71"/>
                    <a:pt x="30038" y="55"/>
                    <a:pt x="30051" y="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1"/>
            <p:cNvSpPr/>
            <p:nvPr/>
          </p:nvSpPr>
          <p:spPr>
            <a:xfrm>
              <a:off x="247650" y="4451818"/>
              <a:ext cx="8431072" cy="291058"/>
            </a:xfrm>
            <a:custGeom>
              <a:avLst/>
              <a:gdLst/>
              <a:ahLst/>
              <a:cxnLst/>
              <a:rect l="l" t="t" r="r" b="b"/>
              <a:pathLst>
                <a:path w="42498" h="1940" extrusionOk="0">
                  <a:moveTo>
                    <a:pt x="38640" y="0"/>
                  </a:moveTo>
                  <a:lnTo>
                    <a:pt x="38640" y="0"/>
                  </a:lnTo>
                  <a:cubicBezTo>
                    <a:pt x="38488" y="17"/>
                    <a:pt x="38416" y="23"/>
                    <a:pt x="38191" y="76"/>
                  </a:cubicBezTo>
                  <a:cubicBezTo>
                    <a:pt x="38191" y="93"/>
                    <a:pt x="38268" y="81"/>
                    <a:pt x="38168" y="115"/>
                  </a:cubicBezTo>
                  <a:cubicBezTo>
                    <a:pt x="38149" y="122"/>
                    <a:pt x="38132" y="129"/>
                    <a:pt x="38116" y="134"/>
                  </a:cubicBezTo>
                  <a:lnTo>
                    <a:pt x="38116" y="134"/>
                  </a:lnTo>
                  <a:cubicBezTo>
                    <a:pt x="38201" y="114"/>
                    <a:pt x="38313" y="110"/>
                    <a:pt x="38251" y="91"/>
                  </a:cubicBezTo>
                  <a:cubicBezTo>
                    <a:pt x="38287" y="68"/>
                    <a:pt x="38389" y="39"/>
                    <a:pt x="38494" y="35"/>
                  </a:cubicBezTo>
                  <a:cubicBezTo>
                    <a:pt x="38546" y="31"/>
                    <a:pt x="38598" y="28"/>
                    <a:pt x="38642" y="27"/>
                  </a:cubicBezTo>
                  <a:cubicBezTo>
                    <a:pt x="38686" y="29"/>
                    <a:pt x="38721" y="37"/>
                    <a:pt x="38740" y="42"/>
                  </a:cubicBezTo>
                  <a:cubicBezTo>
                    <a:pt x="38908" y="20"/>
                    <a:pt x="38609" y="28"/>
                    <a:pt x="38640" y="0"/>
                  </a:cubicBezTo>
                  <a:close/>
                  <a:moveTo>
                    <a:pt x="38116" y="134"/>
                  </a:moveTo>
                  <a:cubicBezTo>
                    <a:pt x="38100" y="138"/>
                    <a:pt x="38085" y="142"/>
                    <a:pt x="38072" y="147"/>
                  </a:cubicBezTo>
                  <a:lnTo>
                    <a:pt x="38072" y="147"/>
                  </a:lnTo>
                  <a:cubicBezTo>
                    <a:pt x="38086" y="144"/>
                    <a:pt x="38100" y="139"/>
                    <a:pt x="38116" y="134"/>
                  </a:cubicBezTo>
                  <a:close/>
                  <a:moveTo>
                    <a:pt x="20481" y="270"/>
                  </a:moveTo>
                  <a:cubicBezTo>
                    <a:pt x="20480" y="270"/>
                    <a:pt x="20479" y="270"/>
                    <a:pt x="20478" y="270"/>
                  </a:cubicBezTo>
                  <a:cubicBezTo>
                    <a:pt x="20478" y="270"/>
                    <a:pt x="20479" y="270"/>
                    <a:pt x="20480" y="270"/>
                  </a:cubicBezTo>
                  <a:cubicBezTo>
                    <a:pt x="20481" y="270"/>
                    <a:pt x="20483" y="270"/>
                    <a:pt x="20484" y="270"/>
                  </a:cubicBezTo>
                  <a:lnTo>
                    <a:pt x="20484" y="270"/>
                  </a:lnTo>
                  <a:cubicBezTo>
                    <a:pt x="20483" y="270"/>
                    <a:pt x="20482" y="270"/>
                    <a:pt x="20481" y="270"/>
                  </a:cubicBezTo>
                  <a:close/>
                  <a:moveTo>
                    <a:pt x="39511" y="161"/>
                  </a:moveTo>
                  <a:cubicBezTo>
                    <a:pt x="39456" y="161"/>
                    <a:pt x="39545" y="219"/>
                    <a:pt x="39650" y="269"/>
                  </a:cubicBezTo>
                  <a:cubicBezTo>
                    <a:pt x="39652" y="271"/>
                    <a:pt x="39654" y="272"/>
                    <a:pt x="39656" y="273"/>
                  </a:cubicBezTo>
                  <a:lnTo>
                    <a:pt x="39656" y="273"/>
                  </a:lnTo>
                  <a:cubicBezTo>
                    <a:pt x="39654" y="266"/>
                    <a:pt x="39657" y="260"/>
                    <a:pt x="39671" y="260"/>
                  </a:cubicBezTo>
                  <a:cubicBezTo>
                    <a:pt x="39675" y="260"/>
                    <a:pt x="39679" y="261"/>
                    <a:pt x="39684" y="261"/>
                  </a:cubicBezTo>
                  <a:lnTo>
                    <a:pt x="39684" y="261"/>
                  </a:lnTo>
                  <a:cubicBezTo>
                    <a:pt x="39638" y="238"/>
                    <a:pt x="39603" y="204"/>
                    <a:pt x="39538" y="195"/>
                  </a:cubicBezTo>
                  <a:cubicBezTo>
                    <a:pt x="39511" y="177"/>
                    <a:pt x="39590" y="190"/>
                    <a:pt x="39519" y="161"/>
                  </a:cubicBezTo>
                  <a:cubicBezTo>
                    <a:pt x="39516" y="161"/>
                    <a:pt x="39513" y="161"/>
                    <a:pt x="39511" y="161"/>
                  </a:cubicBezTo>
                  <a:close/>
                  <a:moveTo>
                    <a:pt x="31147" y="268"/>
                  </a:moveTo>
                  <a:cubicBezTo>
                    <a:pt x="31154" y="272"/>
                    <a:pt x="31162" y="275"/>
                    <a:pt x="31169" y="279"/>
                  </a:cubicBezTo>
                  <a:lnTo>
                    <a:pt x="31169" y="279"/>
                  </a:lnTo>
                  <a:cubicBezTo>
                    <a:pt x="31163" y="276"/>
                    <a:pt x="31156" y="272"/>
                    <a:pt x="31147" y="268"/>
                  </a:cubicBezTo>
                  <a:close/>
                  <a:moveTo>
                    <a:pt x="39684" y="261"/>
                  </a:moveTo>
                  <a:cubicBezTo>
                    <a:pt x="39708" y="273"/>
                    <a:pt x="39735" y="282"/>
                    <a:pt x="39770" y="283"/>
                  </a:cubicBezTo>
                  <a:cubicBezTo>
                    <a:pt x="39729" y="270"/>
                    <a:pt x="39701" y="264"/>
                    <a:pt x="39684" y="261"/>
                  </a:cubicBezTo>
                  <a:close/>
                  <a:moveTo>
                    <a:pt x="39656" y="273"/>
                  </a:moveTo>
                  <a:cubicBezTo>
                    <a:pt x="39657" y="277"/>
                    <a:pt x="39658" y="280"/>
                    <a:pt x="39660" y="284"/>
                  </a:cubicBezTo>
                  <a:lnTo>
                    <a:pt x="39660" y="284"/>
                  </a:lnTo>
                  <a:cubicBezTo>
                    <a:pt x="39664" y="283"/>
                    <a:pt x="39663" y="280"/>
                    <a:pt x="39656" y="273"/>
                  </a:cubicBezTo>
                  <a:close/>
                  <a:moveTo>
                    <a:pt x="21773" y="345"/>
                  </a:moveTo>
                  <a:lnTo>
                    <a:pt x="21773" y="345"/>
                  </a:lnTo>
                  <a:cubicBezTo>
                    <a:pt x="21776" y="346"/>
                    <a:pt x="21779" y="346"/>
                    <a:pt x="21782" y="347"/>
                  </a:cubicBezTo>
                  <a:cubicBezTo>
                    <a:pt x="21779" y="346"/>
                    <a:pt x="21776" y="346"/>
                    <a:pt x="21773" y="345"/>
                  </a:cubicBezTo>
                  <a:close/>
                  <a:moveTo>
                    <a:pt x="29719" y="360"/>
                  </a:moveTo>
                  <a:cubicBezTo>
                    <a:pt x="29694" y="365"/>
                    <a:pt x="29668" y="371"/>
                    <a:pt x="29640" y="376"/>
                  </a:cubicBezTo>
                  <a:lnTo>
                    <a:pt x="29709" y="366"/>
                  </a:lnTo>
                  <a:cubicBezTo>
                    <a:pt x="29713" y="364"/>
                    <a:pt x="29716" y="362"/>
                    <a:pt x="29719" y="360"/>
                  </a:cubicBezTo>
                  <a:close/>
                  <a:moveTo>
                    <a:pt x="11833" y="397"/>
                  </a:moveTo>
                  <a:lnTo>
                    <a:pt x="11833" y="397"/>
                  </a:lnTo>
                  <a:cubicBezTo>
                    <a:pt x="11829" y="398"/>
                    <a:pt x="11828" y="399"/>
                    <a:pt x="11829" y="400"/>
                  </a:cubicBezTo>
                  <a:lnTo>
                    <a:pt x="11829" y="400"/>
                  </a:lnTo>
                  <a:cubicBezTo>
                    <a:pt x="11831" y="399"/>
                    <a:pt x="11832" y="398"/>
                    <a:pt x="11833" y="397"/>
                  </a:cubicBezTo>
                  <a:close/>
                  <a:moveTo>
                    <a:pt x="37042" y="486"/>
                  </a:moveTo>
                  <a:lnTo>
                    <a:pt x="37042" y="486"/>
                  </a:lnTo>
                  <a:cubicBezTo>
                    <a:pt x="37031" y="490"/>
                    <a:pt x="37013" y="499"/>
                    <a:pt x="36983" y="517"/>
                  </a:cubicBezTo>
                  <a:cubicBezTo>
                    <a:pt x="37009" y="505"/>
                    <a:pt x="37028" y="495"/>
                    <a:pt x="37042" y="486"/>
                  </a:cubicBezTo>
                  <a:close/>
                  <a:moveTo>
                    <a:pt x="19901" y="547"/>
                  </a:moveTo>
                  <a:cubicBezTo>
                    <a:pt x="19895" y="550"/>
                    <a:pt x="19887" y="554"/>
                    <a:pt x="19879" y="559"/>
                  </a:cubicBezTo>
                  <a:lnTo>
                    <a:pt x="19879" y="559"/>
                  </a:lnTo>
                  <a:cubicBezTo>
                    <a:pt x="19881" y="558"/>
                    <a:pt x="19883" y="557"/>
                    <a:pt x="19885" y="557"/>
                  </a:cubicBezTo>
                  <a:lnTo>
                    <a:pt x="19885" y="557"/>
                  </a:lnTo>
                  <a:cubicBezTo>
                    <a:pt x="19891" y="554"/>
                    <a:pt x="19896" y="550"/>
                    <a:pt x="19901" y="547"/>
                  </a:cubicBezTo>
                  <a:close/>
                  <a:moveTo>
                    <a:pt x="19680" y="675"/>
                  </a:moveTo>
                  <a:cubicBezTo>
                    <a:pt x="19658" y="690"/>
                    <a:pt x="19637" y="703"/>
                    <a:pt x="19621" y="710"/>
                  </a:cubicBezTo>
                  <a:lnTo>
                    <a:pt x="19621" y="710"/>
                  </a:lnTo>
                  <a:cubicBezTo>
                    <a:pt x="19638" y="700"/>
                    <a:pt x="19658" y="688"/>
                    <a:pt x="19680" y="675"/>
                  </a:cubicBezTo>
                  <a:close/>
                  <a:moveTo>
                    <a:pt x="35838" y="1100"/>
                  </a:moveTo>
                  <a:lnTo>
                    <a:pt x="35817" y="1117"/>
                  </a:lnTo>
                  <a:lnTo>
                    <a:pt x="35817" y="1117"/>
                  </a:lnTo>
                  <a:cubicBezTo>
                    <a:pt x="35823" y="1112"/>
                    <a:pt x="35830" y="1107"/>
                    <a:pt x="35838" y="1100"/>
                  </a:cubicBezTo>
                  <a:close/>
                  <a:moveTo>
                    <a:pt x="35340" y="1331"/>
                  </a:moveTo>
                  <a:cubicBezTo>
                    <a:pt x="35334" y="1335"/>
                    <a:pt x="35331" y="1338"/>
                    <a:pt x="35329" y="1341"/>
                  </a:cubicBezTo>
                  <a:lnTo>
                    <a:pt x="35329" y="1341"/>
                  </a:lnTo>
                  <a:cubicBezTo>
                    <a:pt x="35334" y="1337"/>
                    <a:pt x="35337" y="1334"/>
                    <a:pt x="35340" y="1331"/>
                  </a:cubicBezTo>
                  <a:close/>
                  <a:moveTo>
                    <a:pt x="17870" y="1531"/>
                  </a:moveTo>
                  <a:cubicBezTo>
                    <a:pt x="17867" y="1531"/>
                    <a:pt x="17860" y="1535"/>
                    <a:pt x="17852" y="1541"/>
                  </a:cubicBezTo>
                  <a:lnTo>
                    <a:pt x="17852" y="1541"/>
                  </a:lnTo>
                  <a:cubicBezTo>
                    <a:pt x="17859" y="1539"/>
                    <a:pt x="17866" y="1536"/>
                    <a:pt x="17872" y="1534"/>
                  </a:cubicBezTo>
                  <a:cubicBezTo>
                    <a:pt x="17872" y="1532"/>
                    <a:pt x="17871" y="1531"/>
                    <a:pt x="17870" y="1531"/>
                  </a:cubicBezTo>
                  <a:close/>
                  <a:moveTo>
                    <a:pt x="42013" y="1605"/>
                  </a:moveTo>
                  <a:cubicBezTo>
                    <a:pt x="42023" y="1608"/>
                    <a:pt x="42031" y="1611"/>
                    <a:pt x="42036" y="1611"/>
                  </a:cubicBezTo>
                  <a:cubicBezTo>
                    <a:pt x="42038" y="1611"/>
                    <a:pt x="42039" y="1611"/>
                    <a:pt x="42040" y="1610"/>
                  </a:cubicBezTo>
                  <a:cubicBezTo>
                    <a:pt x="42031" y="1608"/>
                    <a:pt x="42022" y="1606"/>
                    <a:pt x="42013" y="1605"/>
                  </a:cubicBezTo>
                  <a:close/>
                  <a:moveTo>
                    <a:pt x="25811" y="1670"/>
                  </a:moveTo>
                  <a:lnTo>
                    <a:pt x="25795" y="1674"/>
                  </a:lnTo>
                  <a:lnTo>
                    <a:pt x="25795" y="1674"/>
                  </a:lnTo>
                  <a:cubicBezTo>
                    <a:pt x="25801" y="1673"/>
                    <a:pt x="25807" y="1672"/>
                    <a:pt x="25811" y="1670"/>
                  </a:cubicBezTo>
                  <a:close/>
                  <a:moveTo>
                    <a:pt x="42454" y="1688"/>
                  </a:moveTo>
                  <a:cubicBezTo>
                    <a:pt x="42462" y="1689"/>
                    <a:pt x="42470" y="1689"/>
                    <a:pt x="42478" y="1689"/>
                  </a:cubicBezTo>
                  <a:cubicBezTo>
                    <a:pt x="42485" y="1689"/>
                    <a:pt x="42491" y="1689"/>
                    <a:pt x="42497" y="1688"/>
                  </a:cubicBezTo>
                  <a:lnTo>
                    <a:pt x="42497" y="1688"/>
                  </a:lnTo>
                  <a:cubicBezTo>
                    <a:pt x="42497" y="1688"/>
                    <a:pt x="42492" y="1688"/>
                    <a:pt x="42483" y="1688"/>
                  </a:cubicBezTo>
                  <a:cubicBezTo>
                    <a:pt x="42476" y="1688"/>
                    <a:pt x="42466" y="1688"/>
                    <a:pt x="42454" y="1688"/>
                  </a:cubicBezTo>
                  <a:close/>
                  <a:moveTo>
                    <a:pt x="30051" y="30"/>
                  </a:moveTo>
                  <a:lnTo>
                    <a:pt x="30051" y="30"/>
                  </a:lnTo>
                  <a:cubicBezTo>
                    <a:pt x="30005" y="39"/>
                    <a:pt x="29960" y="48"/>
                    <a:pt x="30018" y="54"/>
                  </a:cubicBezTo>
                  <a:cubicBezTo>
                    <a:pt x="29993" y="52"/>
                    <a:pt x="29958" y="50"/>
                    <a:pt x="29916" y="50"/>
                  </a:cubicBezTo>
                  <a:cubicBezTo>
                    <a:pt x="29862" y="50"/>
                    <a:pt x="29797" y="53"/>
                    <a:pt x="29729" y="64"/>
                  </a:cubicBezTo>
                  <a:cubicBezTo>
                    <a:pt x="29611" y="85"/>
                    <a:pt x="29480" y="108"/>
                    <a:pt x="29384" y="147"/>
                  </a:cubicBezTo>
                  <a:cubicBezTo>
                    <a:pt x="29419" y="140"/>
                    <a:pt x="29441" y="137"/>
                    <a:pt x="29455" y="137"/>
                  </a:cubicBezTo>
                  <a:cubicBezTo>
                    <a:pt x="29478" y="137"/>
                    <a:pt x="29478" y="145"/>
                    <a:pt x="29486" y="156"/>
                  </a:cubicBezTo>
                  <a:cubicBezTo>
                    <a:pt x="29467" y="197"/>
                    <a:pt x="29441" y="163"/>
                    <a:pt x="29367" y="204"/>
                  </a:cubicBezTo>
                  <a:cubicBezTo>
                    <a:pt x="29362" y="193"/>
                    <a:pt x="29269" y="206"/>
                    <a:pt x="29362" y="170"/>
                  </a:cubicBezTo>
                  <a:lnTo>
                    <a:pt x="29362" y="170"/>
                  </a:lnTo>
                  <a:cubicBezTo>
                    <a:pt x="29082" y="202"/>
                    <a:pt x="28741" y="384"/>
                    <a:pt x="28440" y="532"/>
                  </a:cubicBezTo>
                  <a:cubicBezTo>
                    <a:pt x="28381" y="567"/>
                    <a:pt x="28402" y="562"/>
                    <a:pt x="28378" y="586"/>
                  </a:cubicBezTo>
                  <a:cubicBezTo>
                    <a:pt x="28174" y="653"/>
                    <a:pt x="27964" y="810"/>
                    <a:pt x="27758" y="906"/>
                  </a:cubicBezTo>
                  <a:cubicBezTo>
                    <a:pt x="27763" y="905"/>
                    <a:pt x="27766" y="904"/>
                    <a:pt x="27769" y="904"/>
                  </a:cubicBezTo>
                  <a:cubicBezTo>
                    <a:pt x="27802" y="904"/>
                    <a:pt x="27757" y="968"/>
                    <a:pt x="27655" y="1023"/>
                  </a:cubicBezTo>
                  <a:cubicBezTo>
                    <a:pt x="27618" y="1054"/>
                    <a:pt x="27599" y="1063"/>
                    <a:pt x="27585" y="1063"/>
                  </a:cubicBezTo>
                  <a:cubicBezTo>
                    <a:pt x="27566" y="1063"/>
                    <a:pt x="27555" y="1048"/>
                    <a:pt x="27525" y="1048"/>
                  </a:cubicBezTo>
                  <a:cubicBezTo>
                    <a:pt x="27512" y="1048"/>
                    <a:pt x="27495" y="1051"/>
                    <a:pt x="27471" y="1059"/>
                  </a:cubicBezTo>
                  <a:cubicBezTo>
                    <a:pt x="27424" y="1099"/>
                    <a:pt x="27324" y="1158"/>
                    <a:pt x="27280" y="1176"/>
                  </a:cubicBezTo>
                  <a:lnTo>
                    <a:pt x="27281" y="1171"/>
                  </a:lnTo>
                  <a:lnTo>
                    <a:pt x="27281" y="1171"/>
                  </a:lnTo>
                  <a:cubicBezTo>
                    <a:pt x="27220" y="1216"/>
                    <a:pt x="27119" y="1279"/>
                    <a:pt x="27033" y="1303"/>
                  </a:cubicBezTo>
                  <a:lnTo>
                    <a:pt x="27044" y="1296"/>
                  </a:lnTo>
                  <a:lnTo>
                    <a:pt x="27044" y="1296"/>
                  </a:lnTo>
                  <a:cubicBezTo>
                    <a:pt x="26977" y="1324"/>
                    <a:pt x="26893" y="1341"/>
                    <a:pt x="26825" y="1374"/>
                  </a:cubicBezTo>
                  <a:cubicBezTo>
                    <a:pt x="26805" y="1414"/>
                    <a:pt x="26627" y="1460"/>
                    <a:pt x="26593" y="1499"/>
                  </a:cubicBezTo>
                  <a:cubicBezTo>
                    <a:pt x="26585" y="1499"/>
                    <a:pt x="26593" y="1495"/>
                    <a:pt x="26582" y="1495"/>
                  </a:cubicBezTo>
                  <a:cubicBezTo>
                    <a:pt x="26580" y="1495"/>
                    <a:pt x="26578" y="1495"/>
                    <a:pt x="26575" y="1495"/>
                  </a:cubicBezTo>
                  <a:lnTo>
                    <a:pt x="26576" y="1518"/>
                  </a:lnTo>
                  <a:cubicBezTo>
                    <a:pt x="26577" y="1521"/>
                    <a:pt x="26430" y="1549"/>
                    <a:pt x="26430" y="1549"/>
                  </a:cubicBezTo>
                  <a:cubicBezTo>
                    <a:pt x="26458" y="1532"/>
                    <a:pt x="26464" y="1521"/>
                    <a:pt x="26501" y="1503"/>
                  </a:cubicBezTo>
                  <a:lnTo>
                    <a:pt x="26501" y="1503"/>
                  </a:lnTo>
                  <a:cubicBezTo>
                    <a:pt x="26346" y="1533"/>
                    <a:pt x="26456" y="1538"/>
                    <a:pt x="26379" y="1573"/>
                  </a:cubicBezTo>
                  <a:cubicBezTo>
                    <a:pt x="26329" y="1596"/>
                    <a:pt x="26303" y="1602"/>
                    <a:pt x="26284" y="1602"/>
                  </a:cubicBezTo>
                  <a:cubicBezTo>
                    <a:pt x="26264" y="1602"/>
                    <a:pt x="26250" y="1596"/>
                    <a:pt x="26223" y="1596"/>
                  </a:cubicBezTo>
                  <a:cubicBezTo>
                    <a:pt x="26265" y="1578"/>
                    <a:pt x="26303" y="1585"/>
                    <a:pt x="26328" y="1573"/>
                  </a:cubicBezTo>
                  <a:cubicBezTo>
                    <a:pt x="26344" y="1563"/>
                    <a:pt x="26346" y="1560"/>
                    <a:pt x="26340" y="1560"/>
                  </a:cubicBezTo>
                  <a:cubicBezTo>
                    <a:pt x="26328" y="1560"/>
                    <a:pt x="26285" y="1574"/>
                    <a:pt x="26266" y="1574"/>
                  </a:cubicBezTo>
                  <a:cubicBezTo>
                    <a:pt x="26261" y="1574"/>
                    <a:pt x="26258" y="1573"/>
                    <a:pt x="26257" y="1571"/>
                  </a:cubicBezTo>
                  <a:cubicBezTo>
                    <a:pt x="26234" y="1574"/>
                    <a:pt x="26230" y="1603"/>
                    <a:pt x="26150" y="1612"/>
                  </a:cubicBezTo>
                  <a:cubicBezTo>
                    <a:pt x="26115" y="1617"/>
                    <a:pt x="26059" y="1630"/>
                    <a:pt x="26011" y="1635"/>
                  </a:cubicBezTo>
                  <a:cubicBezTo>
                    <a:pt x="26003" y="1635"/>
                    <a:pt x="25995" y="1635"/>
                    <a:pt x="25988" y="1635"/>
                  </a:cubicBezTo>
                  <a:cubicBezTo>
                    <a:pt x="25953" y="1635"/>
                    <a:pt x="25931" y="1632"/>
                    <a:pt x="25938" y="1621"/>
                  </a:cubicBezTo>
                  <a:lnTo>
                    <a:pt x="25938" y="1621"/>
                  </a:lnTo>
                  <a:cubicBezTo>
                    <a:pt x="25880" y="1638"/>
                    <a:pt x="25811" y="1641"/>
                    <a:pt x="25766" y="1654"/>
                  </a:cubicBezTo>
                  <a:cubicBezTo>
                    <a:pt x="25823" y="1655"/>
                    <a:pt x="25926" y="1654"/>
                    <a:pt x="25940" y="1668"/>
                  </a:cubicBezTo>
                  <a:cubicBezTo>
                    <a:pt x="25901" y="1673"/>
                    <a:pt x="25833" y="1682"/>
                    <a:pt x="25796" y="1682"/>
                  </a:cubicBezTo>
                  <a:cubicBezTo>
                    <a:pt x="25783" y="1682"/>
                    <a:pt x="25774" y="1681"/>
                    <a:pt x="25770" y="1679"/>
                  </a:cubicBezTo>
                  <a:lnTo>
                    <a:pt x="25795" y="1674"/>
                  </a:lnTo>
                  <a:lnTo>
                    <a:pt x="25795" y="1674"/>
                  </a:lnTo>
                  <a:cubicBezTo>
                    <a:pt x="25786" y="1675"/>
                    <a:pt x="25776" y="1675"/>
                    <a:pt x="25765" y="1675"/>
                  </a:cubicBezTo>
                  <a:cubicBezTo>
                    <a:pt x="25740" y="1675"/>
                    <a:pt x="25713" y="1673"/>
                    <a:pt x="25695" y="1673"/>
                  </a:cubicBezTo>
                  <a:cubicBezTo>
                    <a:pt x="25672" y="1673"/>
                    <a:pt x="25665" y="1676"/>
                    <a:pt x="25697" y="1689"/>
                  </a:cubicBezTo>
                  <a:lnTo>
                    <a:pt x="25592" y="1651"/>
                  </a:lnTo>
                  <a:cubicBezTo>
                    <a:pt x="25579" y="1657"/>
                    <a:pt x="25560" y="1659"/>
                    <a:pt x="25537" y="1659"/>
                  </a:cubicBezTo>
                  <a:cubicBezTo>
                    <a:pt x="25485" y="1659"/>
                    <a:pt x="25415" y="1648"/>
                    <a:pt x="25354" y="1638"/>
                  </a:cubicBezTo>
                  <a:cubicBezTo>
                    <a:pt x="25355" y="1613"/>
                    <a:pt x="25430" y="1600"/>
                    <a:pt x="25271" y="1564"/>
                  </a:cubicBezTo>
                  <a:lnTo>
                    <a:pt x="25128" y="1549"/>
                  </a:lnTo>
                  <a:cubicBezTo>
                    <a:pt x="25055" y="1530"/>
                    <a:pt x="25037" y="1520"/>
                    <a:pt x="25054" y="1509"/>
                  </a:cubicBezTo>
                  <a:cubicBezTo>
                    <a:pt x="24817" y="1412"/>
                    <a:pt x="24779" y="1488"/>
                    <a:pt x="24598" y="1383"/>
                  </a:cubicBezTo>
                  <a:lnTo>
                    <a:pt x="24598" y="1383"/>
                  </a:lnTo>
                  <a:cubicBezTo>
                    <a:pt x="24609" y="1384"/>
                    <a:pt x="24618" y="1385"/>
                    <a:pt x="24624" y="1385"/>
                  </a:cubicBezTo>
                  <a:cubicBezTo>
                    <a:pt x="24675" y="1385"/>
                    <a:pt x="24616" y="1355"/>
                    <a:pt x="24544" y="1316"/>
                  </a:cubicBezTo>
                  <a:cubicBezTo>
                    <a:pt x="24542" y="1317"/>
                    <a:pt x="24537" y="1319"/>
                    <a:pt x="24530" y="1319"/>
                  </a:cubicBezTo>
                  <a:cubicBezTo>
                    <a:pt x="24522" y="1319"/>
                    <a:pt x="24510" y="1317"/>
                    <a:pt x="24492" y="1310"/>
                  </a:cubicBezTo>
                  <a:lnTo>
                    <a:pt x="24492" y="1310"/>
                  </a:lnTo>
                  <a:cubicBezTo>
                    <a:pt x="24510" y="1332"/>
                    <a:pt x="24549" y="1313"/>
                    <a:pt x="24606" y="1359"/>
                  </a:cubicBezTo>
                  <a:cubicBezTo>
                    <a:pt x="24608" y="1364"/>
                    <a:pt x="24607" y="1366"/>
                    <a:pt x="24602" y="1366"/>
                  </a:cubicBezTo>
                  <a:cubicBezTo>
                    <a:pt x="24583" y="1366"/>
                    <a:pt x="24516" y="1334"/>
                    <a:pt x="24483" y="1324"/>
                  </a:cubicBezTo>
                  <a:cubicBezTo>
                    <a:pt x="24344" y="1191"/>
                    <a:pt x="23944" y="1036"/>
                    <a:pt x="23695" y="861"/>
                  </a:cubicBezTo>
                  <a:lnTo>
                    <a:pt x="23695" y="861"/>
                  </a:lnTo>
                  <a:cubicBezTo>
                    <a:pt x="23695" y="869"/>
                    <a:pt x="23692" y="872"/>
                    <a:pt x="23685" y="872"/>
                  </a:cubicBezTo>
                  <a:cubicBezTo>
                    <a:pt x="23655" y="872"/>
                    <a:pt x="23562" y="803"/>
                    <a:pt x="23512" y="788"/>
                  </a:cubicBezTo>
                  <a:cubicBezTo>
                    <a:pt x="23545" y="765"/>
                    <a:pt x="23360" y="712"/>
                    <a:pt x="23296" y="654"/>
                  </a:cubicBezTo>
                  <a:lnTo>
                    <a:pt x="23296" y="654"/>
                  </a:lnTo>
                  <a:lnTo>
                    <a:pt x="23320" y="707"/>
                  </a:lnTo>
                  <a:cubicBezTo>
                    <a:pt x="23167" y="601"/>
                    <a:pt x="23029" y="615"/>
                    <a:pt x="22945" y="526"/>
                  </a:cubicBezTo>
                  <a:cubicBezTo>
                    <a:pt x="22914" y="507"/>
                    <a:pt x="22909" y="500"/>
                    <a:pt x="22919" y="500"/>
                  </a:cubicBezTo>
                  <a:cubicBezTo>
                    <a:pt x="22936" y="500"/>
                    <a:pt x="23002" y="524"/>
                    <a:pt x="23030" y="533"/>
                  </a:cubicBezTo>
                  <a:cubicBezTo>
                    <a:pt x="22919" y="431"/>
                    <a:pt x="22668" y="397"/>
                    <a:pt x="22579" y="312"/>
                  </a:cubicBezTo>
                  <a:lnTo>
                    <a:pt x="22579" y="312"/>
                  </a:lnTo>
                  <a:cubicBezTo>
                    <a:pt x="22566" y="318"/>
                    <a:pt x="22579" y="339"/>
                    <a:pt x="22543" y="339"/>
                  </a:cubicBezTo>
                  <a:cubicBezTo>
                    <a:pt x="22528" y="339"/>
                    <a:pt x="22505" y="335"/>
                    <a:pt x="22469" y="326"/>
                  </a:cubicBezTo>
                  <a:cubicBezTo>
                    <a:pt x="22424" y="302"/>
                    <a:pt x="22356" y="267"/>
                    <a:pt x="22302" y="238"/>
                  </a:cubicBezTo>
                  <a:cubicBezTo>
                    <a:pt x="22245" y="213"/>
                    <a:pt x="22203" y="195"/>
                    <a:pt x="22213" y="194"/>
                  </a:cubicBezTo>
                  <a:cubicBezTo>
                    <a:pt x="22129" y="179"/>
                    <a:pt x="22106" y="181"/>
                    <a:pt x="22019" y="146"/>
                  </a:cubicBezTo>
                  <a:cubicBezTo>
                    <a:pt x="22022" y="143"/>
                    <a:pt x="22027" y="142"/>
                    <a:pt x="22033" y="142"/>
                  </a:cubicBezTo>
                  <a:cubicBezTo>
                    <a:pt x="22050" y="142"/>
                    <a:pt x="22076" y="149"/>
                    <a:pt x="22098" y="152"/>
                  </a:cubicBezTo>
                  <a:cubicBezTo>
                    <a:pt x="21956" y="106"/>
                    <a:pt x="21833" y="100"/>
                    <a:pt x="21703" y="99"/>
                  </a:cubicBezTo>
                  <a:cubicBezTo>
                    <a:pt x="21665" y="82"/>
                    <a:pt x="21579" y="73"/>
                    <a:pt x="21481" y="65"/>
                  </a:cubicBezTo>
                  <a:cubicBezTo>
                    <a:pt x="21389" y="67"/>
                    <a:pt x="21287" y="74"/>
                    <a:pt x="21203" y="74"/>
                  </a:cubicBezTo>
                  <a:cubicBezTo>
                    <a:pt x="21197" y="74"/>
                    <a:pt x="21192" y="74"/>
                    <a:pt x="21187" y="74"/>
                  </a:cubicBezTo>
                  <a:cubicBezTo>
                    <a:pt x="21099" y="124"/>
                    <a:pt x="20916" y="111"/>
                    <a:pt x="20909" y="156"/>
                  </a:cubicBezTo>
                  <a:lnTo>
                    <a:pt x="20909" y="156"/>
                  </a:lnTo>
                  <a:cubicBezTo>
                    <a:pt x="20907" y="152"/>
                    <a:pt x="20889" y="152"/>
                    <a:pt x="20879" y="152"/>
                  </a:cubicBezTo>
                  <a:cubicBezTo>
                    <a:pt x="20821" y="182"/>
                    <a:pt x="20780" y="223"/>
                    <a:pt x="20705" y="247"/>
                  </a:cubicBezTo>
                  <a:lnTo>
                    <a:pt x="20721" y="212"/>
                  </a:lnTo>
                  <a:cubicBezTo>
                    <a:pt x="20722" y="205"/>
                    <a:pt x="20716" y="202"/>
                    <a:pt x="20706" y="202"/>
                  </a:cubicBezTo>
                  <a:cubicBezTo>
                    <a:pt x="20660" y="202"/>
                    <a:pt x="20520" y="265"/>
                    <a:pt x="20484" y="270"/>
                  </a:cubicBezTo>
                  <a:lnTo>
                    <a:pt x="20484" y="270"/>
                  </a:lnTo>
                  <a:cubicBezTo>
                    <a:pt x="20541" y="271"/>
                    <a:pt x="20393" y="302"/>
                    <a:pt x="20395" y="324"/>
                  </a:cubicBezTo>
                  <a:lnTo>
                    <a:pt x="20313" y="368"/>
                  </a:lnTo>
                  <a:cubicBezTo>
                    <a:pt x="20180" y="435"/>
                    <a:pt x="20302" y="389"/>
                    <a:pt x="20137" y="466"/>
                  </a:cubicBezTo>
                  <a:cubicBezTo>
                    <a:pt x="20113" y="478"/>
                    <a:pt x="20098" y="482"/>
                    <a:pt x="20090" y="482"/>
                  </a:cubicBezTo>
                  <a:cubicBezTo>
                    <a:pt x="20069" y="482"/>
                    <a:pt x="20100" y="447"/>
                    <a:pt x="20126" y="439"/>
                  </a:cubicBezTo>
                  <a:lnTo>
                    <a:pt x="20126" y="439"/>
                  </a:lnTo>
                  <a:cubicBezTo>
                    <a:pt x="20046" y="461"/>
                    <a:pt x="19974" y="504"/>
                    <a:pt x="19901" y="547"/>
                  </a:cubicBezTo>
                  <a:lnTo>
                    <a:pt x="19901" y="547"/>
                  </a:lnTo>
                  <a:cubicBezTo>
                    <a:pt x="19909" y="544"/>
                    <a:pt x="19914" y="542"/>
                    <a:pt x="19916" y="542"/>
                  </a:cubicBezTo>
                  <a:cubicBezTo>
                    <a:pt x="19919" y="542"/>
                    <a:pt x="19916" y="546"/>
                    <a:pt x="19904" y="556"/>
                  </a:cubicBezTo>
                  <a:cubicBezTo>
                    <a:pt x="19902" y="555"/>
                    <a:pt x="19900" y="555"/>
                    <a:pt x="19898" y="555"/>
                  </a:cubicBezTo>
                  <a:cubicBezTo>
                    <a:pt x="19895" y="555"/>
                    <a:pt x="19890" y="555"/>
                    <a:pt x="19885" y="557"/>
                  </a:cubicBezTo>
                  <a:lnTo>
                    <a:pt x="19885" y="557"/>
                  </a:lnTo>
                  <a:cubicBezTo>
                    <a:pt x="19855" y="575"/>
                    <a:pt x="19824" y="593"/>
                    <a:pt x="19793" y="609"/>
                  </a:cubicBezTo>
                  <a:cubicBezTo>
                    <a:pt x="19793" y="609"/>
                    <a:pt x="19793" y="608"/>
                    <a:pt x="19793" y="608"/>
                  </a:cubicBezTo>
                  <a:lnTo>
                    <a:pt x="19793" y="608"/>
                  </a:lnTo>
                  <a:cubicBezTo>
                    <a:pt x="19826" y="588"/>
                    <a:pt x="19856" y="571"/>
                    <a:pt x="19879" y="559"/>
                  </a:cubicBezTo>
                  <a:lnTo>
                    <a:pt x="19879" y="559"/>
                  </a:lnTo>
                  <a:cubicBezTo>
                    <a:pt x="19857" y="567"/>
                    <a:pt x="19825" y="584"/>
                    <a:pt x="19792" y="600"/>
                  </a:cubicBezTo>
                  <a:lnTo>
                    <a:pt x="19792" y="600"/>
                  </a:lnTo>
                  <a:cubicBezTo>
                    <a:pt x="19792" y="600"/>
                    <a:pt x="19792" y="600"/>
                    <a:pt x="19792" y="600"/>
                  </a:cubicBezTo>
                  <a:cubicBezTo>
                    <a:pt x="19788" y="600"/>
                    <a:pt x="19779" y="605"/>
                    <a:pt x="19766" y="613"/>
                  </a:cubicBezTo>
                  <a:lnTo>
                    <a:pt x="19766" y="613"/>
                  </a:lnTo>
                  <a:cubicBezTo>
                    <a:pt x="19740" y="627"/>
                    <a:pt x="19715" y="638"/>
                    <a:pt x="19697" y="643"/>
                  </a:cubicBezTo>
                  <a:lnTo>
                    <a:pt x="19709" y="611"/>
                  </a:lnTo>
                  <a:lnTo>
                    <a:pt x="19709" y="611"/>
                  </a:lnTo>
                  <a:cubicBezTo>
                    <a:pt x="19652" y="641"/>
                    <a:pt x="19510" y="746"/>
                    <a:pt x="19519" y="752"/>
                  </a:cubicBezTo>
                  <a:cubicBezTo>
                    <a:pt x="19294" y="854"/>
                    <a:pt x="18946" y="1062"/>
                    <a:pt x="18805" y="1150"/>
                  </a:cubicBezTo>
                  <a:lnTo>
                    <a:pt x="18805" y="1150"/>
                  </a:lnTo>
                  <a:cubicBezTo>
                    <a:pt x="18821" y="1138"/>
                    <a:pt x="18827" y="1130"/>
                    <a:pt x="18825" y="1130"/>
                  </a:cubicBezTo>
                  <a:cubicBezTo>
                    <a:pt x="18824" y="1130"/>
                    <a:pt x="18818" y="1134"/>
                    <a:pt x="18807" y="1143"/>
                  </a:cubicBezTo>
                  <a:cubicBezTo>
                    <a:pt x="18739" y="1186"/>
                    <a:pt x="18668" y="1238"/>
                    <a:pt x="18648" y="1238"/>
                  </a:cubicBezTo>
                  <a:cubicBezTo>
                    <a:pt x="18646" y="1238"/>
                    <a:pt x="18645" y="1237"/>
                    <a:pt x="18644" y="1237"/>
                  </a:cubicBezTo>
                  <a:cubicBezTo>
                    <a:pt x="18575" y="1281"/>
                    <a:pt x="18570" y="1257"/>
                    <a:pt x="18455" y="1308"/>
                  </a:cubicBezTo>
                  <a:cubicBezTo>
                    <a:pt x="18455" y="1308"/>
                    <a:pt x="18454" y="1308"/>
                    <a:pt x="18454" y="1308"/>
                  </a:cubicBezTo>
                  <a:cubicBezTo>
                    <a:pt x="18452" y="1308"/>
                    <a:pt x="18450" y="1323"/>
                    <a:pt x="18461" y="1325"/>
                  </a:cubicBezTo>
                  <a:lnTo>
                    <a:pt x="18461" y="1325"/>
                  </a:lnTo>
                  <a:cubicBezTo>
                    <a:pt x="18258" y="1384"/>
                    <a:pt x="18036" y="1541"/>
                    <a:pt x="17790" y="1582"/>
                  </a:cubicBezTo>
                  <a:lnTo>
                    <a:pt x="17790" y="1582"/>
                  </a:lnTo>
                  <a:cubicBezTo>
                    <a:pt x="17809" y="1576"/>
                    <a:pt x="17835" y="1554"/>
                    <a:pt x="17852" y="1541"/>
                  </a:cubicBezTo>
                  <a:lnTo>
                    <a:pt x="17852" y="1541"/>
                  </a:lnTo>
                  <a:cubicBezTo>
                    <a:pt x="17766" y="1572"/>
                    <a:pt x="17681" y="1604"/>
                    <a:pt x="17596" y="1622"/>
                  </a:cubicBezTo>
                  <a:cubicBezTo>
                    <a:pt x="17505" y="1648"/>
                    <a:pt x="17416" y="1675"/>
                    <a:pt x="17327" y="1690"/>
                  </a:cubicBezTo>
                  <a:cubicBezTo>
                    <a:pt x="17344" y="1679"/>
                    <a:pt x="17338" y="1669"/>
                    <a:pt x="17383" y="1661"/>
                  </a:cubicBezTo>
                  <a:lnTo>
                    <a:pt x="17383" y="1661"/>
                  </a:lnTo>
                  <a:cubicBezTo>
                    <a:pt x="17318" y="1665"/>
                    <a:pt x="17246" y="1671"/>
                    <a:pt x="17184" y="1680"/>
                  </a:cubicBezTo>
                  <a:cubicBezTo>
                    <a:pt x="17122" y="1681"/>
                    <a:pt x="17068" y="1684"/>
                    <a:pt x="17036" y="1692"/>
                  </a:cubicBezTo>
                  <a:cubicBezTo>
                    <a:pt x="17056" y="1696"/>
                    <a:pt x="17068" y="1697"/>
                    <a:pt x="17074" y="1697"/>
                  </a:cubicBezTo>
                  <a:cubicBezTo>
                    <a:pt x="17093" y="1697"/>
                    <a:pt x="17064" y="1684"/>
                    <a:pt x="17091" y="1684"/>
                  </a:cubicBezTo>
                  <a:cubicBezTo>
                    <a:pt x="17094" y="1684"/>
                    <a:pt x="17098" y="1684"/>
                    <a:pt x="17103" y="1685"/>
                  </a:cubicBezTo>
                  <a:cubicBezTo>
                    <a:pt x="17172" y="1704"/>
                    <a:pt x="17102" y="1714"/>
                    <a:pt x="17024" y="1714"/>
                  </a:cubicBezTo>
                  <a:cubicBezTo>
                    <a:pt x="16993" y="1714"/>
                    <a:pt x="16961" y="1713"/>
                    <a:pt x="16936" y="1709"/>
                  </a:cubicBezTo>
                  <a:lnTo>
                    <a:pt x="16934" y="1704"/>
                  </a:lnTo>
                  <a:cubicBezTo>
                    <a:pt x="16801" y="1685"/>
                    <a:pt x="16794" y="1693"/>
                    <a:pt x="16659" y="1669"/>
                  </a:cubicBezTo>
                  <a:cubicBezTo>
                    <a:pt x="16636" y="1660"/>
                    <a:pt x="16634" y="1657"/>
                    <a:pt x="16641" y="1657"/>
                  </a:cubicBezTo>
                  <a:cubicBezTo>
                    <a:pt x="16652" y="1657"/>
                    <a:pt x="16682" y="1663"/>
                    <a:pt x="16697" y="1663"/>
                  </a:cubicBezTo>
                  <a:cubicBezTo>
                    <a:pt x="16705" y="1663"/>
                    <a:pt x="16709" y="1661"/>
                    <a:pt x="16701" y="1656"/>
                  </a:cubicBezTo>
                  <a:cubicBezTo>
                    <a:pt x="16677" y="1621"/>
                    <a:pt x="16412" y="1553"/>
                    <a:pt x="16387" y="1541"/>
                  </a:cubicBezTo>
                  <a:cubicBezTo>
                    <a:pt x="16365" y="1539"/>
                    <a:pt x="16337" y="1533"/>
                    <a:pt x="16322" y="1533"/>
                  </a:cubicBezTo>
                  <a:cubicBezTo>
                    <a:pt x="16315" y="1533"/>
                    <a:pt x="16310" y="1534"/>
                    <a:pt x="16311" y="1538"/>
                  </a:cubicBezTo>
                  <a:cubicBezTo>
                    <a:pt x="16208" y="1509"/>
                    <a:pt x="16273" y="1501"/>
                    <a:pt x="16204" y="1477"/>
                  </a:cubicBezTo>
                  <a:cubicBezTo>
                    <a:pt x="16204" y="1477"/>
                    <a:pt x="16125" y="1468"/>
                    <a:pt x="16048" y="1451"/>
                  </a:cubicBezTo>
                  <a:cubicBezTo>
                    <a:pt x="15993" y="1440"/>
                    <a:pt x="15938" y="1429"/>
                    <a:pt x="15911" y="1424"/>
                  </a:cubicBezTo>
                  <a:lnTo>
                    <a:pt x="15911" y="1424"/>
                  </a:lnTo>
                  <a:cubicBezTo>
                    <a:pt x="15921" y="1419"/>
                    <a:pt x="15862" y="1377"/>
                    <a:pt x="15893" y="1377"/>
                  </a:cubicBezTo>
                  <a:cubicBezTo>
                    <a:pt x="15899" y="1377"/>
                    <a:pt x="15908" y="1378"/>
                    <a:pt x="15922" y="1382"/>
                  </a:cubicBezTo>
                  <a:cubicBezTo>
                    <a:pt x="15720" y="1293"/>
                    <a:pt x="15588" y="1274"/>
                    <a:pt x="15456" y="1229"/>
                  </a:cubicBezTo>
                  <a:cubicBezTo>
                    <a:pt x="15399" y="1193"/>
                    <a:pt x="15202" y="1103"/>
                    <a:pt x="15137" y="1068"/>
                  </a:cubicBezTo>
                  <a:cubicBezTo>
                    <a:pt x="15132" y="1061"/>
                    <a:pt x="15132" y="1058"/>
                    <a:pt x="15134" y="1058"/>
                  </a:cubicBezTo>
                  <a:cubicBezTo>
                    <a:pt x="15143" y="1058"/>
                    <a:pt x="15191" y="1094"/>
                    <a:pt x="15210" y="1094"/>
                  </a:cubicBezTo>
                  <a:cubicBezTo>
                    <a:pt x="15211" y="1094"/>
                    <a:pt x="15212" y="1094"/>
                    <a:pt x="15213" y="1094"/>
                  </a:cubicBezTo>
                  <a:lnTo>
                    <a:pt x="15126" y="1021"/>
                  </a:lnTo>
                  <a:lnTo>
                    <a:pt x="15126" y="1021"/>
                  </a:lnTo>
                  <a:cubicBezTo>
                    <a:pt x="15158" y="1038"/>
                    <a:pt x="15175" y="1044"/>
                    <a:pt x="15182" y="1044"/>
                  </a:cubicBezTo>
                  <a:cubicBezTo>
                    <a:pt x="15201" y="1044"/>
                    <a:pt x="15161" y="1004"/>
                    <a:pt x="15184" y="1004"/>
                  </a:cubicBezTo>
                  <a:cubicBezTo>
                    <a:pt x="15188" y="1004"/>
                    <a:pt x="15194" y="1005"/>
                    <a:pt x="15202" y="1008"/>
                  </a:cubicBezTo>
                  <a:cubicBezTo>
                    <a:pt x="15092" y="963"/>
                    <a:pt x="14852" y="813"/>
                    <a:pt x="14696" y="725"/>
                  </a:cubicBezTo>
                  <a:lnTo>
                    <a:pt x="14696" y="725"/>
                  </a:lnTo>
                  <a:cubicBezTo>
                    <a:pt x="14714" y="744"/>
                    <a:pt x="14716" y="752"/>
                    <a:pt x="14707" y="752"/>
                  </a:cubicBezTo>
                  <a:cubicBezTo>
                    <a:pt x="14676" y="752"/>
                    <a:pt x="14517" y="662"/>
                    <a:pt x="14475" y="662"/>
                  </a:cubicBezTo>
                  <a:cubicBezTo>
                    <a:pt x="14470" y="662"/>
                    <a:pt x="14466" y="663"/>
                    <a:pt x="14465" y="667"/>
                  </a:cubicBezTo>
                  <a:cubicBezTo>
                    <a:pt x="14276" y="581"/>
                    <a:pt x="14385" y="594"/>
                    <a:pt x="14319" y="552"/>
                  </a:cubicBezTo>
                  <a:cubicBezTo>
                    <a:pt x="14117" y="469"/>
                    <a:pt x="13930" y="380"/>
                    <a:pt x="13741" y="316"/>
                  </a:cubicBezTo>
                  <a:cubicBezTo>
                    <a:pt x="13741" y="316"/>
                    <a:pt x="13741" y="311"/>
                    <a:pt x="13748" y="311"/>
                  </a:cubicBezTo>
                  <a:cubicBezTo>
                    <a:pt x="13749" y="311"/>
                    <a:pt x="13750" y="312"/>
                    <a:pt x="13752" y="312"/>
                  </a:cubicBezTo>
                  <a:cubicBezTo>
                    <a:pt x="13664" y="283"/>
                    <a:pt x="13548" y="257"/>
                    <a:pt x="13433" y="224"/>
                  </a:cubicBezTo>
                  <a:cubicBezTo>
                    <a:pt x="13335" y="209"/>
                    <a:pt x="13236" y="190"/>
                    <a:pt x="13152" y="190"/>
                  </a:cubicBezTo>
                  <a:cubicBezTo>
                    <a:pt x="13135" y="190"/>
                    <a:pt x="13119" y="191"/>
                    <a:pt x="13104" y="193"/>
                  </a:cubicBezTo>
                  <a:cubicBezTo>
                    <a:pt x="13113" y="187"/>
                    <a:pt x="13097" y="179"/>
                    <a:pt x="13145" y="176"/>
                  </a:cubicBezTo>
                  <a:cubicBezTo>
                    <a:pt x="13113" y="171"/>
                    <a:pt x="13091" y="170"/>
                    <a:pt x="13074" y="170"/>
                  </a:cubicBezTo>
                  <a:cubicBezTo>
                    <a:pt x="13012" y="170"/>
                    <a:pt x="13039" y="194"/>
                    <a:pt x="12980" y="194"/>
                  </a:cubicBezTo>
                  <a:cubicBezTo>
                    <a:pt x="12960" y="194"/>
                    <a:pt x="12930" y="191"/>
                    <a:pt x="12882" y="184"/>
                  </a:cubicBezTo>
                  <a:lnTo>
                    <a:pt x="12935" y="168"/>
                  </a:lnTo>
                  <a:cubicBezTo>
                    <a:pt x="12868" y="168"/>
                    <a:pt x="12804" y="178"/>
                    <a:pt x="12736" y="178"/>
                  </a:cubicBezTo>
                  <a:cubicBezTo>
                    <a:pt x="12733" y="178"/>
                    <a:pt x="12730" y="178"/>
                    <a:pt x="12726" y="178"/>
                  </a:cubicBezTo>
                  <a:cubicBezTo>
                    <a:pt x="12656" y="178"/>
                    <a:pt x="12583" y="184"/>
                    <a:pt x="12507" y="216"/>
                  </a:cubicBezTo>
                  <a:cubicBezTo>
                    <a:pt x="12500" y="206"/>
                    <a:pt x="12534" y="197"/>
                    <a:pt x="12555" y="188"/>
                  </a:cubicBezTo>
                  <a:lnTo>
                    <a:pt x="12555" y="188"/>
                  </a:lnTo>
                  <a:cubicBezTo>
                    <a:pt x="12483" y="204"/>
                    <a:pt x="12407" y="222"/>
                    <a:pt x="12335" y="238"/>
                  </a:cubicBezTo>
                  <a:cubicBezTo>
                    <a:pt x="12263" y="262"/>
                    <a:pt x="12195" y="287"/>
                    <a:pt x="12140" y="316"/>
                  </a:cubicBezTo>
                  <a:cubicBezTo>
                    <a:pt x="12118" y="310"/>
                    <a:pt x="12134" y="294"/>
                    <a:pt x="12187" y="271"/>
                  </a:cubicBezTo>
                  <a:lnTo>
                    <a:pt x="12187" y="271"/>
                  </a:lnTo>
                  <a:cubicBezTo>
                    <a:pt x="12041" y="297"/>
                    <a:pt x="12047" y="349"/>
                    <a:pt x="11919" y="383"/>
                  </a:cubicBezTo>
                  <a:cubicBezTo>
                    <a:pt x="11892" y="392"/>
                    <a:pt x="11845" y="400"/>
                    <a:pt x="11832" y="400"/>
                  </a:cubicBezTo>
                  <a:cubicBezTo>
                    <a:pt x="11831" y="400"/>
                    <a:pt x="11830" y="400"/>
                    <a:pt x="11829" y="400"/>
                  </a:cubicBezTo>
                  <a:lnTo>
                    <a:pt x="11829" y="400"/>
                  </a:lnTo>
                  <a:cubicBezTo>
                    <a:pt x="11770" y="439"/>
                    <a:pt x="11594" y="519"/>
                    <a:pt x="11533" y="553"/>
                  </a:cubicBezTo>
                  <a:cubicBezTo>
                    <a:pt x="11532" y="553"/>
                    <a:pt x="11531" y="553"/>
                    <a:pt x="11530" y="553"/>
                  </a:cubicBezTo>
                  <a:cubicBezTo>
                    <a:pt x="11506" y="553"/>
                    <a:pt x="11458" y="571"/>
                    <a:pt x="11383" y="595"/>
                  </a:cubicBezTo>
                  <a:cubicBezTo>
                    <a:pt x="10732" y="917"/>
                    <a:pt x="10111" y="1324"/>
                    <a:pt x="9442" y="1594"/>
                  </a:cubicBezTo>
                  <a:cubicBezTo>
                    <a:pt x="9437" y="1594"/>
                    <a:pt x="9433" y="1594"/>
                    <a:pt x="9429" y="1594"/>
                  </a:cubicBezTo>
                  <a:cubicBezTo>
                    <a:pt x="9341" y="1594"/>
                    <a:pt x="9579" y="1516"/>
                    <a:pt x="9515" y="1516"/>
                  </a:cubicBezTo>
                  <a:cubicBezTo>
                    <a:pt x="9514" y="1516"/>
                    <a:pt x="9512" y="1516"/>
                    <a:pt x="9511" y="1516"/>
                  </a:cubicBezTo>
                  <a:cubicBezTo>
                    <a:pt x="9526" y="1542"/>
                    <a:pt x="9403" y="1573"/>
                    <a:pt x="9197" y="1639"/>
                  </a:cubicBezTo>
                  <a:lnTo>
                    <a:pt x="9187" y="1637"/>
                  </a:lnTo>
                  <a:cubicBezTo>
                    <a:pt x="9101" y="1671"/>
                    <a:pt x="9044" y="1654"/>
                    <a:pt x="8949" y="1684"/>
                  </a:cubicBezTo>
                  <a:lnTo>
                    <a:pt x="8954" y="1692"/>
                  </a:lnTo>
                  <a:cubicBezTo>
                    <a:pt x="8923" y="1706"/>
                    <a:pt x="8889" y="1710"/>
                    <a:pt x="8855" y="1710"/>
                  </a:cubicBezTo>
                  <a:cubicBezTo>
                    <a:pt x="8812" y="1710"/>
                    <a:pt x="8771" y="1704"/>
                    <a:pt x="8735" y="1704"/>
                  </a:cubicBezTo>
                  <a:cubicBezTo>
                    <a:pt x="8707" y="1704"/>
                    <a:pt x="8682" y="1708"/>
                    <a:pt x="8666" y="1723"/>
                  </a:cubicBezTo>
                  <a:lnTo>
                    <a:pt x="8585" y="1704"/>
                  </a:lnTo>
                  <a:cubicBezTo>
                    <a:pt x="8560" y="1711"/>
                    <a:pt x="8538" y="1713"/>
                    <a:pt x="8517" y="1713"/>
                  </a:cubicBezTo>
                  <a:cubicBezTo>
                    <a:pt x="8462" y="1713"/>
                    <a:pt x="8414" y="1697"/>
                    <a:pt x="8344" y="1697"/>
                  </a:cubicBezTo>
                  <a:cubicBezTo>
                    <a:pt x="8329" y="1697"/>
                    <a:pt x="8312" y="1698"/>
                    <a:pt x="8294" y="1700"/>
                  </a:cubicBezTo>
                  <a:lnTo>
                    <a:pt x="8309" y="1696"/>
                  </a:lnTo>
                  <a:cubicBezTo>
                    <a:pt x="8226" y="1672"/>
                    <a:pt x="8137" y="1666"/>
                    <a:pt x="8059" y="1660"/>
                  </a:cubicBezTo>
                  <a:cubicBezTo>
                    <a:pt x="7984" y="1647"/>
                    <a:pt x="7921" y="1636"/>
                    <a:pt x="7893" y="1612"/>
                  </a:cubicBezTo>
                  <a:cubicBezTo>
                    <a:pt x="7768" y="1584"/>
                    <a:pt x="7631" y="1532"/>
                    <a:pt x="7573" y="1532"/>
                  </a:cubicBezTo>
                  <a:cubicBezTo>
                    <a:pt x="7564" y="1532"/>
                    <a:pt x="7557" y="1533"/>
                    <a:pt x="7552" y="1536"/>
                  </a:cubicBezTo>
                  <a:cubicBezTo>
                    <a:pt x="7525" y="1515"/>
                    <a:pt x="7551" y="1506"/>
                    <a:pt x="7575" y="1505"/>
                  </a:cubicBezTo>
                  <a:cubicBezTo>
                    <a:pt x="7054" y="1313"/>
                    <a:pt x="6522" y="983"/>
                    <a:pt x="6065" y="787"/>
                  </a:cubicBezTo>
                  <a:cubicBezTo>
                    <a:pt x="6057" y="779"/>
                    <a:pt x="6058" y="777"/>
                    <a:pt x="6063" y="777"/>
                  </a:cubicBezTo>
                  <a:cubicBezTo>
                    <a:pt x="6070" y="777"/>
                    <a:pt x="6082" y="780"/>
                    <a:pt x="6091" y="780"/>
                  </a:cubicBezTo>
                  <a:cubicBezTo>
                    <a:pt x="5806" y="662"/>
                    <a:pt x="5540" y="463"/>
                    <a:pt x="5306" y="436"/>
                  </a:cubicBezTo>
                  <a:lnTo>
                    <a:pt x="5221" y="432"/>
                  </a:lnTo>
                  <a:cubicBezTo>
                    <a:pt x="5156" y="398"/>
                    <a:pt x="5169" y="383"/>
                    <a:pt x="5118" y="354"/>
                  </a:cubicBezTo>
                  <a:cubicBezTo>
                    <a:pt x="5063" y="350"/>
                    <a:pt x="4885" y="291"/>
                    <a:pt x="4824" y="291"/>
                  </a:cubicBezTo>
                  <a:cubicBezTo>
                    <a:pt x="4817" y="291"/>
                    <a:pt x="4812" y="291"/>
                    <a:pt x="4809" y="292"/>
                  </a:cubicBezTo>
                  <a:cubicBezTo>
                    <a:pt x="4780" y="276"/>
                    <a:pt x="4826" y="281"/>
                    <a:pt x="4826" y="274"/>
                  </a:cubicBezTo>
                  <a:cubicBezTo>
                    <a:pt x="4688" y="241"/>
                    <a:pt x="4524" y="247"/>
                    <a:pt x="4395" y="238"/>
                  </a:cubicBezTo>
                  <a:lnTo>
                    <a:pt x="4437" y="229"/>
                  </a:lnTo>
                  <a:cubicBezTo>
                    <a:pt x="4357" y="217"/>
                    <a:pt x="4274" y="211"/>
                    <a:pt x="4189" y="211"/>
                  </a:cubicBezTo>
                  <a:cubicBezTo>
                    <a:pt x="3906" y="211"/>
                    <a:pt x="3598" y="275"/>
                    <a:pt x="3318" y="380"/>
                  </a:cubicBezTo>
                  <a:cubicBezTo>
                    <a:pt x="2951" y="514"/>
                    <a:pt x="2623" y="698"/>
                    <a:pt x="2382" y="860"/>
                  </a:cubicBezTo>
                  <a:cubicBezTo>
                    <a:pt x="2332" y="892"/>
                    <a:pt x="2308" y="901"/>
                    <a:pt x="2296" y="901"/>
                  </a:cubicBezTo>
                  <a:cubicBezTo>
                    <a:pt x="2281" y="901"/>
                    <a:pt x="2280" y="890"/>
                    <a:pt x="2269" y="890"/>
                  </a:cubicBezTo>
                  <a:cubicBezTo>
                    <a:pt x="2264" y="890"/>
                    <a:pt x="2257" y="893"/>
                    <a:pt x="2244" y="900"/>
                  </a:cubicBezTo>
                  <a:cubicBezTo>
                    <a:pt x="1742" y="1233"/>
                    <a:pt x="1081" y="1513"/>
                    <a:pt x="566" y="1716"/>
                  </a:cubicBezTo>
                  <a:cubicBezTo>
                    <a:pt x="461" y="1744"/>
                    <a:pt x="374" y="1766"/>
                    <a:pt x="303" y="1790"/>
                  </a:cubicBezTo>
                  <a:cubicBezTo>
                    <a:pt x="230" y="1812"/>
                    <a:pt x="171" y="1824"/>
                    <a:pt x="126" y="1840"/>
                  </a:cubicBezTo>
                  <a:cubicBezTo>
                    <a:pt x="37" y="1869"/>
                    <a:pt x="0" y="1892"/>
                    <a:pt x="0" y="1892"/>
                  </a:cubicBezTo>
                  <a:cubicBezTo>
                    <a:pt x="557" y="1863"/>
                    <a:pt x="1038" y="1676"/>
                    <a:pt x="1485" y="1467"/>
                  </a:cubicBezTo>
                  <a:cubicBezTo>
                    <a:pt x="1934" y="1260"/>
                    <a:pt x="2363" y="1024"/>
                    <a:pt x="2820" y="817"/>
                  </a:cubicBezTo>
                  <a:cubicBezTo>
                    <a:pt x="3116" y="654"/>
                    <a:pt x="3515" y="472"/>
                    <a:pt x="3809" y="420"/>
                  </a:cubicBezTo>
                  <a:cubicBezTo>
                    <a:pt x="3958" y="378"/>
                    <a:pt x="4108" y="360"/>
                    <a:pt x="4258" y="360"/>
                  </a:cubicBezTo>
                  <a:cubicBezTo>
                    <a:pt x="4718" y="360"/>
                    <a:pt x="5176" y="534"/>
                    <a:pt x="5615" y="758"/>
                  </a:cubicBezTo>
                  <a:cubicBezTo>
                    <a:pt x="6199" y="1053"/>
                    <a:pt x="6767" y="1433"/>
                    <a:pt x="7426" y="1697"/>
                  </a:cubicBezTo>
                  <a:cubicBezTo>
                    <a:pt x="7399" y="1680"/>
                    <a:pt x="7398" y="1673"/>
                    <a:pt x="7410" y="1673"/>
                  </a:cubicBezTo>
                  <a:cubicBezTo>
                    <a:pt x="7427" y="1673"/>
                    <a:pt x="7469" y="1685"/>
                    <a:pt x="7509" y="1696"/>
                  </a:cubicBezTo>
                  <a:lnTo>
                    <a:pt x="7524" y="1710"/>
                  </a:lnTo>
                  <a:lnTo>
                    <a:pt x="7635" y="1730"/>
                  </a:lnTo>
                  <a:cubicBezTo>
                    <a:pt x="7695" y="1751"/>
                    <a:pt x="7701" y="1763"/>
                    <a:pt x="7678" y="1763"/>
                  </a:cubicBezTo>
                  <a:cubicBezTo>
                    <a:pt x="7662" y="1763"/>
                    <a:pt x="7633" y="1758"/>
                    <a:pt x="7599" y="1746"/>
                  </a:cubicBezTo>
                  <a:lnTo>
                    <a:pt x="7599" y="1746"/>
                  </a:lnTo>
                  <a:cubicBezTo>
                    <a:pt x="7916" y="1873"/>
                    <a:pt x="8252" y="1939"/>
                    <a:pt x="8589" y="1939"/>
                  </a:cubicBezTo>
                  <a:cubicBezTo>
                    <a:pt x="8808" y="1939"/>
                    <a:pt x="9026" y="1911"/>
                    <a:pt x="9239" y="1853"/>
                  </a:cubicBezTo>
                  <a:cubicBezTo>
                    <a:pt x="9267" y="1813"/>
                    <a:pt x="9519" y="1771"/>
                    <a:pt x="9523" y="1728"/>
                  </a:cubicBezTo>
                  <a:cubicBezTo>
                    <a:pt x="9526" y="1727"/>
                    <a:pt x="9529" y="1727"/>
                    <a:pt x="9531" y="1727"/>
                  </a:cubicBezTo>
                  <a:cubicBezTo>
                    <a:pt x="9545" y="1727"/>
                    <a:pt x="9526" y="1736"/>
                    <a:pt x="9515" y="1746"/>
                  </a:cubicBezTo>
                  <a:cubicBezTo>
                    <a:pt x="9692" y="1674"/>
                    <a:pt x="9784" y="1630"/>
                    <a:pt x="9872" y="1593"/>
                  </a:cubicBezTo>
                  <a:cubicBezTo>
                    <a:pt x="9962" y="1557"/>
                    <a:pt x="10049" y="1526"/>
                    <a:pt x="10210" y="1466"/>
                  </a:cubicBezTo>
                  <a:cubicBezTo>
                    <a:pt x="10864" y="1153"/>
                    <a:pt x="11453" y="768"/>
                    <a:pt x="12078" y="545"/>
                  </a:cubicBezTo>
                  <a:cubicBezTo>
                    <a:pt x="12347" y="448"/>
                    <a:pt x="12619" y="386"/>
                    <a:pt x="12889" y="386"/>
                  </a:cubicBezTo>
                  <a:cubicBezTo>
                    <a:pt x="12932" y="386"/>
                    <a:pt x="12975" y="388"/>
                    <a:pt x="13017" y="391"/>
                  </a:cubicBezTo>
                  <a:cubicBezTo>
                    <a:pt x="13332" y="413"/>
                    <a:pt x="13648" y="515"/>
                    <a:pt x="13957" y="649"/>
                  </a:cubicBezTo>
                  <a:cubicBezTo>
                    <a:pt x="14587" y="918"/>
                    <a:pt x="15183" y="1305"/>
                    <a:pt x="15850" y="1599"/>
                  </a:cubicBezTo>
                  <a:cubicBezTo>
                    <a:pt x="16184" y="1745"/>
                    <a:pt x="16540" y="1871"/>
                    <a:pt x="16926" y="1912"/>
                  </a:cubicBezTo>
                  <a:cubicBezTo>
                    <a:pt x="17001" y="1921"/>
                    <a:pt x="17076" y="1925"/>
                    <a:pt x="17151" y="1925"/>
                  </a:cubicBezTo>
                  <a:cubicBezTo>
                    <a:pt x="17464" y="1925"/>
                    <a:pt x="17776" y="1856"/>
                    <a:pt x="18064" y="1756"/>
                  </a:cubicBezTo>
                  <a:cubicBezTo>
                    <a:pt x="18266" y="1632"/>
                    <a:pt x="18562" y="1529"/>
                    <a:pt x="18781" y="1368"/>
                  </a:cubicBezTo>
                  <a:lnTo>
                    <a:pt x="18781" y="1368"/>
                  </a:lnTo>
                  <a:lnTo>
                    <a:pt x="18773" y="1388"/>
                  </a:lnTo>
                  <a:cubicBezTo>
                    <a:pt x="18964" y="1266"/>
                    <a:pt x="19028" y="1261"/>
                    <a:pt x="19288" y="1140"/>
                  </a:cubicBezTo>
                  <a:cubicBezTo>
                    <a:pt x="19282" y="1124"/>
                    <a:pt x="19383" y="1083"/>
                    <a:pt x="19332" y="1078"/>
                  </a:cubicBezTo>
                  <a:cubicBezTo>
                    <a:pt x="19408" y="1009"/>
                    <a:pt x="19509" y="1028"/>
                    <a:pt x="19627" y="949"/>
                  </a:cubicBezTo>
                  <a:cubicBezTo>
                    <a:pt x="19628" y="949"/>
                    <a:pt x="19629" y="950"/>
                    <a:pt x="19629" y="950"/>
                  </a:cubicBezTo>
                  <a:cubicBezTo>
                    <a:pt x="19631" y="950"/>
                    <a:pt x="19620" y="934"/>
                    <a:pt x="19646" y="928"/>
                  </a:cubicBezTo>
                  <a:cubicBezTo>
                    <a:pt x="19750" y="860"/>
                    <a:pt x="19778" y="843"/>
                    <a:pt x="19785" y="843"/>
                  </a:cubicBezTo>
                  <a:cubicBezTo>
                    <a:pt x="19792" y="843"/>
                    <a:pt x="19779" y="861"/>
                    <a:pt x="19802" y="861"/>
                  </a:cubicBezTo>
                  <a:cubicBezTo>
                    <a:pt x="19824" y="861"/>
                    <a:pt x="19878" y="845"/>
                    <a:pt x="20014" y="785"/>
                  </a:cubicBezTo>
                  <a:cubicBezTo>
                    <a:pt x="20477" y="535"/>
                    <a:pt x="20985" y="317"/>
                    <a:pt x="21478" y="317"/>
                  </a:cubicBezTo>
                  <a:cubicBezTo>
                    <a:pt x="21577" y="317"/>
                    <a:pt x="21675" y="326"/>
                    <a:pt x="21773" y="345"/>
                  </a:cubicBezTo>
                  <a:lnTo>
                    <a:pt x="21773" y="345"/>
                  </a:lnTo>
                  <a:cubicBezTo>
                    <a:pt x="21749" y="339"/>
                    <a:pt x="21740" y="323"/>
                    <a:pt x="21767" y="323"/>
                  </a:cubicBezTo>
                  <a:cubicBezTo>
                    <a:pt x="21773" y="323"/>
                    <a:pt x="21781" y="324"/>
                    <a:pt x="21791" y="326"/>
                  </a:cubicBezTo>
                  <a:cubicBezTo>
                    <a:pt x="21838" y="384"/>
                    <a:pt x="21992" y="346"/>
                    <a:pt x="22090" y="399"/>
                  </a:cubicBezTo>
                  <a:cubicBezTo>
                    <a:pt x="22087" y="401"/>
                    <a:pt x="22083" y="401"/>
                    <a:pt x="22077" y="401"/>
                  </a:cubicBezTo>
                  <a:cubicBezTo>
                    <a:pt x="22058" y="401"/>
                    <a:pt x="22024" y="394"/>
                    <a:pt x="22002" y="391"/>
                  </a:cubicBezTo>
                  <a:lnTo>
                    <a:pt x="22002" y="391"/>
                  </a:lnTo>
                  <a:cubicBezTo>
                    <a:pt x="22256" y="478"/>
                    <a:pt x="22479" y="537"/>
                    <a:pt x="22708" y="663"/>
                  </a:cubicBezTo>
                  <a:lnTo>
                    <a:pt x="22708" y="663"/>
                  </a:lnTo>
                  <a:cubicBezTo>
                    <a:pt x="22690" y="656"/>
                    <a:pt x="22673" y="650"/>
                    <a:pt x="22655" y="645"/>
                  </a:cubicBezTo>
                  <a:lnTo>
                    <a:pt x="22655" y="645"/>
                  </a:lnTo>
                  <a:cubicBezTo>
                    <a:pt x="22677" y="656"/>
                    <a:pt x="22690" y="660"/>
                    <a:pt x="22717" y="668"/>
                  </a:cubicBezTo>
                  <a:cubicBezTo>
                    <a:pt x="22714" y="666"/>
                    <a:pt x="22711" y="664"/>
                    <a:pt x="22708" y="663"/>
                  </a:cubicBezTo>
                  <a:lnTo>
                    <a:pt x="22708" y="663"/>
                  </a:lnTo>
                  <a:cubicBezTo>
                    <a:pt x="22945" y="749"/>
                    <a:pt x="23189" y="929"/>
                    <a:pt x="23352" y="990"/>
                  </a:cubicBezTo>
                  <a:cubicBezTo>
                    <a:pt x="23350" y="990"/>
                    <a:pt x="23349" y="989"/>
                    <a:pt x="23348" y="989"/>
                  </a:cubicBezTo>
                  <a:cubicBezTo>
                    <a:pt x="23314" y="989"/>
                    <a:pt x="23446" y="1057"/>
                    <a:pt x="23489" y="1090"/>
                  </a:cubicBezTo>
                  <a:cubicBezTo>
                    <a:pt x="23678" y="1131"/>
                    <a:pt x="23919" y="1350"/>
                    <a:pt x="24148" y="1423"/>
                  </a:cubicBezTo>
                  <a:lnTo>
                    <a:pt x="24136" y="1428"/>
                  </a:lnTo>
                  <a:cubicBezTo>
                    <a:pt x="24452" y="1586"/>
                    <a:pt x="24793" y="1746"/>
                    <a:pt x="25172" y="1840"/>
                  </a:cubicBezTo>
                  <a:cubicBezTo>
                    <a:pt x="25356" y="1888"/>
                    <a:pt x="25551" y="1913"/>
                    <a:pt x="25746" y="1913"/>
                  </a:cubicBezTo>
                  <a:cubicBezTo>
                    <a:pt x="25948" y="1913"/>
                    <a:pt x="26150" y="1886"/>
                    <a:pt x="26337" y="1831"/>
                  </a:cubicBezTo>
                  <a:cubicBezTo>
                    <a:pt x="26754" y="1725"/>
                    <a:pt x="27206" y="1565"/>
                    <a:pt x="27596" y="1330"/>
                  </a:cubicBezTo>
                  <a:cubicBezTo>
                    <a:pt x="27666" y="1285"/>
                    <a:pt x="27603" y="1304"/>
                    <a:pt x="27660" y="1269"/>
                  </a:cubicBezTo>
                  <a:cubicBezTo>
                    <a:pt x="27689" y="1254"/>
                    <a:pt x="27702" y="1249"/>
                    <a:pt x="27707" y="1249"/>
                  </a:cubicBezTo>
                  <a:cubicBezTo>
                    <a:pt x="27717" y="1249"/>
                    <a:pt x="27689" y="1272"/>
                    <a:pt x="27700" y="1272"/>
                  </a:cubicBezTo>
                  <a:cubicBezTo>
                    <a:pt x="27702" y="1272"/>
                    <a:pt x="27705" y="1271"/>
                    <a:pt x="27709" y="1270"/>
                  </a:cubicBezTo>
                  <a:cubicBezTo>
                    <a:pt x="27895" y="1144"/>
                    <a:pt x="28162" y="1024"/>
                    <a:pt x="28403" y="896"/>
                  </a:cubicBezTo>
                  <a:cubicBezTo>
                    <a:pt x="28428" y="873"/>
                    <a:pt x="28495" y="835"/>
                    <a:pt x="28466" y="835"/>
                  </a:cubicBezTo>
                  <a:cubicBezTo>
                    <a:pt x="28751" y="727"/>
                    <a:pt x="29105" y="507"/>
                    <a:pt x="29403" y="449"/>
                  </a:cubicBezTo>
                  <a:cubicBezTo>
                    <a:pt x="29289" y="436"/>
                    <a:pt x="29566" y="365"/>
                    <a:pt x="29668" y="345"/>
                  </a:cubicBezTo>
                  <a:cubicBezTo>
                    <a:pt x="29682" y="343"/>
                    <a:pt x="29694" y="342"/>
                    <a:pt x="29703" y="342"/>
                  </a:cubicBezTo>
                  <a:cubicBezTo>
                    <a:pt x="29730" y="342"/>
                    <a:pt x="29732" y="350"/>
                    <a:pt x="29719" y="360"/>
                  </a:cubicBezTo>
                  <a:lnTo>
                    <a:pt x="29719" y="360"/>
                  </a:lnTo>
                  <a:cubicBezTo>
                    <a:pt x="29755" y="352"/>
                    <a:pt x="29788" y="346"/>
                    <a:pt x="29819" y="340"/>
                  </a:cubicBezTo>
                  <a:cubicBezTo>
                    <a:pt x="29873" y="335"/>
                    <a:pt x="29921" y="331"/>
                    <a:pt x="29970" y="327"/>
                  </a:cubicBezTo>
                  <a:cubicBezTo>
                    <a:pt x="29992" y="325"/>
                    <a:pt x="30014" y="323"/>
                    <a:pt x="30036" y="323"/>
                  </a:cubicBezTo>
                  <a:cubicBezTo>
                    <a:pt x="30115" y="323"/>
                    <a:pt x="30200" y="337"/>
                    <a:pt x="30313" y="348"/>
                  </a:cubicBezTo>
                  <a:cubicBezTo>
                    <a:pt x="30433" y="367"/>
                    <a:pt x="30471" y="342"/>
                    <a:pt x="30615" y="385"/>
                  </a:cubicBezTo>
                  <a:cubicBezTo>
                    <a:pt x="30656" y="414"/>
                    <a:pt x="30731" y="436"/>
                    <a:pt x="30813" y="457"/>
                  </a:cubicBezTo>
                  <a:cubicBezTo>
                    <a:pt x="30894" y="484"/>
                    <a:pt x="30982" y="513"/>
                    <a:pt x="31050" y="545"/>
                  </a:cubicBezTo>
                  <a:cubicBezTo>
                    <a:pt x="31044" y="534"/>
                    <a:pt x="31050" y="530"/>
                    <a:pt x="31065" y="530"/>
                  </a:cubicBezTo>
                  <a:cubicBezTo>
                    <a:pt x="31112" y="530"/>
                    <a:pt x="31243" y="575"/>
                    <a:pt x="31343" y="630"/>
                  </a:cubicBezTo>
                  <a:lnTo>
                    <a:pt x="31284" y="647"/>
                  </a:lnTo>
                  <a:cubicBezTo>
                    <a:pt x="31732" y="818"/>
                    <a:pt x="32311" y="1225"/>
                    <a:pt x="32856" y="1437"/>
                  </a:cubicBezTo>
                  <a:lnTo>
                    <a:pt x="32885" y="1477"/>
                  </a:lnTo>
                  <a:cubicBezTo>
                    <a:pt x="33163" y="1593"/>
                    <a:pt x="33436" y="1717"/>
                    <a:pt x="33731" y="1787"/>
                  </a:cubicBezTo>
                  <a:cubicBezTo>
                    <a:pt x="33916" y="1833"/>
                    <a:pt x="34107" y="1862"/>
                    <a:pt x="34297" y="1862"/>
                  </a:cubicBezTo>
                  <a:cubicBezTo>
                    <a:pt x="34408" y="1862"/>
                    <a:pt x="34518" y="1852"/>
                    <a:pt x="34626" y="1830"/>
                  </a:cubicBezTo>
                  <a:cubicBezTo>
                    <a:pt x="34706" y="1825"/>
                    <a:pt x="34809" y="1809"/>
                    <a:pt x="34911" y="1794"/>
                  </a:cubicBezTo>
                  <a:cubicBezTo>
                    <a:pt x="35012" y="1771"/>
                    <a:pt x="35110" y="1743"/>
                    <a:pt x="35185" y="1722"/>
                  </a:cubicBezTo>
                  <a:cubicBezTo>
                    <a:pt x="35378" y="1629"/>
                    <a:pt x="35450" y="1608"/>
                    <a:pt x="35567" y="1519"/>
                  </a:cubicBezTo>
                  <a:cubicBezTo>
                    <a:pt x="35638" y="1485"/>
                    <a:pt x="35689" y="1483"/>
                    <a:pt x="35720" y="1478"/>
                  </a:cubicBezTo>
                  <a:cubicBezTo>
                    <a:pt x="35960" y="1370"/>
                    <a:pt x="36198" y="1281"/>
                    <a:pt x="36364" y="1148"/>
                  </a:cubicBezTo>
                  <a:lnTo>
                    <a:pt x="36380" y="1162"/>
                  </a:lnTo>
                  <a:cubicBezTo>
                    <a:pt x="36553" y="1045"/>
                    <a:pt x="36801" y="878"/>
                    <a:pt x="37017" y="791"/>
                  </a:cubicBezTo>
                  <a:cubicBezTo>
                    <a:pt x="37059" y="747"/>
                    <a:pt x="37229" y="658"/>
                    <a:pt x="37188" y="658"/>
                  </a:cubicBezTo>
                  <a:cubicBezTo>
                    <a:pt x="37183" y="658"/>
                    <a:pt x="37175" y="659"/>
                    <a:pt x="37165" y="662"/>
                  </a:cubicBezTo>
                  <a:cubicBezTo>
                    <a:pt x="37245" y="617"/>
                    <a:pt x="37232" y="666"/>
                    <a:pt x="37306" y="605"/>
                  </a:cubicBezTo>
                  <a:lnTo>
                    <a:pt x="37306" y="605"/>
                  </a:lnTo>
                  <a:lnTo>
                    <a:pt x="37241" y="671"/>
                  </a:lnTo>
                  <a:cubicBezTo>
                    <a:pt x="37707" y="449"/>
                    <a:pt x="38112" y="279"/>
                    <a:pt x="38602" y="240"/>
                  </a:cubicBezTo>
                  <a:cubicBezTo>
                    <a:pt x="38673" y="249"/>
                    <a:pt x="38788" y="265"/>
                    <a:pt x="38921" y="269"/>
                  </a:cubicBezTo>
                  <a:cubicBezTo>
                    <a:pt x="39053" y="290"/>
                    <a:pt x="39204" y="311"/>
                    <a:pt x="39334" y="365"/>
                  </a:cubicBezTo>
                  <a:cubicBezTo>
                    <a:pt x="39499" y="389"/>
                    <a:pt x="39755" y="524"/>
                    <a:pt x="39884" y="537"/>
                  </a:cubicBezTo>
                  <a:lnTo>
                    <a:pt x="39884" y="559"/>
                  </a:lnTo>
                  <a:cubicBezTo>
                    <a:pt x="40085" y="651"/>
                    <a:pt x="40352" y="791"/>
                    <a:pt x="40605" y="940"/>
                  </a:cubicBezTo>
                  <a:cubicBezTo>
                    <a:pt x="40752" y="1028"/>
                    <a:pt x="40767" y="1002"/>
                    <a:pt x="40890" y="1057"/>
                  </a:cubicBezTo>
                  <a:lnTo>
                    <a:pt x="40888" y="1079"/>
                  </a:lnTo>
                  <a:cubicBezTo>
                    <a:pt x="41024" y="1139"/>
                    <a:pt x="41073" y="1131"/>
                    <a:pt x="41132" y="1139"/>
                  </a:cubicBezTo>
                  <a:cubicBezTo>
                    <a:pt x="41226" y="1205"/>
                    <a:pt x="41244" y="1199"/>
                    <a:pt x="41339" y="1263"/>
                  </a:cubicBezTo>
                  <a:cubicBezTo>
                    <a:pt x="41235" y="1222"/>
                    <a:pt x="41142" y="1197"/>
                    <a:pt x="41064" y="1185"/>
                  </a:cubicBezTo>
                  <a:lnTo>
                    <a:pt x="41064" y="1185"/>
                  </a:lnTo>
                  <a:cubicBezTo>
                    <a:pt x="41221" y="1281"/>
                    <a:pt x="41406" y="1319"/>
                    <a:pt x="41495" y="1396"/>
                  </a:cubicBezTo>
                  <a:cubicBezTo>
                    <a:pt x="41609" y="1460"/>
                    <a:pt x="41709" y="1497"/>
                    <a:pt x="41751" y="1497"/>
                  </a:cubicBezTo>
                  <a:cubicBezTo>
                    <a:pt x="41757" y="1497"/>
                    <a:pt x="41761" y="1496"/>
                    <a:pt x="41764" y="1495"/>
                  </a:cubicBezTo>
                  <a:lnTo>
                    <a:pt x="41764" y="1495"/>
                  </a:lnTo>
                  <a:cubicBezTo>
                    <a:pt x="41772" y="1504"/>
                    <a:pt x="41814" y="1529"/>
                    <a:pt x="41798" y="1529"/>
                  </a:cubicBezTo>
                  <a:cubicBezTo>
                    <a:pt x="41794" y="1529"/>
                    <a:pt x="41785" y="1527"/>
                    <a:pt x="41771" y="1523"/>
                  </a:cubicBezTo>
                  <a:lnTo>
                    <a:pt x="41771" y="1523"/>
                  </a:lnTo>
                  <a:cubicBezTo>
                    <a:pt x="41874" y="1570"/>
                    <a:pt x="41945" y="1590"/>
                    <a:pt x="42013" y="1605"/>
                  </a:cubicBezTo>
                  <a:lnTo>
                    <a:pt x="42013" y="1605"/>
                  </a:lnTo>
                  <a:cubicBezTo>
                    <a:pt x="41993" y="1597"/>
                    <a:pt x="41966" y="1583"/>
                    <a:pt x="41944" y="1575"/>
                  </a:cubicBezTo>
                  <a:lnTo>
                    <a:pt x="41944" y="1575"/>
                  </a:lnTo>
                  <a:cubicBezTo>
                    <a:pt x="41985" y="1576"/>
                    <a:pt x="42047" y="1596"/>
                    <a:pt x="42078" y="1596"/>
                  </a:cubicBezTo>
                  <a:cubicBezTo>
                    <a:pt x="42092" y="1596"/>
                    <a:pt x="42099" y="1592"/>
                    <a:pt x="42095" y="1580"/>
                  </a:cubicBezTo>
                  <a:cubicBezTo>
                    <a:pt x="42039" y="1567"/>
                    <a:pt x="42034" y="1570"/>
                    <a:pt x="41965" y="1542"/>
                  </a:cubicBezTo>
                  <a:cubicBezTo>
                    <a:pt x="41968" y="1542"/>
                    <a:pt x="41971" y="1541"/>
                    <a:pt x="41975" y="1541"/>
                  </a:cubicBezTo>
                  <a:cubicBezTo>
                    <a:pt x="42026" y="1541"/>
                    <a:pt x="42186" y="1599"/>
                    <a:pt x="42225" y="1623"/>
                  </a:cubicBezTo>
                  <a:cubicBezTo>
                    <a:pt x="42244" y="1638"/>
                    <a:pt x="42225" y="1641"/>
                    <a:pt x="42201" y="1641"/>
                  </a:cubicBezTo>
                  <a:cubicBezTo>
                    <a:pt x="42191" y="1641"/>
                    <a:pt x="42179" y="1640"/>
                    <a:pt x="42169" y="1640"/>
                  </a:cubicBezTo>
                  <a:cubicBezTo>
                    <a:pt x="42148" y="1640"/>
                    <a:pt x="42136" y="1642"/>
                    <a:pt x="42170" y="1658"/>
                  </a:cubicBezTo>
                  <a:cubicBezTo>
                    <a:pt x="42170" y="1658"/>
                    <a:pt x="42252" y="1667"/>
                    <a:pt x="42334" y="1678"/>
                  </a:cubicBezTo>
                  <a:cubicBezTo>
                    <a:pt x="42378" y="1684"/>
                    <a:pt x="42423" y="1687"/>
                    <a:pt x="42454" y="1688"/>
                  </a:cubicBezTo>
                  <a:lnTo>
                    <a:pt x="42454" y="1688"/>
                  </a:lnTo>
                  <a:cubicBezTo>
                    <a:pt x="42393" y="1680"/>
                    <a:pt x="42330" y="1649"/>
                    <a:pt x="42357" y="1639"/>
                  </a:cubicBezTo>
                  <a:lnTo>
                    <a:pt x="42235" y="1617"/>
                  </a:lnTo>
                  <a:lnTo>
                    <a:pt x="42247" y="1598"/>
                  </a:lnTo>
                  <a:cubicBezTo>
                    <a:pt x="42047" y="1544"/>
                    <a:pt x="41922" y="1472"/>
                    <a:pt x="41720" y="1399"/>
                  </a:cubicBezTo>
                  <a:lnTo>
                    <a:pt x="41720" y="1399"/>
                  </a:lnTo>
                  <a:lnTo>
                    <a:pt x="41785" y="1452"/>
                  </a:lnTo>
                  <a:cubicBezTo>
                    <a:pt x="41669" y="1404"/>
                    <a:pt x="41540" y="1376"/>
                    <a:pt x="41449" y="1300"/>
                  </a:cubicBezTo>
                  <a:lnTo>
                    <a:pt x="41449" y="1300"/>
                  </a:lnTo>
                  <a:cubicBezTo>
                    <a:pt x="41461" y="1304"/>
                    <a:pt x="41469" y="1306"/>
                    <a:pt x="41474" y="1306"/>
                  </a:cubicBezTo>
                  <a:cubicBezTo>
                    <a:pt x="41490" y="1306"/>
                    <a:pt x="41472" y="1287"/>
                    <a:pt x="41475" y="1279"/>
                  </a:cubicBezTo>
                  <a:cubicBezTo>
                    <a:pt x="41447" y="1270"/>
                    <a:pt x="41415" y="1262"/>
                    <a:pt x="41385" y="1244"/>
                  </a:cubicBezTo>
                  <a:lnTo>
                    <a:pt x="41436" y="1238"/>
                  </a:lnTo>
                  <a:lnTo>
                    <a:pt x="41436" y="1238"/>
                  </a:lnTo>
                  <a:cubicBezTo>
                    <a:pt x="41437" y="1238"/>
                    <a:pt x="41437" y="1238"/>
                    <a:pt x="41438" y="1238"/>
                  </a:cubicBezTo>
                  <a:cubicBezTo>
                    <a:pt x="41444" y="1238"/>
                    <a:pt x="41449" y="1237"/>
                    <a:pt x="41454" y="1236"/>
                  </a:cubicBezTo>
                  <a:lnTo>
                    <a:pt x="41454" y="1236"/>
                  </a:lnTo>
                  <a:lnTo>
                    <a:pt x="41436" y="1238"/>
                  </a:lnTo>
                  <a:lnTo>
                    <a:pt x="41436" y="1238"/>
                  </a:lnTo>
                  <a:cubicBezTo>
                    <a:pt x="41348" y="1236"/>
                    <a:pt x="41138" y="1092"/>
                    <a:pt x="41089" y="1075"/>
                  </a:cubicBezTo>
                  <a:lnTo>
                    <a:pt x="41089" y="1075"/>
                  </a:lnTo>
                  <a:lnTo>
                    <a:pt x="41108" y="1078"/>
                  </a:lnTo>
                  <a:cubicBezTo>
                    <a:pt x="41062" y="1047"/>
                    <a:pt x="41044" y="1037"/>
                    <a:pt x="41040" y="1037"/>
                  </a:cubicBezTo>
                  <a:cubicBezTo>
                    <a:pt x="41032" y="1037"/>
                    <a:pt x="41064" y="1067"/>
                    <a:pt x="41052" y="1067"/>
                  </a:cubicBezTo>
                  <a:cubicBezTo>
                    <a:pt x="41047" y="1067"/>
                    <a:pt x="41036" y="1063"/>
                    <a:pt x="41015" y="1051"/>
                  </a:cubicBezTo>
                  <a:cubicBezTo>
                    <a:pt x="40924" y="994"/>
                    <a:pt x="40999" y="996"/>
                    <a:pt x="40919" y="934"/>
                  </a:cubicBezTo>
                  <a:cubicBezTo>
                    <a:pt x="40752" y="844"/>
                    <a:pt x="40451" y="712"/>
                    <a:pt x="40274" y="588"/>
                  </a:cubicBezTo>
                  <a:cubicBezTo>
                    <a:pt x="40118" y="515"/>
                    <a:pt x="39940" y="446"/>
                    <a:pt x="39792" y="402"/>
                  </a:cubicBezTo>
                  <a:cubicBezTo>
                    <a:pt x="39650" y="343"/>
                    <a:pt x="39815" y="367"/>
                    <a:pt x="39663" y="327"/>
                  </a:cubicBezTo>
                  <a:cubicBezTo>
                    <a:pt x="39684" y="321"/>
                    <a:pt x="39669" y="300"/>
                    <a:pt x="39660" y="284"/>
                  </a:cubicBezTo>
                  <a:lnTo>
                    <a:pt x="39660" y="284"/>
                  </a:lnTo>
                  <a:cubicBezTo>
                    <a:pt x="39660" y="284"/>
                    <a:pt x="39659" y="284"/>
                    <a:pt x="39658" y="284"/>
                  </a:cubicBezTo>
                  <a:cubicBezTo>
                    <a:pt x="39632" y="284"/>
                    <a:pt x="39498" y="229"/>
                    <a:pt x="39471" y="229"/>
                  </a:cubicBezTo>
                  <a:cubicBezTo>
                    <a:pt x="39462" y="229"/>
                    <a:pt x="39466" y="236"/>
                    <a:pt x="39493" y="254"/>
                  </a:cubicBezTo>
                  <a:cubicBezTo>
                    <a:pt x="39286" y="183"/>
                    <a:pt x="39042" y="110"/>
                    <a:pt x="38803" y="107"/>
                  </a:cubicBezTo>
                  <a:lnTo>
                    <a:pt x="38803" y="107"/>
                  </a:lnTo>
                  <a:cubicBezTo>
                    <a:pt x="38871" y="106"/>
                    <a:pt x="38888" y="86"/>
                    <a:pt x="38825" y="71"/>
                  </a:cubicBezTo>
                  <a:lnTo>
                    <a:pt x="38825" y="71"/>
                  </a:lnTo>
                  <a:cubicBezTo>
                    <a:pt x="38710" y="80"/>
                    <a:pt x="38514" y="96"/>
                    <a:pt x="38313" y="120"/>
                  </a:cubicBezTo>
                  <a:cubicBezTo>
                    <a:pt x="38320" y="144"/>
                    <a:pt x="38384" y="131"/>
                    <a:pt x="38366" y="159"/>
                  </a:cubicBezTo>
                  <a:cubicBezTo>
                    <a:pt x="38339" y="168"/>
                    <a:pt x="38293" y="188"/>
                    <a:pt x="38244" y="195"/>
                  </a:cubicBezTo>
                  <a:cubicBezTo>
                    <a:pt x="38222" y="183"/>
                    <a:pt x="38214" y="155"/>
                    <a:pt x="38151" y="155"/>
                  </a:cubicBezTo>
                  <a:cubicBezTo>
                    <a:pt x="38124" y="155"/>
                    <a:pt x="38088" y="160"/>
                    <a:pt x="38035" y="173"/>
                  </a:cubicBezTo>
                  <a:cubicBezTo>
                    <a:pt x="38041" y="163"/>
                    <a:pt x="38055" y="154"/>
                    <a:pt x="38072" y="147"/>
                  </a:cubicBezTo>
                  <a:lnTo>
                    <a:pt x="38072" y="147"/>
                  </a:lnTo>
                  <a:cubicBezTo>
                    <a:pt x="38016" y="163"/>
                    <a:pt x="37976" y="166"/>
                    <a:pt x="37945" y="166"/>
                  </a:cubicBezTo>
                  <a:cubicBezTo>
                    <a:pt x="37924" y="166"/>
                    <a:pt x="37906" y="164"/>
                    <a:pt x="37891" y="164"/>
                  </a:cubicBezTo>
                  <a:cubicBezTo>
                    <a:pt x="37882" y="164"/>
                    <a:pt x="37874" y="165"/>
                    <a:pt x="37866" y="166"/>
                  </a:cubicBezTo>
                  <a:cubicBezTo>
                    <a:pt x="37895" y="155"/>
                    <a:pt x="37932" y="141"/>
                    <a:pt x="37960" y="129"/>
                  </a:cubicBezTo>
                  <a:lnTo>
                    <a:pt x="37960" y="129"/>
                  </a:lnTo>
                  <a:cubicBezTo>
                    <a:pt x="37826" y="154"/>
                    <a:pt x="37788" y="190"/>
                    <a:pt x="37657" y="240"/>
                  </a:cubicBezTo>
                  <a:cubicBezTo>
                    <a:pt x="37605" y="209"/>
                    <a:pt x="37866" y="155"/>
                    <a:pt x="37911" y="119"/>
                  </a:cubicBezTo>
                  <a:lnTo>
                    <a:pt x="37800" y="117"/>
                  </a:lnTo>
                  <a:cubicBezTo>
                    <a:pt x="37591" y="187"/>
                    <a:pt x="37756" y="172"/>
                    <a:pt x="37541" y="240"/>
                  </a:cubicBezTo>
                  <a:lnTo>
                    <a:pt x="37561" y="214"/>
                  </a:lnTo>
                  <a:lnTo>
                    <a:pt x="37561" y="214"/>
                  </a:lnTo>
                  <a:cubicBezTo>
                    <a:pt x="37560" y="214"/>
                    <a:pt x="37529" y="230"/>
                    <a:pt x="37497" y="245"/>
                  </a:cubicBezTo>
                  <a:cubicBezTo>
                    <a:pt x="37466" y="262"/>
                    <a:pt x="37434" y="278"/>
                    <a:pt x="37434" y="278"/>
                  </a:cubicBezTo>
                  <a:cubicBezTo>
                    <a:pt x="37437" y="286"/>
                    <a:pt x="37445" y="292"/>
                    <a:pt x="37463" y="292"/>
                  </a:cubicBezTo>
                  <a:cubicBezTo>
                    <a:pt x="37486" y="292"/>
                    <a:pt x="37524" y="283"/>
                    <a:pt x="37586" y="259"/>
                  </a:cubicBezTo>
                  <a:lnTo>
                    <a:pt x="37586" y="259"/>
                  </a:lnTo>
                  <a:cubicBezTo>
                    <a:pt x="37529" y="325"/>
                    <a:pt x="37488" y="306"/>
                    <a:pt x="37319" y="390"/>
                  </a:cubicBezTo>
                  <a:cubicBezTo>
                    <a:pt x="37308" y="401"/>
                    <a:pt x="37306" y="405"/>
                    <a:pt x="37310" y="405"/>
                  </a:cubicBezTo>
                  <a:cubicBezTo>
                    <a:pt x="37320" y="405"/>
                    <a:pt x="37373" y="372"/>
                    <a:pt x="37395" y="372"/>
                  </a:cubicBezTo>
                  <a:cubicBezTo>
                    <a:pt x="37399" y="372"/>
                    <a:pt x="37402" y="373"/>
                    <a:pt x="37404" y="375"/>
                  </a:cubicBezTo>
                  <a:cubicBezTo>
                    <a:pt x="37430" y="390"/>
                    <a:pt x="37312" y="440"/>
                    <a:pt x="37230" y="485"/>
                  </a:cubicBezTo>
                  <a:cubicBezTo>
                    <a:pt x="37177" y="512"/>
                    <a:pt x="37153" y="519"/>
                    <a:pt x="37139" y="519"/>
                  </a:cubicBezTo>
                  <a:cubicBezTo>
                    <a:pt x="37122" y="519"/>
                    <a:pt x="37123" y="507"/>
                    <a:pt x="37102" y="507"/>
                  </a:cubicBezTo>
                  <a:cubicBezTo>
                    <a:pt x="37098" y="507"/>
                    <a:pt x="37092" y="507"/>
                    <a:pt x="37086" y="509"/>
                  </a:cubicBezTo>
                  <a:cubicBezTo>
                    <a:pt x="37107" y="494"/>
                    <a:pt x="37186" y="451"/>
                    <a:pt x="37205" y="451"/>
                  </a:cubicBezTo>
                  <a:cubicBezTo>
                    <a:pt x="37208" y="451"/>
                    <a:pt x="37210" y="453"/>
                    <a:pt x="37209" y="455"/>
                  </a:cubicBezTo>
                  <a:cubicBezTo>
                    <a:pt x="37281" y="407"/>
                    <a:pt x="37268" y="400"/>
                    <a:pt x="37243" y="400"/>
                  </a:cubicBezTo>
                  <a:cubicBezTo>
                    <a:pt x="37233" y="400"/>
                    <a:pt x="37220" y="402"/>
                    <a:pt x="37210" y="402"/>
                  </a:cubicBezTo>
                  <a:cubicBezTo>
                    <a:pt x="37191" y="402"/>
                    <a:pt x="37183" y="397"/>
                    <a:pt x="37223" y="370"/>
                  </a:cubicBezTo>
                  <a:lnTo>
                    <a:pt x="37223" y="370"/>
                  </a:lnTo>
                  <a:cubicBezTo>
                    <a:pt x="37087" y="421"/>
                    <a:pt x="37103" y="445"/>
                    <a:pt x="37042" y="486"/>
                  </a:cubicBezTo>
                  <a:lnTo>
                    <a:pt x="37042" y="486"/>
                  </a:lnTo>
                  <a:cubicBezTo>
                    <a:pt x="37047" y="484"/>
                    <a:pt x="37050" y="483"/>
                    <a:pt x="37052" y="483"/>
                  </a:cubicBezTo>
                  <a:cubicBezTo>
                    <a:pt x="37067" y="483"/>
                    <a:pt x="37040" y="513"/>
                    <a:pt x="37059" y="513"/>
                  </a:cubicBezTo>
                  <a:cubicBezTo>
                    <a:pt x="37060" y="513"/>
                    <a:pt x="37062" y="513"/>
                    <a:pt x="37064" y="513"/>
                  </a:cubicBezTo>
                  <a:lnTo>
                    <a:pt x="37064" y="513"/>
                  </a:lnTo>
                  <a:cubicBezTo>
                    <a:pt x="36872" y="686"/>
                    <a:pt x="36899" y="543"/>
                    <a:pt x="36692" y="665"/>
                  </a:cubicBezTo>
                  <a:cubicBezTo>
                    <a:pt x="36750" y="678"/>
                    <a:pt x="36499" y="835"/>
                    <a:pt x="36579" y="835"/>
                  </a:cubicBezTo>
                  <a:cubicBezTo>
                    <a:pt x="36588" y="835"/>
                    <a:pt x="36600" y="834"/>
                    <a:pt x="36617" y="830"/>
                  </a:cubicBezTo>
                  <a:lnTo>
                    <a:pt x="36617" y="830"/>
                  </a:lnTo>
                  <a:cubicBezTo>
                    <a:pt x="36571" y="864"/>
                    <a:pt x="36513" y="908"/>
                    <a:pt x="36458" y="931"/>
                  </a:cubicBezTo>
                  <a:cubicBezTo>
                    <a:pt x="36470" y="915"/>
                    <a:pt x="36467" y="911"/>
                    <a:pt x="36458" y="911"/>
                  </a:cubicBezTo>
                  <a:cubicBezTo>
                    <a:pt x="36447" y="911"/>
                    <a:pt x="36427" y="918"/>
                    <a:pt x="36417" y="918"/>
                  </a:cubicBezTo>
                  <a:cubicBezTo>
                    <a:pt x="36408" y="918"/>
                    <a:pt x="36410" y="911"/>
                    <a:pt x="36440" y="883"/>
                  </a:cubicBezTo>
                  <a:lnTo>
                    <a:pt x="36440" y="883"/>
                  </a:lnTo>
                  <a:lnTo>
                    <a:pt x="36364" y="925"/>
                  </a:lnTo>
                  <a:lnTo>
                    <a:pt x="36460" y="832"/>
                  </a:lnTo>
                  <a:lnTo>
                    <a:pt x="36460" y="832"/>
                  </a:lnTo>
                  <a:cubicBezTo>
                    <a:pt x="36367" y="859"/>
                    <a:pt x="36218" y="918"/>
                    <a:pt x="36167" y="930"/>
                  </a:cubicBezTo>
                  <a:cubicBezTo>
                    <a:pt x="36065" y="1000"/>
                    <a:pt x="36214" y="937"/>
                    <a:pt x="36091" y="1011"/>
                  </a:cubicBezTo>
                  <a:cubicBezTo>
                    <a:pt x="36103" y="999"/>
                    <a:pt x="36102" y="994"/>
                    <a:pt x="36093" y="994"/>
                  </a:cubicBezTo>
                  <a:cubicBezTo>
                    <a:pt x="36075" y="994"/>
                    <a:pt x="36026" y="1014"/>
                    <a:pt x="35989" y="1034"/>
                  </a:cubicBezTo>
                  <a:cubicBezTo>
                    <a:pt x="36013" y="1023"/>
                    <a:pt x="36029" y="1019"/>
                    <a:pt x="36037" y="1019"/>
                  </a:cubicBezTo>
                  <a:cubicBezTo>
                    <a:pt x="36067" y="1019"/>
                    <a:pt x="35996" y="1080"/>
                    <a:pt x="35943" y="1115"/>
                  </a:cubicBezTo>
                  <a:cubicBezTo>
                    <a:pt x="35854" y="1160"/>
                    <a:pt x="35772" y="1181"/>
                    <a:pt x="35748" y="1181"/>
                  </a:cubicBezTo>
                  <a:cubicBezTo>
                    <a:pt x="35741" y="1181"/>
                    <a:pt x="35739" y="1179"/>
                    <a:pt x="35742" y="1176"/>
                  </a:cubicBezTo>
                  <a:lnTo>
                    <a:pt x="35817" y="1117"/>
                  </a:lnTo>
                  <a:lnTo>
                    <a:pt x="35817" y="1117"/>
                  </a:lnTo>
                  <a:cubicBezTo>
                    <a:pt x="35771" y="1151"/>
                    <a:pt x="35788" y="1114"/>
                    <a:pt x="35718" y="1158"/>
                  </a:cubicBezTo>
                  <a:cubicBezTo>
                    <a:pt x="35702" y="1184"/>
                    <a:pt x="35661" y="1233"/>
                    <a:pt x="35641" y="1265"/>
                  </a:cubicBezTo>
                  <a:cubicBezTo>
                    <a:pt x="35572" y="1304"/>
                    <a:pt x="35512" y="1307"/>
                    <a:pt x="35488" y="1322"/>
                  </a:cubicBezTo>
                  <a:lnTo>
                    <a:pt x="35595" y="1255"/>
                  </a:lnTo>
                  <a:lnTo>
                    <a:pt x="35595" y="1255"/>
                  </a:lnTo>
                  <a:cubicBezTo>
                    <a:pt x="35550" y="1277"/>
                    <a:pt x="35528" y="1283"/>
                    <a:pt x="35514" y="1283"/>
                  </a:cubicBezTo>
                  <a:cubicBezTo>
                    <a:pt x="35498" y="1283"/>
                    <a:pt x="35495" y="1274"/>
                    <a:pt x="35479" y="1274"/>
                  </a:cubicBezTo>
                  <a:cubicBezTo>
                    <a:pt x="35466" y="1274"/>
                    <a:pt x="35443" y="1281"/>
                    <a:pt x="35395" y="1306"/>
                  </a:cubicBezTo>
                  <a:lnTo>
                    <a:pt x="35364" y="1345"/>
                  </a:lnTo>
                  <a:cubicBezTo>
                    <a:pt x="35354" y="1348"/>
                    <a:pt x="35345" y="1349"/>
                    <a:pt x="35339" y="1349"/>
                  </a:cubicBezTo>
                  <a:cubicBezTo>
                    <a:pt x="35329" y="1349"/>
                    <a:pt x="35325" y="1347"/>
                    <a:pt x="35329" y="1341"/>
                  </a:cubicBezTo>
                  <a:lnTo>
                    <a:pt x="35329" y="1341"/>
                  </a:lnTo>
                  <a:cubicBezTo>
                    <a:pt x="35299" y="1362"/>
                    <a:pt x="35227" y="1387"/>
                    <a:pt x="35196" y="1405"/>
                  </a:cubicBezTo>
                  <a:lnTo>
                    <a:pt x="35181" y="1395"/>
                  </a:lnTo>
                  <a:cubicBezTo>
                    <a:pt x="35123" y="1429"/>
                    <a:pt x="35054" y="1480"/>
                    <a:pt x="34972" y="1480"/>
                  </a:cubicBezTo>
                  <a:cubicBezTo>
                    <a:pt x="34967" y="1480"/>
                    <a:pt x="34963" y="1480"/>
                    <a:pt x="34958" y="1480"/>
                  </a:cubicBezTo>
                  <a:lnTo>
                    <a:pt x="34958" y="1480"/>
                  </a:lnTo>
                  <a:cubicBezTo>
                    <a:pt x="34971" y="1482"/>
                    <a:pt x="34982" y="1484"/>
                    <a:pt x="34991" y="1484"/>
                  </a:cubicBezTo>
                  <a:cubicBezTo>
                    <a:pt x="35037" y="1484"/>
                    <a:pt x="35059" y="1457"/>
                    <a:pt x="35156" y="1437"/>
                  </a:cubicBezTo>
                  <a:lnTo>
                    <a:pt x="35156" y="1437"/>
                  </a:lnTo>
                  <a:cubicBezTo>
                    <a:pt x="35235" y="1439"/>
                    <a:pt x="35053" y="1501"/>
                    <a:pt x="35027" y="1508"/>
                  </a:cubicBezTo>
                  <a:cubicBezTo>
                    <a:pt x="35026" y="1501"/>
                    <a:pt x="35020" y="1498"/>
                    <a:pt x="35010" y="1498"/>
                  </a:cubicBezTo>
                  <a:cubicBezTo>
                    <a:pt x="34965" y="1498"/>
                    <a:pt x="34841" y="1561"/>
                    <a:pt x="34773" y="1568"/>
                  </a:cubicBezTo>
                  <a:cubicBezTo>
                    <a:pt x="34723" y="1563"/>
                    <a:pt x="34680" y="1565"/>
                    <a:pt x="34651" y="1562"/>
                  </a:cubicBezTo>
                  <a:lnTo>
                    <a:pt x="34623" y="1594"/>
                  </a:lnTo>
                  <a:cubicBezTo>
                    <a:pt x="34614" y="1582"/>
                    <a:pt x="34599" y="1578"/>
                    <a:pt x="34581" y="1578"/>
                  </a:cubicBezTo>
                  <a:cubicBezTo>
                    <a:pt x="34530" y="1578"/>
                    <a:pt x="34452" y="1609"/>
                    <a:pt x="34385" y="1609"/>
                  </a:cubicBezTo>
                  <a:cubicBezTo>
                    <a:pt x="34379" y="1609"/>
                    <a:pt x="34373" y="1608"/>
                    <a:pt x="34368" y="1608"/>
                  </a:cubicBezTo>
                  <a:cubicBezTo>
                    <a:pt x="34415" y="1588"/>
                    <a:pt x="34408" y="1572"/>
                    <a:pt x="34344" y="1565"/>
                  </a:cubicBezTo>
                  <a:lnTo>
                    <a:pt x="34344" y="1565"/>
                  </a:lnTo>
                  <a:cubicBezTo>
                    <a:pt x="34430" y="1608"/>
                    <a:pt x="34202" y="1602"/>
                    <a:pt x="34225" y="1628"/>
                  </a:cubicBezTo>
                  <a:cubicBezTo>
                    <a:pt x="34060" y="1605"/>
                    <a:pt x="34268" y="1583"/>
                    <a:pt x="34220" y="1555"/>
                  </a:cubicBezTo>
                  <a:lnTo>
                    <a:pt x="34220" y="1555"/>
                  </a:lnTo>
                  <a:cubicBezTo>
                    <a:pt x="34205" y="1560"/>
                    <a:pt x="34190" y="1562"/>
                    <a:pt x="34174" y="1562"/>
                  </a:cubicBezTo>
                  <a:cubicBezTo>
                    <a:pt x="34119" y="1562"/>
                    <a:pt x="34062" y="1536"/>
                    <a:pt x="34017" y="1536"/>
                  </a:cubicBezTo>
                  <a:cubicBezTo>
                    <a:pt x="34005" y="1536"/>
                    <a:pt x="33994" y="1538"/>
                    <a:pt x="33984" y="1542"/>
                  </a:cubicBezTo>
                  <a:cubicBezTo>
                    <a:pt x="34100" y="1575"/>
                    <a:pt x="33962" y="1562"/>
                    <a:pt x="33933" y="1574"/>
                  </a:cubicBezTo>
                  <a:cubicBezTo>
                    <a:pt x="33783" y="1543"/>
                    <a:pt x="33962" y="1562"/>
                    <a:pt x="33858" y="1529"/>
                  </a:cubicBezTo>
                  <a:cubicBezTo>
                    <a:pt x="33838" y="1525"/>
                    <a:pt x="33816" y="1523"/>
                    <a:pt x="33797" y="1523"/>
                  </a:cubicBezTo>
                  <a:cubicBezTo>
                    <a:pt x="33758" y="1523"/>
                    <a:pt x="33737" y="1533"/>
                    <a:pt x="33798" y="1558"/>
                  </a:cubicBezTo>
                  <a:lnTo>
                    <a:pt x="33798" y="1558"/>
                  </a:lnTo>
                  <a:cubicBezTo>
                    <a:pt x="33714" y="1524"/>
                    <a:pt x="33604" y="1537"/>
                    <a:pt x="33517" y="1476"/>
                  </a:cubicBezTo>
                  <a:cubicBezTo>
                    <a:pt x="33511" y="1469"/>
                    <a:pt x="33513" y="1467"/>
                    <a:pt x="33519" y="1467"/>
                  </a:cubicBezTo>
                  <a:cubicBezTo>
                    <a:pt x="33532" y="1467"/>
                    <a:pt x="33561" y="1476"/>
                    <a:pt x="33590" y="1486"/>
                  </a:cubicBezTo>
                  <a:cubicBezTo>
                    <a:pt x="33619" y="1493"/>
                    <a:pt x="33646" y="1500"/>
                    <a:pt x="33655" y="1500"/>
                  </a:cubicBezTo>
                  <a:cubicBezTo>
                    <a:pt x="33660" y="1500"/>
                    <a:pt x="33659" y="1498"/>
                    <a:pt x="33650" y="1492"/>
                  </a:cubicBezTo>
                  <a:cubicBezTo>
                    <a:pt x="33584" y="1470"/>
                    <a:pt x="33548" y="1463"/>
                    <a:pt x="33523" y="1463"/>
                  </a:cubicBezTo>
                  <a:cubicBezTo>
                    <a:pt x="33494" y="1463"/>
                    <a:pt x="33479" y="1472"/>
                    <a:pt x="33449" y="1472"/>
                  </a:cubicBezTo>
                  <a:cubicBezTo>
                    <a:pt x="33426" y="1472"/>
                    <a:pt x="33392" y="1467"/>
                    <a:pt x="33334" y="1448"/>
                  </a:cubicBezTo>
                  <a:lnTo>
                    <a:pt x="33334" y="1448"/>
                  </a:lnTo>
                  <a:cubicBezTo>
                    <a:pt x="33384" y="1474"/>
                    <a:pt x="33363" y="1489"/>
                    <a:pt x="33316" y="1489"/>
                  </a:cubicBezTo>
                  <a:cubicBezTo>
                    <a:pt x="33289" y="1489"/>
                    <a:pt x="33254" y="1484"/>
                    <a:pt x="33219" y="1474"/>
                  </a:cubicBezTo>
                  <a:cubicBezTo>
                    <a:pt x="33156" y="1442"/>
                    <a:pt x="33141" y="1433"/>
                    <a:pt x="33148" y="1433"/>
                  </a:cubicBezTo>
                  <a:cubicBezTo>
                    <a:pt x="33159" y="1433"/>
                    <a:pt x="33225" y="1456"/>
                    <a:pt x="33250" y="1456"/>
                  </a:cubicBezTo>
                  <a:cubicBezTo>
                    <a:pt x="33260" y="1456"/>
                    <a:pt x="33263" y="1451"/>
                    <a:pt x="33248" y="1438"/>
                  </a:cubicBezTo>
                  <a:lnTo>
                    <a:pt x="33163" y="1405"/>
                  </a:lnTo>
                  <a:cubicBezTo>
                    <a:pt x="33136" y="1381"/>
                    <a:pt x="33144" y="1374"/>
                    <a:pt x="33167" y="1374"/>
                  </a:cubicBezTo>
                  <a:cubicBezTo>
                    <a:pt x="33209" y="1374"/>
                    <a:pt x="33301" y="1398"/>
                    <a:pt x="33338" y="1398"/>
                  </a:cubicBezTo>
                  <a:cubicBezTo>
                    <a:pt x="33357" y="1398"/>
                    <a:pt x="33361" y="1392"/>
                    <a:pt x="33337" y="1372"/>
                  </a:cubicBezTo>
                  <a:lnTo>
                    <a:pt x="33243" y="1345"/>
                  </a:lnTo>
                  <a:cubicBezTo>
                    <a:pt x="33268" y="1343"/>
                    <a:pt x="33303" y="1336"/>
                    <a:pt x="33272" y="1310"/>
                  </a:cubicBezTo>
                  <a:lnTo>
                    <a:pt x="33272" y="1310"/>
                  </a:lnTo>
                  <a:cubicBezTo>
                    <a:pt x="33269" y="1311"/>
                    <a:pt x="33266" y="1311"/>
                    <a:pt x="33262" y="1311"/>
                  </a:cubicBezTo>
                  <a:cubicBezTo>
                    <a:pt x="33212" y="1311"/>
                    <a:pt x="33060" y="1226"/>
                    <a:pt x="33043" y="1221"/>
                  </a:cubicBezTo>
                  <a:lnTo>
                    <a:pt x="33043" y="1221"/>
                  </a:lnTo>
                  <a:cubicBezTo>
                    <a:pt x="33015" y="1235"/>
                    <a:pt x="33118" y="1250"/>
                    <a:pt x="33095" y="1260"/>
                  </a:cubicBezTo>
                  <a:cubicBezTo>
                    <a:pt x="32999" y="1221"/>
                    <a:pt x="32939" y="1235"/>
                    <a:pt x="32802" y="1151"/>
                  </a:cubicBezTo>
                  <a:lnTo>
                    <a:pt x="32802" y="1151"/>
                  </a:lnTo>
                  <a:cubicBezTo>
                    <a:pt x="32815" y="1154"/>
                    <a:pt x="32824" y="1156"/>
                    <a:pt x="32829" y="1156"/>
                  </a:cubicBezTo>
                  <a:cubicBezTo>
                    <a:pt x="32861" y="1156"/>
                    <a:pt x="32797" y="1109"/>
                    <a:pt x="32823" y="1109"/>
                  </a:cubicBezTo>
                  <a:cubicBezTo>
                    <a:pt x="32823" y="1109"/>
                    <a:pt x="32824" y="1109"/>
                    <a:pt x="32826" y="1110"/>
                  </a:cubicBezTo>
                  <a:cubicBezTo>
                    <a:pt x="32803" y="1094"/>
                    <a:pt x="32792" y="1091"/>
                    <a:pt x="32783" y="1091"/>
                  </a:cubicBezTo>
                  <a:cubicBezTo>
                    <a:pt x="32778" y="1091"/>
                    <a:pt x="32773" y="1092"/>
                    <a:pt x="32767" y="1092"/>
                  </a:cubicBezTo>
                  <a:cubicBezTo>
                    <a:pt x="32755" y="1092"/>
                    <a:pt x="32738" y="1087"/>
                    <a:pt x="32697" y="1059"/>
                  </a:cubicBezTo>
                  <a:lnTo>
                    <a:pt x="32715" y="1052"/>
                  </a:lnTo>
                  <a:cubicBezTo>
                    <a:pt x="32346" y="852"/>
                    <a:pt x="31880" y="587"/>
                    <a:pt x="31518" y="480"/>
                  </a:cubicBezTo>
                  <a:cubicBezTo>
                    <a:pt x="31470" y="430"/>
                    <a:pt x="31351" y="372"/>
                    <a:pt x="31169" y="279"/>
                  </a:cubicBezTo>
                  <a:lnTo>
                    <a:pt x="31169" y="279"/>
                  </a:lnTo>
                  <a:cubicBezTo>
                    <a:pt x="31188" y="290"/>
                    <a:pt x="31186" y="294"/>
                    <a:pt x="31174" y="294"/>
                  </a:cubicBezTo>
                  <a:cubicBezTo>
                    <a:pt x="31157" y="294"/>
                    <a:pt x="31117" y="285"/>
                    <a:pt x="31090" y="276"/>
                  </a:cubicBezTo>
                  <a:lnTo>
                    <a:pt x="31001" y="212"/>
                  </a:lnTo>
                  <a:cubicBezTo>
                    <a:pt x="30887" y="150"/>
                    <a:pt x="30712" y="132"/>
                    <a:pt x="30595" y="118"/>
                  </a:cubicBezTo>
                  <a:cubicBezTo>
                    <a:pt x="30575" y="109"/>
                    <a:pt x="30570" y="101"/>
                    <a:pt x="30566" y="92"/>
                  </a:cubicBezTo>
                  <a:cubicBezTo>
                    <a:pt x="30523" y="77"/>
                    <a:pt x="30495" y="73"/>
                    <a:pt x="30474" y="73"/>
                  </a:cubicBezTo>
                  <a:cubicBezTo>
                    <a:pt x="30443" y="73"/>
                    <a:pt x="30428" y="83"/>
                    <a:pt x="30403" y="83"/>
                  </a:cubicBezTo>
                  <a:cubicBezTo>
                    <a:pt x="30401" y="83"/>
                    <a:pt x="30400" y="83"/>
                    <a:pt x="30399" y="83"/>
                  </a:cubicBezTo>
                  <a:cubicBezTo>
                    <a:pt x="30399" y="83"/>
                    <a:pt x="30331" y="52"/>
                    <a:pt x="30327" y="52"/>
                  </a:cubicBezTo>
                  <a:cubicBezTo>
                    <a:pt x="30327" y="52"/>
                    <a:pt x="30327" y="52"/>
                    <a:pt x="30327" y="52"/>
                  </a:cubicBezTo>
                  <a:lnTo>
                    <a:pt x="30307" y="71"/>
                  </a:lnTo>
                  <a:cubicBezTo>
                    <a:pt x="30298" y="71"/>
                    <a:pt x="30288" y="71"/>
                    <a:pt x="30278" y="71"/>
                  </a:cubicBezTo>
                  <a:cubicBezTo>
                    <a:pt x="30166" y="71"/>
                    <a:pt x="30038" y="55"/>
                    <a:pt x="30051" y="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1"/>
            <p:cNvSpPr/>
            <p:nvPr/>
          </p:nvSpPr>
          <p:spPr>
            <a:xfrm>
              <a:off x="247650" y="4622152"/>
              <a:ext cx="8431072" cy="290908"/>
            </a:xfrm>
            <a:custGeom>
              <a:avLst/>
              <a:gdLst/>
              <a:ahLst/>
              <a:cxnLst/>
              <a:rect l="l" t="t" r="r" b="b"/>
              <a:pathLst>
                <a:path w="42498" h="1939" extrusionOk="0">
                  <a:moveTo>
                    <a:pt x="38640" y="0"/>
                  </a:moveTo>
                  <a:lnTo>
                    <a:pt x="38640" y="0"/>
                  </a:lnTo>
                  <a:cubicBezTo>
                    <a:pt x="38488" y="17"/>
                    <a:pt x="38416" y="23"/>
                    <a:pt x="38191" y="76"/>
                  </a:cubicBezTo>
                  <a:cubicBezTo>
                    <a:pt x="38191" y="94"/>
                    <a:pt x="38268" y="81"/>
                    <a:pt x="38168" y="114"/>
                  </a:cubicBezTo>
                  <a:cubicBezTo>
                    <a:pt x="38146" y="123"/>
                    <a:pt x="38126" y="130"/>
                    <a:pt x="38107" y="136"/>
                  </a:cubicBezTo>
                  <a:lnTo>
                    <a:pt x="38107" y="136"/>
                  </a:lnTo>
                  <a:cubicBezTo>
                    <a:pt x="38193" y="114"/>
                    <a:pt x="38315" y="111"/>
                    <a:pt x="38251" y="92"/>
                  </a:cubicBezTo>
                  <a:cubicBezTo>
                    <a:pt x="38287" y="68"/>
                    <a:pt x="38389" y="39"/>
                    <a:pt x="38494" y="35"/>
                  </a:cubicBezTo>
                  <a:cubicBezTo>
                    <a:pt x="38546" y="30"/>
                    <a:pt x="38598" y="28"/>
                    <a:pt x="38642" y="27"/>
                  </a:cubicBezTo>
                  <a:cubicBezTo>
                    <a:pt x="38686" y="29"/>
                    <a:pt x="38721" y="37"/>
                    <a:pt x="38740" y="42"/>
                  </a:cubicBezTo>
                  <a:cubicBezTo>
                    <a:pt x="38908" y="20"/>
                    <a:pt x="38609" y="28"/>
                    <a:pt x="38640" y="0"/>
                  </a:cubicBezTo>
                  <a:close/>
                  <a:moveTo>
                    <a:pt x="38107" y="136"/>
                  </a:moveTo>
                  <a:lnTo>
                    <a:pt x="38107" y="136"/>
                  </a:lnTo>
                  <a:cubicBezTo>
                    <a:pt x="38097" y="139"/>
                    <a:pt x="38087" y="142"/>
                    <a:pt x="38078" y="145"/>
                  </a:cubicBezTo>
                  <a:lnTo>
                    <a:pt x="38078" y="145"/>
                  </a:lnTo>
                  <a:cubicBezTo>
                    <a:pt x="38087" y="143"/>
                    <a:pt x="38097" y="140"/>
                    <a:pt x="38107" y="136"/>
                  </a:cubicBezTo>
                  <a:close/>
                  <a:moveTo>
                    <a:pt x="20481" y="270"/>
                  </a:moveTo>
                  <a:cubicBezTo>
                    <a:pt x="20480" y="270"/>
                    <a:pt x="20479" y="270"/>
                    <a:pt x="20478" y="270"/>
                  </a:cubicBezTo>
                  <a:cubicBezTo>
                    <a:pt x="20478" y="270"/>
                    <a:pt x="20479" y="270"/>
                    <a:pt x="20480" y="270"/>
                  </a:cubicBezTo>
                  <a:cubicBezTo>
                    <a:pt x="20481" y="270"/>
                    <a:pt x="20482" y="270"/>
                    <a:pt x="20484" y="270"/>
                  </a:cubicBezTo>
                  <a:lnTo>
                    <a:pt x="20484" y="270"/>
                  </a:lnTo>
                  <a:cubicBezTo>
                    <a:pt x="20483" y="270"/>
                    <a:pt x="20482" y="270"/>
                    <a:pt x="20481" y="270"/>
                  </a:cubicBezTo>
                  <a:close/>
                  <a:moveTo>
                    <a:pt x="39511" y="161"/>
                  </a:moveTo>
                  <a:cubicBezTo>
                    <a:pt x="39456" y="161"/>
                    <a:pt x="39545" y="218"/>
                    <a:pt x="39650" y="269"/>
                  </a:cubicBezTo>
                  <a:cubicBezTo>
                    <a:pt x="39652" y="271"/>
                    <a:pt x="39654" y="272"/>
                    <a:pt x="39656" y="274"/>
                  </a:cubicBezTo>
                  <a:lnTo>
                    <a:pt x="39656" y="274"/>
                  </a:lnTo>
                  <a:cubicBezTo>
                    <a:pt x="39654" y="266"/>
                    <a:pt x="39657" y="260"/>
                    <a:pt x="39671" y="260"/>
                  </a:cubicBezTo>
                  <a:cubicBezTo>
                    <a:pt x="39675" y="260"/>
                    <a:pt x="39679" y="261"/>
                    <a:pt x="39684" y="261"/>
                  </a:cubicBezTo>
                  <a:lnTo>
                    <a:pt x="39684" y="261"/>
                  </a:lnTo>
                  <a:cubicBezTo>
                    <a:pt x="39638" y="238"/>
                    <a:pt x="39603" y="204"/>
                    <a:pt x="39538" y="195"/>
                  </a:cubicBezTo>
                  <a:cubicBezTo>
                    <a:pt x="39511" y="177"/>
                    <a:pt x="39590" y="190"/>
                    <a:pt x="39519" y="161"/>
                  </a:cubicBezTo>
                  <a:cubicBezTo>
                    <a:pt x="39516" y="161"/>
                    <a:pt x="39513" y="161"/>
                    <a:pt x="39511" y="161"/>
                  </a:cubicBezTo>
                  <a:close/>
                  <a:moveTo>
                    <a:pt x="31147" y="268"/>
                  </a:moveTo>
                  <a:lnTo>
                    <a:pt x="31147" y="268"/>
                  </a:lnTo>
                  <a:cubicBezTo>
                    <a:pt x="31154" y="272"/>
                    <a:pt x="31162" y="275"/>
                    <a:pt x="31169" y="279"/>
                  </a:cubicBezTo>
                  <a:lnTo>
                    <a:pt x="31169" y="279"/>
                  </a:lnTo>
                  <a:cubicBezTo>
                    <a:pt x="31163" y="276"/>
                    <a:pt x="31156" y="272"/>
                    <a:pt x="31147" y="268"/>
                  </a:cubicBezTo>
                  <a:close/>
                  <a:moveTo>
                    <a:pt x="39684" y="261"/>
                  </a:moveTo>
                  <a:cubicBezTo>
                    <a:pt x="39708" y="274"/>
                    <a:pt x="39735" y="283"/>
                    <a:pt x="39770" y="283"/>
                  </a:cubicBezTo>
                  <a:cubicBezTo>
                    <a:pt x="39729" y="270"/>
                    <a:pt x="39701" y="264"/>
                    <a:pt x="39684" y="261"/>
                  </a:cubicBezTo>
                  <a:close/>
                  <a:moveTo>
                    <a:pt x="39656" y="274"/>
                  </a:moveTo>
                  <a:cubicBezTo>
                    <a:pt x="39657" y="277"/>
                    <a:pt x="39658" y="280"/>
                    <a:pt x="39660" y="284"/>
                  </a:cubicBezTo>
                  <a:lnTo>
                    <a:pt x="39660" y="284"/>
                  </a:lnTo>
                  <a:cubicBezTo>
                    <a:pt x="39664" y="283"/>
                    <a:pt x="39663" y="280"/>
                    <a:pt x="39656" y="274"/>
                  </a:cubicBezTo>
                  <a:close/>
                  <a:moveTo>
                    <a:pt x="21773" y="345"/>
                  </a:moveTo>
                  <a:lnTo>
                    <a:pt x="21773" y="345"/>
                  </a:lnTo>
                  <a:cubicBezTo>
                    <a:pt x="21776" y="346"/>
                    <a:pt x="21779" y="346"/>
                    <a:pt x="21782" y="347"/>
                  </a:cubicBezTo>
                  <a:cubicBezTo>
                    <a:pt x="21779" y="346"/>
                    <a:pt x="21776" y="346"/>
                    <a:pt x="21773" y="345"/>
                  </a:cubicBezTo>
                  <a:close/>
                  <a:moveTo>
                    <a:pt x="29719" y="360"/>
                  </a:moveTo>
                  <a:cubicBezTo>
                    <a:pt x="29694" y="365"/>
                    <a:pt x="29668" y="371"/>
                    <a:pt x="29640" y="377"/>
                  </a:cubicBezTo>
                  <a:lnTo>
                    <a:pt x="29709" y="366"/>
                  </a:lnTo>
                  <a:cubicBezTo>
                    <a:pt x="29713" y="364"/>
                    <a:pt x="29716" y="362"/>
                    <a:pt x="29719" y="360"/>
                  </a:cubicBezTo>
                  <a:close/>
                  <a:moveTo>
                    <a:pt x="11833" y="397"/>
                  </a:moveTo>
                  <a:lnTo>
                    <a:pt x="11833" y="397"/>
                  </a:lnTo>
                  <a:cubicBezTo>
                    <a:pt x="11829" y="398"/>
                    <a:pt x="11828" y="399"/>
                    <a:pt x="11829" y="400"/>
                  </a:cubicBezTo>
                  <a:lnTo>
                    <a:pt x="11829" y="400"/>
                  </a:lnTo>
                  <a:cubicBezTo>
                    <a:pt x="11831" y="399"/>
                    <a:pt x="11832" y="398"/>
                    <a:pt x="11833" y="397"/>
                  </a:cubicBezTo>
                  <a:close/>
                  <a:moveTo>
                    <a:pt x="37042" y="485"/>
                  </a:moveTo>
                  <a:cubicBezTo>
                    <a:pt x="37032" y="489"/>
                    <a:pt x="37013" y="499"/>
                    <a:pt x="36983" y="517"/>
                  </a:cubicBezTo>
                  <a:cubicBezTo>
                    <a:pt x="37009" y="505"/>
                    <a:pt x="37028" y="495"/>
                    <a:pt x="37042" y="485"/>
                  </a:cubicBezTo>
                  <a:close/>
                  <a:moveTo>
                    <a:pt x="19902" y="547"/>
                  </a:moveTo>
                  <a:lnTo>
                    <a:pt x="19902" y="547"/>
                  </a:lnTo>
                  <a:cubicBezTo>
                    <a:pt x="19896" y="550"/>
                    <a:pt x="19887" y="554"/>
                    <a:pt x="19878" y="559"/>
                  </a:cubicBezTo>
                  <a:lnTo>
                    <a:pt x="19878" y="559"/>
                  </a:lnTo>
                  <a:cubicBezTo>
                    <a:pt x="19880" y="558"/>
                    <a:pt x="19883" y="558"/>
                    <a:pt x="19885" y="557"/>
                  </a:cubicBezTo>
                  <a:lnTo>
                    <a:pt x="19885" y="557"/>
                  </a:lnTo>
                  <a:cubicBezTo>
                    <a:pt x="19891" y="554"/>
                    <a:pt x="19896" y="550"/>
                    <a:pt x="19902" y="547"/>
                  </a:cubicBezTo>
                  <a:close/>
                  <a:moveTo>
                    <a:pt x="19684" y="672"/>
                  </a:moveTo>
                  <a:cubicBezTo>
                    <a:pt x="19661" y="688"/>
                    <a:pt x="19638" y="703"/>
                    <a:pt x="19621" y="710"/>
                  </a:cubicBezTo>
                  <a:lnTo>
                    <a:pt x="19621" y="710"/>
                  </a:lnTo>
                  <a:cubicBezTo>
                    <a:pt x="19638" y="699"/>
                    <a:pt x="19660" y="686"/>
                    <a:pt x="19684" y="672"/>
                  </a:cubicBezTo>
                  <a:close/>
                  <a:moveTo>
                    <a:pt x="35838" y="1100"/>
                  </a:moveTo>
                  <a:lnTo>
                    <a:pt x="35821" y="1114"/>
                  </a:lnTo>
                  <a:lnTo>
                    <a:pt x="35821" y="1114"/>
                  </a:lnTo>
                  <a:cubicBezTo>
                    <a:pt x="35826" y="1110"/>
                    <a:pt x="35832" y="1106"/>
                    <a:pt x="35838" y="1100"/>
                  </a:cubicBezTo>
                  <a:close/>
                  <a:moveTo>
                    <a:pt x="35340" y="1331"/>
                  </a:moveTo>
                  <a:cubicBezTo>
                    <a:pt x="35334" y="1335"/>
                    <a:pt x="35331" y="1338"/>
                    <a:pt x="35329" y="1341"/>
                  </a:cubicBezTo>
                  <a:lnTo>
                    <a:pt x="35329" y="1341"/>
                  </a:lnTo>
                  <a:cubicBezTo>
                    <a:pt x="35334" y="1338"/>
                    <a:pt x="35337" y="1334"/>
                    <a:pt x="35340" y="1331"/>
                  </a:cubicBezTo>
                  <a:close/>
                  <a:moveTo>
                    <a:pt x="17870" y="1531"/>
                  </a:moveTo>
                  <a:cubicBezTo>
                    <a:pt x="17867" y="1531"/>
                    <a:pt x="17860" y="1535"/>
                    <a:pt x="17852" y="1541"/>
                  </a:cubicBezTo>
                  <a:lnTo>
                    <a:pt x="17852" y="1541"/>
                  </a:lnTo>
                  <a:cubicBezTo>
                    <a:pt x="17859" y="1539"/>
                    <a:pt x="17866" y="1537"/>
                    <a:pt x="17872" y="1534"/>
                  </a:cubicBezTo>
                  <a:cubicBezTo>
                    <a:pt x="17872" y="1532"/>
                    <a:pt x="17871" y="1531"/>
                    <a:pt x="17870" y="1531"/>
                  </a:cubicBezTo>
                  <a:close/>
                  <a:moveTo>
                    <a:pt x="42014" y="1605"/>
                  </a:moveTo>
                  <a:cubicBezTo>
                    <a:pt x="42023" y="1609"/>
                    <a:pt x="42031" y="1611"/>
                    <a:pt x="42036" y="1611"/>
                  </a:cubicBezTo>
                  <a:cubicBezTo>
                    <a:pt x="42038" y="1611"/>
                    <a:pt x="42039" y="1611"/>
                    <a:pt x="42040" y="1610"/>
                  </a:cubicBezTo>
                  <a:cubicBezTo>
                    <a:pt x="42032" y="1608"/>
                    <a:pt x="42023" y="1607"/>
                    <a:pt x="42014" y="1605"/>
                  </a:cubicBezTo>
                  <a:close/>
                  <a:moveTo>
                    <a:pt x="25811" y="1670"/>
                  </a:moveTo>
                  <a:lnTo>
                    <a:pt x="25799" y="1672"/>
                  </a:lnTo>
                  <a:lnTo>
                    <a:pt x="25799" y="1672"/>
                  </a:lnTo>
                  <a:cubicBezTo>
                    <a:pt x="25804" y="1672"/>
                    <a:pt x="25808" y="1671"/>
                    <a:pt x="25811" y="1670"/>
                  </a:cubicBezTo>
                  <a:close/>
                  <a:moveTo>
                    <a:pt x="42454" y="1688"/>
                  </a:moveTo>
                  <a:cubicBezTo>
                    <a:pt x="42462" y="1689"/>
                    <a:pt x="42470" y="1689"/>
                    <a:pt x="42478" y="1689"/>
                  </a:cubicBezTo>
                  <a:cubicBezTo>
                    <a:pt x="42485" y="1689"/>
                    <a:pt x="42491" y="1689"/>
                    <a:pt x="42497" y="1688"/>
                  </a:cubicBezTo>
                  <a:lnTo>
                    <a:pt x="42497" y="1688"/>
                  </a:lnTo>
                  <a:cubicBezTo>
                    <a:pt x="42497" y="1688"/>
                    <a:pt x="42492" y="1688"/>
                    <a:pt x="42483" y="1688"/>
                  </a:cubicBezTo>
                  <a:cubicBezTo>
                    <a:pt x="42476" y="1688"/>
                    <a:pt x="42466" y="1688"/>
                    <a:pt x="42454" y="1688"/>
                  </a:cubicBezTo>
                  <a:close/>
                  <a:moveTo>
                    <a:pt x="30051" y="30"/>
                  </a:moveTo>
                  <a:lnTo>
                    <a:pt x="30051" y="30"/>
                  </a:lnTo>
                  <a:cubicBezTo>
                    <a:pt x="30005" y="39"/>
                    <a:pt x="29960" y="48"/>
                    <a:pt x="30018" y="54"/>
                  </a:cubicBezTo>
                  <a:cubicBezTo>
                    <a:pt x="29993" y="52"/>
                    <a:pt x="29958" y="51"/>
                    <a:pt x="29916" y="51"/>
                  </a:cubicBezTo>
                  <a:cubicBezTo>
                    <a:pt x="29862" y="51"/>
                    <a:pt x="29797" y="53"/>
                    <a:pt x="29729" y="64"/>
                  </a:cubicBezTo>
                  <a:cubicBezTo>
                    <a:pt x="29611" y="84"/>
                    <a:pt x="29480" y="108"/>
                    <a:pt x="29384" y="147"/>
                  </a:cubicBezTo>
                  <a:cubicBezTo>
                    <a:pt x="29419" y="140"/>
                    <a:pt x="29441" y="137"/>
                    <a:pt x="29455" y="137"/>
                  </a:cubicBezTo>
                  <a:cubicBezTo>
                    <a:pt x="29478" y="137"/>
                    <a:pt x="29478" y="145"/>
                    <a:pt x="29486" y="156"/>
                  </a:cubicBezTo>
                  <a:cubicBezTo>
                    <a:pt x="29467" y="196"/>
                    <a:pt x="29441" y="162"/>
                    <a:pt x="29367" y="204"/>
                  </a:cubicBezTo>
                  <a:cubicBezTo>
                    <a:pt x="29362" y="193"/>
                    <a:pt x="29269" y="206"/>
                    <a:pt x="29362" y="169"/>
                  </a:cubicBezTo>
                  <a:lnTo>
                    <a:pt x="29362" y="169"/>
                  </a:lnTo>
                  <a:cubicBezTo>
                    <a:pt x="29082" y="202"/>
                    <a:pt x="28741" y="384"/>
                    <a:pt x="28440" y="531"/>
                  </a:cubicBezTo>
                  <a:cubicBezTo>
                    <a:pt x="28381" y="566"/>
                    <a:pt x="28402" y="562"/>
                    <a:pt x="28378" y="586"/>
                  </a:cubicBezTo>
                  <a:cubicBezTo>
                    <a:pt x="28174" y="653"/>
                    <a:pt x="27964" y="809"/>
                    <a:pt x="27758" y="906"/>
                  </a:cubicBezTo>
                  <a:cubicBezTo>
                    <a:pt x="27763" y="905"/>
                    <a:pt x="27766" y="904"/>
                    <a:pt x="27769" y="904"/>
                  </a:cubicBezTo>
                  <a:cubicBezTo>
                    <a:pt x="27802" y="904"/>
                    <a:pt x="27757" y="967"/>
                    <a:pt x="27655" y="1024"/>
                  </a:cubicBezTo>
                  <a:cubicBezTo>
                    <a:pt x="27619" y="1054"/>
                    <a:pt x="27599" y="1063"/>
                    <a:pt x="27585" y="1063"/>
                  </a:cubicBezTo>
                  <a:cubicBezTo>
                    <a:pt x="27566" y="1063"/>
                    <a:pt x="27556" y="1047"/>
                    <a:pt x="27526" y="1047"/>
                  </a:cubicBezTo>
                  <a:cubicBezTo>
                    <a:pt x="27512" y="1047"/>
                    <a:pt x="27495" y="1051"/>
                    <a:pt x="27471" y="1059"/>
                  </a:cubicBezTo>
                  <a:cubicBezTo>
                    <a:pt x="27424" y="1098"/>
                    <a:pt x="27324" y="1158"/>
                    <a:pt x="27280" y="1176"/>
                  </a:cubicBezTo>
                  <a:lnTo>
                    <a:pt x="27281" y="1170"/>
                  </a:lnTo>
                  <a:lnTo>
                    <a:pt x="27281" y="1170"/>
                  </a:lnTo>
                  <a:cubicBezTo>
                    <a:pt x="27220" y="1216"/>
                    <a:pt x="27119" y="1279"/>
                    <a:pt x="27033" y="1303"/>
                  </a:cubicBezTo>
                  <a:lnTo>
                    <a:pt x="27044" y="1296"/>
                  </a:lnTo>
                  <a:lnTo>
                    <a:pt x="27044" y="1296"/>
                  </a:lnTo>
                  <a:cubicBezTo>
                    <a:pt x="26977" y="1323"/>
                    <a:pt x="26893" y="1341"/>
                    <a:pt x="26825" y="1374"/>
                  </a:cubicBezTo>
                  <a:cubicBezTo>
                    <a:pt x="26805" y="1414"/>
                    <a:pt x="26627" y="1460"/>
                    <a:pt x="26593" y="1498"/>
                  </a:cubicBezTo>
                  <a:cubicBezTo>
                    <a:pt x="26592" y="1498"/>
                    <a:pt x="26592" y="1498"/>
                    <a:pt x="26591" y="1498"/>
                  </a:cubicBezTo>
                  <a:cubicBezTo>
                    <a:pt x="26586" y="1498"/>
                    <a:pt x="26592" y="1494"/>
                    <a:pt x="26582" y="1494"/>
                  </a:cubicBezTo>
                  <a:cubicBezTo>
                    <a:pt x="26580" y="1494"/>
                    <a:pt x="26578" y="1494"/>
                    <a:pt x="26575" y="1494"/>
                  </a:cubicBezTo>
                  <a:lnTo>
                    <a:pt x="26576" y="1518"/>
                  </a:lnTo>
                  <a:cubicBezTo>
                    <a:pt x="26577" y="1521"/>
                    <a:pt x="26430" y="1550"/>
                    <a:pt x="26430" y="1550"/>
                  </a:cubicBezTo>
                  <a:cubicBezTo>
                    <a:pt x="26458" y="1532"/>
                    <a:pt x="26464" y="1521"/>
                    <a:pt x="26501" y="1503"/>
                  </a:cubicBezTo>
                  <a:lnTo>
                    <a:pt x="26501" y="1503"/>
                  </a:lnTo>
                  <a:cubicBezTo>
                    <a:pt x="26346" y="1532"/>
                    <a:pt x="26456" y="1537"/>
                    <a:pt x="26379" y="1572"/>
                  </a:cubicBezTo>
                  <a:cubicBezTo>
                    <a:pt x="26328" y="1596"/>
                    <a:pt x="26303" y="1602"/>
                    <a:pt x="26283" y="1602"/>
                  </a:cubicBezTo>
                  <a:cubicBezTo>
                    <a:pt x="26263" y="1602"/>
                    <a:pt x="26250" y="1596"/>
                    <a:pt x="26223" y="1596"/>
                  </a:cubicBezTo>
                  <a:cubicBezTo>
                    <a:pt x="26265" y="1578"/>
                    <a:pt x="26303" y="1585"/>
                    <a:pt x="26328" y="1573"/>
                  </a:cubicBezTo>
                  <a:cubicBezTo>
                    <a:pt x="26344" y="1563"/>
                    <a:pt x="26346" y="1560"/>
                    <a:pt x="26340" y="1560"/>
                  </a:cubicBezTo>
                  <a:cubicBezTo>
                    <a:pt x="26328" y="1560"/>
                    <a:pt x="26285" y="1574"/>
                    <a:pt x="26266" y="1574"/>
                  </a:cubicBezTo>
                  <a:cubicBezTo>
                    <a:pt x="26261" y="1574"/>
                    <a:pt x="26258" y="1573"/>
                    <a:pt x="26257" y="1571"/>
                  </a:cubicBezTo>
                  <a:cubicBezTo>
                    <a:pt x="26234" y="1574"/>
                    <a:pt x="26230" y="1602"/>
                    <a:pt x="26150" y="1612"/>
                  </a:cubicBezTo>
                  <a:cubicBezTo>
                    <a:pt x="26115" y="1616"/>
                    <a:pt x="26059" y="1631"/>
                    <a:pt x="26011" y="1635"/>
                  </a:cubicBezTo>
                  <a:cubicBezTo>
                    <a:pt x="26005" y="1635"/>
                    <a:pt x="25998" y="1635"/>
                    <a:pt x="25992" y="1635"/>
                  </a:cubicBezTo>
                  <a:cubicBezTo>
                    <a:pt x="25955" y="1635"/>
                    <a:pt x="25930" y="1632"/>
                    <a:pt x="25938" y="1621"/>
                  </a:cubicBezTo>
                  <a:lnTo>
                    <a:pt x="25938" y="1621"/>
                  </a:lnTo>
                  <a:cubicBezTo>
                    <a:pt x="25880" y="1638"/>
                    <a:pt x="25811" y="1640"/>
                    <a:pt x="25766" y="1653"/>
                  </a:cubicBezTo>
                  <a:cubicBezTo>
                    <a:pt x="25823" y="1654"/>
                    <a:pt x="25926" y="1653"/>
                    <a:pt x="25940" y="1667"/>
                  </a:cubicBezTo>
                  <a:cubicBezTo>
                    <a:pt x="25901" y="1673"/>
                    <a:pt x="25833" y="1682"/>
                    <a:pt x="25795" y="1682"/>
                  </a:cubicBezTo>
                  <a:cubicBezTo>
                    <a:pt x="25783" y="1682"/>
                    <a:pt x="25774" y="1681"/>
                    <a:pt x="25770" y="1679"/>
                  </a:cubicBezTo>
                  <a:lnTo>
                    <a:pt x="25799" y="1672"/>
                  </a:lnTo>
                  <a:lnTo>
                    <a:pt x="25799" y="1672"/>
                  </a:lnTo>
                  <a:cubicBezTo>
                    <a:pt x="25789" y="1674"/>
                    <a:pt x="25776" y="1674"/>
                    <a:pt x="25763" y="1674"/>
                  </a:cubicBezTo>
                  <a:cubicBezTo>
                    <a:pt x="25740" y="1674"/>
                    <a:pt x="25715" y="1673"/>
                    <a:pt x="25697" y="1673"/>
                  </a:cubicBezTo>
                  <a:cubicBezTo>
                    <a:pt x="25673" y="1673"/>
                    <a:pt x="25663" y="1676"/>
                    <a:pt x="25697" y="1689"/>
                  </a:cubicBezTo>
                  <a:lnTo>
                    <a:pt x="25592" y="1651"/>
                  </a:lnTo>
                  <a:cubicBezTo>
                    <a:pt x="25579" y="1657"/>
                    <a:pt x="25560" y="1659"/>
                    <a:pt x="25537" y="1659"/>
                  </a:cubicBezTo>
                  <a:cubicBezTo>
                    <a:pt x="25485" y="1659"/>
                    <a:pt x="25415" y="1648"/>
                    <a:pt x="25354" y="1638"/>
                  </a:cubicBezTo>
                  <a:cubicBezTo>
                    <a:pt x="25355" y="1613"/>
                    <a:pt x="25430" y="1599"/>
                    <a:pt x="25271" y="1564"/>
                  </a:cubicBezTo>
                  <a:lnTo>
                    <a:pt x="25128" y="1549"/>
                  </a:lnTo>
                  <a:cubicBezTo>
                    <a:pt x="25055" y="1530"/>
                    <a:pt x="25037" y="1520"/>
                    <a:pt x="25054" y="1509"/>
                  </a:cubicBezTo>
                  <a:cubicBezTo>
                    <a:pt x="24817" y="1411"/>
                    <a:pt x="24779" y="1487"/>
                    <a:pt x="24598" y="1383"/>
                  </a:cubicBezTo>
                  <a:lnTo>
                    <a:pt x="24598" y="1383"/>
                  </a:lnTo>
                  <a:cubicBezTo>
                    <a:pt x="24608" y="1384"/>
                    <a:pt x="24616" y="1385"/>
                    <a:pt x="24623" y="1385"/>
                  </a:cubicBezTo>
                  <a:cubicBezTo>
                    <a:pt x="24677" y="1385"/>
                    <a:pt x="24616" y="1355"/>
                    <a:pt x="24544" y="1316"/>
                  </a:cubicBezTo>
                  <a:cubicBezTo>
                    <a:pt x="24542" y="1317"/>
                    <a:pt x="24538" y="1318"/>
                    <a:pt x="24531" y="1318"/>
                  </a:cubicBezTo>
                  <a:cubicBezTo>
                    <a:pt x="24523" y="1318"/>
                    <a:pt x="24510" y="1316"/>
                    <a:pt x="24492" y="1309"/>
                  </a:cubicBezTo>
                  <a:lnTo>
                    <a:pt x="24492" y="1309"/>
                  </a:lnTo>
                  <a:cubicBezTo>
                    <a:pt x="24510" y="1331"/>
                    <a:pt x="24549" y="1313"/>
                    <a:pt x="24606" y="1359"/>
                  </a:cubicBezTo>
                  <a:cubicBezTo>
                    <a:pt x="24608" y="1364"/>
                    <a:pt x="24607" y="1366"/>
                    <a:pt x="24602" y="1366"/>
                  </a:cubicBezTo>
                  <a:cubicBezTo>
                    <a:pt x="24583" y="1366"/>
                    <a:pt x="24516" y="1333"/>
                    <a:pt x="24483" y="1324"/>
                  </a:cubicBezTo>
                  <a:cubicBezTo>
                    <a:pt x="24344" y="1191"/>
                    <a:pt x="23944" y="1036"/>
                    <a:pt x="23695" y="862"/>
                  </a:cubicBezTo>
                  <a:lnTo>
                    <a:pt x="23695" y="862"/>
                  </a:lnTo>
                  <a:cubicBezTo>
                    <a:pt x="23695" y="869"/>
                    <a:pt x="23692" y="872"/>
                    <a:pt x="23685" y="872"/>
                  </a:cubicBezTo>
                  <a:cubicBezTo>
                    <a:pt x="23655" y="872"/>
                    <a:pt x="23562" y="803"/>
                    <a:pt x="23512" y="788"/>
                  </a:cubicBezTo>
                  <a:cubicBezTo>
                    <a:pt x="23545" y="764"/>
                    <a:pt x="23360" y="712"/>
                    <a:pt x="23296" y="653"/>
                  </a:cubicBezTo>
                  <a:lnTo>
                    <a:pt x="23296" y="653"/>
                  </a:lnTo>
                  <a:lnTo>
                    <a:pt x="23320" y="707"/>
                  </a:lnTo>
                  <a:cubicBezTo>
                    <a:pt x="23167" y="600"/>
                    <a:pt x="23029" y="615"/>
                    <a:pt x="22945" y="526"/>
                  </a:cubicBezTo>
                  <a:cubicBezTo>
                    <a:pt x="22914" y="507"/>
                    <a:pt x="22909" y="500"/>
                    <a:pt x="22919" y="500"/>
                  </a:cubicBezTo>
                  <a:cubicBezTo>
                    <a:pt x="22937" y="500"/>
                    <a:pt x="23002" y="524"/>
                    <a:pt x="23030" y="532"/>
                  </a:cubicBezTo>
                  <a:cubicBezTo>
                    <a:pt x="22919" y="430"/>
                    <a:pt x="22668" y="397"/>
                    <a:pt x="22579" y="312"/>
                  </a:cubicBezTo>
                  <a:cubicBezTo>
                    <a:pt x="22566" y="318"/>
                    <a:pt x="22578" y="339"/>
                    <a:pt x="22544" y="339"/>
                  </a:cubicBezTo>
                  <a:cubicBezTo>
                    <a:pt x="22529" y="339"/>
                    <a:pt x="22506" y="335"/>
                    <a:pt x="22469" y="325"/>
                  </a:cubicBezTo>
                  <a:cubicBezTo>
                    <a:pt x="22424" y="302"/>
                    <a:pt x="22356" y="266"/>
                    <a:pt x="22302" y="238"/>
                  </a:cubicBezTo>
                  <a:cubicBezTo>
                    <a:pt x="22245" y="214"/>
                    <a:pt x="22203" y="194"/>
                    <a:pt x="22213" y="194"/>
                  </a:cubicBezTo>
                  <a:cubicBezTo>
                    <a:pt x="22129" y="178"/>
                    <a:pt x="22106" y="181"/>
                    <a:pt x="22019" y="146"/>
                  </a:cubicBezTo>
                  <a:cubicBezTo>
                    <a:pt x="22022" y="143"/>
                    <a:pt x="22027" y="142"/>
                    <a:pt x="22034" y="142"/>
                  </a:cubicBezTo>
                  <a:cubicBezTo>
                    <a:pt x="22051" y="142"/>
                    <a:pt x="22077" y="148"/>
                    <a:pt x="22098" y="151"/>
                  </a:cubicBezTo>
                  <a:cubicBezTo>
                    <a:pt x="21956" y="106"/>
                    <a:pt x="21833" y="99"/>
                    <a:pt x="21703" y="98"/>
                  </a:cubicBezTo>
                  <a:cubicBezTo>
                    <a:pt x="21665" y="81"/>
                    <a:pt x="21579" y="72"/>
                    <a:pt x="21481" y="64"/>
                  </a:cubicBezTo>
                  <a:cubicBezTo>
                    <a:pt x="21390" y="67"/>
                    <a:pt x="21289" y="73"/>
                    <a:pt x="21205" y="73"/>
                  </a:cubicBezTo>
                  <a:cubicBezTo>
                    <a:pt x="21199" y="73"/>
                    <a:pt x="21193" y="73"/>
                    <a:pt x="21187" y="73"/>
                  </a:cubicBezTo>
                  <a:cubicBezTo>
                    <a:pt x="21099" y="124"/>
                    <a:pt x="20916" y="110"/>
                    <a:pt x="20909" y="155"/>
                  </a:cubicBezTo>
                  <a:lnTo>
                    <a:pt x="20909" y="155"/>
                  </a:lnTo>
                  <a:cubicBezTo>
                    <a:pt x="20908" y="152"/>
                    <a:pt x="20899" y="152"/>
                    <a:pt x="20890" y="152"/>
                  </a:cubicBezTo>
                  <a:cubicBezTo>
                    <a:pt x="20886" y="152"/>
                    <a:pt x="20882" y="152"/>
                    <a:pt x="20879" y="152"/>
                  </a:cubicBezTo>
                  <a:cubicBezTo>
                    <a:pt x="20821" y="182"/>
                    <a:pt x="20780" y="223"/>
                    <a:pt x="20705" y="246"/>
                  </a:cubicBezTo>
                  <a:lnTo>
                    <a:pt x="20721" y="213"/>
                  </a:lnTo>
                  <a:cubicBezTo>
                    <a:pt x="20722" y="205"/>
                    <a:pt x="20716" y="202"/>
                    <a:pt x="20706" y="202"/>
                  </a:cubicBezTo>
                  <a:cubicBezTo>
                    <a:pt x="20659" y="202"/>
                    <a:pt x="20520" y="265"/>
                    <a:pt x="20484" y="270"/>
                  </a:cubicBezTo>
                  <a:lnTo>
                    <a:pt x="20484" y="270"/>
                  </a:lnTo>
                  <a:cubicBezTo>
                    <a:pt x="20541" y="271"/>
                    <a:pt x="20393" y="302"/>
                    <a:pt x="20395" y="323"/>
                  </a:cubicBezTo>
                  <a:lnTo>
                    <a:pt x="20313" y="368"/>
                  </a:lnTo>
                  <a:cubicBezTo>
                    <a:pt x="20180" y="435"/>
                    <a:pt x="20302" y="388"/>
                    <a:pt x="20137" y="466"/>
                  </a:cubicBezTo>
                  <a:cubicBezTo>
                    <a:pt x="20113" y="477"/>
                    <a:pt x="20098" y="482"/>
                    <a:pt x="20090" y="482"/>
                  </a:cubicBezTo>
                  <a:cubicBezTo>
                    <a:pt x="20069" y="482"/>
                    <a:pt x="20100" y="447"/>
                    <a:pt x="20126" y="439"/>
                  </a:cubicBezTo>
                  <a:lnTo>
                    <a:pt x="20126" y="439"/>
                  </a:lnTo>
                  <a:cubicBezTo>
                    <a:pt x="20046" y="461"/>
                    <a:pt x="19974" y="504"/>
                    <a:pt x="19902" y="547"/>
                  </a:cubicBezTo>
                  <a:lnTo>
                    <a:pt x="19902" y="547"/>
                  </a:lnTo>
                  <a:cubicBezTo>
                    <a:pt x="19909" y="544"/>
                    <a:pt x="19914" y="542"/>
                    <a:pt x="19916" y="542"/>
                  </a:cubicBezTo>
                  <a:cubicBezTo>
                    <a:pt x="19919" y="542"/>
                    <a:pt x="19916" y="546"/>
                    <a:pt x="19904" y="556"/>
                  </a:cubicBezTo>
                  <a:cubicBezTo>
                    <a:pt x="19902" y="555"/>
                    <a:pt x="19900" y="555"/>
                    <a:pt x="19898" y="555"/>
                  </a:cubicBezTo>
                  <a:cubicBezTo>
                    <a:pt x="19895" y="555"/>
                    <a:pt x="19890" y="555"/>
                    <a:pt x="19885" y="557"/>
                  </a:cubicBezTo>
                  <a:lnTo>
                    <a:pt x="19885" y="557"/>
                  </a:lnTo>
                  <a:cubicBezTo>
                    <a:pt x="19855" y="575"/>
                    <a:pt x="19824" y="593"/>
                    <a:pt x="19793" y="609"/>
                  </a:cubicBezTo>
                  <a:cubicBezTo>
                    <a:pt x="19793" y="609"/>
                    <a:pt x="19793" y="608"/>
                    <a:pt x="19794" y="607"/>
                  </a:cubicBezTo>
                  <a:lnTo>
                    <a:pt x="19794" y="607"/>
                  </a:lnTo>
                  <a:cubicBezTo>
                    <a:pt x="19826" y="588"/>
                    <a:pt x="19855" y="571"/>
                    <a:pt x="19878" y="559"/>
                  </a:cubicBezTo>
                  <a:lnTo>
                    <a:pt x="19878" y="559"/>
                  </a:lnTo>
                  <a:cubicBezTo>
                    <a:pt x="19856" y="567"/>
                    <a:pt x="19824" y="584"/>
                    <a:pt x="19792" y="600"/>
                  </a:cubicBezTo>
                  <a:lnTo>
                    <a:pt x="19792" y="600"/>
                  </a:lnTo>
                  <a:cubicBezTo>
                    <a:pt x="19792" y="600"/>
                    <a:pt x="19792" y="600"/>
                    <a:pt x="19792" y="600"/>
                  </a:cubicBezTo>
                  <a:cubicBezTo>
                    <a:pt x="19788" y="600"/>
                    <a:pt x="19778" y="605"/>
                    <a:pt x="19766" y="614"/>
                  </a:cubicBezTo>
                  <a:lnTo>
                    <a:pt x="19766" y="614"/>
                  </a:lnTo>
                  <a:cubicBezTo>
                    <a:pt x="19740" y="627"/>
                    <a:pt x="19715" y="638"/>
                    <a:pt x="19697" y="643"/>
                  </a:cubicBezTo>
                  <a:lnTo>
                    <a:pt x="19709" y="611"/>
                  </a:lnTo>
                  <a:lnTo>
                    <a:pt x="19709" y="611"/>
                  </a:lnTo>
                  <a:cubicBezTo>
                    <a:pt x="19652" y="641"/>
                    <a:pt x="19510" y="745"/>
                    <a:pt x="19519" y="752"/>
                  </a:cubicBezTo>
                  <a:cubicBezTo>
                    <a:pt x="19294" y="854"/>
                    <a:pt x="18946" y="1062"/>
                    <a:pt x="18805" y="1150"/>
                  </a:cubicBezTo>
                  <a:lnTo>
                    <a:pt x="18805" y="1150"/>
                  </a:lnTo>
                  <a:cubicBezTo>
                    <a:pt x="18821" y="1138"/>
                    <a:pt x="18827" y="1130"/>
                    <a:pt x="18825" y="1130"/>
                  </a:cubicBezTo>
                  <a:cubicBezTo>
                    <a:pt x="18824" y="1130"/>
                    <a:pt x="18818" y="1134"/>
                    <a:pt x="18807" y="1144"/>
                  </a:cubicBezTo>
                  <a:cubicBezTo>
                    <a:pt x="18739" y="1186"/>
                    <a:pt x="18668" y="1238"/>
                    <a:pt x="18648" y="1238"/>
                  </a:cubicBezTo>
                  <a:cubicBezTo>
                    <a:pt x="18646" y="1238"/>
                    <a:pt x="18645" y="1237"/>
                    <a:pt x="18644" y="1237"/>
                  </a:cubicBezTo>
                  <a:cubicBezTo>
                    <a:pt x="18575" y="1281"/>
                    <a:pt x="18570" y="1257"/>
                    <a:pt x="18455" y="1309"/>
                  </a:cubicBezTo>
                  <a:cubicBezTo>
                    <a:pt x="18455" y="1308"/>
                    <a:pt x="18454" y="1308"/>
                    <a:pt x="18454" y="1308"/>
                  </a:cubicBezTo>
                  <a:cubicBezTo>
                    <a:pt x="18452" y="1308"/>
                    <a:pt x="18450" y="1323"/>
                    <a:pt x="18461" y="1325"/>
                  </a:cubicBezTo>
                  <a:lnTo>
                    <a:pt x="18461" y="1325"/>
                  </a:lnTo>
                  <a:cubicBezTo>
                    <a:pt x="18258" y="1384"/>
                    <a:pt x="18036" y="1541"/>
                    <a:pt x="17790" y="1582"/>
                  </a:cubicBezTo>
                  <a:lnTo>
                    <a:pt x="17790" y="1582"/>
                  </a:lnTo>
                  <a:cubicBezTo>
                    <a:pt x="17809" y="1576"/>
                    <a:pt x="17835" y="1554"/>
                    <a:pt x="17852" y="1541"/>
                  </a:cubicBezTo>
                  <a:lnTo>
                    <a:pt x="17852" y="1541"/>
                  </a:lnTo>
                  <a:cubicBezTo>
                    <a:pt x="17766" y="1572"/>
                    <a:pt x="17681" y="1604"/>
                    <a:pt x="17596" y="1622"/>
                  </a:cubicBezTo>
                  <a:cubicBezTo>
                    <a:pt x="17505" y="1648"/>
                    <a:pt x="17416" y="1675"/>
                    <a:pt x="17327" y="1690"/>
                  </a:cubicBezTo>
                  <a:cubicBezTo>
                    <a:pt x="17344" y="1679"/>
                    <a:pt x="17338" y="1670"/>
                    <a:pt x="17383" y="1661"/>
                  </a:cubicBezTo>
                  <a:lnTo>
                    <a:pt x="17383" y="1661"/>
                  </a:lnTo>
                  <a:cubicBezTo>
                    <a:pt x="17318" y="1665"/>
                    <a:pt x="17246" y="1672"/>
                    <a:pt x="17184" y="1680"/>
                  </a:cubicBezTo>
                  <a:cubicBezTo>
                    <a:pt x="17122" y="1681"/>
                    <a:pt x="17068" y="1684"/>
                    <a:pt x="17036" y="1692"/>
                  </a:cubicBezTo>
                  <a:cubicBezTo>
                    <a:pt x="17056" y="1696"/>
                    <a:pt x="17068" y="1697"/>
                    <a:pt x="17074" y="1697"/>
                  </a:cubicBezTo>
                  <a:cubicBezTo>
                    <a:pt x="17093" y="1697"/>
                    <a:pt x="17064" y="1684"/>
                    <a:pt x="17091" y="1684"/>
                  </a:cubicBezTo>
                  <a:cubicBezTo>
                    <a:pt x="17094" y="1684"/>
                    <a:pt x="17098" y="1684"/>
                    <a:pt x="17103" y="1685"/>
                  </a:cubicBezTo>
                  <a:cubicBezTo>
                    <a:pt x="17172" y="1704"/>
                    <a:pt x="17102" y="1714"/>
                    <a:pt x="17024" y="1714"/>
                  </a:cubicBezTo>
                  <a:cubicBezTo>
                    <a:pt x="16993" y="1714"/>
                    <a:pt x="16961" y="1713"/>
                    <a:pt x="16936" y="1710"/>
                  </a:cubicBezTo>
                  <a:lnTo>
                    <a:pt x="16934" y="1704"/>
                  </a:lnTo>
                  <a:cubicBezTo>
                    <a:pt x="16801" y="1685"/>
                    <a:pt x="16794" y="1693"/>
                    <a:pt x="16659" y="1670"/>
                  </a:cubicBezTo>
                  <a:cubicBezTo>
                    <a:pt x="16636" y="1660"/>
                    <a:pt x="16634" y="1658"/>
                    <a:pt x="16641" y="1658"/>
                  </a:cubicBezTo>
                  <a:cubicBezTo>
                    <a:pt x="16652" y="1658"/>
                    <a:pt x="16682" y="1663"/>
                    <a:pt x="16697" y="1663"/>
                  </a:cubicBezTo>
                  <a:cubicBezTo>
                    <a:pt x="16705" y="1663"/>
                    <a:pt x="16709" y="1661"/>
                    <a:pt x="16701" y="1656"/>
                  </a:cubicBezTo>
                  <a:cubicBezTo>
                    <a:pt x="16677" y="1621"/>
                    <a:pt x="16412" y="1553"/>
                    <a:pt x="16387" y="1541"/>
                  </a:cubicBezTo>
                  <a:cubicBezTo>
                    <a:pt x="16365" y="1539"/>
                    <a:pt x="16337" y="1533"/>
                    <a:pt x="16322" y="1533"/>
                  </a:cubicBezTo>
                  <a:cubicBezTo>
                    <a:pt x="16315" y="1533"/>
                    <a:pt x="16310" y="1535"/>
                    <a:pt x="16311" y="1538"/>
                  </a:cubicBezTo>
                  <a:cubicBezTo>
                    <a:pt x="16208" y="1510"/>
                    <a:pt x="16273" y="1501"/>
                    <a:pt x="16204" y="1477"/>
                  </a:cubicBezTo>
                  <a:cubicBezTo>
                    <a:pt x="16204" y="1477"/>
                    <a:pt x="16125" y="1469"/>
                    <a:pt x="16048" y="1451"/>
                  </a:cubicBezTo>
                  <a:cubicBezTo>
                    <a:pt x="15993" y="1440"/>
                    <a:pt x="15938" y="1429"/>
                    <a:pt x="15910" y="1424"/>
                  </a:cubicBezTo>
                  <a:lnTo>
                    <a:pt x="15910" y="1424"/>
                  </a:lnTo>
                  <a:cubicBezTo>
                    <a:pt x="15923" y="1420"/>
                    <a:pt x="15862" y="1377"/>
                    <a:pt x="15892" y="1377"/>
                  </a:cubicBezTo>
                  <a:cubicBezTo>
                    <a:pt x="15898" y="1377"/>
                    <a:pt x="15908" y="1378"/>
                    <a:pt x="15922" y="1382"/>
                  </a:cubicBezTo>
                  <a:cubicBezTo>
                    <a:pt x="15720" y="1293"/>
                    <a:pt x="15588" y="1274"/>
                    <a:pt x="15456" y="1229"/>
                  </a:cubicBezTo>
                  <a:cubicBezTo>
                    <a:pt x="15399" y="1193"/>
                    <a:pt x="15202" y="1104"/>
                    <a:pt x="15137" y="1068"/>
                  </a:cubicBezTo>
                  <a:cubicBezTo>
                    <a:pt x="15132" y="1061"/>
                    <a:pt x="15132" y="1058"/>
                    <a:pt x="15134" y="1058"/>
                  </a:cubicBezTo>
                  <a:cubicBezTo>
                    <a:pt x="15143" y="1058"/>
                    <a:pt x="15191" y="1095"/>
                    <a:pt x="15210" y="1095"/>
                  </a:cubicBezTo>
                  <a:cubicBezTo>
                    <a:pt x="15211" y="1095"/>
                    <a:pt x="15212" y="1095"/>
                    <a:pt x="15213" y="1094"/>
                  </a:cubicBezTo>
                  <a:lnTo>
                    <a:pt x="15126" y="1020"/>
                  </a:lnTo>
                  <a:lnTo>
                    <a:pt x="15126" y="1020"/>
                  </a:lnTo>
                  <a:cubicBezTo>
                    <a:pt x="15159" y="1038"/>
                    <a:pt x="15175" y="1044"/>
                    <a:pt x="15182" y="1044"/>
                  </a:cubicBezTo>
                  <a:cubicBezTo>
                    <a:pt x="15201" y="1044"/>
                    <a:pt x="15161" y="1004"/>
                    <a:pt x="15184" y="1004"/>
                  </a:cubicBezTo>
                  <a:cubicBezTo>
                    <a:pt x="15188" y="1004"/>
                    <a:pt x="15194" y="1005"/>
                    <a:pt x="15202" y="1008"/>
                  </a:cubicBezTo>
                  <a:cubicBezTo>
                    <a:pt x="15092" y="963"/>
                    <a:pt x="14852" y="813"/>
                    <a:pt x="14696" y="725"/>
                  </a:cubicBezTo>
                  <a:lnTo>
                    <a:pt x="14696" y="725"/>
                  </a:lnTo>
                  <a:cubicBezTo>
                    <a:pt x="14714" y="744"/>
                    <a:pt x="14716" y="752"/>
                    <a:pt x="14707" y="752"/>
                  </a:cubicBezTo>
                  <a:cubicBezTo>
                    <a:pt x="14676" y="752"/>
                    <a:pt x="14517" y="662"/>
                    <a:pt x="14475" y="662"/>
                  </a:cubicBezTo>
                  <a:cubicBezTo>
                    <a:pt x="14470" y="662"/>
                    <a:pt x="14466" y="663"/>
                    <a:pt x="14465" y="667"/>
                  </a:cubicBezTo>
                  <a:cubicBezTo>
                    <a:pt x="14276" y="581"/>
                    <a:pt x="14385" y="594"/>
                    <a:pt x="14319" y="552"/>
                  </a:cubicBezTo>
                  <a:cubicBezTo>
                    <a:pt x="14117" y="469"/>
                    <a:pt x="13930" y="379"/>
                    <a:pt x="13741" y="316"/>
                  </a:cubicBezTo>
                  <a:cubicBezTo>
                    <a:pt x="13741" y="316"/>
                    <a:pt x="13741" y="312"/>
                    <a:pt x="13748" y="312"/>
                  </a:cubicBezTo>
                  <a:cubicBezTo>
                    <a:pt x="13749" y="312"/>
                    <a:pt x="13750" y="312"/>
                    <a:pt x="13752" y="312"/>
                  </a:cubicBezTo>
                  <a:cubicBezTo>
                    <a:pt x="13664" y="283"/>
                    <a:pt x="13548" y="257"/>
                    <a:pt x="13433" y="224"/>
                  </a:cubicBezTo>
                  <a:cubicBezTo>
                    <a:pt x="13336" y="209"/>
                    <a:pt x="13238" y="190"/>
                    <a:pt x="13155" y="190"/>
                  </a:cubicBezTo>
                  <a:cubicBezTo>
                    <a:pt x="13137" y="190"/>
                    <a:pt x="13120" y="191"/>
                    <a:pt x="13104" y="193"/>
                  </a:cubicBezTo>
                  <a:cubicBezTo>
                    <a:pt x="13113" y="187"/>
                    <a:pt x="13097" y="179"/>
                    <a:pt x="13145" y="176"/>
                  </a:cubicBezTo>
                  <a:cubicBezTo>
                    <a:pt x="13113" y="171"/>
                    <a:pt x="13091" y="170"/>
                    <a:pt x="13074" y="170"/>
                  </a:cubicBezTo>
                  <a:cubicBezTo>
                    <a:pt x="13012" y="170"/>
                    <a:pt x="13039" y="194"/>
                    <a:pt x="12980" y="194"/>
                  </a:cubicBezTo>
                  <a:cubicBezTo>
                    <a:pt x="12960" y="194"/>
                    <a:pt x="12930" y="191"/>
                    <a:pt x="12882" y="184"/>
                  </a:cubicBezTo>
                  <a:lnTo>
                    <a:pt x="12935" y="168"/>
                  </a:lnTo>
                  <a:cubicBezTo>
                    <a:pt x="12868" y="168"/>
                    <a:pt x="12804" y="178"/>
                    <a:pt x="12736" y="178"/>
                  </a:cubicBezTo>
                  <a:cubicBezTo>
                    <a:pt x="12733" y="178"/>
                    <a:pt x="12730" y="178"/>
                    <a:pt x="12726" y="178"/>
                  </a:cubicBezTo>
                  <a:cubicBezTo>
                    <a:pt x="12656" y="178"/>
                    <a:pt x="12583" y="184"/>
                    <a:pt x="12507" y="216"/>
                  </a:cubicBezTo>
                  <a:cubicBezTo>
                    <a:pt x="12500" y="206"/>
                    <a:pt x="12534" y="197"/>
                    <a:pt x="12555" y="188"/>
                  </a:cubicBezTo>
                  <a:lnTo>
                    <a:pt x="12555" y="188"/>
                  </a:lnTo>
                  <a:cubicBezTo>
                    <a:pt x="12483" y="204"/>
                    <a:pt x="12407" y="222"/>
                    <a:pt x="12335" y="238"/>
                  </a:cubicBezTo>
                  <a:cubicBezTo>
                    <a:pt x="12263" y="262"/>
                    <a:pt x="12195" y="287"/>
                    <a:pt x="12140" y="316"/>
                  </a:cubicBezTo>
                  <a:cubicBezTo>
                    <a:pt x="12118" y="310"/>
                    <a:pt x="12134" y="295"/>
                    <a:pt x="12187" y="271"/>
                  </a:cubicBezTo>
                  <a:lnTo>
                    <a:pt x="12187" y="271"/>
                  </a:lnTo>
                  <a:cubicBezTo>
                    <a:pt x="12041" y="297"/>
                    <a:pt x="12047" y="349"/>
                    <a:pt x="11919" y="383"/>
                  </a:cubicBezTo>
                  <a:cubicBezTo>
                    <a:pt x="11892" y="392"/>
                    <a:pt x="11845" y="400"/>
                    <a:pt x="11832" y="400"/>
                  </a:cubicBezTo>
                  <a:cubicBezTo>
                    <a:pt x="11831" y="400"/>
                    <a:pt x="11830" y="400"/>
                    <a:pt x="11829" y="400"/>
                  </a:cubicBezTo>
                  <a:lnTo>
                    <a:pt x="11829" y="400"/>
                  </a:lnTo>
                  <a:cubicBezTo>
                    <a:pt x="11770" y="439"/>
                    <a:pt x="11594" y="519"/>
                    <a:pt x="11533" y="553"/>
                  </a:cubicBezTo>
                  <a:cubicBezTo>
                    <a:pt x="11532" y="553"/>
                    <a:pt x="11531" y="553"/>
                    <a:pt x="11530" y="553"/>
                  </a:cubicBezTo>
                  <a:cubicBezTo>
                    <a:pt x="11506" y="553"/>
                    <a:pt x="11458" y="572"/>
                    <a:pt x="11383" y="595"/>
                  </a:cubicBezTo>
                  <a:cubicBezTo>
                    <a:pt x="10732" y="917"/>
                    <a:pt x="10111" y="1324"/>
                    <a:pt x="9442" y="1594"/>
                  </a:cubicBezTo>
                  <a:cubicBezTo>
                    <a:pt x="9437" y="1594"/>
                    <a:pt x="9433" y="1594"/>
                    <a:pt x="9429" y="1594"/>
                  </a:cubicBezTo>
                  <a:cubicBezTo>
                    <a:pt x="9341" y="1594"/>
                    <a:pt x="9579" y="1516"/>
                    <a:pt x="9515" y="1516"/>
                  </a:cubicBezTo>
                  <a:cubicBezTo>
                    <a:pt x="9514" y="1516"/>
                    <a:pt x="9512" y="1516"/>
                    <a:pt x="9511" y="1516"/>
                  </a:cubicBezTo>
                  <a:cubicBezTo>
                    <a:pt x="9526" y="1542"/>
                    <a:pt x="9403" y="1573"/>
                    <a:pt x="9197" y="1639"/>
                  </a:cubicBezTo>
                  <a:lnTo>
                    <a:pt x="9187" y="1637"/>
                  </a:lnTo>
                  <a:cubicBezTo>
                    <a:pt x="9101" y="1672"/>
                    <a:pt x="9044" y="1654"/>
                    <a:pt x="8949" y="1684"/>
                  </a:cubicBezTo>
                  <a:lnTo>
                    <a:pt x="8954" y="1692"/>
                  </a:lnTo>
                  <a:cubicBezTo>
                    <a:pt x="8923" y="1706"/>
                    <a:pt x="8889" y="1710"/>
                    <a:pt x="8855" y="1710"/>
                  </a:cubicBezTo>
                  <a:cubicBezTo>
                    <a:pt x="8812" y="1710"/>
                    <a:pt x="8771" y="1704"/>
                    <a:pt x="8735" y="1704"/>
                  </a:cubicBezTo>
                  <a:cubicBezTo>
                    <a:pt x="8707" y="1704"/>
                    <a:pt x="8682" y="1708"/>
                    <a:pt x="8666" y="1723"/>
                  </a:cubicBezTo>
                  <a:lnTo>
                    <a:pt x="8585" y="1704"/>
                  </a:lnTo>
                  <a:cubicBezTo>
                    <a:pt x="8560" y="1711"/>
                    <a:pt x="8538" y="1713"/>
                    <a:pt x="8517" y="1713"/>
                  </a:cubicBezTo>
                  <a:cubicBezTo>
                    <a:pt x="8462" y="1713"/>
                    <a:pt x="8414" y="1697"/>
                    <a:pt x="8344" y="1697"/>
                  </a:cubicBezTo>
                  <a:cubicBezTo>
                    <a:pt x="8329" y="1697"/>
                    <a:pt x="8312" y="1698"/>
                    <a:pt x="8294" y="1700"/>
                  </a:cubicBezTo>
                  <a:lnTo>
                    <a:pt x="8309" y="1696"/>
                  </a:lnTo>
                  <a:cubicBezTo>
                    <a:pt x="8226" y="1673"/>
                    <a:pt x="8137" y="1666"/>
                    <a:pt x="8059" y="1660"/>
                  </a:cubicBezTo>
                  <a:cubicBezTo>
                    <a:pt x="7984" y="1647"/>
                    <a:pt x="7921" y="1636"/>
                    <a:pt x="7893" y="1612"/>
                  </a:cubicBezTo>
                  <a:cubicBezTo>
                    <a:pt x="7767" y="1585"/>
                    <a:pt x="7630" y="1533"/>
                    <a:pt x="7572" y="1533"/>
                  </a:cubicBezTo>
                  <a:cubicBezTo>
                    <a:pt x="7563" y="1533"/>
                    <a:pt x="7556" y="1534"/>
                    <a:pt x="7552" y="1536"/>
                  </a:cubicBezTo>
                  <a:cubicBezTo>
                    <a:pt x="7525" y="1515"/>
                    <a:pt x="7551" y="1506"/>
                    <a:pt x="7575" y="1505"/>
                  </a:cubicBezTo>
                  <a:cubicBezTo>
                    <a:pt x="7054" y="1313"/>
                    <a:pt x="6522" y="984"/>
                    <a:pt x="6065" y="787"/>
                  </a:cubicBezTo>
                  <a:cubicBezTo>
                    <a:pt x="6057" y="779"/>
                    <a:pt x="6058" y="777"/>
                    <a:pt x="6063" y="777"/>
                  </a:cubicBezTo>
                  <a:cubicBezTo>
                    <a:pt x="6069" y="777"/>
                    <a:pt x="6082" y="780"/>
                    <a:pt x="6091" y="782"/>
                  </a:cubicBezTo>
                  <a:cubicBezTo>
                    <a:pt x="5806" y="662"/>
                    <a:pt x="5540" y="463"/>
                    <a:pt x="5306" y="436"/>
                  </a:cubicBezTo>
                  <a:lnTo>
                    <a:pt x="5221" y="432"/>
                  </a:lnTo>
                  <a:cubicBezTo>
                    <a:pt x="5156" y="398"/>
                    <a:pt x="5169" y="383"/>
                    <a:pt x="5118" y="354"/>
                  </a:cubicBezTo>
                  <a:cubicBezTo>
                    <a:pt x="5063" y="350"/>
                    <a:pt x="4885" y="291"/>
                    <a:pt x="4824" y="291"/>
                  </a:cubicBezTo>
                  <a:cubicBezTo>
                    <a:pt x="4817" y="291"/>
                    <a:pt x="4812" y="291"/>
                    <a:pt x="4809" y="293"/>
                  </a:cubicBezTo>
                  <a:cubicBezTo>
                    <a:pt x="4780" y="276"/>
                    <a:pt x="4826" y="281"/>
                    <a:pt x="4826" y="274"/>
                  </a:cubicBezTo>
                  <a:cubicBezTo>
                    <a:pt x="4688" y="241"/>
                    <a:pt x="4524" y="247"/>
                    <a:pt x="4395" y="238"/>
                  </a:cubicBezTo>
                  <a:lnTo>
                    <a:pt x="4437" y="229"/>
                  </a:lnTo>
                  <a:cubicBezTo>
                    <a:pt x="4357" y="217"/>
                    <a:pt x="4274" y="211"/>
                    <a:pt x="4189" y="211"/>
                  </a:cubicBezTo>
                  <a:cubicBezTo>
                    <a:pt x="3906" y="211"/>
                    <a:pt x="3598" y="275"/>
                    <a:pt x="3318" y="380"/>
                  </a:cubicBezTo>
                  <a:cubicBezTo>
                    <a:pt x="2951" y="514"/>
                    <a:pt x="2623" y="699"/>
                    <a:pt x="2382" y="861"/>
                  </a:cubicBezTo>
                  <a:cubicBezTo>
                    <a:pt x="2332" y="892"/>
                    <a:pt x="2308" y="901"/>
                    <a:pt x="2296" y="901"/>
                  </a:cubicBezTo>
                  <a:cubicBezTo>
                    <a:pt x="2281" y="901"/>
                    <a:pt x="2280" y="890"/>
                    <a:pt x="2269" y="890"/>
                  </a:cubicBezTo>
                  <a:cubicBezTo>
                    <a:pt x="2264" y="890"/>
                    <a:pt x="2257" y="893"/>
                    <a:pt x="2244" y="901"/>
                  </a:cubicBezTo>
                  <a:cubicBezTo>
                    <a:pt x="1742" y="1233"/>
                    <a:pt x="1081" y="1513"/>
                    <a:pt x="566" y="1716"/>
                  </a:cubicBezTo>
                  <a:cubicBezTo>
                    <a:pt x="461" y="1744"/>
                    <a:pt x="374" y="1766"/>
                    <a:pt x="303" y="1791"/>
                  </a:cubicBezTo>
                  <a:cubicBezTo>
                    <a:pt x="230" y="1812"/>
                    <a:pt x="171" y="1823"/>
                    <a:pt x="126" y="1840"/>
                  </a:cubicBezTo>
                  <a:cubicBezTo>
                    <a:pt x="37" y="1868"/>
                    <a:pt x="0" y="1892"/>
                    <a:pt x="0" y="1892"/>
                  </a:cubicBezTo>
                  <a:cubicBezTo>
                    <a:pt x="557" y="1863"/>
                    <a:pt x="1038" y="1676"/>
                    <a:pt x="1485" y="1468"/>
                  </a:cubicBezTo>
                  <a:cubicBezTo>
                    <a:pt x="1934" y="1260"/>
                    <a:pt x="2363" y="1025"/>
                    <a:pt x="2820" y="816"/>
                  </a:cubicBezTo>
                  <a:cubicBezTo>
                    <a:pt x="3116" y="654"/>
                    <a:pt x="3515" y="472"/>
                    <a:pt x="3809" y="420"/>
                  </a:cubicBezTo>
                  <a:cubicBezTo>
                    <a:pt x="3958" y="378"/>
                    <a:pt x="4108" y="360"/>
                    <a:pt x="4258" y="360"/>
                  </a:cubicBezTo>
                  <a:cubicBezTo>
                    <a:pt x="4718" y="360"/>
                    <a:pt x="5176" y="534"/>
                    <a:pt x="5615" y="758"/>
                  </a:cubicBezTo>
                  <a:cubicBezTo>
                    <a:pt x="6199" y="1052"/>
                    <a:pt x="6767" y="1433"/>
                    <a:pt x="7426" y="1696"/>
                  </a:cubicBezTo>
                  <a:cubicBezTo>
                    <a:pt x="7399" y="1679"/>
                    <a:pt x="7398" y="1673"/>
                    <a:pt x="7410" y="1673"/>
                  </a:cubicBezTo>
                  <a:cubicBezTo>
                    <a:pt x="7427" y="1673"/>
                    <a:pt x="7470" y="1684"/>
                    <a:pt x="7509" y="1695"/>
                  </a:cubicBezTo>
                  <a:lnTo>
                    <a:pt x="7524" y="1711"/>
                  </a:lnTo>
                  <a:lnTo>
                    <a:pt x="7635" y="1730"/>
                  </a:lnTo>
                  <a:cubicBezTo>
                    <a:pt x="7695" y="1751"/>
                    <a:pt x="7701" y="1763"/>
                    <a:pt x="7677" y="1763"/>
                  </a:cubicBezTo>
                  <a:cubicBezTo>
                    <a:pt x="7661" y="1763"/>
                    <a:pt x="7633" y="1758"/>
                    <a:pt x="7599" y="1746"/>
                  </a:cubicBezTo>
                  <a:lnTo>
                    <a:pt x="7599" y="1746"/>
                  </a:lnTo>
                  <a:cubicBezTo>
                    <a:pt x="7916" y="1873"/>
                    <a:pt x="8252" y="1939"/>
                    <a:pt x="8589" y="1939"/>
                  </a:cubicBezTo>
                  <a:cubicBezTo>
                    <a:pt x="8807" y="1939"/>
                    <a:pt x="9026" y="1911"/>
                    <a:pt x="9239" y="1853"/>
                  </a:cubicBezTo>
                  <a:cubicBezTo>
                    <a:pt x="9267" y="1813"/>
                    <a:pt x="9519" y="1770"/>
                    <a:pt x="9523" y="1728"/>
                  </a:cubicBezTo>
                  <a:cubicBezTo>
                    <a:pt x="9526" y="1728"/>
                    <a:pt x="9529" y="1727"/>
                    <a:pt x="9531" y="1727"/>
                  </a:cubicBezTo>
                  <a:cubicBezTo>
                    <a:pt x="9545" y="1727"/>
                    <a:pt x="9526" y="1737"/>
                    <a:pt x="9515" y="1746"/>
                  </a:cubicBezTo>
                  <a:cubicBezTo>
                    <a:pt x="9692" y="1674"/>
                    <a:pt x="9784" y="1631"/>
                    <a:pt x="9872" y="1592"/>
                  </a:cubicBezTo>
                  <a:cubicBezTo>
                    <a:pt x="9962" y="1557"/>
                    <a:pt x="10049" y="1526"/>
                    <a:pt x="10210" y="1467"/>
                  </a:cubicBezTo>
                  <a:cubicBezTo>
                    <a:pt x="10864" y="1153"/>
                    <a:pt x="11453" y="768"/>
                    <a:pt x="12078" y="545"/>
                  </a:cubicBezTo>
                  <a:cubicBezTo>
                    <a:pt x="12347" y="448"/>
                    <a:pt x="12619" y="386"/>
                    <a:pt x="12889" y="386"/>
                  </a:cubicBezTo>
                  <a:cubicBezTo>
                    <a:pt x="12932" y="386"/>
                    <a:pt x="12975" y="388"/>
                    <a:pt x="13017" y="391"/>
                  </a:cubicBezTo>
                  <a:cubicBezTo>
                    <a:pt x="13332" y="413"/>
                    <a:pt x="13648" y="515"/>
                    <a:pt x="13957" y="649"/>
                  </a:cubicBezTo>
                  <a:cubicBezTo>
                    <a:pt x="14587" y="918"/>
                    <a:pt x="15183" y="1306"/>
                    <a:pt x="15850" y="1599"/>
                  </a:cubicBezTo>
                  <a:cubicBezTo>
                    <a:pt x="16184" y="1745"/>
                    <a:pt x="16540" y="1872"/>
                    <a:pt x="16926" y="1911"/>
                  </a:cubicBezTo>
                  <a:cubicBezTo>
                    <a:pt x="17002" y="1920"/>
                    <a:pt x="17079" y="1924"/>
                    <a:pt x="17155" y="1924"/>
                  </a:cubicBezTo>
                  <a:cubicBezTo>
                    <a:pt x="17467" y="1924"/>
                    <a:pt x="17777" y="1856"/>
                    <a:pt x="18064" y="1756"/>
                  </a:cubicBezTo>
                  <a:cubicBezTo>
                    <a:pt x="18266" y="1633"/>
                    <a:pt x="18562" y="1529"/>
                    <a:pt x="18781" y="1368"/>
                  </a:cubicBezTo>
                  <a:lnTo>
                    <a:pt x="18781" y="1368"/>
                  </a:lnTo>
                  <a:lnTo>
                    <a:pt x="18773" y="1389"/>
                  </a:lnTo>
                  <a:cubicBezTo>
                    <a:pt x="18964" y="1266"/>
                    <a:pt x="19028" y="1261"/>
                    <a:pt x="19288" y="1140"/>
                  </a:cubicBezTo>
                  <a:cubicBezTo>
                    <a:pt x="19282" y="1124"/>
                    <a:pt x="19383" y="1083"/>
                    <a:pt x="19332" y="1078"/>
                  </a:cubicBezTo>
                  <a:cubicBezTo>
                    <a:pt x="19408" y="1009"/>
                    <a:pt x="19509" y="1028"/>
                    <a:pt x="19627" y="949"/>
                  </a:cubicBezTo>
                  <a:cubicBezTo>
                    <a:pt x="19628" y="949"/>
                    <a:pt x="19628" y="950"/>
                    <a:pt x="19629" y="950"/>
                  </a:cubicBezTo>
                  <a:cubicBezTo>
                    <a:pt x="19632" y="950"/>
                    <a:pt x="19619" y="934"/>
                    <a:pt x="19646" y="928"/>
                  </a:cubicBezTo>
                  <a:cubicBezTo>
                    <a:pt x="19750" y="860"/>
                    <a:pt x="19778" y="843"/>
                    <a:pt x="19785" y="843"/>
                  </a:cubicBezTo>
                  <a:cubicBezTo>
                    <a:pt x="19792" y="843"/>
                    <a:pt x="19779" y="861"/>
                    <a:pt x="19802" y="861"/>
                  </a:cubicBezTo>
                  <a:cubicBezTo>
                    <a:pt x="19824" y="861"/>
                    <a:pt x="19878" y="845"/>
                    <a:pt x="20014" y="785"/>
                  </a:cubicBezTo>
                  <a:cubicBezTo>
                    <a:pt x="20477" y="534"/>
                    <a:pt x="20984" y="317"/>
                    <a:pt x="21478" y="317"/>
                  </a:cubicBezTo>
                  <a:cubicBezTo>
                    <a:pt x="21577" y="317"/>
                    <a:pt x="21675" y="326"/>
                    <a:pt x="21773" y="345"/>
                  </a:cubicBezTo>
                  <a:lnTo>
                    <a:pt x="21773" y="345"/>
                  </a:lnTo>
                  <a:cubicBezTo>
                    <a:pt x="21749" y="339"/>
                    <a:pt x="21740" y="324"/>
                    <a:pt x="21767" y="324"/>
                  </a:cubicBezTo>
                  <a:cubicBezTo>
                    <a:pt x="21773" y="324"/>
                    <a:pt x="21781" y="324"/>
                    <a:pt x="21791" y="326"/>
                  </a:cubicBezTo>
                  <a:cubicBezTo>
                    <a:pt x="21838" y="384"/>
                    <a:pt x="21992" y="346"/>
                    <a:pt x="22090" y="399"/>
                  </a:cubicBezTo>
                  <a:cubicBezTo>
                    <a:pt x="22087" y="401"/>
                    <a:pt x="22083" y="401"/>
                    <a:pt x="22077" y="401"/>
                  </a:cubicBezTo>
                  <a:cubicBezTo>
                    <a:pt x="22058" y="401"/>
                    <a:pt x="22024" y="394"/>
                    <a:pt x="22002" y="391"/>
                  </a:cubicBezTo>
                  <a:lnTo>
                    <a:pt x="22002" y="391"/>
                  </a:lnTo>
                  <a:cubicBezTo>
                    <a:pt x="22256" y="478"/>
                    <a:pt x="22479" y="537"/>
                    <a:pt x="22708" y="663"/>
                  </a:cubicBezTo>
                  <a:lnTo>
                    <a:pt x="22708" y="663"/>
                  </a:lnTo>
                  <a:cubicBezTo>
                    <a:pt x="22690" y="656"/>
                    <a:pt x="22673" y="651"/>
                    <a:pt x="22655" y="645"/>
                  </a:cubicBezTo>
                  <a:lnTo>
                    <a:pt x="22655" y="645"/>
                  </a:lnTo>
                  <a:cubicBezTo>
                    <a:pt x="22677" y="656"/>
                    <a:pt x="22690" y="661"/>
                    <a:pt x="22717" y="668"/>
                  </a:cubicBezTo>
                  <a:cubicBezTo>
                    <a:pt x="22714" y="666"/>
                    <a:pt x="22711" y="664"/>
                    <a:pt x="22708" y="663"/>
                  </a:cubicBezTo>
                  <a:lnTo>
                    <a:pt x="22708" y="663"/>
                  </a:lnTo>
                  <a:cubicBezTo>
                    <a:pt x="22945" y="749"/>
                    <a:pt x="23189" y="929"/>
                    <a:pt x="23352" y="990"/>
                  </a:cubicBezTo>
                  <a:cubicBezTo>
                    <a:pt x="23350" y="990"/>
                    <a:pt x="23349" y="990"/>
                    <a:pt x="23348" y="990"/>
                  </a:cubicBezTo>
                  <a:cubicBezTo>
                    <a:pt x="23314" y="990"/>
                    <a:pt x="23446" y="1057"/>
                    <a:pt x="23489" y="1090"/>
                  </a:cubicBezTo>
                  <a:cubicBezTo>
                    <a:pt x="23678" y="1131"/>
                    <a:pt x="23919" y="1350"/>
                    <a:pt x="24148" y="1423"/>
                  </a:cubicBezTo>
                  <a:lnTo>
                    <a:pt x="24136" y="1429"/>
                  </a:lnTo>
                  <a:cubicBezTo>
                    <a:pt x="24452" y="1586"/>
                    <a:pt x="24793" y="1746"/>
                    <a:pt x="25172" y="1840"/>
                  </a:cubicBezTo>
                  <a:cubicBezTo>
                    <a:pt x="25356" y="1888"/>
                    <a:pt x="25551" y="1913"/>
                    <a:pt x="25746" y="1913"/>
                  </a:cubicBezTo>
                  <a:cubicBezTo>
                    <a:pt x="25948" y="1913"/>
                    <a:pt x="26150" y="1886"/>
                    <a:pt x="26337" y="1832"/>
                  </a:cubicBezTo>
                  <a:cubicBezTo>
                    <a:pt x="26754" y="1725"/>
                    <a:pt x="27206" y="1565"/>
                    <a:pt x="27596" y="1330"/>
                  </a:cubicBezTo>
                  <a:cubicBezTo>
                    <a:pt x="27666" y="1285"/>
                    <a:pt x="27603" y="1305"/>
                    <a:pt x="27660" y="1269"/>
                  </a:cubicBezTo>
                  <a:cubicBezTo>
                    <a:pt x="27689" y="1254"/>
                    <a:pt x="27702" y="1249"/>
                    <a:pt x="27707" y="1249"/>
                  </a:cubicBezTo>
                  <a:cubicBezTo>
                    <a:pt x="27717" y="1249"/>
                    <a:pt x="27689" y="1272"/>
                    <a:pt x="27700" y="1272"/>
                  </a:cubicBezTo>
                  <a:cubicBezTo>
                    <a:pt x="27702" y="1272"/>
                    <a:pt x="27705" y="1271"/>
                    <a:pt x="27709" y="1270"/>
                  </a:cubicBezTo>
                  <a:cubicBezTo>
                    <a:pt x="27895" y="1145"/>
                    <a:pt x="28162" y="1025"/>
                    <a:pt x="28403" y="896"/>
                  </a:cubicBezTo>
                  <a:cubicBezTo>
                    <a:pt x="28428" y="873"/>
                    <a:pt x="28495" y="835"/>
                    <a:pt x="28466" y="835"/>
                  </a:cubicBezTo>
                  <a:cubicBezTo>
                    <a:pt x="28751" y="727"/>
                    <a:pt x="29105" y="507"/>
                    <a:pt x="29403" y="449"/>
                  </a:cubicBezTo>
                  <a:cubicBezTo>
                    <a:pt x="29289" y="436"/>
                    <a:pt x="29566" y="365"/>
                    <a:pt x="29668" y="345"/>
                  </a:cubicBezTo>
                  <a:cubicBezTo>
                    <a:pt x="29682" y="343"/>
                    <a:pt x="29694" y="342"/>
                    <a:pt x="29703" y="342"/>
                  </a:cubicBezTo>
                  <a:cubicBezTo>
                    <a:pt x="29730" y="342"/>
                    <a:pt x="29732" y="351"/>
                    <a:pt x="29719" y="360"/>
                  </a:cubicBezTo>
                  <a:lnTo>
                    <a:pt x="29719" y="360"/>
                  </a:lnTo>
                  <a:cubicBezTo>
                    <a:pt x="29755" y="352"/>
                    <a:pt x="29788" y="346"/>
                    <a:pt x="29819" y="340"/>
                  </a:cubicBezTo>
                  <a:cubicBezTo>
                    <a:pt x="29873" y="336"/>
                    <a:pt x="29921" y="331"/>
                    <a:pt x="29970" y="327"/>
                  </a:cubicBezTo>
                  <a:cubicBezTo>
                    <a:pt x="29992" y="325"/>
                    <a:pt x="30015" y="323"/>
                    <a:pt x="30038" y="323"/>
                  </a:cubicBezTo>
                  <a:cubicBezTo>
                    <a:pt x="30116" y="323"/>
                    <a:pt x="30201" y="337"/>
                    <a:pt x="30313" y="348"/>
                  </a:cubicBezTo>
                  <a:cubicBezTo>
                    <a:pt x="30433" y="367"/>
                    <a:pt x="30471" y="342"/>
                    <a:pt x="30615" y="385"/>
                  </a:cubicBezTo>
                  <a:cubicBezTo>
                    <a:pt x="30656" y="415"/>
                    <a:pt x="30731" y="436"/>
                    <a:pt x="30813" y="458"/>
                  </a:cubicBezTo>
                  <a:cubicBezTo>
                    <a:pt x="30894" y="483"/>
                    <a:pt x="30982" y="513"/>
                    <a:pt x="31050" y="545"/>
                  </a:cubicBezTo>
                  <a:cubicBezTo>
                    <a:pt x="31044" y="534"/>
                    <a:pt x="31050" y="529"/>
                    <a:pt x="31066" y="529"/>
                  </a:cubicBezTo>
                  <a:cubicBezTo>
                    <a:pt x="31113" y="529"/>
                    <a:pt x="31243" y="574"/>
                    <a:pt x="31343" y="630"/>
                  </a:cubicBezTo>
                  <a:lnTo>
                    <a:pt x="31284" y="647"/>
                  </a:lnTo>
                  <a:cubicBezTo>
                    <a:pt x="31732" y="818"/>
                    <a:pt x="32311" y="1226"/>
                    <a:pt x="32856" y="1437"/>
                  </a:cubicBezTo>
                  <a:lnTo>
                    <a:pt x="32885" y="1477"/>
                  </a:lnTo>
                  <a:cubicBezTo>
                    <a:pt x="33163" y="1592"/>
                    <a:pt x="33436" y="1717"/>
                    <a:pt x="33731" y="1787"/>
                  </a:cubicBezTo>
                  <a:cubicBezTo>
                    <a:pt x="33916" y="1833"/>
                    <a:pt x="34107" y="1862"/>
                    <a:pt x="34297" y="1862"/>
                  </a:cubicBezTo>
                  <a:cubicBezTo>
                    <a:pt x="34408" y="1862"/>
                    <a:pt x="34518" y="1852"/>
                    <a:pt x="34626" y="1830"/>
                  </a:cubicBezTo>
                  <a:cubicBezTo>
                    <a:pt x="34706" y="1825"/>
                    <a:pt x="34809" y="1809"/>
                    <a:pt x="34911" y="1795"/>
                  </a:cubicBezTo>
                  <a:cubicBezTo>
                    <a:pt x="35012" y="1771"/>
                    <a:pt x="35110" y="1743"/>
                    <a:pt x="35185" y="1722"/>
                  </a:cubicBezTo>
                  <a:cubicBezTo>
                    <a:pt x="35378" y="1630"/>
                    <a:pt x="35450" y="1608"/>
                    <a:pt x="35567" y="1519"/>
                  </a:cubicBezTo>
                  <a:cubicBezTo>
                    <a:pt x="35638" y="1485"/>
                    <a:pt x="35689" y="1483"/>
                    <a:pt x="35720" y="1478"/>
                  </a:cubicBezTo>
                  <a:cubicBezTo>
                    <a:pt x="35960" y="1370"/>
                    <a:pt x="36198" y="1281"/>
                    <a:pt x="36364" y="1148"/>
                  </a:cubicBezTo>
                  <a:lnTo>
                    <a:pt x="36380" y="1162"/>
                  </a:lnTo>
                  <a:cubicBezTo>
                    <a:pt x="36553" y="1045"/>
                    <a:pt x="36801" y="878"/>
                    <a:pt x="37017" y="791"/>
                  </a:cubicBezTo>
                  <a:cubicBezTo>
                    <a:pt x="37059" y="748"/>
                    <a:pt x="37229" y="658"/>
                    <a:pt x="37188" y="658"/>
                  </a:cubicBezTo>
                  <a:cubicBezTo>
                    <a:pt x="37183" y="658"/>
                    <a:pt x="37175" y="659"/>
                    <a:pt x="37165" y="662"/>
                  </a:cubicBezTo>
                  <a:cubicBezTo>
                    <a:pt x="37245" y="618"/>
                    <a:pt x="37232" y="666"/>
                    <a:pt x="37306" y="605"/>
                  </a:cubicBezTo>
                  <a:lnTo>
                    <a:pt x="37306" y="605"/>
                  </a:lnTo>
                  <a:lnTo>
                    <a:pt x="37241" y="670"/>
                  </a:lnTo>
                  <a:cubicBezTo>
                    <a:pt x="37707" y="449"/>
                    <a:pt x="38112" y="279"/>
                    <a:pt x="38602" y="240"/>
                  </a:cubicBezTo>
                  <a:cubicBezTo>
                    <a:pt x="38673" y="249"/>
                    <a:pt x="38788" y="265"/>
                    <a:pt x="38921" y="269"/>
                  </a:cubicBezTo>
                  <a:cubicBezTo>
                    <a:pt x="39053" y="290"/>
                    <a:pt x="39204" y="311"/>
                    <a:pt x="39334" y="365"/>
                  </a:cubicBezTo>
                  <a:cubicBezTo>
                    <a:pt x="39499" y="389"/>
                    <a:pt x="39755" y="524"/>
                    <a:pt x="39884" y="538"/>
                  </a:cubicBezTo>
                  <a:lnTo>
                    <a:pt x="39884" y="559"/>
                  </a:lnTo>
                  <a:cubicBezTo>
                    <a:pt x="40085" y="651"/>
                    <a:pt x="40352" y="791"/>
                    <a:pt x="40605" y="941"/>
                  </a:cubicBezTo>
                  <a:cubicBezTo>
                    <a:pt x="40752" y="1028"/>
                    <a:pt x="40767" y="1002"/>
                    <a:pt x="40890" y="1057"/>
                  </a:cubicBezTo>
                  <a:lnTo>
                    <a:pt x="40888" y="1079"/>
                  </a:lnTo>
                  <a:cubicBezTo>
                    <a:pt x="41024" y="1139"/>
                    <a:pt x="41073" y="1131"/>
                    <a:pt x="41132" y="1139"/>
                  </a:cubicBezTo>
                  <a:cubicBezTo>
                    <a:pt x="41226" y="1205"/>
                    <a:pt x="41244" y="1199"/>
                    <a:pt x="41339" y="1263"/>
                  </a:cubicBezTo>
                  <a:cubicBezTo>
                    <a:pt x="41235" y="1221"/>
                    <a:pt x="41142" y="1197"/>
                    <a:pt x="41064" y="1186"/>
                  </a:cubicBezTo>
                  <a:lnTo>
                    <a:pt x="41064" y="1186"/>
                  </a:lnTo>
                  <a:cubicBezTo>
                    <a:pt x="41221" y="1280"/>
                    <a:pt x="41406" y="1319"/>
                    <a:pt x="41495" y="1395"/>
                  </a:cubicBezTo>
                  <a:cubicBezTo>
                    <a:pt x="41608" y="1460"/>
                    <a:pt x="41708" y="1496"/>
                    <a:pt x="41750" y="1496"/>
                  </a:cubicBezTo>
                  <a:cubicBezTo>
                    <a:pt x="41756" y="1496"/>
                    <a:pt x="41761" y="1496"/>
                    <a:pt x="41764" y="1494"/>
                  </a:cubicBezTo>
                  <a:lnTo>
                    <a:pt x="41764" y="1494"/>
                  </a:lnTo>
                  <a:cubicBezTo>
                    <a:pt x="41771" y="1504"/>
                    <a:pt x="41814" y="1529"/>
                    <a:pt x="41798" y="1529"/>
                  </a:cubicBezTo>
                  <a:cubicBezTo>
                    <a:pt x="41794" y="1529"/>
                    <a:pt x="41785" y="1527"/>
                    <a:pt x="41771" y="1523"/>
                  </a:cubicBezTo>
                  <a:lnTo>
                    <a:pt x="41771" y="1523"/>
                  </a:lnTo>
                  <a:cubicBezTo>
                    <a:pt x="41874" y="1570"/>
                    <a:pt x="41946" y="1591"/>
                    <a:pt x="42014" y="1605"/>
                  </a:cubicBezTo>
                  <a:lnTo>
                    <a:pt x="42014" y="1605"/>
                  </a:lnTo>
                  <a:cubicBezTo>
                    <a:pt x="41994" y="1597"/>
                    <a:pt x="41967" y="1583"/>
                    <a:pt x="41944" y="1575"/>
                  </a:cubicBezTo>
                  <a:lnTo>
                    <a:pt x="41944" y="1575"/>
                  </a:lnTo>
                  <a:cubicBezTo>
                    <a:pt x="41984" y="1576"/>
                    <a:pt x="42046" y="1595"/>
                    <a:pt x="42077" y="1595"/>
                  </a:cubicBezTo>
                  <a:cubicBezTo>
                    <a:pt x="42092" y="1595"/>
                    <a:pt x="42099" y="1591"/>
                    <a:pt x="42095" y="1579"/>
                  </a:cubicBezTo>
                  <a:cubicBezTo>
                    <a:pt x="42039" y="1567"/>
                    <a:pt x="42034" y="1570"/>
                    <a:pt x="41965" y="1541"/>
                  </a:cubicBezTo>
                  <a:cubicBezTo>
                    <a:pt x="41968" y="1541"/>
                    <a:pt x="41970" y="1541"/>
                    <a:pt x="41974" y="1541"/>
                  </a:cubicBezTo>
                  <a:cubicBezTo>
                    <a:pt x="42024" y="1541"/>
                    <a:pt x="42186" y="1598"/>
                    <a:pt x="42225" y="1623"/>
                  </a:cubicBezTo>
                  <a:cubicBezTo>
                    <a:pt x="42244" y="1638"/>
                    <a:pt x="42226" y="1641"/>
                    <a:pt x="42202" y="1641"/>
                  </a:cubicBezTo>
                  <a:cubicBezTo>
                    <a:pt x="42191" y="1641"/>
                    <a:pt x="42178" y="1640"/>
                    <a:pt x="42167" y="1640"/>
                  </a:cubicBezTo>
                  <a:cubicBezTo>
                    <a:pt x="42147" y="1640"/>
                    <a:pt x="42137" y="1642"/>
                    <a:pt x="42170" y="1657"/>
                  </a:cubicBezTo>
                  <a:cubicBezTo>
                    <a:pt x="42170" y="1657"/>
                    <a:pt x="42252" y="1667"/>
                    <a:pt x="42334" y="1678"/>
                  </a:cubicBezTo>
                  <a:cubicBezTo>
                    <a:pt x="42378" y="1684"/>
                    <a:pt x="42423" y="1687"/>
                    <a:pt x="42454" y="1688"/>
                  </a:cubicBezTo>
                  <a:lnTo>
                    <a:pt x="42454" y="1688"/>
                  </a:lnTo>
                  <a:cubicBezTo>
                    <a:pt x="42393" y="1680"/>
                    <a:pt x="42330" y="1649"/>
                    <a:pt x="42357" y="1639"/>
                  </a:cubicBezTo>
                  <a:lnTo>
                    <a:pt x="42235" y="1616"/>
                  </a:lnTo>
                  <a:lnTo>
                    <a:pt x="42247" y="1598"/>
                  </a:lnTo>
                  <a:cubicBezTo>
                    <a:pt x="42047" y="1544"/>
                    <a:pt x="41922" y="1471"/>
                    <a:pt x="41720" y="1399"/>
                  </a:cubicBezTo>
                  <a:lnTo>
                    <a:pt x="41720" y="1399"/>
                  </a:lnTo>
                  <a:lnTo>
                    <a:pt x="41785" y="1452"/>
                  </a:lnTo>
                  <a:cubicBezTo>
                    <a:pt x="41669" y="1404"/>
                    <a:pt x="41540" y="1376"/>
                    <a:pt x="41449" y="1300"/>
                  </a:cubicBezTo>
                  <a:lnTo>
                    <a:pt x="41449" y="1300"/>
                  </a:lnTo>
                  <a:cubicBezTo>
                    <a:pt x="41461" y="1304"/>
                    <a:pt x="41469" y="1306"/>
                    <a:pt x="41474" y="1306"/>
                  </a:cubicBezTo>
                  <a:cubicBezTo>
                    <a:pt x="41490" y="1306"/>
                    <a:pt x="41472" y="1288"/>
                    <a:pt x="41475" y="1279"/>
                  </a:cubicBezTo>
                  <a:cubicBezTo>
                    <a:pt x="41447" y="1270"/>
                    <a:pt x="41415" y="1262"/>
                    <a:pt x="41385" y="1244"/>
                  </a:cubicBezTo>
                  <a:lnTo>
                    <a:pt x="41436" y="1238"/>
                  </a:lnTo>
                  <a:lnTo>
                    <a:pt x="41436" y="1238"/>
                  </a:lnTo>
                  <a:cubicBezTo>
                    <a:pt x="41437" y="1238"/>
                    <a:pt x="41437" y="1238"/>
                    <a:pt x="41438" y="1238"/>
                  </a:cubicBezTo>
                  <a:cubicBezTo>
                    <a:pt x="41444" y="1238"/>
                    <a:pt x="41449" y="1237"/>
                    <a:pt x="41454" y="1236"/>
                  </a:cubicBezTo>
                  <a:lnTo>
                    <a:pt x="41454" y="1236"/>
                  </a:lnTo>
                  <a:lnTo>
                    <a:pt x="41436" y="1238"/>
                  </a:lnTo>
                  <a:lnTo>
                    <a:pt x="41436" y="1238"/>
                  </a:lnTo>
                  <a:cubicBezTo>
                    <a:pt x="41348" y="1236"/>
                    <a:pt x="41138" y="1092"/>
                    <a:pt x="41089" y="1075"/>
                  </a:cubicBezTo>
                  <a:lnTo>
                    <a:pt x="41089" y="1075"/>
                  </a:lnTo>
                  <a:lnTo>
                    <a:pt x="41108" y="1077"/>
                  </a:lnTo>
                  <a:cubicBezTo>
                    <a:pt x="41062" y="1047"/>
                    <a:pt x="41044" y="1037"/>
                    <a:pt x="41040" y="1037"/>
                  </a:cubicBezTo>
                  <a:cubicBezTo>
                    <a:pt x="41032" y="1037"/>
                    <a:pt x="41064" y="1067"/>
                    <a:pt x="41052" y="1067"/>
                  </a:cubicBezTo>
                  <a:cubicBezTo>
                    <a:pt x="41047" y="1067"/>
                    <a:pt x="41036" y="1063"/>
                    <a:pt x="41015" y="1051"/>
                  </a:cubicBezTo>
                  <a:cubicBezTo>
                    <a:pt x="40924" y="994"/>
                    <a:pt x="40999" y="996"/>
                    <a:pt x="40919" y="934"/>
                  </a:cubicBezTo>
                  <a:cubicBezTo>
                    <a:pt x="40752" y="844"/>
                    <a:pt x="40451" y="712"/>
                    <a:pt x="40274" y="588"/>
                  </a:cubicBezTo>
                  <a:cubicBezTo>
                    <a:pt x="40118" y="515"/>
                    <a:pt x="39940" y="446"/>
                    <a:pt x="39792" y="402"/>
                  </a:cubicBezTo>
                  <a:cubicBezTo>
                    <a:pt x="39650" y="343"/>
                    <a:pt x="39815" y="367"/>
                    <a:pt x="39663" y="327"/>
                  </a:cubicBezTo>
                  <a:cubicBezTo>
                    <a:pt x="39684" y="321"/>
                    <a:pt x="39669" y="301"/>
                    <a:pt x="39660" y="284"/>
                  </a:cubicBezTo>
                  <a:lnTo>
                    <a:pt x="39660" y="284"/>
                  </a:lnTo>
                  <a:cubicBezTo>
                    <a:pt x="39660" y="284"/>
                    <a:pt x="39659" y="284"/>
                    <a:pt x="39658" y="284"/>
                  </a:cubicBezTo>
                  <a:cubicBezTo>
                    <a:pt x="39633" y="284"/>
                    <a:pt x="39499" y="229"/>
                    <a:pt x="39472" y="229"/>
                  </a:cubicBezTo>
                  <a:cubicBezTo>
                    <a:pt x="39462" y="229"/>
                    <a:pt x="39466" y="236"/>
                    <a:pt x="39493" y="255"/>
                  </a:cubicBezTo>
                  <a:cubicBezTo>
                    <a:pt x="39285" y="183"/>
                    <a:pt x="39042" y="110"/>
                    <a:pt x="38803" y="107"/>
                  </a:cubicBezTo>
                  <a:lnTo>
                    <a:pt x="38803" y="107"/>
                  </a:lnTo>
                  <a:cubicBezTo>
                    <a:pt x="38871" y="106"/>
                    <a:pt x="38888" y="86"/>
                    <a:pt x="38825" y="70"/>
                  </a:cubicBezTo>
                  <a:lnTo>
                    <a:pt x="38825" y="70"/>
                  </a:lnTo>
                  <a:cubicBezTo>
                    <a:pt x="38710" y="80"/>
                    <a:pt x="38514" y="96"/>
                    <a:pt x="38313" y="119"/>
                  </a:cubicBezTo>
                  <a:cubicBezTo>
                    <a:pt x="38320" y="143"/>
                    <a:pt x="38384" y="132"/>
                    <a:pt x="38366" y="159"/>
                  </a:cubicBezTo>
                  <a:cubicBezTo>
                    <a:pt x="38339" y="168"/>
                    <a:pt x="38293" y="188"/>
                    <a:pt x="38244" y="195"/>
                  </a:cubicBezTo>
                  <a:cubicBezTo>
                    <a:pt x="38222" y="183"/>
                    <a:pt x="38214" y="155"/>
                    <a:pt x="38151" y="155"/>
                  </a:cubicBezTo>
                  <a:cubicBezTo>
                    <a:pt x="38124" y="155"/>
                    <a:pt x="38088" y="160"/>
                    <a:pt x="38035" y="174"/>
                  </a:cubicBezTo>
                  <a:cubicBezTo>
                    <a:pt x="38042" y="162"/>
                    <a:pt x="38058" y="153"/>
                    <a:pt x="38078" y="145"/>
                  </a:cubicBezTo>
                  <a:lnTo>
                    <a:pt x="38078" y="145"/>
                  </a:lnTo>
                  <a:cubicBezTo>
                    <a:pt x="38018" y="162"/>
                    <a:pt x="37976" y="166"/>
                    <a:pt x="37944" y="166"/>
                  </a:cubicBezTo>
                  <a:cubicBezTo>
                    <a:pt x="37923" y="166"/>
                    <a:pt x="37906" y="164"/>
                    <a:pt x="37891" y="164"/>
                  </a:cubicBezTo>
                  <a:cubicBezTo>
                    <a:pt x="37882" y="164"/>
                    <a:pt x="37874" y="165"/>
                    <a:pt x="37866" y="166"/>
                  </a:cubicBezTo>
                  <a:cubicBezTo>
                    <a:pt x="37895" y="155"/>
                    <a:pt x="37932" y="141"/>
                    <a:pt x="37960" y="129"/>
                  </a:cubicBezTo>
                  <a:lnTo>
                    <a:pt x="37960" y="129"/>
                  </a:lnTo>
                  <a:cubicBezTo>
                    <a:pt x="37826" y="154"/>
                    <a:pt x="37788" y="190"/>
                    <a:pt x="37657" y="239"/>
                  </a:cubicBezTo>
                  <a:cubicBezTo>
                    <a:pt x="37605" y="209"/>
                    <a:pt x="37866" y="155"/>
                    <a:pt x="37911" y="119"/>
                  </a:cubicBezTo>
                  <a:lnTo>
                    <a:pt x="37800" y="117"/>
                  </a:lnTo>
                  <a:cubicBezTo>
                    <a:pt x="37591" y="187"/>
                    <a:pt x="37756" y="173"/>
                    <a:pt x="37541" y="240"/>
                  </a:cubicBezTo>
                  <a:lnTo>
                    <a:pt x="37561" y="215"/>
                  </a:lnTo>
                  <a:lnTo>
                    <a:pt x="37561" y="215"/>
                  </a:lnTo>
                  <a:lnTo>
                    <a:pt x="37497" y="245"/>
                  </a:lnTo>
                  <a:cubicBezTo>
                    <a:pt x="37466" y="262"/>
                    <a:pt x="37434" y="278"/>
                    <a:pt x="37434" y="278"/>
                  </a:cubicBezTo>
                  <a:cubicBezTo>
                    <a:pt x="37437" y="286"/>
                    <a:pt x="37445" y="292"/>
                    <a:pt x="37463" y="292"/>
                  </a:cubicBezTo>
                  <a:cubicBezTo>
                    <a:pt x="37486" y="292"/>
                    <a:pt x="37524" y="283"/>
                    <a:pt x="37586" y="259"/>
                  </a:cubicBezTo>
                  <a:lnTo>
                    <a:pt x="37586" y="259"/>
                  </a:lnTo>
                  <a:cubicBezTo>
                    <a:pt x="37529" y="325"/>
                    <a:pt x="37488" y="306"/>
                    <a:pt x="37319" y="389"/>
                  </a:cubicBezTo>
                  <a:cubicBezTo>
                    <a:pt x="37308" y="400"/>
                    <a:pt x="37306" y="404"/>
                    <a:pt x="37310" y="404"/>
                  </a:cubicBezTo>
                  <a:cubicBezTo>
                    <a:pt x="37321" y="404"/>
                    <a:pt x="37373" y="372"/>
                    <a:pt x="37395" y="372"/>
                  </a:cubicBezTo>
                  <a:cubicBezTo>
                    <a:pt x="37399" y="372"/>
                    <a:pt x="37402" y="373"/>
                    <a:pt x="37404" y="376"/>
                  </a:cubicBezTo>
                  <a:cubicBezTo>
                    <a:pt x="37430" y="390"/>
                    <a:pt x="37312" y="440"/>
                    <a:pt x="37230" y="485"/>
                  </a:cubicBezTo>
                  <a:cubicBezTo>
                    <a:pt x="37177" y="512"/>
                    <a:pt x="37153" y="519"/>
                    <a:pt x="37139" y="519"/>
                  </a:cubicBezTo>
                  <a:cubicBezTo>
                    <a:pt x="37122" y="519"/>
                    <a:pt x="37123" y="507"/>
                    <a:pt x="37102" y="507"/>
                  </a:cubicBezTo>
                  <a:cubicBezTo>
                    <a:pt x="37098" y="507"/>
                    <a:pt x="37092" y="508"/>
                    <a:pt x="37086" y="509"/>
                  </a:cubicBezTo>
                  <a:cubicBezTo>
                    <a:pt x="37107" y="494"/>
                    <a:pt x="37187" y="451"/>
                    <a:pt x="37205" y="451"/>
                  </a:cubicBezTo>
                  <a:cubicBezTo>
                    <a:pt x="37208" y="451"/>
                    <a:pt x="37210" y="452"/>
                    <a:pt x="37209" y="455"/>
                  </a:cubicBezTo>
                  <a:cubicBezTo>
                    <a:pt x="37280" y="407"/>
                    <a:pt x="37269" y="400"/>
                    <a:pt x="37244" y="400"/>
                  </a:cubicBezTo>
                  <a:cubicBezTo>
                    <a:pt x="37233" y="400"/>
                    <a:pt x="37220" y="402"/>
                    <a:pt x="37210" y="402"/>
                  </a:cubicBezTo>
                  <a:cubicBezTo>
                    <a:pt x="37191" y="402"/>
                    <a:pt x="37183" y="397"/>
                    <a:pt x="37223" y="370"/>
                  </a:cubicBezTo>
                  <a:lnTo>
                    <a:pt x="37223" y="370"/>
                  </a:lnTo>
                  <a:cubicBezTo>
                    <a:pt x="37087" y="421"/>
                    <a:pt x="37103" y="445"/>
                    <a:pt x="37042" y="485"/>
                  </a:cubicBezTo>
                  <a:lnTo>
                    <a:pt x="37042" y="485"/>
                  </a:lnTo>
                  <a:cubicBezTo>
                    <a:pt x="37047" y="483"/>
                    <a:pt x="37050" y="483"/>
                    <a:pt x="37052" y="483"/>
                  </a:cubicBezTo>
                  <a:cubicBezTo>
                    <a:pt x="37067" y="483"/>
                    <a:pt x="37040" y="514"/>
                    <a:pt x="37059" y="514"/>
                  </a:cubicBezTo>
                  <a:cubicBezTo>
                    <a:pt x="37061" y="514"/>
                    <a:pt x="37062" y="513"/>
                    <a:pt x="37064" y="513"/>
                  </a:cubicBezTo>
                  <a:lnTo>
                    <a:pt x="37064" y="513"/>
                  </a:lnTo>
                  <a:cubicBezTo>
                    <a:pt x="36872" y="686"/>
                    <a:pt x="36899" y="543"/>
                    <a:pt x="36692" y="665"/>
                  </a:cubicBezTo>
                  <a:cubicBezTo>
                    <a:pt x="36750" y="678"/>
                    <a:pt x="36499" y="836"/>
                    <a:pt x="36579" y="836"/>
                  </a:cubicBezTo>
                  <a:cubicBezTo>
                    <a:pt x="36588" y="836"/>
                    <a:pt x="36600" y="834"/>
                    <a:pt x="36617" y="830"/>
                  </a:cubicBezTo>
                  <a:lnTo>
                    <a:pt x="36617" y="830"/>
                  </a:lnTo>
                  <a:cubicBezTo>
                    <a:pt x="36571" y="864"/>
                    <a:pt x="36513" y="908"/>
                    <a:pt x="36458" y="931"/>
                  </a:cubicBezTo>
                  <a:cubicBezTo>
                    <a:pt x="36470" y="915"/>
                    <a:pt x="36467" y="911"/>
                    <a:pt x="36458" y="911"/>
                  </a:cubicBezTo>
                  <a:cubicBezTo>
                    <a:pt x="36447" y="911"/>
                    <a:pt x="36427" y="918"/>
                    <a:pt x="36417" y="918"/>
                  </a:cubicBezTo>
                  <a:cubicBezTo>
                    <a:pt x="36408" y="918"/>
                    <a:pt x="36410" y="911"/>
                    <a:pt x="36440" y="883"/>
                  </a:cubicBezTo>
                  <a:lnTo>
                    <a:pt x="36440" y="883"/>
                  </a:lnTo>
                  <a:lnTo>
                    <a:pt x="36364" y="925"/>
                  </a:lnTo>
                  <a:lnTo>
                    <a:pt x="36460" y="831"/>
                  </a:lnTo>
                  <a:lnTo>
                    <a:pt x="36460" y="831"/>
                  </a:lnTo>
                  <a:cubicBezTo>
                    <a:pt x="36367" y="860"/>
                    <a:pt x="36218" y="918"/>
                    <a:pt x="36167" y="930"/>
                  </a:cubicBezTo>
                  <a:cubicBezTo>
                    <a:pt x="36065" y="1000"/>
                    <a:pt x="36214" y="937"/>
                    <a:pt x="36091" y="1011"/>
                  </a:cubicBezTo>
                  <a:cubicBezTo>
                    <a:pt x="36103" y="999"/>
                    <a:pt x="36102" y="994"/>
                    <a:pt x="36093" y="994"/>
                  </a:cubicBezTo>
                  <a:cubicBezTo>
                    <a:pt x="36075" y="994"/>
                    <a:pt x="36026" y="1014"/>
                    <a:pt x="35989" y="1034"/>
                  </a:cubicBezTo>
                  <a:cubicBezTo>
                    <a:pt x="36013" y="1023"/>
                    <a:pt x="36029" y="1019"/>
                    <a:pt x="36037" y="1019"/>
                  </a:cubicBezTo>
                  <a:cubicBezTo>
                    <a:pt x="36067" y="1019"/>
                    <a:pt x="35996" y="1080"/>
                    <a:pt x="35943" y="1115"/>
                  </a:cubicBezTo>
                  <a:cubicBezTo>
                    <a:pt x="35853" y="1161"/>
                    <a:pt x="35771" y="1182"/>
                    <a:pt x="35747" y="1182"/>
                  </a:cubicBezTo>
                  <a:cubicBezTo>
                    <a:pt x="35741" y="1182"/>
                    <a:pt x="35739" y="1180"/>
                    <a:pt x="35742" y="1177"/>
                  </a:cubicBezTo>
                  <a:lnTo>
                    <a:pt x="35821" y="1114"/>
                  </a:lnTo>
                  <a:lnTo>
                    <a:pt x="35821" y="1114"/>
                  </a:lnTo>
                  <a:cubicBezTo>
                    <a:pt x="35770" y="1153"/>
                    <a:pt x="35790" y="1113"/>
                    <a:pt x="35718" y="1158"/>
                  </a:cubicBezTo>
                  <a:cubicBezTo>
                    <a:pt x="35702" y="1185"/>
                    <a:pt x="35661" y="1233"/>
                    <a:pt x="35641" y="1266"/>
                  </a:cubicBezTo>
                  <a:cubicBezTo>
                    <a:pt x="35572" y="1305"/>
                    <a:pt x="35512" y="1308"/>
                    <a:pt x="35488" y="1322"/>
                  </a:cubicBezTo>
                  <a:lnTo>
                    <a:pt x="35595" y="1255"/>
                  </a:lnTo>
                  <a:lnTo>
                    <a:pt x="35595" y="1255"/>
                  </a:lnTo>
                  <a:cubicBezTo>
                    <a:pt x="35550" y="1277"/>
                    <a:pt x="35528" y="1284"/>
                    <a:pt x="35514" y="1284"/>
                  </a:cubicBezTo>
                  <a:cubicBezTo>
                    <a:pt x="35498" y="1284"/>
                    <a:pt x="35495" y="1274"/>
                    <a:pt x="35479" y="1274"/>
                  </a:cubicBezTo>
                  <a:cubicBezTo>
                    <a:pt x="35466" y="1274"/>
                    <a:pt x="35443" y="1281"/>
                    <a:pt x="35395" y="1307"/>
                  </a:cubicBezTo>
                  <a:lnTo>
                    <a:pt x="35364" y="1346"/>
                  </a:lnTo>
                  <a:cubicBezTo>
                    <a:pt x="35354" y="1348"/>
                    <a:pt x="35345" y="1350"/>
                    <a:pt x="35339" y="1350"/>
                  </a:cubicBezTo>
                  <a:cubicBezTo>
                    <a:pt x="35329" y="1350"/>
                    <a:pt x="35325" y="1347"/>
                    <a:pt x="35329" y="1341"/>
                  </a:cubicBezTo>
                  <a:lnTo>
                    <a:pt x="35329" y="1341"/>
                  </a:lnTo>
                  <a:cubicBezTo>
                    <a:pt x="35299" y="1363"/>
                    <a:pt x="35227" y="1387"/>
                    <a:pt x="35196" y="1405"/>
                  </a:cubicBezTo>
                  <a:lnTo>
                    <a:pt x="35181" y="1395"/>
                  </a:lnTo>
                  <a:cubicBezTo>
                    <a:pt x="35123" y="1429"/>
                    <a:pt x="35054" y="1480"/>
                    <a:pt x="34972" y="1480"/>
                  </a:cubicBezTo>
                  <a:cubicBezTo>
                    <a:pt x="34967" y="1480"/>
                    <a:pt x="34963" y="1480"/>
                    <a:pt x="34958" y="1480"/>
                  </a:cubicBezTo>
                  <a:lnTo>
                    <a:pt x="34958" y="1480"/>
                  </a:lnTo>
                  <a:cubicBezTo>
                    <a:pt x="34971" y="1483"/>
                    <a:pt x="34982" y="1484"/>
                    <a:pt x="34991" y="1484"/>
                  </a:cubicBezTo>
                  <a:cubicBezTo>
                    <a:pt x="35037" y="1484"/>
                    <a:pt x="35059" y="1457"/>
                    <a:pt x="35156" y="1437"/>
                  </a:cubicBezTo>
                  <a:lnTo>
                    <a:pt x="35156" y="1437"/>
                  </a:lnTo>
                  <a:cubicBezTo>
                    <a:pt x="35235" y="1439"/>
                    <a:pt x="35053" y="1501"/>
                    <a:pt x="35027" y="1509"/>
                  </a:cubicBezTo>
                  <a:cubicBezTo>
                    <a:pt x="35026" y="1501"/>
                    <a:pt x="35020" y="1498"/>
                    <a:pt x="35010" y="1498"/>
                  </a:cubicBezTo>
                  <a:cubicBezTo>
                    <a:pt x="34965" y="1498"/>
                    <a:pt x="34841" y="1561"/>
                    <a:pt x="34773" y="1568"/>
                  </a:cubicBezTo>
                  <a:cubicBezTo>
                    <a:pt x="34723" y="1563"/>
                    <a:pt x="34680" y="1565"/>
                    <a:pt x="34651" y="1562"/>
                  </a:cubicBezTo>
                  <a:lnTo>
                    <a:pt x="34623" y="1594"/>
                  </a:lnTo>
                  <a:cubicBezTo>
                    <a:pt x="34614" y="1582"/>
                    <a:pt x="34599" y="1578"/>
                    <a:pt x="34581" y="1578"/>
                  </a:cubicBezTo>
                  <a:cubicBezTo>
                    <a:pt x="34530" y="1578"/>
                    <a:pt x="34452" y="1609"/>
                    <a:pt x="34385" y="1609"/>
                  </a:cubicBezTo>
                  <a:cubicBezTo>
                    <a:pt x="34379" y="1609"/>
                    <a:pt x="34373" y="1608"/>
                    <a:pt x="34368" y="1608"/>
                  </a:cubicBezTo>
                  <a:cubicBezTo>
                    <a:pt x="34415" y="1589"/>
                    <a:pt x="34408" y="1572"/>
                    <a:pt x="34344" y="1565"/>
                  </a:cubicBezTo>
                  <a:lnTo>
                    <a:pt x="34344" y="1565"/>
                  </a:lnTo>
                  <a:cubicBezTo>
                    <a:pt x="34430" y="1608"/>
                    <a:pt x="34202" y="1602"/>
                    <a:pt x="34225" y="1629"/>
                  </a:cubicBezTo>
                  <a:cubicBezTo>
                    <a:pt x="34060" y="1605"/>
                    <a:pt x="34268" y="1583"/>
                    <a:pt x="34220" y="1555"/>
                  </a:cubicBezTo>
                  <a:lnTo>
                    <a:pt x="34220" y="1555"/>
                  </a:lnTo>
                  <a:cubicBezTo>
                    <a:pt x="34205" y="1560"/>
                    <a:pt x="34190" y="1562"/>
                    <a:pt x="34174" y="1562"/>
                  </a:cubicBezTo>
                  <a:cubicBezTo>
                    <a:pt x="34119" y="1562"/>
                    <a:pt x="34062" y="1536"/>
                    <a:pt x="34017" y="1536"/>
                  </a:cubicBezTo>
                  <a:cubicBezTo>
                    <a:pt x="34005" y="1536"/>
                    <a:pt x="33994" y="1538"/>
                    <a:pt x="33984" y="1542"/>
                  </a:cubicBezTo>
                  <a:cubicBezTo>
                    <a:pt x="34100" y="1575"/>
                    <a:pt x="33962" y="1562"/>
                    <a:pt x="33933" y="1574"/>
                  </a:cubicBezTo>
                  <a:cubicBezTo>
                    <a:pt x="33783" y="1543"/>
                    <a:pt x="33962" y="1562"/>
                    <a:pt x="33858" y="1529"/>
                  </a:cubicBezTo>
                  <a:cubicBezTo>
                    <a:pt x="33838" y="1525"/>
                    <a:pt x="33815" y="1523"/>
                    <a:pt x="33797" y="1523"/>
                  </a:cubicBezTo>
                  <a:cubicBezTo>
                    <a:pt x="33758" y="1523"/>
                    <a:pt x="33737" y="1533"/>
                    <a:pt x="33798" y="1558"/>
                  </a:cubicBezTo>
                  <a:lnTo>
                    <a:pt x="33798" y="1558"/>
                  </a:lnTo>
                  <a:cubicBezTo>
                    <a:pt x="33714" y="1524"/>
                    <a:pt x="33604" y="1538"/>
                    <a:pt x="33517" y="1476"/>
                  </a:cubicBezTo>
                  <a:cubicBezTo>
                    <a:pt x="33511" y="1469"/>
                    <a:pt x="33513" y="1467"/>
                    <a:pt x="33519" y="1467"/>
                  </a:cubicBezTo>
                  <a:cubicBezTo>
                    <a:pt x="33532" y="1467"/>
                    <a:pt x="33561" y="1476"/>
                    <a:pt x="33590" y="1486"/>
                  </a:cubicBezTo>
                  <a:cubicBezTo>
                    <a:pt x="33619" y="1493"/>
                    <a:pt x="33645" y="1500"/>
                    <a:pt x="33655" y="1500"/>
                  </a:cubicBezTo>
                  <a:cubicBezTo>
                    <a:pt x="33660" y="1500"/>
                    <a:pt x="33659" y="1498"/>
                    <a:pt x="33650" y="1492"/>
                  </a:cubicBezTo>
                  <a:cubicBezTo>
                    <a:pt x="33584" y="1469"/>
                    <a:pt x="33548" y="1463"/>
                    <a:pt x="33523" y="1463"/>
                  </a:cubicBezTo>
                  <a:cubicBezTo>
                    <a:pt x="33494" y="1463"/>
                    <a:pt x="33479" y="1472"/>
                    <a:pt x="33449" y="1472"/>
                  </a:cubicBezTo>
                  <a:cubicBezTo>
                    <a:pt x="33425" y="1472"/>
                    <a:pt x="33392" y="1467"/>
                    <a:pt x="33334" y="1448"/>
                  </a:cubicBezTo>
                  <a:lnTo>
                    <a:pt x="33334" y="1448"/>
                  </a:lnTo>
                  <a:cubicBezTo>
                    <a:pt x="33384" y="1474"/>
                    <a:pt x="33363" y="1489"/>
                    <a:pt x="33316" y="1489"/>
                  </a:cubicBezTo>
                  <a:cubicBezTo>
                    <a:pt x="33289" y="1489"/>
                    <a:pt x="33254" y="1484"/>
                    <a:pt x="33219" y="1474"/>
                  </a:cubicBezTo>
                  <a:cubicBezTo>
                    <a:pt x="33156" y="1442"/>
                    <a:pt x="33141" y="1432"/>
                    <a:pt x="33148" y="1432"/>
                  </a:cubicBezTo>
                  <a:cubicBezTo>
                    <a:pt x="33159" y="1432"/>
                    <a:pt x="33226" y="1456"/>
                    <a:pt x="33250" y="1456"/>
                  </a:cubicBezTo>
                  <a:cubicBezTo>
                    <a:pt x="33260" y="1456"/>
                    <a:pt x="33263" y="1451"/>
                    <a:pt x="33248" y="1438"/>
                  </a:cubicBezTo>
                  <a:lnTo>
                    <a:pt x="33163" y="1405"/>
                  </a:lnTo>
                  <a:cubicBezTo>
                    <a:pt x="33136" y="1381"/>
                    <a:pt x="33144" y="1374"/>
                    <a:pt x="33167" y="1374"/>
                  </a:cubicBezTo>
                  <a:cubicBezTo>
                    <a:pt x="33209" y="1374"/>
                    <a:pt x="33301" y="1398"/>
                    <a:pt x="33338" y="1398"/>
                  </a:cubicBezTo>
                  <a:cubicBezTo>
                    <a:pt x="33357" y="1398"/>
                    <a:pt x="33361" y="1392"/>
                    <a:pt x="33337" y="1372"/>
                  </a:cubicBezTo>
                  <a:lnTo>
                    <a:pt x="33243" y="1346"/>
                  </a:lnTo>
                  <a:cubicBezTo>
                    <a:pt x="33268" y="1343"/>
                    <a:pt x="33303" y="1336"/>
                    <a:pt x="33272" y="1310"/>
                  </a:cubicBezTo>
                  <a:lnTo>
                    <a:pt x="33272" y="1310"/>
                  </a:lnTo>
                  <a:cubicBezTo>
                    <a:pt x="33269" y="1311"/>
                    <a:pt x="33266" y="1311"/>
                    <a:pt x="33262" y="1311"/>
                  </a:cubicBezTo>
                  <a:cubicBezTo>
                    <a:pt x="33212" y="1311"/>
                    <a:pt x="33060" y="1225"/>
                    <a:pt x="33043" y="1221"/>
                  </a:cubicBezTo>
                  <a:lnTo>
                    <a:pt x="33043" y="1221"/>
                  </a:lnTo>
                  <a:cubicBezTo>
                    <a:pt x="33015" y="1235"/>
                    <a:pt x="33118" y="1250"/>
                    <a:pt x="33095" y="1259"/>
                  </a:cubicBezTo>
                  <a:cubicBezTo>
                    <a:pt x="32999" y="1220"/>
                    <a:pt x="32939" y="1235"/>
                    <a:pt x="32802" y="1150"/>
                  </a:cubicBezTo>
                  <a:lnTo>
                    <a:pt x="32802" y="1150"/>
                  </a:lnTo>
                  <a:cubicBezTo>
                    <a:pt x="32815" y="1153"/>
                    <a:pt x="32824" y="1155"/>
                    <a:pt x="32830" y="1155"/>
                  </a:cubicBezTo>
                  <a:cubicBezTo>
                    <a:pt x="32860" y="1155"/>
                    <a:pt x="32797" y="1110"/>
                    <a:pt x="32823" y="1110"/>
                  </a:cubicBezTo>
                  <a:cubicBezTo>
                    <a:pt x="32823" y="1110"/>
                    <a:pt x="32824" y="1110"/>
                    <a:pt x="32826" y="1110"/>
                  </a:cubicBezTo>
                  <a:cubicBezTo>
                    <a:pt x="32803" y="1094"/>
                    <a:pt x="32792" y="1091"/>
                    <a:pt x="32783" y="1091"/>
                  </a:cubicBezTo>
                  <a:cubicBezTo>
                    <a:pt x="32778" y="1091"/>
                    <a:pt x="32773" y="1092"/>
                    <a:pt x="32768" y="1092"/>
                  </a:cubicBezTo>
                  <a:cubicBezTo>
                    <a:pt x="32756" y="1092"/>
                    <a:pt x="32739" y="1087"/>
                    <a:pt x="32697" y="1058"/>
                  </a:cubicBezTo>
                  <a:lnTo>
                    <a:pt x="32715" y="1052"/>
                  </a:lnTo>
                  <a:cubicBezTo>
                    <a:pt x="32346" y="852"/>
                    <a:pt x="31880" y="587"/>
                    <a:pt x="31518" y="480"/>
                  </a:cubicBezTo>
                  <a:cubicBezTo>
                    <a:pt x="31470" y="429"/>
                    <a:pt x="31351" y="372"/>
                    <a:pt x="31169" y="279"/>
                  </a:cubicBezTo>
                  <a:lnTo>
                    <a:pt x="31169" y="279"/>
                  </a:lnTo>
                  <a:cubicBezTo>
                    <a:pt x="31188" y="290"/>
                    <a:pt x="31186" y="294"/>
                    <a:pt x="31174" y="294"/>
                  </a:cubicBezTo>
                  <a:cubicBezTo>
                    <a:pt x="31157" y="294"/>
                    <a:pt x="31117" y="285"/>
                    <a:pt x="31090" y="276"/>
                  </a:cubicBezTo>
                  <a:lnTo>
                    <a:pt x="31001" y="213"/>
                  </a:lnTo>
                  <a:cubicBezTo>
                    <a:pt x="30887" y="150"/>
                    <a:pt x="30712" y="133"/>
                    <a:pt x="30595" y="118"/>
                  </a:cubicBezTo>
                  <a:cubicBezTo>
                    <a:pt x="30575" y="109"/>
                    <a:pt x="30570" y="101"/>
                    <a:pt x="30566" y="93"/>
                  </a:cubicBezTo>
                  <a:cubicBezTo>
                    <a:pt x="30523" y="77"/>
                    <a:pt x="30495" y="73"/>
                    <a:pt x="30474" y="73"/>
                  </a:cubicBezTo>
                  <a:cubicBezTo>
                    <a:pt x="30443" y="73"/>
                    <a:pt x="30428" y="83"/>
                    <a:pt x="30403" y="83"/>
                  </a:cubicBezTo>
                  <a:cubicBezTo>
                    <a:pt x="30401" y="83"/>
                    <a:pt x="30400" y="83"/>
                    <a:pt x="30399" y="83"/>
                  </a:cubicBezTo>
                  <a:cubicBezTo>
                    <a:pt x="30399" y="83"/>
                    <a:pt x="30331" y="52"/>
                    <a:pt x="30327" y="52"/>
                  </a:cubicBezTo>
                  <a:cubicBezTo>
                    <a:pt x="30327" y="52"/>
                    <a:pt x="30327" y="53"/>
                    <a:pt x="30327" y="53"/>
                  </a:cubicBezTo>
                  <a:lnTo>
                    <a:pt x="30307" y="71"/>
                  </a:lnTo>
                  <a:cubicBezTo>
                    <a:pt x="30298" y="71"/>
                    <a:pt x="30288" y="71"/>
                    <a:pt x="30278" y="71"/>
                  </a:cubicBezTo>
                  <a:cubicBezTo>
                    <a:pt x="30166" y="71"/>
                    <a:pt x="30038" y="55"/>
                    <a:pt x="30051" y="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1"/>
            <p:cNvSpPr/>
            <p:nvPr/>
          </p:nvSpPr>
          <p:spPr>
            <a:xfrm>
              <a:off x="247650" y="4792337"/>
              <a:ext cx="8431072" cy="290908"/>
            </a:xfrm>
            <a:custGeom>
              <a:avLst/>
              <a:gdLst/>
              <a:ahLst/>
              <a:cxnLst/>
              <a:rect l="l" t="t" r="r" b="b"/>
              <a:pathLst>
                <a:path w="42498" h="1939" extrusionOk="0">
                  <a:moveTo>
                    <a:pt x="38640" y="0"/>
                  </a:moveTo>
                  <a:lnTo>
                    <a:pt x="38640" y="0"/>
                  </a:lnTo>
                  <a:cubicBezTo>
                    <a:pt x="38488" y="17"/>
                    <a:pt x="38416" y="23"/>
                    <a:pt x="38191" y="76"/>
                  </a:cubicBezTo>
                  <a:cubicBezTo>
                    <a:pt x="38191" y="94"/>
                    <a:pt x="38268" y="82"/>
                    <a:pt x="38168" y="115"/>
                  </a:cubicBezTo>
                  <a:cubicBezTo>
                    <a:pt x="38149" y="123"/>
                    <a:pt x="38132" y="129"/>
                    <a:pt x="38116" y="134"/>
                  </a:cubicBezTo>
                  <a:lnTo>
                    <a:pt x="38116" y="134"/>
                  </a:lnTo>
                  <a:cubicBezTo>
                    <a:pt x="38201" y="114"/>
                    <a:pt x="38313" y="111"/>
                    <a:pt x="38251" y="93"/>
                  </a:cubicBezTo>
                  <a:cubicBezTo>
                    <a:pt x="38287" y="68"/>
                    <a:pt x="38389" y="40"/>
                    <a:pt x="38494" y="35"/>
                  </a:cubicBezTo>
                  <a:cubicBezTo>
                    <a:pt x="38546" y="31"/>
                    <a:pt x="38598" y="28"/>
                    <a:pt x="38642" y="28"/>
                  </a:cubicBezTo>
                  <a:cubicBezTo>
                    <a:pt x="38686" y="29"/>
                    <a:pt x="38721" y="37"/>
                    <a:pt x="38740" y="42"/>
                  </a:cubicBezTo>
                  <a:cubicBezTo>
                    <a:pt x="38908" y="20"/>
                    <a:pt x="38609" y="29"/>
                    <a:pt x="38640" y="0"/>
                  </a:cubicBezTo>
                  <a:close/>
                  <a:moveTo>
                    <a:pt x="38116" y="134"/>
                  </a:moveTo>
                  <a:cubicBezTo>
                    <a:pt x="38100" y="138"/>
                    <a:pt x="38085" y="142"/>
                    <a:pt x="38072" y="148"/>
                  </a:cubicBezTo>
                  <a:lnTo>
                    <a:pt x="38072" y="148"/>
                  </a:lnTo>
                  <a:cubicBezTo>
                    <a:pt x="38086" y="144"/>
                    <a:pt x="38100" y="140"/>
                    <a:pt x="38116" y="134"/>
                  </a:cubicBezTo>
                  <a:close/>
                  <a:moveTo>
                    <a:pt x="20481" y="270"/>
                  </a:moveTo>
                  <a:cubicBezTo>
                    <a:pt x="20480" y="270"/>
                    <a:pt x="20479" y="270"/>
                    <a:pt x="20478" y="270"/>
                  </a:cubicBezTo>
                  <a:cubicBezTo>
                    <a:pt x="20478" y="270"/>
                    <a:pt x="20479" y="270"/>
                    <a:pt x="20480" y="270"/>
                  </a:cubicBezTo>
                  <a:cubicBezTo>
                    <a:pt x="20481" y="270"/>
                    <a:pt x="20483" y="270"/>
                    <a:pt x="20484" y="270"/>
                  </a:cubicBezTo>
                  <a:lnTo>
                    <a:pt x="20484" y="270"/>
                  </a:lnTo>
                  <a:cubicBezTo>
                    <a:pt x="20483" y="270"/>
                    <a:pt x="20482" y="270"/>
                    <a:pt x="20481" y="270"/>
                  </a:cubicBezTo>
                  <a:close/>
                  <a:moveTo>
                    <a:pt x="39511" y="161"/>
                  </a:moveTo>
                  <a:cubicBezTo>
                    <a:pt x="39456" y="161"/>
                    <a:pt x="39545" y="219"/>
                    <a:pt x="39650" y="269"/>
                  </a:cubicBezTo>
                  <a:cubicBezTo>
                    <a:pt x="39652" y="271"/>
                    <a:pt x="39654" y="272"/>
                    <a:pt x="39656" y="274"/>
                  </a:cubicBezTo>
                  <a:lnTo>
                    <a:pt x="39656" y="274"/>
                  </a:lnTo>
                  <a:cubicBezTo>
                    <a:pt x="39654" y="266"/>
                    <a:pt x="39657" y="261"/>
                    <a:pt x="39671" y="261"/>
                  </a:cubicBezTo>
                  <a:cubicBezTo>
                    <a:pt x="39675" y="261"/>
                    <a:pt x="39678" y="261"/>
                    <a:pt x="39683" y="261"/>
                  </a:cubicBezTo>
                  <a:lnTo>
                    <a:pt x="39683" y="261"/>
                  </a:lnTo>
                  <a:cubicBezTo>
                    <a:pt x="39638" y="239"/>
                    <a:pt x="39602" y="206"/>
                    <a:pt x="39538" y="196"/>
                  </a:cubicBezTo>
                  <a:cubicBezTo>
                    <a:pt x="39511" y="177"/>
                    <a:pt x="39590" y="191"/>
                    <a:pt x="39519" y="161"/>
                  </a:cubicBezTo>
                  <a:cubicBezTo>
                    <a:pt x="39516" y="161"/>
                    <a:pt x="39513" y="161"/>
                    <a:pt x="39511" y="161"/>
                  </a:cubicBezTo>
                  <a:close/>
                  <a:moveTo>
                    <a:pt x="31147" y="268"/>
                  </a:moveTo>
                  <a:cubicBezTo>
                    <a:pt x="31153" y="271"/>
                    <a:pt x="31159" y="274"/>
                    <a:pt x="31164" y="277"/>
                  </a:cubicBezTo>
                  <a:lnTo>
                    <a:pt x="31164" y="277"/>
                  </a:lnTo>
                  <a:cubicBezTo>
                    <a:pt x="31159" y="274"/>
                    <a:pt x="31154" y="271"/>
                    <a:pt x="31147" y="268"/>
                  </a:cubicBezTo>
                  <a:close/>
                  <a:moveTo>
                    <a:pt x="39683" y="261"/>
                  </a:moveTo>
                  <a:cubicBezTo>
                    <a:pt x="39707" y="274"/>
                    <a:pt x="39734" y="283"/>
                    <a:pt x="39770" y="283"/>
                  </a:cubicBezTo>
                  <a:cubicBezTo>
                    <a:pt x="39728" y="270"/>
                    <a:pt x="39700" y="264"/>
                    <a:pt x="39683" y="261"/>
                  </a:cubicBezTo>
                  <a:close/>
                  <a:moveTo>
                    <a:pt x="39656" y="274"/>
                  </a:moveTo>
                  <a:cubicBezTo>
                    <a:pt x="39657" y="277"/>
                    <a:pt x="39658" y="281"/>
                    <a:pt x="39660" y="284"/>
                  </a:cubicBezTo>
                  <a:lnTo>
                    <a:pt x="39660" y="284"/>
                  </a:lnTo>
                  <a:cubicBezTo>
                    <a:pt x="39664" y="283"/>
                    <a:pt x="39663" y="280"/>
                    <a:pt x="39656" y="274"/>
                  </a:cubicBezTo>
                  <a:close/>
                  <a:moveTo>
                    <a:pt x="21773" y="345"/>
                  </a:moveTo>
                  <a:lnTo>
                    <a:pt x="21773" y="345"/>
                  </a:lnTo>
                  <a:cubicBezTo>
                    <a:pt x="21776" y="346"/>
                    <a:pt x="21779" y="347"/>
                    <a:pt x="21782" y="347"/>
                  </a:cubicBezTo>
                  <a:cubicBezTo>
                    <a:pt x="21779" y="346"/>
                    <a:pt x="21776" y="346"/>
                    <a:pt x="21773" y="345"/>
                  </a:cubicBezTo>
                  <a:close/>
                  <a:moveTo>
                    <a:pt x="29719" y="360"/>
                  </a:moveTo>
                  <a:lnTo>
                    <a:pt x="29719" y="360"/>
                  </a:lnTo>
                  <a:cubicBezTo>
                    <a:pt x="29694" y="365"/>
                    <a:pt x="29668" y="371"/>
                    <a:pt x="29640" y="377"/>
                  </a:cubicBezTo>
                  <a:lnTo>
                    <a:pt x="29709" y="366"/>
                  </a:lnTo>
                  <a:cubicBezTo>
                    <a:pt x="29713" y="364"/>
                    <a:pt x="29716" y="362"/>
                    <a:pt x="29719" y="360"/>
                  </a:cubicBezTo>
                  <a:close/>
                  <a:moveTo>
                    <a:pt x="11833" y="397"/>
                  </a:moveTo>
                  <a:cubicBezTo>
                    <a:pt x="11830" y="399"/>
                    <a:pt x="11829" y="399"/>
                    <a:pt x="11829" y="400"/>
                  </a:cubicBezTo>
                  <a:lnTo>
                    <a:pt x="11829" y="400"/>
                  </a:lnTo>
                  <a:cubicBezTo>
                    <a:pt x="11831" y="399"/>
                    <a:pt x="11832" y="398"/>
                    <a:pt x="11833" y="397"/>
                  </a:cubicBezTo>
                  <a:close/>
                  <a:moveTo>
                    <a:pt x="37043" y="486"/>
                  </a:moveTo>
                  <a:cubicBezTo>
                    <a:pt x="37032" y="490"/>
                    <a:pt x="37013" y="500"/>
                    <a:pt x="36983" y="518"/>
                  </a:cubicBezTo>
                  <a:cubicBezTo>
                    <a:pt x="37009" y="506"/>
                    <a:pt x="37028" y="496"/>
                    <a:pt x="37043" y="486"/>
                  </a:cubicBezTo>
                  <a:close/>
                  <a:moveTo>
                    <a:pt x="19896" y="550"/>
                  </a:moveTo>
                  <a:cubicBezTo>
                    <a:pt x="19891" y="553"/>
                    <a:pt x="19885" y="556"/>
                    <a:pt x="19878" y="560"/>
                  </a:cubicBezTo>
                  <a:lnTo>
                    <a:pt x="19878" y="560"/>
                  </a:lnTo>
                  <a:cubicBezTo>
                    <a:pt x="19880" y="559"/>
                    <a:pt x="19882" y="559"/>
                    <a:pt x="19883" y="558"/>
                  </a:cubicBezTo>
                  <a:lnTo>
                    <a:pt x="19883" y="558"/>
                  </a:lnTo>
                  <a:cubicBezTo>
                    <a:pt x="19888" y="556"/>
                    <a:pt x="19892" y="553"/>
                    <a:pt x="19896" y="550"/>
                  </a:cubicBezTo>
                  <a:close/>
                  <a:moveTo>
                    <a:pt x="22655" y="645"/>
                  </a:moveTo>
                  <a:lnTo>
                    <a:pt x="22655" y="645"/>
                  </a:lnTo>
                  <a:cubicBezTo>
                    <a:pt x="22677" y="657"/>
                    <a:pt x="22690" y="660"/>
                    <a:pt x="22717" y="668"/>
                  </a:cubicBezTo>
                  <a:cubicBezTo>
                    <a:pt x="22714" y="666"/>
                    <a:pt x="22711" y="665"/>
                    <a:pt x="22708" y="663"/>
                  </a:cubicBezTo>
                  <a:lnTo>
                    <a:pt x="22708" y="663"/>
                  </a:lnTo>
                  <a:cubicBezTo>
                    <a:pt x="22690" y="657"/>
                    <a:pt x="22673" y="651"/>
                    <a:pt x="22655" y="645"/>
                  </a:cubicBezTo>
                  <a:close/>
                  <a:moveTo>
                    <a:pt x="19684" y="673"/>
                  </a:moveTo>
                  <a:cubicBezTo>
                    <a:pt x="19660" y="689"/>
                    <a:pt x="19637" y="704"/>
                    <a:pt x="19620" y="711"/>
                  </a:cubicBezTo>
                  <a:lnTo>
                    <a:pt x="19620" y="711"/>
                  </a:lnTo>
                  <a:cubicBezTo>
                    <a:pt x="19638" y="700"/>
                    <a:pt x="19660" y="687"/>
                    <a:pt x="19684" y="673"/>
                  </a:cubicBezTo>
                  <a:close/>
                  <a:moveTo>
                    <a:pt x="35838" y="1101"/>
                  </a:moveTo>
                  <a:lnTo>
                    <a:pt x="35821" y="1114"/>
                  </a:lnTo>
                  <a:lnTo>
                    <a:pt x="35821" y="1114"/>
                  </a:lnTo>
                  <a:cubicBezTo>
                    <a:pt x="35826" y="1110"/>
                    <a:pt x="35832" y="1106"/>
                    <a:pt x="35838" y="1101"/>
                  </a:cubicBezTo>
                  <a:close/>
                  <a:moveTo>
                    <a:pt x="35340" y="1331"/>
                  </a:moveTo>
                  <a:lnTo>
                    <a:pt x="35340" y="1331"/>
                  </a:lnTo>
                  <a:cubicBezTo>
                    <a:pt x="35334" y="1335"/>
                    <a:pt x="35330" y="1339"/>
                    <a:pt x="35329" y="1342"/>
                  </a:cubicBezTo>
                  <a:lnTo>
                    <a:pt x="35329" y="1342"/>
                  </a:lnTo>
                  <a:cubicBezTo>
                    <a:pt x="35333" y="1338"/>
                    <a:pt x="35337" y="1335"/>
                    <a:pt x="35340" y="1331"/>
                  </a:cubicBezTo>
                  <a:close/>
                  <a:moveTo>
                    <a:pt x="17870" y="1531"/>
                  </a:moveTo>
                  <a:cubicBezTo>
                    <a:pt x="17867" y="1531"/>
                    <a:pt x="17860" y="1536"/>
                    <a:pt x="17852" y="1541"/>
                  </a:cubicBezTo>
                  <a:lnTo>
                    <a:pt x="17852" y="1541"/>
                  </a:lnTo>
                  <a:cubicBezTo>
                    <a:pt x="17859" y="1539"/>
                    <a:pt x="17866" y="1537"/>
                    <a:pt x="17872" y="1534"/>
                  </a:cubicBezTo>
                  <a:cubicBezTo>
                    <a:pt x="17872" y="1532"/>
                    <a:pt x="17871" y="1531"/>
                    <a:pt x="17870" y="1531"/>
                  </a:cubicBezTo>
                  <a:close/>
                  <a:moveTo>
                    <a:pt x="42013" y="1605"/>
                  </a:moveTo>
                  <a:cubicBezTo>
                    <a:pt x="42023" y="1609"/>
                    <a:pt x="42031" y="1611"/>
                    <a:pt x="42036" y="1611"/>
                  </a:cubicBezTo>
                  <a:cubicBezTo>
                    <a:pt x="42038" y="1611"/>
                    <a:pt x="42039" y="1611"/>
                    <a:pt x="42040" y="1610"/>
                  </a:cubicBezTo>
                  <a:cubicBezTo>
                    <a:pt x="42031" y="1608"/>
                    <a:pt x="42022" y="1607"/>
                    <a:pt x="42013" y="1605"/>
                  </a:cubicBezTo>
                  <a:close/>
                  <a:moveTo>
                    <a:pt x="25811" y="1671"/>
                  </a:moveTo>
                  <a:lnTo>
                    <a:pt x="25795" y="1674"/>
                  </a:lnTo>
                  <a:lnTo>
                    <a:pt x="25795" y="1674"/>
                  </a:lnTo>
                  <a:cubicBezTo>
                    <a:pt x="25801" y="1673"/>
                    <a:pt x="25807" y="1672"/>
                    <a:pt x="25811" y="1671"/>
                  </a:cubicBezTo>
                  <a:close/>
                  <a:moveTo>
                    <a:pt x="42455" y="1688"/>
                  </a:moveTo>
                  <a:cubicBezTo>
                    <a:pt x="42463" y="1689"/>
                    <a:pt x="42472" y="1690"/>
                    <a:pt x="42480" y="1690"/>
                  </a:cubicBezTo>
                  <a:cubicBezTo>
                    <a:pt x="42486" y="1690"/>
                    <a:pt x="42492" y="1690"/>
                    <a:pt x="42497" y="1689"/>
                  </a:cubicBezTo>
                  <a:lnTo>
                    <a:pt x="42497" y="1689"/>
                  </a:lnTo>
                  <a:cubicBezTo>
                    <a:pt x="42497" y="1689"/>
                    <a:pt x="42496" y="1689"/>
                    <a:pt x="42493" y="1689"/>
                  </a:cubicBezTo>
                  <a:cubicBezTo>
                    <a:pt x="42486" y="1689"/>
                    <a:pt x="42472" y="1689"/>
                    <a:pt x="42455" y="1688"/>
                  </a:cubicBezTo>
                  <a:close/>
                  <a:moveTo>
                    <a:pt x="30051" y="31"/>
                  </a:moveTo>
                  <a:cubicBezTo>
                    <a:pt x="30005" y="39"/>
                    <a:pt x="29960" y="49"/>
                    <a:pt x="30018" y="54"/>
                  </a:cubicBezTo>
                  <a:cubicBezTo>
                    <a:pt x="29993" y="52"/>
                    <a:pt x="29958" y="51"/>
                    <a:pt x="29916" y="51"/>
                  </a:cubicBezTo>
                  <a:cubicBezTo>
                    <a:pt x="29862" y="51"/>
                    <a:pt x="29797" y="54"/>
                    <a:pt x="29729" y="64"/>
                  </a:cubicBezTo>
                  <a:cubicBezTo>
                    <a:pt x="29611" y="86"/>
                    <a:pt x="29480" y="108"/>
                    <a:pt x="29384" y="147"/>
                  </a:cubicBezTo>
                  <a:cubicBezTo>
                    <a:pt x="29419" y="140"/>
                    <a:pt x="29440" y="137"/>
                    <a:pt x="29454" y="137"/>
                  </a:cubicBezTo>
                  <a:cubicBezTo>
                    <a:pt x="29478" y="137"/>
                    <a:pt x="29478" y="146"/>
                    <a:pt x="29486" y="156"/>
                  </a:cubicBezTo>
                  <a:cubicBezTo>
                    <a:pt x="29467" y="197"/>
                    <a:pt x="29441" y="163"/>
                    <a:pt x="29367" y="204"/>
                  </a:cubicBezTo>
                  <a:cubicBezTo>
                    <a:pt x="29362" y="193"/>
                    <a:pt x="29269" y="208"/>
                    <a:pt x="29362" y="171"/>
                  </a:cubicBezTo>
                  <a:lnTo>
                    <a:pt x="29362" y="171"/>
                  </a:lnTo>
                  <a:cubicBezTo>
                    <a:pt x="29082" y="202"/>
                    <a:pt x="28741" y="385"/>
                    <a:pt x="28440" y="533"/>
                  </a:cubicBezTo>
                  <a:cubicBezTo>
                    <a:pt x="28381" y="567"/>
                    <a:pt x="28402" y="563"/>
                    <a:pt x="28378" y="586"/>
                  </a:cubicBezTo>
                  <a:cubicBezTo>
                    <a:pt x="28174" y="655"/>
                    <a:pt x="27964" y="810"/>
                    <a:pt x="27758" y="907"/>
                  </a:cubicBezTo>
                  <a:cubicBezTo>
                    <a:pt x="27763" y="906"/>
                    <a:pt x="27766" y="905"/>
                    <a:pt x="27769" y="905"/>
                  </a:cubicBezTo>
                  <a:cubicBezTo>
                    <a:pt x="27802" y="905"/>
                    <a:pt x="27757" y="968"/>
                    <a:pt x="27655" y="1025"/>
                  </a:cubicBezTo>
                  <a:cubicBezTo>
                    <a:pt x="27619" y="1055"/>
                    <a:pt x="27599" y="1064"/>
                    <a:pt x="27585" y="1064"/>
                  </a:cubicBezTo>
                  <a:cubicBezTo>
                    <a:pt x="27566" y="1064"/>
                    <a:pt x="27556" y="1048"/>
                    <a:pt x="27525" y="1048"/>
                  </a:cubicBezTo>
                  <a:cubicBezTo>
                    <a:pt x="27512" y="1048"/>
                    <a:pt x="27495" y="1051"/>
                    <a:pt x="27471" y="1060"/>
                  </a:cubicBezTo>
                  <a:cubicBezTo>
                    <a:pt x="27424" y="1100"/>
                    <a:pt x="27324" y="1158"/>
                    <a:pt x="27280" y="1176"/>
                  </a:cubicBezTo>
                  <a:lnTo>
                    <a:pt x="27281" y="1171"/>
                  </a:lnTo>
                  <a:lnTo>
                    <a:pt x="27281" y="1171"/>
                  </a:lnTo>
                  <a:cubicBezTo>
                    <a:pt x="27220" y="1216"/>
                    <a:pt x="27119" y="1279"/>
                    <a:pt x="27033" y="1304"/>
                  </a:cubicBezTo>
                  <a:lnTo>
                    <a:pt x="27044" y="1296"/>
                  </a:lnTo>
                  <a:lnTo>
                    <a:pt x="27044" y="1296"/>
                  </a:lnTo>
                  <a:cubicBezTo>
                    <a:pt x="26977" y="1324"/>
                    <a:pt x="26893" y="1342"/>
                    <a:pt x="26825" y="1374"/>
                  </a:cubicBezTo>
                  <a:cubicBezTo>
                    <a:pt x="26805" y="1414"/>
                    <a:pt x="26627" y="1460"/>
                    <a:pt x="26593" y="1499"/>
                  </a:cubicBezTo>
                  <a:cubicBezTo>
                    <a:pt x="26585" y="1499"/>
                    <a:pt x="26593" y="1495"/>
                    <a:pt x="26582" y="1495"/>
                  </a:cubicBezTo>
                  <a:cubicBezTo>
                    <a:pt x="26580" y="1495"/>
                    <a:pt x="26578" y="1495"/>
                    <a:pt x="26575" y="1495"/>
                  </a:cubicBezTo>
                  <a:lnTo>
                    <a:pt x="26576" y="1518"/>
                  </a:lnTo>
                  <a:cubicBezTo>
                    <a:pt x="26577" y="1521"/>
                    <a:pt x="26430" y="1550"/>
                    <a:pt x="26430" y="1550"/>
                  </a:cubicBezTo>
                  <a:cubicBezTo>
                    <a:pt x="26458" y="1532"/>
                    <a:pt x="26464" y="1521"/>
                    <a:pt x="26501" y="1504"/>
                  </a:cubicBezTo>
                  <a:lnTo>
                    <a:pt x="26501" y="1504"/>
                  </a:lnTo>
                  <a:cubicBezTo>
                    <a:pt x="26346" y="1533"/>
                    <a:pt x="26456" y="1538"/>
                    <a:pt x="26379" y="1573"/>
                  </a:cubicBezTo>
                  <a:cubicBezTo>
                    <a:pt x="26329" y="1596"/>
                    <a:pt x="26303" y="1602"/>
                    <a:pt x="26284" y="1602"/>
                  </a:cubicBezTo>
                  <a:cubicBezTo>
                    <a:pt x="26264" y="1602"/>
                    <a:pt x="26250" y="1596"/>
                    <a:pt x="26223" y="1596"/>
                  </a:cubicBezTo>
                  <a:cubicBezTo>
                    <a:pt x="26265" y="1578"/>
                    <a:pt x="26303" y="1586"/>
                    <a:pt x="26328" y="1573"/>
                  </a:cubicBezTo>
                  <a:cubicBezTo>
                    <a:pt x="26344" y="1563"/>
                    <a:pt x="26346" y="1560"/>
                    <a:pt x="26340" y="1560"/>
                  </a:cubicBezTo>
                  <a:cubicBezTo>
                    <a:pt x="26328" y="1560"/>
                    <a:pt x="26285" y="1574"/>
                    <a:pt x="26266" y="1574"/>
                  </a:cubicBezTo>
                  <a:cubicBezTo>
                    <a:pt x="26261" y="1574"/>
                    <a:pt x="26258" y="1573"/>
                    <a:pt x="26257" y="1571"/>
                  </a:cubicBezTo>
                  <a:cubicBezTo>
                    <a:pt x="26234" y="1574"/>
                    <a:pt x="26230" y="1603"/>
                    <a:pt x="26150" y="1612"/>
                  </a:cubicBezTo>
                  <a:cubicBezTo>
                    <a:pt x="26115" y="1616"/>
                    <a:pt x="26059" y="1631"/>
                    <a:pt x="26011" y="1635"/>
                  </a:cubicBezTo>
                  <a:cubicBezTo>
                    <a:pt x="26003" y="1635"/>
                    <a:pt x="25995" y="1635"/>
                    <a:pt x="25988" y="1635"/>
                  </a:cubicBezTo>
                  <a:cubicBezTo>
                    <a:pt x="25953" y="1635"/>
                    <a:pt x="25931" y="1632"/>
                    <a:pt x="25938" y="1621"/>
                  </a:cubicBezTo>
                  <a:lnTo>
                    <a:pt x="25938" y="1621"/>
                  </a:lnTo>
                  <a:cubicBezTo>
                    <a:pt x="25880" y="1638"/>
                    <a:pt x="25811" y="1641"/>
                    <a:pt x="25766" y="1654"/>
                  </a:cubicBezTo>
                  <a:cubicBezTo>
                    <a:pt x="25823" y="1655"/>
                    <a:pt x="25926" y="1654"/>
                    <a:pt x="25940" y="1669"/>
                  </a:cubicBezTo>
                  <a:cubicBezTo>
                    <a:pt x="25901" y="1673"/>
                    <a:pt x="25833" y="1682"/>
                    <a:pt x="25796" y="1682"/>
                  </a:cubicBezTo>
                  <a:cubicBezTo>
                    <a:pt x="25783" y="1682"/>
                    <a:pt x="25774" y="1681"/>
                    <a:pt x="25770" y="1679"/>
                  </a:cubicBezTo>
                  <a:lnTo>
                    <a:pt x="25795" y="1674"/>
                  </a:lnTo>
                  <a:lnTo>
                    <a:pt x="25795" y="1674"/>
                  </a:lnTo>
                  <a:cubicBezTo>
                    <a:pt x="25786" y="1675"/>
                    <a:pt x="25776" y="1675"/>
                    <a:pt x="25765" y="1675"/>
                  </a:cubicBezTo>
                  <a:cubicBezTo>
                    <a:pt x="25740" y="1675"/>
                    <a:pt x="25713" y="1673"/>
                    <a:pt x="25695" y="1673"/>
                  </a:cubicBezTo>
                  <a:cubicBezTo>
                    <a:pt x="25672" y="1673"/>
                    <a:pt x="25665" y="1676"/>
                    <a:pt x="25697" y="1689"/>
                  </a:cubicBezTo>
                  <a:lnTo>
                    <a:pt x="25592" y="1651"/>
                  </a:lnTo>
                  <a:cubicBezTo>
                    <a:pt x="25579" y="1657"/>
                    <a:pt x="25560" y="1660"/>
                    <a:pt x="25537" y="1660"/>
                  </a:cubicBezTo>
                  <a:cubicBezTo>
                    <a:pt x="25485" y="1660"/>
                    <a:pt x="25415" y="1648"/>
                    <a:pt x="25354" y="1638"/>
                  </a:cubicBezTo>
                  <a:cubicBezTo>
                    <a:pt x="25355" y="1613"/>
                    <a:pt x="25430" y="1599"/>
                    <a:pt x="25271" y="1564"/>
                  </a:cubicBezTo>
                  <a:lnTo>
                    <a:pt x="25128" y="1550"/>
                  </a:lnTo>
                  <a:cubicBezTo>
                    <a:pt x="25055" y="1530"/>
                    <a:pt x="25037" y="1520"/>
                    <a:pt x="25054" y="1510"/>
                  </a:cubicBezTo>
                  <a:cubicBezTo>
                    <a:pt x="24817" y="1411"/>
                    <a:pt x="24779" y="1487"/>
                    <a:pt x="24598" y="1384"/>
                  </a:cubicBezTo>
                  <a:lnTo>
                    <a:pt x="24598" y="1384"/>
                  </a:lnTo>
                  <a:cubicBezTo>
                    <a:pt x="24608" y="1384"/>
                    <a:pt x="24616" y="1385"/>
                    <a:pt x="24623" y="1385"/>
                  </a:cubicBezTo>
                  <a:cubicBezTo>
                    <a:pt x="24677" y="1385"/>
                    <a:pt x="24616" y="1355"/>
                    <a:pt x="24544" y="1316"/>
                  </a:cubicBezTo>
                  <a:cubicBezTo>
                    <a:pt x="24542" y="1317"/>
                    <a:pt x="24537" y="1319"/>
                    <a:pt x="24529" y="1319"/>
                  </a:cubicBezTo>
                  <a:cubicBezTo>
                    <a:pt x="24521" y="1319"/>
                    <a:pt x="24509" y="1317"/>
                    <a:pt x="24492" y="1310"/>
                  </a:cubicBezTo>
                  <a:lnTo>
                    <a:pt x="24492" y="1310"/>
                  </a:lnTo>
                  <a:cubicBezTo>
                    <a:pt x="24510" y="1332"/>
                    <a:pt x="24549" y="1313"/>
                    <a:pt x="24606" y="1359"/>
                  </a:cubicBezTo>
                  <a:cubicBezTo>
                    <a:pt x="24608" y="1364"/>
                    <a:pt x="24607" y="1366"/>
                    <a:pt x="24602" y="1366"/>
                  </a:cubicBezTo>
                  <a:cubicBezTo>
                    <a:pt x="24583" y="1366"/>
                    <a:pt x="24516" y="1334"/>
                    <a:pt x="24483" y="1324"/>
                  </a:cubicBezTo>
                  <a:cubicBezTo>
                    <a:pt x="24344" y="1191"/>
                    <a:pt x="23944" y="1036"/>
                    <a:pt x="23695" y="862"/>
                  </a:cubicBezTo>
                  <a:lnTo>
                    <a:pt x="23695" y="862"/>
                  </a:lnTo>
                  <a:cubicBezTo>
                    <a:pt x="23695" y="869"/>
                    <a:pt x="23692" y="872"/>
                    <a:pt x="23685" y="872"/>
                  </a:cubicBezTo>
                  <a:cubicBezTo>
                    <a:pt x="23655" y="872"/>
                    <a:pt x="23562" y="803"/>
                    <a:pt x="23512" y="788"/>
                  </a:cubicBezTo>
                  <a:cubicBezTo>
                    <a:pt x="23545" y="764"/>
                    <a:pt x="23360" y="712"/>
                    <a:pt x="23296" y="655"/>
                  </a:cubicBezTo>
                  <a:lnTo>
                    <a:pt x="23296" y="655"/>
                  </a:lnTo>
                  <a:lnTo>
                    <a:pt x="23320" y="707"/>
                  </a:lnTo>
                  <a:cubicBezTo>
                    <a:pt x="23167" y="601"/>
                    <a:pt x="23029" y="616"/>
                    <a:pt x="22945" y="526"/>
                  </a:cubicBezTo>
                  <a:cubicBezTo>
                    <a:pt x="22914" y="507"/>
                    <a:pt x="22909" y="500"/>
                    <a:pt x="22919" y="500"/>
                  </a:cubicBezTo>
                  <a:cubicBezTo>
                    <a:pt x="22936" y="500"/>
                    <a:pt x="23002" y="524"/>
                    <a:pt x="23030" y="534"/>
                  </a:cubicBezTo>
                  <a:cubicBezTo>
                    <a:pt x="22919" y="431"/>
                    <a:pt x="22668" y="397"/>
                    <a:pt x="22579" y="312"/>
                  </a:cubicBezTo>
                  <a:lnTo>
                    <a:pt x="22579" y="312"/>
                  </a:lnTo>
                  <a:cubicBezTo>
                    <a:pt x="22566" y="319"/>
                    <a:pt x="22579" y="339"/>
                    <a:pt x="22543" y="339"/>
                  </a:cubicBezTo>
                  <a:cubicBezTo>
                    <a:pt x="22528" y="339"/>
                    <a:pt x="22505" y="336"/>
                    <a:pt x="22469" y="326"/>
                  </a:cubicBezTo>
                  <a:cubicBezTo>
                    <a:pt x="22424" y="302"/>
                    <a:pt x="22356" y="267"/>
                    <a:pt x="22302" y="238"/>
                  </a:cubicBezTo>
                  <a:cubicBezTo>
                    <a:pt x="22245" y="214"/>
                    <a:pt x="22203" y="195"/>
                    <a:pt x="22213" y="194"/>
                  </a:cubicBezTo>
                  <a:cubicBezTo>
                    <a:pt x="22129" y="179"/>
                    <a:pt x="22106" y="181"/>
                    <a:pt x="22019" y="146"/>
                  </a:cubicBezTo>
                  <a:cubicBezTo>
                    <a:pt x="22022" y="143"/>
                    <a:pt x="22027" y="142"/>
                    <a:pt x="22033" y="142"/>
                  </a:cubicBezTo>
                  <a:cubicBezTo>
                    <a:pt x="22050" y="142"/>
                    <a:pt x="22076" y="149"/>
                    <a:pt x="22098" y="152"/>
                  </a:cubicBezTo>
                  <a:cubicBezTo>
                    <a:pt x="21956" y="106"/>
                    <a:pt x="21833" y="100"/>
                    <a:pt x="21703" y="99"/>
                  </a:cubicBezTo>
                  <a:cubicBezTo>
                    <a:pt x="21665" y="82"/>
                    <a:pt x="21579" y="73"/>
                    <a:pt x="21481" y="65"/>
                  </a:cubicBezTo>
                  <a:cubicBezTo>
                    <a:pt x="21389" y="67"/>
                    <a:pt x="21287" y="74"/>
                    <a:pt x="21203" y="74"/>
                  </a:cubicBezTo>
                  <a:cubicBezTo>
                    <a:pt x="21197" y="74"/>
                    <a:pt x="21192" y="74"/>
                    <a:pt x="21187" y="74"/>
                  </a:cubicBezTo>
                  <a:cubicBezTo>
                    <a:pt x="21099" y="124"/>
                    <a:pt x="20916" y="111"/>
                    <a:pt x="20909" y="156"/>
                  </a:cubicBezTo>
                  <a:lnTo>
                    <a:pt x="20909" y="156"/>
                  </a:lnTo>
                  <a:cubicBezTo>
                    <a:pt x="20907" y="153"/>
                    <a:pt x="20898" y="152"/>
                    <a:pt x="20888" y="152"/>
                  </a:cubicBezTo>
                  <a:cubicBezTo>
                    <a:pt x="20885" y="152"/>
                    <a:pt x="20881" y="152"/>
                    <a:pt x="20879" y="152"/>
                  </a:cubicBezTo>
                  <a:cubicBezTo>
                    <a:pt x="20821" y="182"/>
                    <a:pt x="20780" y="223"/>
                    <a:pt x="20705" y="248"/>
                  </a:cubicBezTo>
                  <a:lnTo>
                    <a:pt x="20721" y="213"/>
                  </a:lnTo>
                  <a:cubicBezTo>
                    <a:pt x="20722" y="205"/>
                    <a:pt x="20716" y="202"/>
                    <a:pt x="20706" y="202"/>
                  </a:cubicBezTo>
                  <a:cubicBezTo>
                    <a:pt x="20660" y="202"/>
                    <a:pt x="20520" y="266"/>
                    <a:pt x="20484" y="270"/>
                  </a:cubicBezTo>
                  <a:lnTo>
                    <a:pt x="20484" y="270"/>
                  </a:lnTo>
                  <a:cubicBezTo>
                    <a:pt x="20541" y="271"/>
                    <a:pt x="20393" y="303"/>
                    <a:pt x="20395" y="324"/>
                  </a:cubicBezTo>
                  <a:lnTo>
                    <a:pt x="20313" y="368"/>
                  </a:lnTo>
                  <a:cubicBezTo>
                    <a:pt x="20180" y="435"/>
                    <a:pt x="20302" y="389"/>
                    <a:pt x="20137" y="466"/>
                  </a:cubicBezTo>
                  <a:cubicBezTo>
                    <a:pt x="20113" y="478"/>
                    <a:pt x="20098" y="482"/>
                    <a:pt x="20090" y="482"/>
                  </a:cubicBezTo>
                  <a:cubicBezTo>
                    <a:pt x="20069" y="482"/>
                    <a:pt x="20100" y="448"/>
                    <a:pt x="20126" y="439"/>
                  </a:cubicBezTo>
                  <a:lnTo>
                    <a:pt x="20126" y="439"/>
                  </a:lnTo>
                  <a:cubicBezTo>
                    <a:pt x="20044" y="462"/>
                    <a:pt x="19971" y="506"/>
                    <a:pt x="19896" y="550"/>
                  </a:cubicBezTo>
                  <a:lnTo>
                    <a:pt x="19896" y="550"/>
                  </a:lnTo>
                  <a:cubicBezTo>
                    <a:pt x="19907" y="545"/>
                    <a:pt x="19913" y="542"/>
                    <a:pt x="19916" y="542"/>
                  </a:cubicBezTo>
                  <a:cubicBezTo>
                    <a:pt x="19919" y="542"/>
                    <a:pt x="19916" y="547"/>
                    <a:pt x="19904" y="557"/>
                  </a:cubicBezTo>
                  <a:cubicBezTo>
                    <a:pt x="19902" y="556"/>
                    <a:pt x="19900" y="556"/>
                    <a:pt x="19897" y="556"/>
                  </a:cubicBezTo>
                  <a:cubicBezTo>
                    <a:pt x="19894" y="556"/>
                    <a:pt x="19889" y="556"/>
                    <a:pt x="19883" y="558"/>
                  </a:cubicBezTo>
                  <a:lnTo>
                    <a:pt x="19883" y="558"/>
                  </a:lnTo>
                  <a:cubicBezTo>
                    <a:pt x="19854" y="576"/>
                    <a:pt x="19824" y="593"/>
                    <a:pt x="19793" y="609"/>
                  </a:cubicBezTo>
                  <a:cubicBezTo>
                    <a:pt x="19793" y="609"/>
                    <a:pt x="19793" y="608"/>
                    <a:pt x="19793" y="608"/>
                  </a:cubicBezTo>
                  <a:lnTo>
                    <a:pt x="19793" y="608"/>
                  </a:lnTo>
                  <a:cubicBezTo>
                    <a:pt x="19826" y="589"/>
                    <a:pt x="19856" y="572"/>
                    <a:pt x="19878" y="560"/>
                  </a:cubicBezTo>
                  <a:lnTo>
                    <a:pt x="19878" y="560"/>
                  </a:lnTo>
                  <a:cubicBezTo>
                    <a:pt x="19856" y="568"/>
                    <a:pt x="19825" y="584"/>
                    <a:pt x="19792" y="600"/>
                  </a:cubicBezTo>
                  <a:lnTo>
                    <a:pt x="19792" y="600"/>
                  </a:lnTo>
                  <a:cubicBezTo>
                    <a:pt x="19792" y="600"/>
                    <a:pt x="19792" y="600"/>
                    <a:pt x="19792" y="600"/>
                  </a:cubicBezTo>
                  <a:cubicBezTo>
                    <a:pt x="19788" y="600"/>
                    <a:pt x="19779" y="605"/>
                    <a:pt x="19768" y="613"/>
                  </a:cubicBezTo>
                  <a:lnTo>
                    <a:pt x="19768" y="613"/>
                  </a:lnTo>
                  <a:cubicBezTo>
                    <a:pt x="19741" y="627"/>
                    <a:pt x="19715" y="638"/>
                    <a:pt x="19697" y="643"/>
                  </a:cubicBezTo>
                  <a:lnTo>
                    <a:pt x="19709" y="613"/>
                  </a:lnTo>
                  <a:lnTo>
                    <a:pt x="19709" y="613"/>
                  </a:lnTo>
                  <a:cubicBezTo>
                    <a:pt x="19652" y="641"/>
                    <a:pt x="19510" y="746"/>
                    <a:pt x="19519" y="752"/>
                  </a:cubicBezTo>
                  <a:cubicBezTo>
                    <a:pt x="19292" y="856"/>
                    <a:pt x="18942" y="1065"/>
                    <a:pt x="18803" y="1152"/>
                  </a:cubicBezTo>
                  <a:lnTo>
                    <a:pt x="18803" y="1152"/>
                  </a:lnTo>
                  <a:cubicBezTo>
                    <a:pt x="18820" y="1139"/>
                    <a:pt x="18828" y="1131"/>
                    <a:pt x="18825" y="1131"/>
                  </a:cubicBezTo>
                  <a:cubicBezTo>
                    <a:pt x="18824" y="1131"/>
                    <a:pt x="18818" y="1135"/>
                    <a:pt x="18807" y="1144"/>
                  </a:cubicBezTo>
                  <a:cubicBezTo>
                    <a:pt x="18740" y="1185"/>
                    <a:pt x="18669" y="1238"/>
                    <a:pt x="18648" y="1238"/>
                  </a:cubicBezTo>
                  <a:cubicBezTo>
                    <a:pt x="18647" y="1238"/>
                    <a:pt x="18645" y="1238"/>
                    <a:pt x="18644" y="1237"/>
                  </a:cubicBezTo>
                  <a:cubicBezTo>
                    <a:pt x="18575" y="1281"/>
                    <a:pt x="18570" y="1257"/>
                    <a:pt x="18455" y="1310"/>
                  </a:cubicBezTo>
                  <a:cubicBezTo>
                    <a:pt x="18455" y="1309"/>
                    <a:pt x="18454" y="1309"/>
                    <a:pt x="18454" y="1309"/>
                  </a:cubicBezTo>
                  <a:cubicBezTo>
                    <a:pt x="18452" y="1309"/>
                    <a:pt x="18451" y="1323"/>
                    <a:pt x="18461" y="1325"/>
                  </a:cubicBezTo>
                  <a:lnTo>
                    <a:pt x="18461" y="1325"/>
                  </a:lnTo>
                  <a:cubicBezTo>
                    <a:pt x="18258" y="1384"/>
                    <a:pt x="18036" y="1541"/>
                    <a:pt x="17790" y="1582"/>
                  </a:cubicBezTo>
                  <a:lnTo>
                    <a:pt x="17790" y="1582"/>
                  </a:lnTo>
                  <a:cubicBezTo>
                    <a:pt x="17809" y="1576"/>
                    <a:pt x="17835" y="1554"/>
                    <a:pt x="17852" y="1541"/>
                  </a:cubicBezTo>
                  <a:lnTo>
                    <a:pt x="17852" y="1541"/>
                  </a:lnTo>
                  <a:cubicBezTo>
                    <a:pt x="17766" y="1572"/>
                    <a:pt x="17681" y="1604"/>
                    <a:pt x="17596" y="1623"/>
                  </a:cubicBezTo>
                  <a:cubicBezTo>
                    <a:pt x="17505" y="1649"/>
                    <a:pt x="17416" y="1675"/>
                    <a:pt x="17327" y="1690"/>
                  </a:cubicBezTo>
                  <a:cubicBezTo>
                    <a:pt x="17344" y="1679"/>
                    <a:pt x="17338" y="1671"/>
                    <a:pt x="17383" y="1661"/>
                  </a:cubicBezTo>
                  <a:lnTo>
                    <a:pt x="17383" y="1661"/>
                  </a:lnTo>
                  <a:cubicBezTo>
                    <a:pt x="17318" y="1666"/>
                    <a:pt x="17246" y="1672"/>
                    <a:pt x="17184" y="1681"/>
                  </a:cubicBezTo>
                  <a:cubicBezTo>
                    <a:pt x="17122" y="1682"/>
                    <a:pt x="17068" y="1684"/>
                    <a:pt x="17036" y="1692"/>
                  </a:cubicBezTo>
                  <a:cubicBezTo>
                    <a:pt x="17057" y="1696"/>
                    <a:pt x="17068" y="1697"/>
                    <a:pt x="17075" y="1697"/>
                  </a:cubicBezTo>
                  <a:cubicBezTo>
                    <a:pt x="17093" y="1697"/>
                    <a:pt x="17065" y="1685"/>
                    <a:pt x="17091" y="1685"/>
                  </a:cubicBezTo>
                  <a:cubicBezTo>
                    <a:pt x="17094" y="1685"/>
                    <a:pt x="17098" y="1686"/>
                    <a:pt x="17103" y="1686"/>
                  </a:cubicBezTo>
                  <a:cubicBezTo>
                    <a:pt x="17172" y="1704"/>
                    <a:pt x="17102" y="1714"/>
                    <a:pt x="17024" y="1714"/>
                  </a:cubicBezTo>
                  <a:cubicBezTo>
                    <a:pt x="16993" y="1714"/>
                    <a:pt x="16962" y="1713"/>
                    <a:pt x="16936" y="1710"/>
                  </a:cubicBezTo>
                  <a:lnTo>
                    <a:pt x="16934" y="1706"/>
                  </a:lnTo>
                  <a:cubicBezTo>
                    <a:pt x="16801" y="1685"/>
                    <a:pt x="16794" y="1693"/>
                    <a:pt x="16659" y="1670"/>
                  </a:cubicBezTo>
                  <a:cubicBezTo>
                    <a:pt x="16636" y="1660"/>
                    <a:pt x="16634" y="1658"/>
                    <a:pt x="16641" y="1658"/>
                  </a:cubicBezTo>
                  <a:cubicBezTo>
                    <a:pt x="16652" y="1658"/>
                    <a:pt x="16683" y="1664"/>
                    <a:pt x="16698" y="1664"/>
                  </a:cubicBezTo>
                  <a:cubicBezTo>
                    <a:pt x="16705" y="1664"/>
                    <a:pt x="16708" y="1662"/>
                    <a:pt x="16701" y="1657"/>
                  </a:cubicBezTo>
                  <a:cubicBezTo>
                    <a:pt x="16677" y="1622"/>
                    <a:pt x="16412" y="1553"/>
                    <a:pt x="16387" y="1542"/>
                  </a:cubicBezTo>
                  <a:cubicBezTo>
                    <a:pt x="16364" y="1540"/>
                    <a:pt x="16336" y="1534"/>
                    <a:pt x="16321" y="1534"/>
                  </a:cubicBezTo>
                  <a:cubicBezTo>
                    <a:pt x="16314" y="1534"/>
                    <a:pt x="16310" y="1535"/>
                    <a:pt x="16311" y="1538"/>
                  </a:cubicBezTo>
                  <a:cubicBezTo>
                    <a:pt x="16208" y="1510"/>
                    <a:pt x="16273" y="1501"/>
                    <a:pt x="16204" y="1478"/>
                  </a:cubicBezTo>
                  <a:cubicBezTo>
                    <a:pt x="16204" y="1478"/>
                    <a:pt x="16125" y="1469"/>
                    <a:pt x="16048" y="1452"/>
                  </a:cubicBezTo>
                  <a:cubicBezTo>
                    <a:pt x="15993" y="1441"/>
                    <a:pt x="15938" y="1430"/>
                    <a:pt x="15910" y="1424"/>
                  </a:cubicBezTo>
                  <a:lnTo>
                    <a:pt x="15910" y="1424"/>
                  </a:lnTo>
                  <a:cubicBezTo>
                    <a:pt x="15922" y="1421"/>
                    <a:pt x="15863" y="1377"/>
                    <a:pt x="15892" y="1377"/>
                  </a:cubicBezTo>
                  <a:cubicBezTo>
                    <a:pt x="15898" y="1377"/>
                    <a:pt x="15908" y="1379"/>
                    <a:pt x="15922" y="1384"/>
                  </a:cubicBezTo>
                  <a:cubicBezTo>
                    <a:pt x="15720" y="1294"/>
                    <a:pt x="15588" y="1274"/>
                    <a:pt x="15456" y="1229"/>
                  </a:cubicBezTo>
                  <a:cubicBezTo>
                    <a:pt x="15399" y="1193"/>
                    <a:pt x="15202" y="1104"/>
                    <a:pt x="15137" y="1068"/>
                  </a:cubicBezTo>
                  <a:cubicBezTo>
                    <a:pt x="15132" y="1061"/>
                    <a:pt x="15132" y="1058"/>
                    <a:pt x="15134" y="1058"/>
                  </a:cubicBezTo>
                  <a:cubicBezTo>
                    <a:pt x="15143" y="1058"/>
                    <a:pt x="15191" y="1095"/>
                    <a:pt x="15210" y="1095"/>
                  </a:cubicBezTo>
                  <a:cubicBezTo>
                    <a:pt x="15211" y="1095"/>
                    <a:pt x="15212" y="1095"/>
                    <a:pt x="15213" y="1094"/>
                  </a:cubicBezTo>
                  <a:lnTo>
                    <a:pt x="15126" y="1022"/>
                  </a:lnTo>
                  <a:lnTo>
                    <a:pt x="15126" y="1022"/>
                  </a:lnTo>
                  <a:cubicBezTo>
                    <a:pt x="15158" y="1038"/>
                    <a:pt x="15175" y="1044"/>
                    <a:pt x="15182" y="1044"/>
                  </a:cubicBezTo>
                  <a:cubicBezTo>
                    <a:pt x="15201" y="1044"/>
                    <a:pt x="15161" y="1004"/>
                    <a:pt x="15184" y="1004"/>
                  </a:cubicBezTo>
                  <a:cubicBezTo>
                    <a:pt x="15188" y="1004"/>
                    <a:pt x="15194" y="1005"/>
                    <a:pt x="15202" y="1008"/>
                  </a:cubicBezTo>
                  <a:cubicBezTo>
                    <a:pt x="15092" y="963"/>
                    <a:pt x="14852" y="813"/>
                    <a:pt x="14696" y="725"/>
                  </a:cubicBezTo>
                  <a:lnTo>
                    <a:pt x="14696" y="725"/>
                  </a:lnTo>
                  <a:cubicBezTo>
                    <a:pt x="14714" y="744"/>
                    <a:pt x="14716" y="752"/>
                    <a:pt x="14707" y="752"/>
                  </a:cubicBezTo>
                  <a:cubicBezTo>
                    <a:pt x="14676" y="752"/>
                    <a:pt x="14517" y="662"/>
                    <a:pt x="14475" y="662"/>
                  </a:cubicBezTo>
                  <a:cubicBezTo>
                    <a:pt x="14470" y="662"/>
                    <a:pt x="14466" y="664"/>
                    <a:pt x="14465" y="667"/>
                  </a:cubicBezTo>
                  <a:cubicBezTo>
                    <a:pt x="14276" y="581"/>
                    <a:pt x="14385" y="594"/>
                    <a:pt x="14319" y="552"/>
                  </a:cubicBezTo>
                  <a:cubicBezTo>
                    <a:pt x="14117" y="469"/>
                    <a:pt x="13930" y="380"/>
                    <a:pt x="13741" y="316"/>
                  </a:cubicBezTo>
                  <a:cubicBezTo>
                    <a:pt x="13741" y="316"/>
                    <a:pt x="13741" y="312"/>
                    <a:pt x="13749" y="312"/>
                  </a:cubicBezTo>
                  <a:cubicBezTo>
                    <a:pt x="13750" y="312"/>
                    <a:pt x="13751" y="312"/>
                    <a:pt x="13752" y="312"/>
                  </a:cubicBezTo>
                  <a:cubicBezTo>
                    <a:pt x="13664" y="283"/>
                    <a:pt x="13548" y="257"/>
                    <a:pt x="13433" y="224"/>
                  </a:cubicBezTo>
                  <a:cubicBezTo>
                    <a:pt x="13335" y="209"/>
                    <a:pt x="13236" y="191"/>
                    <a:pt x="13152" y="191"/>
                  </a:cubicBezTo>
                  <a:cubicBezTo>
                    <a:pt x="13135" y="191"/>
                    <a:pt x="13119" y="191"/>
                    <a:pt x="13104" y="193"/>
                  </a:cubicBezTo>
                  <a:cubicBezTo>
                    <a:pt x="13113" y="187"/>
                    <a:pt x="13097" y="179"/>
                    <a:pt x="13145" y="176"/>
                  </a:cubicBezTo>
                  <a:cubicBezTo>
                    <a:pt x="13113" y="172"/>
                    <a:pt x="13091" y="170"/>
                    <a:pt x="13075" y="170"/>
                  </a:cubicBezTo>
                  <a:cubicBezTo>
                    <a:pt x="13012" y="170"/>
                    <a:pt x="13039" y="195"/>
                    <a:pt x="12981" y="195"/>
                  </a:cubicBezTo>
                  <a:cubicBezTo>
                    <a:pt x="12960" y="195"/>
                    <a:pt x="12930" y="192"/>
                    <a:pt x="12882" y="184"/>
                  </a:cubicBezTo>
                  <a:lnTo>
                    <a:pt x="12935" y="169"/>
                  </a:lnTo>
                  <a:lnTo>
                    <a:pt x="12935" y="169"/>
                  </a:lnTo>
                  <a:cubicBezTo>
                    <a:pt x="12868" y="170"/>
                    <a:pt x="12804" y="178"/>
                    <a:pt x="12737" y="178"/>
                  </a:cubicBezTo>
                  <a:cubicBezTo>
                    <a:pt x="12734" y="178"/>
                    <a:pt x="12730" y="178"/>
                    <a:pt x="12726" y="178"/>
                  </a:cubicBezTo>
                  <a:cubicBezTo>
                    <a:pt x="12656" y="178"/>
                    <a:pt x="12583" y="184"/>
                    <a:pt x="12507" y="216"/>
                  </a:cubicBezTo>
                  <a:cubicBezTo>
                    <a:pt x="12500" y="206"/>
                    <a:pt x="12534" y="197"/>
                    <a:pt x="12555" y="188"/>
                  </a:cubicBezTo>
                  <a:lnTo>
                    <a:pt x="12555" y="188"/>
                  </a:lnTo>
                  <a:cubicBezTo>
                    <a:pt x="12483" y="204"/>
                    <a:pt x="12407" y="222"/>
                    <a:pt x="12335" y="238"/>
                  </a:cubicBezTo>
                  <a:cubicBezTo>
                    <a:pt x="12263" y="262"/>
                    <a:pt x="12195" y="287"/>
                    <a:pt x="12140" y="316"/>
                  </a:cubicBezTo>
                  <a:cubicBezTo>
                    <a:pt x="12118" y="310"/>
                    <a:pt x="12134" y="295"/>
                    <a:pt x="12187" y="271"/>
                  </a:cubicBezTo>
                  <a:lnTo>
                    <a:pt x="12187" y="271"/>
                  </a:lnTo>
                  <a:cubicBezTo>
                    <a:pt x="12041" y="297"/>
                    <a:pt x="12047" y="349"/>
                    <a:pt x="11919" y="384"/>
                  </a:cubicBezTo>
                  <a:cubicBezTo>
                    <a:pt x="11893" y="392"/>
                    <a:pt x="11846" y="401"/>
                    <a:pt x="11833" y="401"/>
                  </a:cubicBezTo>
                  <a:cubicBezTo>
                    <a:pt x="11831" y="401"/>
                    <a:pt x="11829" y="400"/>
                    <a:pt x="11829" y="400"/>
                  </a:cubicBezTo>
                  <a:lnTo>
                    <a:pt x="11829" y="400"/>
                  </a:lnTo>
                  <a:cubicBezTo>
                    <a:pt x="11769" y="439"/>
                    <a:pt x="11594" y="519"/>
                    <a:pt x="11533" y="553"/>
                  </a:cubicBezTo>
                  <a:cubicBezTo>
                    <a:pt x="11532" y="553"/>
                    <a:pt x="11531" y="553"/>
                    <a:pt x="11530" y="553"/>
                  </a:cubicBezTo>
                  <a:cubicBezTo>
                    <a:pt x="11506" y="553"/>
                    <a:pt x="11458" y="572"/>
                    <a:pt x="11383" y="596"/>
                  </a:cubicBezTo>
                  <a:cubicBezTo>
                    <a:pt x="10732" y="917"/>
                    <a:pt x="10111" y="1324"/>
                    <a:pt x="9442" y="1594"/>
                  </a:cubicBezTo>
                  <a:cubicBezTo>
                    <a:pt x="9437" y="1594"/>
                    <a:pt x="9433" y="1594"/>
                    <a:pt x="9429" y="1594"/>
                  </a:cubicBezTo>
                  <a:cubicBezTo>
                    <a:pt x="9341" y="1594"/>
                    <a:pt x="9579" y="1516"/>
                    <a:pt x="9515" y="1516"/>
                  </a:cubicBezTo>
                  <a:cubicBezTo>
                    <a:pt x="9514" y="1516"/>
                    <a:pt x="9512" y="1516"/>
                    <a:pt x="9511" y="1516"/>
                  </a:cubicBezTo>
                  <a:cubicBezTo>
                    <a:pt x="9526" y="1542"/>
                    <a:pt x="9403" y="1573"/>
                    <a:pt x="9197" y="1639"/>
                  </a:cubicBezTo>
                  <a:lnTo>
                    <a:pt x="9187" y="1637"/>
                  </a:lnTo>
                  <a:cubicBezTo>
                    <a:pt x="9101" y="1672"/>
                    <a:pt x="9044" y="1654"/>
                    <a:pt x="8949" y="1684"/>
                  </a:cubicBezTo>
                  <a:lnTo>
                    <a:pt x="8954" y="1692"/>
                  </a:lnTo>
                  <a:cubicBezTo>
                    <a:pt x="8923" y="1706"/>
                    <a:pt x="8889" y="1710"/>
                    <a:pt x="8855" y="1710"/>
                  </a:cubicBezTo>
                  <a:cubicBezTo>
                    <a:pt x="8812" y="1710"/>
                    <a:pt x="8771" y="1704"/>
                    <a:pt x="8735" y="1704"/>
                  </a:cubicBezTo>
                  <a:cubicBezTo>
                    <a:pt x="8707" y="1704"/>
                    <a:pt x="8682" y="1708"/>
                    <a:pt x="8666" y="1723"/>
                  </a:cubicBezTo>
                  <a:lnTo>
                    <a:pt x="8585" y="1704"/>
                  </a:lnTo>
                  <a:cubicBezTo>
                    <a:pt x="8560" y="1711"/>
                    <a:pt x="8538" y="1714"/>
                    <a:pt x="8517" y="1714"/>
                  </a:cubicBezTo>
                  <a:cubicBezTo>
                    <a:pt x="8462" y="1714"/>
                    <a:pt x="8414" y="1698"/>
                    <a:pt x="8344" y="1698"/>
                  </a:cubicBezTo>
                  <a:cubicBezTo>
                    <a:pt x="8329" y="1698"/>
                    <a:pt x="8312" y="1698"/>
                    <a:pt x="8294" y="1700"/>
                  </a:cubicBezTo>
                  <a:lnTo>
                    <a:pt x="8309" y="1697"/>
                  </a:lnTo>
                  <a:cubicBezTo>
                    <a:pt x="8226" y="1673"/>
                    <a:pt x="8137" y="1667"/>
                    <a:pt x="8059" y="1660"/>
                  </a:cubicBezTo>
                  <a:cubicBezTo>
                    <a:pt x="7984" y="1647"/>
                    <a:pt x="7921" y="1636"/>
                    <a:pt x="7893" y="1612"/>
                  </a:cubicBezTo>
                  <a:cubicBezTo>
                    <a:pt x="7767" y="1585"/>
                    <a:pt x="7630" y="1533"/>
                    <a:pt x="7572" y="1533"/>
                  </a:cubicBezTo>
                  <a:cubicBezTo>
                    <a:pt x="7563" y="1533"/>
                    <a:pt x="7556" y="1534"/>
                    <a:pt x="7552" y="1536"/>
                  </a:cubicBezTo>
                  <a:cubicBezTo>
                    <a:pt x="7525" y="1515"/>
                    <a:pt x="7551" y="1507"/>
                    <a:pt x="7575" y="1506"/>
                  </a:cubicBezTo>
                  <a:cubicBezTo>
                    <a:pt x="7054" y="1313"/>
                    <a:pt x="6522" y="985"/>
                    <a:pt x="6065" y="787"/>
                  </a:cubicBezTo>
                  <a:cubicBezTo>
                    <a:pt x="6057" y="779"/>
                    <a:pt x="6058" y="777"/>
                    <a:pt x="6063" y="777"/>
                  </a:cubicBezTo>
                  <a:cubicBezTo>
                    <a:pt x="6069" y="777"/>
                    <a:pt x="6082" y="781"/>
                    <a:pt x="6091" y="782"/>
                  </a:cubicBezTo>
                  <a:cubicBezTo>
                    <a:pt x="5806" y="662"/>
                    <a:pt x="5540" y="463"/>
                    <a:pt x="5306" y="436"/>
                  </a:cubicBezTo>
                  <a:lnTo>
                    <a:pt x="5221" y="433"/>
                  </a:lnTo>
                  <a:cubicBezTo>
                    <a:pt x="5156" y="398"/>
                    <a:pt x="5169" y="383"/>
                    <a:pt x="5118" y="354"/>
                  </a:cubicBezTo>
                  <a:cubicBezTo>
                    <a:pt x="5062" y="350"/>
                    <a:pt x="4883" y="291"/>
                    <a:pt x="4823" y="291"/>
                  </a:cubicBezTo>
                  <a:cubicBezTo>
                    <a:pt x="4817" y="291"/>
                    <a:pt x="4812" y="291"/>
                    <a:pt x="4809" y="293"/>
                  </a:cubicBezTo>
                  <a:cubicBezTo>
                    <a:pt x="4780" y="276"/>
                    <a:pt x="4826" y="281"/>
                    <a:pt x="4826" y="274"/>
                  </a:cubicBezTo>
                  <a:cubicBezTo>
                    <a:pt x="4688" y="242"/>
                    <a:pt x="4524" y="248"/>
                    <a:pt x="4395" y="238"/>
                  </a:cubicBezTo>
                  <a:lnTo>
                    <a:pt x="4437" y="229"/>
                  </a:lnTo>
                  <a:cubicBezTo>
                    <a:pt x="4357" y="217"/>
                    <a:pt x="4274" y="211"/>
                    <a:pt x="4189" y="211"/>
                  </a:cubicBezTo>
                  <a:cubicBezTo>
                    <a:pt x="3906" y="211"/>
                    <a:pt x="3598" y="275"/>
                    <a:pt x="3318" y="380"/>
                  </a:cubicBezTo>
                  <a:cubicBezTo>
                    <a:pt x="2951" y="514"/>
                    <a:pt x="2623" y="699"/>
                    <a:pt x="2382" y="861"/>
                  </a:cubicBezTo>
                  <a:cubicBezTo>
                    <a:pt x="2332" y="893"/>
                    <a:pt x="2308" y="901"/>
                    <a:pt x="2296" y="901"/>
                  </a:cubicBezTo>
                  <a:cubicBezTo>
                    <a:pt x="2281" y="901"/>
                    <a:pt x="2280" y="890"/>
                    <a:pt x="2269" y="890"/>
                  </a:cubicBezTo>
                  <a:cubicBezTo>
                    <a:pt x="2264" y="890"/>
                    <a:pt x="2257" y="893"/>
                    <a:pt x="2244" y="901"/>
                  </a:cubicBezTo>
                  <a:cubicBezTo>
                    <a:pt x="1742" y="1234"/>
                    <a:pt x="1081" y="1514"/>
                    <a:pt x="566" y="1716"/>
                  </a:cubicBezTo>
                  <a:cubicBezTo>
                    <a:pt x="461" y="1744"/>
                    <a:pt x="374" y="1767"/>
                    <a:pt x="303" y="1791"/>
                  </a:cubicBezTo>
                  <a:cubicBezTo>
                    <a:pt x="230" y="1812"/>
                    <a:pt x="171" y="1823"/>
                    <a:pt x="126" y="1840"/>
                  </a:cubicBezTo>
                  <a:cubicBezTo>
                    <a:pt x="37" y="1869"/>
                    <a:pt x="0" y="1892"/>
                    <a:pt x="0" y="1892"/>
                  </a:cubicBezTo>
                  <a:cubicBezTo>
                    <a:pt x="557" y="1862"/>
                    <a:pt x="1038" y="1676"/>
                    <a:pt x="1485" y="1468"/>
                  </a:cubicBezTo>
                  <a:cubicBezTo>
                    <a:pt x="1934" y="1261"/>
                    <a:pt x="2363" y="1025"/>
                    <a:pt x="2820" y="817"/>
                  </a:cubicBezTo>
                  <a:cubicBezTo>
                    <a:pt x="3116" y="655"/>
                    <a:pt x="3515" y="471"/>
                    <a:pt x="3809" y="419"/>
                  </a:cubicBezTo>
                  <a:cubicBezTo>
                    <a:pt x="3958" y="378"/>
                    <a:pt x="4107" y="360"/>
                    <a:pt x="4256" y="360"/>
                  </a:cubicBezTo>
                  <a:cubicBezTo>
                    <a:pt x="4716" y="360"/>
                    <a:pt x="5176" y="534"/>
                    <a:pt x="5615" y="758"/>
                  </a:cubicBezTo>
                  <a:cubicBezTo>
                    <a:pt x="6199" y="1052"/>
                    <a:pt x="6767" y="1433"/>
                    <a:pt x="7426" y="1696"/>
                  </a:cubicBezTo>
                  <a:cubicBezTo>
                    <a:pt x="7399" y="1679"/>
                    <a:pt x="7398" y="1673"/>
                    <a:pt x="7410" y="1673"/>
                  </a:cubicBezTo>
                  <a:cubicBezTo>
                    <a:pt x="7427" y="1673"/>
                    <a:pt x="7470" y="1684"/>
                    <a:pt x="7509" y="1695"/>
                  </a:cubicBezTo>
                  <a:lnTo>
                    <a:pt x="7524" y="1711"/>
                  </a:lnTo>
                  <a:lnTo>
                    <a:pt x="7635" y="1730"/>
                  </a:lnTo>
                  <a:cubicBezTo>
                    <a:pt x="7695" y="1751"/>
                    <a:pt x="7701" y="1763"/>
                    <a:pt x="7677" y="1763"/>
                  </a:cubicBezTo>
                  <a:cubicBezTo>
                    <a:pt x="7662" y="1763"/>
                    <a:pt x="7633" y="1758"/>
                    <a:pt x="7599" y="1747"/>
                  </a:cubicBezTo>
                  <a:lnTo>
                    <a:pt x="7599" y="1747"/>
                  </a:lnTo>
                  <a:cubicBezTo>
                    <a:pt x="7915" y="1872"/>
                    <a:pt x="8251" y="1939"/>
                    <a:pt x="8587" y="1939"/>
                  </a:cubicBezTo>
                  <a:cubicBezTo>
                    <a:pt x="8806" y="1939"/>
                    <a:pt x="9025" y="1910"/>
                    <a:pt x="9239" y="1852"/>
                  </a:cubicBezTo>
                  <a:cubicBezTo>
                    <a:pt x="9267" y="1813"/>
                    <a:pt x="9519" y="1770"/>
                    <a:pt x="9523" y="1728"/>
                  </a:cubicBezTo>
                  <a:cubicBezTo>
                    <a:pt x="9527" y="1728"/>
                    <a:pt x="9529" y="1727"/>
                    <a:pt x="9531" y="1727"/>
                  </a:cubicBezTo>
                  <a:cubicBezTo>
                    <a:pt x="9544" y="1727"/>
                    <a:pt x="9526" y="1736"/>
                    <a:pt x="9515" y="1747"/>
                  </a:cubicBezTo>
                  <a:cubicBezTo>
                    <a:pt x="9692" y="1674"/>
                    <a:pt x="9784" y="1631"/>
                    <a:pt x="9872" y="1592"/>
                  </a:cubicBezTo>
                  <a:cubicBezTo>
                    <a:pt x="9962" y="1556"/>
                    <a:pt x="10049" y="1526"/>
                    <a:pt x="10210" y="1467"/>
                  </a:cubicBezTo>
                  <a:cubicBezTo>
                    <a:pt x="10864" y="1153"/>
                    <a:pt x="11453" y="768"/>
                    <a:pt x="12078" y="545"/>
                  </a:cubicBezTo>
                  <a:cubicBezTo>
                    <a:pt x="12347" y="448"/>
                    <a:pt x="12619" y="386"/>
                    <a:pt x="12889" y="386"/>
                  </a:cubicBezTo>
                  <a:cubicBezTo>
                    <a:pt x="12932" y="386"/>
                    <a:pt x="12975" y="388"/>
                    <a:pt x="13017" y="391"/>
                  </a:cubicBezTo>
                  <a:cubicBezTo>
                    <a:pt x="13332" y="414"/>
                    <a:pt x="13648" y="515"/>
                    <a:pt x="13957" y="649"/>
                  </a:cubicBezTo>
                  <a:cubicBezTo>
                    <a:pt x="14587" y="918"/>
                    <a:pt x="15183" y="1305"/>
                    <a:pt x="15850" y="1599"/>
                  </a:cubicBezTo>
                  <a:cubicBezTo>
                    <a:pt x="16184" y="1744"/>
                    <a:pt x="16540" y="1872"/>
                    <a:pt x="16926" y="1912"/>
                  </a:cubicBezTo>
                  <a:cubicBezTo>
                    <a:pt x="17002" y="1920"/>
                    <a:pt x="17078" y="1924"/>
                    <a:pt x="17155" y="1924"/>
                  </a:cubicBezTo>
                  <a:cubicBezTo>
                    <a:pt x="17467" y="1924"/>
                    <a:pt x="17777" y="1856"/>
                    <a:pt x="18064" y="1755"/>
                  </a:cubicBezTo>
                  <a:cubicBezTo>
                    <a:pt x="18266" y="1633"/>
                    <a:pt x="18562" y="1529"/>
                    <a:pt x="18781" y="1368"/>
                  </a:cubicBezTo>
                  <a:lnTo>
                    <a:pt x="18781" y="1368"/>
                  </a:lnTo>
                  <a:lnTo>
                    <a:pt x="18773" y="1389"/>
                  </a:lnTo>
                  <a:cubicBezTo>
                    <a:pt x="18964" y="1266"/>
                    <a:pt x="19028" y="1262"/>
                    <a:pt x="19288" y="1141"/>
                  </a:cubicBezTo>
                  <a:cubicBezTo>
                    <a:pt x="19282" y="1124"/>
                    <a:pt x="19383" y="1083"/>
                    <a:pt x="19332" y="1078"/>
                  </a:cubicBezTo>
                  <a:cubicBezTo>
                    <a:pt x="19408" y="1009"/>
                    <a:pt x="19509" y="1028"/>
                    <a:pt x="19627" y="949"/>
                  </a:cubicBezTo>
                  <a:cubicBezTo>
                    <a:pt x="19628" y="949"/>
                    <a:pt x="19628" y="950"/>
                    <a:pt x="19629" y="950"/>
                  </a:cubicBezTo>
                  <a:cubicBezTo>
                    <a:pt x="19632" y="950"/>
                    <a:pt x="19619" y="934"/>
                    <a:pt x="19646" y="928"/>
                  </a:cubicBezTo>
                  <a:cubicBezTo>
                    <a:pt x="19750" y="860"/>
                    <a:pt x="19778" y="843"/>
                    <a:pt x="19785" y="843"/>
                  </a:cubicBezTo>
                  <a:cubicBezTo>
                    <a:pt x="19792" y="843"/>
                    <a:pt x="19779" y="861"/>
                    <a:pt x="19802" y="861"/>
                  </a:cubicBezTo>
                  <a:cubicBezTo>
                    <a:pt x="19824" y="861"/>
                    <a:pt x="19878" y="845"/>
                    <a:pt x="20014" y="785"/>
                  </a:cubicBezTo>
                  <a:cubicBezTo>
                    <a:pt x="20477" y="534"/>
                    <a:pt x="20984" y="317"/>
                    <a:pt x="21478" y="317"/>
                  </a:cubicBezTo>
                  <a:cubicBezTo>
                    <a:pt x="21577" y="317"/>
                    <a:pt x="21675" y="326"/>
                    <a:pt x="21773" y="345"/>
                  </a:cubicBezTo>
                  <a:lnTo>
                    <a:pt x="21773" y="345"/>
                  </a:lnTo>
                  <a:cubicBezTo>
                    <a:pt x="21749" y="339"/>
                    <a:pt x="21740" y="324"/>
                    <a:pt x="21767" y="324"/>
                  </a:cubicBezTo>
                  <a:cubicBezTo>
                    <a:pt x="21773" y="324"/>
                    <a:pt x="21781" y="325"/>
                    <a:pt x="21791" y="326"/>
                  </a:cubicBezTo>
                  <a:cubicBezTo>
                    <a:pt x="21838" y="384"/>
                    <a:pt x="21992" y="346"/>
                    <a:pt x="22090" y="399"/>
                  </a:cubicBezTo>
                  <a:cubicBezTo>
                    <a:pt x="22087" y="401"/>
                    <a:pt x="22083" y="402"/>
                    <a:pt x="22077" y="402"/>
                  </a:cubicBezTo>
                  <a:cubicBezTo>
                    <a:pt x="22058" y="402"/>
                    <a:pt x="22024" y="394"/>
                    <a:pt x="22002" y="391"/>
                  </a:cubicBezTo>
                  <a:lnTo>
                    <a:pt x="22002" y="391"/>
                  </a:lnTo>
                  <a:cubicBezTo>
                    <a:pt x="22256" y="478"/>
                    <a:pt x="22479" y="537"/>
                    <a:pt x="22708" y="663"/>
                  </a:cubicBezTo>
                  <a:lnTo>
                    <a:pt x="22708" y="663"/>
                  </a:lnTo>
                  <a:cubicBezTo>
                    <a:pt x="22945" y="749"/>
                    <a:pt x="23189" y="929"/>
                    <a:pt x="23352" y="990"/>
                  </a:cubicBezTo>
                  <a:cubicBezTo>
                    <a:pt x="23350" y="990"/>
                    <a:pt x="23349" y="990"/>
                    <a:pt x="23348" y="990"/>
                  </a:cubicBezTo>
                  <a:cubicBezTo>
                    <a:pt x="23314" y="990"/>
                    <a:pt x="23446" y="1057"/>
                    <a:pt x="23489" y="1090"/>
                  </a:cubicBezTo>
                  <a:cubicBezTo>
                    <a:pt x="23678" y="1131"/>
                    <a:pt x="23919" y="1350"/>
                    <a:pt x="24148" y="1424"/>
                  </a:cubicBezTo>
                  <a:lnTo>
                    <a:pt x="24136" y="1429"/>
                  </a:lnTo>
                  <a:cubicBezTo>
                    <a:pt x="24452" y="1587"/>
                    <a:pt x="24793" y="1747"/>
                    <a:pt x="25172" y="1840"/>
                  </a:cubicBezTo>
                  <a:cubicBezTo>
                    <a:pt x="25356" y="1889"/>
                    <a:pt x="25551" y="1913"/>
                    <a:pt x="25746" y="1913"/>
                  </a:cubicBezTo>
                  <a:cubicBezTo>
                    <a:pt x="25948" y="1913"/>
                    <a:pt x="26150" y="1887"/>
                    <a:pt x="26337" y="1832"/>
                  </a:cubicBezTo>
                  <a:cubicBezTo>
                    <a:pt x="26754" y="1725"/>
                    <a:pt x="27206" y="1565"/>
                    <a:pt x="27596" y="1330"/>
                  </a:cubicBezTo>
                  <a:cubicBezTo>
                    <a:pt x="27666" y="1285"/>
                    <a:pt x="27603" y="1305"/>
                    <a:pt x="27660" y="1269"/>
                  </a:cubicBezTo>
                  <a:cubicBezTo>
                    <a:pt x="27689" y="1254"/>
                    <a:pt x="27702" y="1249"/>
                    <a:pt x="27707" y="1249"/>
                  </a:cubicBezTo>
                  <a:cubicBezTo>
                    <a:pt x="27717" y="1249"/>
                    <a:pt x="27689" y="1272"/>
                    <a:pt x="27700" y="1272"/>
                  </a:cubicBezTo>
                  <a:cubicBezTo>
                    <a:pt x="27702" y="1272"/>
                    <a:pt x="27705" y="1271"/>
                    <a:pt x="27709" y="1270"/>
                  </a:cubicBezTo>
                  <a:cubicBezTo>
                    <a:pt x="27895" y="1145"/>
                    <a:pt x="28162" y="1025"/>
                    <a:pt x="28403" y="897"/>
                  </a:cubicBezTo>
                  <a:cubicBezTo>
                    <a:pt x="28428" y="873"/>
                    <a:pt x="28495" y="835"/>
                    <a:pt x="28466" y="835"/>
                  </a:cubicBezTo>
                  <a:cubicBezTo>
                    <a:pt x="28751" y="727"/>
                    <a:pt x="29105" y="507"/>
                    <a:pt x="29403" y="449"/>
                  </a:cubicBezTo>
                  <a:cubicBezTo>
                    <a:pt x="29289" y="436"/>
                    <a:pt x="29566" y="365"/>
                    <a:pt x="29668" y="345"/>
                  </a:cubicBezTo>
                  <a:cubicBezTo>
                    <a:pt x="29682" y="343"/>
                    <a:pt x="29694" y="342"/>
                    <a:pt x="29703" y="342"/>
                  </a:cubicBezTo>
                  <a:cubicBezTo>
                    <a:pt x="29730" y="342"/>
                    <a:pt x="29732" y="351"/>
                    <a:pt x="29719" y="360"/>
                  </a:cubicBezTo>
                  <a:lnTo>
                    <a:pt x="29719" y="360"/>
                  </a:lnTo>
                  <a:cubicBezTo>
                    <a:pt x="29755" y="352"/>
                    <a:pt x="29788" y="345"/>
                    <a:pt x="29819" y="339"/>
                  </a:cubicBezTo>
                  <a:cubicBezTo>
                    <a:pt x="29873" y="336"/>
                    <a:pt x="29921" y="332"/>
                    <a:pt x="29970" y="327"/>
                  </a:cubicBezTo>
                  <a:cubicBezTo>
                    <a:pt x="29993" y="324"/>
                    <a:pt x="30016" y="323"/>
                    <a:pt x="30040" y="323"/>
                  </a:cubicBezTo>
                  <a:cubicBezTo>
                    <a:pt x="30117" y="323"/>
                    <a:pt x="30202" y="337"/>
                    <a:pt x="30313" y="348"/>
                  </a:cubicBezTo>
                  <a:cubicBezTo>
                    <a:pt x="30433" y="367"/>
                    <a:pt x="30471" y="342"/>
                    <a:pt x="30615" y="385"/>
                  </a:cubicBezTo>
                  <a:cubicBezTo>
                    <a:pt x="30656" y="415"/>
                    <a:pt x="30731" y="436"/>
                    <a:pt x="30813" y="458"/>
                  </a:cubicBezTo>
                  <a:cubicBezTo>
                    <a:pt x="30894" y="483"/>
                    <a:pt x="30982" y="513"/>
                    <a:pt x="31050" y="545"/>
                  </a:cubicBezTo>
                  <a:cubicBezTo>
                    <a:pt x="31044" y="534"/>
                    <a:pt x="31050" y="530"/>
                    <a:pt x="31066" y="530"/>
                  </a:cubicBezTo>
                  <a:cubicBezTo>
                    <a:pt x="31113" y="530"/>
                    <a:pt x="31243" y="574"/>
                    <a:pt x="31343" y="630"/>
                  </a:cubicBezTo>
                  <a:lnTo>
                    <a:pt x="31284" y="647"/>
                  </a:lnTo>
                  <a:cubicBezTo>
                    <a:pt x="31732" y="819"/>
                    <a:pt x="32311" y="1226"/>
                    <a:pt x="32856" y="1437"/>
                  </a:cubicBezTo>
                  <a:lnTo>
                    <a:pt x="32885" y="1477"/>
                  </a:lnTo>
                  <a:cubicBezTo>
                    <a:pt x="33163" y="1592"/>
                    <a:pt x="33436" y="1717"/>
                    <a:pt x="33731" y="1788"/>
                  </a:cubicBezTo>
                  <a:cubicBezTo>
                    <a:pt x="33916" y="1834"/>
                    <a:pt x="34107" y="1862"/>
                    <a:pt x="34297" y="1862"/>
                  </a:cubicBezTo>
                  <a:cubicBezTo>
                    <a:pt x="34408" y="1862"/>
                    <a:pt x="34518" y="1853"/>
                    <a:pt x="34626" y="1831"/>
                  </a:cubicBezTo>
                  <a:cubicBezTo>
                    <a:pt x="34706" y="1825"/>
                    <a:pt x="34809" y="1809"/>
                    <a:pt x="34911" y="1795"/>
                  </a:cubicBezTo>
                  <a:cubicBezTo>
                    <a:pt x="35012" y="1771"/>
                    <a:pt x="35110" y="1743"/>
                    <a:pt x="35185" y="1722"/>
                  </a:cubicBezTo>
                  <a:cubicBezTo>
                    <a:pt x="35378" y="1630"/>
                    <a:pt x="35450" y="1608"/>
                    <a:pt x="35567" y="1519"/>
                  </a:cubicBezTo>
                  <a:cubicBezTo>
                    <a:pt x="35638" y="1485"/>
                    <a:pt x="35689" y="1482"/>
                    <a:pt x="35720" y="1478"/>
                  </a:cubicBezTo>
                  <a:cubicBezTo>
                    <a:pt x="35960" y="1370"/>
                    <a:pt x="36198" y="1281"/>
                    <a:pt x="36364" y="1148"/>
                  </a:cubicBezTo>
                  <a:lnTo>
                    <a:pt x="36380" y="1161"/>
                  </a:lnTo>
                  <a:cubicBezTo>
                    <a:pt x="36553" y="1045"/>
                    <a:pt x="36801" y="878"/>
                    <a:pt x="37017" y="791"/>
                  </a:cubicBezTo>
                  <a:cubicBezTo>
                    <a:pt x="37059" y="748"/>
                    <a:pt x="37228" y="658"/>
                    <a:pt x="37188" y="658"/>
                  </a:cubicBezTo>
                  <a:cubicBezTo>
                    <a:pt x="37183" y="658"/>
                    <a:pt x="37176" y="659"/>
                    <a:pt x="37165" y="662"/>
                  </a:cubicBezTo>
                  <a:cubicBezTo>
                    <a:pt x="37245" y="618"/>
                    <a:pt x="37232" y="666"/>
                    <a:pt x="37306" y="605"/>
                  </a:cubicBezTo>
                  <a:lnTo>
                    <a:pt x="37306" y="605"/>
                  </a:lnTo>
                  <a:lnTo>
                    <a:pt x="37241" y="670"/>
                  </a:lnTo>
                  <a:cubicBezTo>
                    <a:pt x="37707" y="449"/>
                    <a:pt x="38112" y="279"/>
                    <a:pt x="38602" y="240"/>
                  </a:cubicBezTo>
                  <a:cubicBezTo>
                    <a:pt x="38673" y="249"/>
                    <a:pt x="38788" y="265"/>
                    <a:pt x="38921" y="269"/>
                  </a:cubicBezTo>
                  <a:cubicBezTo>
                    <a:pt x="39053" y="291"/>
                    <a:pt x="39204" y="311"/>
                    <a:pt x="39334" y="364"/>
                  </a:cubicBezTo>
                  <a:cubicBezTo>
                    <a:pt x="39499" y="389"/>
                    <a:pt x="39755" y="524"/>
                    <a:pt x="39884" y="538"/>
                  </a:cubicBezTo>
                  <a:lnTo>
                    <a:pt x="39884" y="559"/>
                  </a:lnTo>
                  <a:cubicBezTo>
                    <a:pt x="40085" y="651"/>
                    <a:pt x="40352" y="791"/>
                    <a:pt x="40605" y="941"/>
                  </a:cubicBezTo>
                  <a:cubicBezTo>
                    <a:pt x="40752" y="1028"/>
                    <a:pt x="40767" y="1002"/>
                    <a:pt x="40890" y="1058"/>
                  </a:cubicBezTo>
                  <a:lnTo>
                    <a:pt x="40888" y="1079"/>
                  </a:lnTo>
                  <a:cubicBezTo>
                    <a:pt x="41024" y="1140"/>
                    <a:pt x="41073" y="1131"/>
                    <a:pt x="41132" y="1140"/>
                  </a:cubicBezTo>
                  <a:cubicBezTo>
                    <a:pt x="41226" y="1205"/>
                    <a:pt x="41244" y="1199"/>
                    <a:pt x="41339" y="1264"/>
                  </a:cubicBezTo>
                  <a:cubicBezTo>
                    <a:pt x="41235" y="1223"/>
                    <a:pt x="41142" y="1197"/>
                    <a:pt x="41064" y="1186"/>
                  </a:cubicBezTo>
                  <a:lnTo>
                    <a:pt x="41064" y="1186"/>
                  </a:lnTo>
                  <a:cubicBezTo>
                    <a:pt x="41221" y="1281"/>
                    <a:pt x="41406" y="1319"/>
                    <a:pt x="41495" y="1396"/>
                  </a:cubicBezTo>
                  <a:cubicBezTo>
                    <a:pt x="41609" y="1461"/>
                    <a:pt x="41709" y="1497"/>
                    <a:pt x="41751" y="1497"/>
                  </a:cubicBezTo>
                  <a:cubicBezTo>
                    <a:pt x="41757" y="1497"/>
                    <a:pt x="41761" y="1496"/>
                    <a:pt x="41764" y="1495"/>
                  </a:cubicBezTo>
                  <a:lnTo>
                    <a:pt x="41764" y="1495"/>
                  </a:lnTo>
                  <a:cubicBezTo>
                    <a:pt x="41772" y="1504"/>
                    <a:pt x="41814" y="1529"/>
                    <a:pt x="41798" y="1529"/>
                  </a:cubicBezTo>
                  <a:cubicBezTo>
                    <a:pt x="41794" y="1529"/>
                    <a:pt x="41785" y="1527"/>
                    <a:pt x="41771" y="1523"/>
                  </a:cubicBezTo>
                  <a:lnTo>
                    <a:pt x="41771" y="1523"/>
                  </a:lnTo>
                  <a:cubicBezTo>
                    <a:pt x="41874" y="1570"/>
                    <a:pt x="41945" y="1591"/>
                    <a:pt x="42013" y="1605"/>
                  </a:cubicBezTo>
                  <a:lnTo>
                    <a:pt x="42013" y="1605"/>
                  </a:lnTo>
                  <a:cubicBezTo>
                    <a:pt x="41993" y="1597"/>
                    <a:pt x="41966" y="1583"/>
                    <a:pt x="41944" y="1575"/>
                  </a:cubicBezTo>
                  <a:lnTo>
                    <a:pt x="41944" y="1575"/>
                  </a:lnTo>
                  <a:cubicBezTo>
                    <a:pt x="41984" y="1576"/>
                    <a:pt x="42046" y="1595"/>
                    <a:pt x="42077" y="1595"/>
                  </a:cubicBezTo>
                  <a:cubicBezTo>
                    <a:pt x="42092" y="1595"/>
                    <a:pt x="42099" y="1591"/>
                    <a:pt x="42095" y="1579"/>
                  </a:cubicBezTo>
                  <a:cubicBezTo>
                    <a:pt x="42039" y="1567"/>
                    <a:pt x="42034" y="1570"/>
                    <a:pt x="41965" y="1541"/>
                  </a:cubicBezTo>
                  <a:cubicBezTo>
                    <a:pt x="41968" y="1541"/>
                    <a:pt x="41970" y="1541"/>
                    <a:pt x="41973" y="1541"/>
                  </a:cubicBezTo>
                  <a:cubicBezTo>
                    <a:pt x="42024" y="1541"/>
                    <a:pt x="42186" y="1599"/>
                    <a:pt x="42225" y="1623"/>
                  </a:cubicBezTo>
                  <a:cubicBezTo>
                    <a:pt x="42244" y="1638"/>
                    <a:pt x="42225" y="1641"/>
                    <a:pt x="42201" y="1641"/>
                  </a:cubicBezTo>
                  <a:cubicBezTo>
                    <a:pt x="42191" y="1641"/>
                    <a:pt x="42179" y="1640"/>
                    <a:pt x="42169" y="1640"/>
                  </a:cubicBezTo>
                  <a:cubicBezTo>
                    <a:pt x="42148" y="1640"/>
                    <a:pt x="42136" y="1643"/>
                    <a:pt x="42170" y="1658"/>
                  </a:cubicBezTo>
                  <a:cubicBezTo>
                    <a:pt x="42170" y="1658"/>
                    <a:pt x="42252" y="1668"/>
                    <a:pt x="42334" y="1678"/>
                  </a:cubicBezTo>
                  <a:cubicBezTo>
                    <a:pt x="42379" y="1685"/>
                    <a:pt x="42423" y="1687"/>
                    <a:pt x="42455" y="1688"/>
                  </a:cubicBezTo>
                  <a:lnTo>
                    <a:pt x="42455" y="1688"/>
                  </a:lnTo>
                  <a:cubicBezTo>
                    <a:pt x="42393" y="1681"/>
                    <a:pt x="42330" y="1649"/>
                    <a:pt x="42357" y="1639"/>
                  </a:cubicBezTo>
                  <a:lnTo>
                    <a:pt x="42235" y="1617"/>
                  </a:lnTo>
                  <a:lnTo>
                    <a:pt x="42247" y="1598"/>
                  </a:lnTo>
                  <a:cubicBezTo>
                    <a:pt x="42047" y="1545"/>
                    <a:pt x="41922" y="1472"/>
                    <a:pt x="41720" y="1399"/>
                  </a:cubicBezTo>
                  <a:lnTo>
                    <a:pt x="41720" y="1399"/>
                  </a:lnTo>
                  <a:lnTo>
                    <a:pt x="41785" y="1452"/>
                  </a:lnTo>
                  <a:cubicBezTo>
                    <a:pt x="41669" y="1404"/>
                    <a:pt x="41540" y="1377"/>
                    <a:pt x="41449" y="1301"/>
                  </a:cubicBezTo>
                  <a:lnTo>
                    <a:pt x="41449" y="1301"/>
                  </a:lnTo>
                  <a:cubicBezTo>
                    <a:pt x="41461" y="1305"/>
                    <a:pt x="41469" y="1307"/>
                    <a:pt x="41474" y="1307"/>
                  </a:cubicBezTo>
                  <a:cubicBezTo>
                    <a:pt x="41490" y="1307"/>
                    <a:pt x="41472" y="1288"/>
                    <a:pt x="41475" y="1279"/>
                  </a:cubicBezTo>
                  <a:cubicBezTo>
                    <a:pt x="41447" y="1270"/>
                    <a:pt x="41415" y="1263"/>
                    <a:pt x="41385" y="1244"/>
                  </a:cubicBezTo>
                  <a:lnTo>
                    <a:pt x="41436" y="1238"/>
                  </a:lnTo>
                  <a:lnTo>
                    <a:pt x="41436" y="1238"/>
                  </a:lnTo>
                  <a:cubicBezTo>
                    <a:pt x="41437" y="1238"/>
                    <a:pt x="41437" y="1238"/>
                    <a:pt x="41438" y="1238"/>
                  </a:cubicBezTo>
                  <a:cubicBezTo>
                    <a:pt x="41444" y="1238"/>
                    <a:pt x="41449" y="1237"/>
                    <a:pt x="41454" y="1236"/>
                  </a:cubicBezTo>
                  <a:lnTo>
                    <a:pt x="41454" y="1236"/>
                  </a:lnTo>
                  <a:lnTo>
                    <a:pt x="41436" y="1238"/>
                  </a:lnTo>
                  <a:lnTo>
                    <a:pt x="41436" y="1238"/>
                  </a:lnTo>
                  <a:cubicBezTo>
                    <a:pt x="41348" y="1236"/>
                    <a:pt x="41138" y="1093"/>
                    <a:pt x="41089" y="1075"/>
                  </a:cubicBezTo>
                  <a:lnTo>
                    <a:pt x="41089" y="1075"/>
                  </a:lnTo>
                  <a:lnTo>
                    <a:pt x="41108" y="1078"/>
                  </a:lnTo>
                  <a:cubicBezTo>
                    <a:pt x="41062" y="1048"/>
                    <a:pt x="41044" y="1038"/>
                    <a:pt x="41040" y="1038"/>
                  </a:cubicBezTo>
                  <a:cubicBezTo>
                    <a:pt x="41032" y="1038"/>
                    <a:pt x="41064" y="1068"/>
                    <a:pt x="41052" y="1068"/>
                  </a:cubicBezTo>
                  <a:cubicBezTo>
                    <a:pt x="41047" y="1068"/>
                    <a:pt x="41036" y="1064"/>
                    <a:pt x="41015" y="1052"/>
                  </a:cubicBezTo>
                  <a:cubicBezTo>
                    <a:pt x="40924" y="995"/>
                    <a:pt x="40999" y="996"/>
                    <a:pt x="40919" y="935"/>
                  </a:cubicBezTo>
                  <a:cubicBezTo>
                    <a:pt x="40752" y="844"/>
                    <a:pt x="40451" y="712"/>
                    <a:pt x="40274" y="588"/>
                  </a:cubicBezTo>
                  <a:cubicBezTo>
                    <a:pt x="40118" y="515"/>
                    <a:pt x="39940" y="446"/>
                    <a:pt x="39792" y="402"/>
                  </a:cubicBezTo>
                  <a:cubicBezTo>
                    <a:pt x="39650" y="343"/>
                    <a:pt x="39815" y="367"/>
                    <a:pt x="39663" y="327"/>
                  </a:cubicBezTo>
                  <a:cubicBezTo>
                    <a:pt x="39684" y="321"/>
                    <a:pt x="39669" y="301"/>
                    <a:pt x="39660" y="284"/>
                  </a:cubicBezTo>
                  <a:lnTo>
                    <a:pt x="39660" y="284"/>
                  </a:lnTo>
                  <a:cubicBezTo>
                    <a:pt x="39660" y="284"/>
                    <a:pt x="39659" y="284"/>
                    <a:pt x="39658" y="284"/>
                  </a:cubicBezTo>
                  <a:cubicBezTo>
                    <a:pt x="39632" y="284"/>
                    <a:pt x="39498" y="229"/>
                    <a:pt x="39471" y="229"/>
                  </a:cubicBezTo>
                  <a:cubicBezTo>
                    <a:pt x="39462" y="229"/>
                    <a:pt x="39466" y="236"/>
                    <a:pt x="39493" y="255"/>
                  </a:cubicBezTo>
                  <a:cubicBezTo>
                    <a:pt x="39287" y="184"/>
                    <a:pt x="39045" y="112"/>
                    <a:pt x="38808" y="107"/>
                  </a:cubicBezTo>
                  <a:lnTo>
                    <a:pt x="38808" y="107"/>
                  </a:lnTo>
                  <a:cubicBezTo>
                    <a:pt x="38871" y="106"/>
                    <a:pt x="38886" y="86"/>
                    <a:pt x="38825" y="71"/>
                  </a:cubicBezTo>
                  <a:lnTo>
                    <a:pt x="38825" y="71"/>
                  </a:lnTo>
                  <a:cubicBezTo>
                    <a:pt x="38710" y="81"/>
                    <a:pt x="38514" y="96"/>
                    <a:pt x="38313" y="120"/>
                  </a:cubicBezTo>
                  <a:cubicBezTo>
                    <a:pt x="38320" y="144"/>
                    <a:pt x="38384" y="132"/>
                    <a:pt x="38366" y="159"/>
                  </a:cubicBezTo>
                  <a:cubicBezTo>
                    <a:pt x="38339" y="169"/>
                    <a:pt x="38293" y="188"/>
                    <a:pt x="38244" y="195"/>
                  </a:cubicBezTo>
                  <a:cubicBezTo>
                    <a:pt x="38222" y="183"/>
                    <a:pt x="38214" y="156"/>
                    <a:pt x="38151" y="156"/>
                  </a:cubicBezTo>
                  <a:cubicBezTo>
                    <a:pt x="38124" y="156"/>
                    <a:pt x="38088" y="161"/>
                    <a:pt x="38035" y="174"/>
                  </a:cubicBezTo>
                  <a:cubicBezTo>
                    <a:pt x="38041" y="163"/>
                    <a:pt x="38055" y="155"/>
                    <a:pt x="38072" y="148"/>
                  </a:cubicBezTo>
                  <a:lnTo>
                    <a:pt x="38072" y="148"/>
                  </a:lnTo>
                  <a:cubicBezTo>
                    <a:pt x="38017" y="163"/>
                    <a:pt x="37976" y="166"/>
                    <a:pt x="37945" y="166"/>
                  </a:cubicBezTo>
                  <a:cubicBezTo>
                    <a:pt x="37924" y="166"/>
                    <a:pt x="37906" y="164"/>
                    <a:pt x="37891" y="164"/>
                  </a:cubicBezTo>
                  <a:cubicBezTo>
                    <a:pt x="37882" y="164"/>
                    <a:pt x="37874" y="165"/>
                    <a:pt x="37866" y="167"/>
                  </a:cubicBezTo>
                  <a:cubicBezTo>
                    <a:pt x="37895" y="155"/>
                    <a:pt x="37932" y="141"/>
                    <a:pt x="37960" y="130"/>
                  </a:cubicBezTo>
                  <a:lnTo>
                    <a:pt x="37960" y="130"/>
                  </a:lnTo>
                  <a:cubicBezTo>
                    <a:pt x="37826" y="155"/>
                    <a:pt x="37788" y="191"/>
                    <a:pt x="37657" y="240"/>
                  </a:cubicBezTo>
                  <a:cubicBezTo>
                    <a:pt x="37605" y="210"/>
                    <a:pt x="37866" y="155"/>
                    <a:pt x="37911" y="119"/>
                  </a:cubicBezTo>
                  <a:lnTo>
                    <a:pt x="37800" y="117"/>
                  </a:lnTo>
                  <a:cubicBezTo>
                    <a:pt x="37591" y="188"/>
                    <a:pt x="37756" y="173"/>
                    <a:pt x="37541" y="240"/>
                  </a:cubicBezTo>
                  <a:lnTo>
                    <a:pt x="37561" y="216"/>
                  </a:lnTo>
                  <a:lnTo>
                    <a:pt x="37561" y="216"/>
                  </a:lnTo>
                  <a:cubicBezTo>
                    <a:pt x="37560" y="216"/>
                    <a:pt x="37529" y="230"/>
                    <a:pt x="37497" y="245"/>
                  </a:cubicBezTo>
                  <a:cubicBezTo>
                    <a:pt x="37466" y="262"/>
                    <a:pt x="37434" y="278"/>
                    <a:pt x="37434" y="278"/>
                  </a:cubicBezTo>
                  <a:cubicBezTo>
                    <a:pt x="37437" y="286"/>
                    <a:pt x="37445" y="292"/>
                    <a:pt x="37463" y="292"/>
                  </a:cubicBezTo>
                  <a:cubicBezTo>
                    <a:pt x="37486" y="292"/>
                    <a:pt x="37524" y="283"/>
                    <a:pt x="37586" y="259"/>
                  </a:cubicBezTo>
                  <a:lnTo>
                    <a:pt x="37586" y="259"/>
                  </a:lnTo>
                  <a:cubicBezTo>
                    <a:pt x="37529" y="326"/>
                    <a:pt x="37488" y="306"/>
                    <a:pt x="37319" y="390"/>
                  </a:cubicBezTo>
                  <a:cubicBezTo>
                    <a:pt x="37308" y="401"/>
                    <a:pt x="37306" y="405"/>
                    <a:pt x="37310" y="405"/>
                  </a:cubicBezTo>
                  <a:cubicBezTo>
                    <a:pt x="37320" y="405"/>
                    <a:pt x="37372" y="373"/>
                    <a:pt x="37395" y="373"/>
                  </a:cubicBezTo>
                  <a:cubicBezTo>
                    <a:pt x="37399" y="373"/>
                    <a:pt x="37402" y="374"/>
                    <a:pt x="37404" y="377"/>
                  </a:cubicBezTo>
                  <a:cubicBezTo>
                    <a:pt x="37430" y="390"/>
                    <a:pt x="37312" y="441"/>
                    <a:pt x="37230" y="486"/>
                  </a:cubicBezTo>
                  <a:cubicBezTo>
                    <a:pt x="37178" y="513"/>
                    <a:pt x="37153" y="520"/>
                    <a:pt x="37140" y="520"/>
                  </a:cubicBezTo>
                  <a:cubicBezTo>
                    <a:pt x="37122" y="520"/>
                    <a:pt x="37123" y="507"/>
                    <a:pt x="37102" y="507"/>
                  </a:cubicBezTo>
                  <a:cubicBezTo>
                    <a:pt x="37097" y="507"/>
                    <a:pt x="37092" y="508"/>
                    <a:pt x="37086" y="509"/>
                  </a:cubicBezTo>
                  <a:cubicBezTo>
                    <a:pt x="37107" y="495"/>
                    <a:pt x="37187" y="452"/>
                    <a:pt x="37205" y="452"/>
                  </a:cubicBezTo>
                  <a:cubicBezTo>
                    <a:pt x="37208" y="452"/>
                    <a:pt x="37210" y="453"/>
                    <a:pt x="37209" y="456"/>
                  </a:cubicBezTo>
                  <a:cubicBezTo>
                    <a:pt x="37281" y="408"/>
                    <a:pt x="37268" y="401"/>
                    <a:pt x="37243" y="401"/>
                  </a:cubicBezTo>
                  <a:cubicBezTo>
                    <a:pt x="37233" y="401"/>
                    <a:pt x="37220" y="402"/>
                    <a:pt x="37210" y="402"/>
                  </a:cubicBezTo>
                  <a:cubicBezTo>
                    <a:pt x="37191" y="402"/>
                    <a:pt x="37183" y="397"/>
                    <a:pt x="37223" y="371"/>
                  </a:cubicBezTo>
                  <a:lnTo>
                    <a:pt x="37223" y="371"/>
                  </a:lnTo>
                  <a:cubicBezTo>
                    <a:pt x="37087" y="421"/>
                    <a:pt x="37103" y="446"/>
                    <a:pt x="37043" y="486"/>
                  </a:cubicBezTo>
                  <a:lnTo>
                    <a:pt x="37043" y="486"/>
                  </a:lnTo>
                  <a:cubicBezTo>
                    <a:pt x="37047" y="484"/>
                    <a:pt x="37050" y="484"/>
                    <a:pt x="37053" y="484"/>
                  </a:cubicBezTo>
                  <a:cubicBezTo>
                    <a:pt x="37067" y="484"/>
                    <a:pt x="37040" y="514"/>
                    <a:pt x="37059" y="514"/>
                  </a:cubicBezTo>
                  <a:cubicBezTo>
                    <a:pt x="37060" y="514"/>
                    <a:pt x="37062" y="513"/>
                    <a:pt x="37064" y="513"/>
                  </a:cubicBezTo>
                  <a:lnTo>
                    <a:pt x="37064" y="513"/>
                  </a:lnTo>
                  <a:cubicBezTo>
                    <a:pt x="36872" y="687"/>
                    <a:pt x="36899" y="543"/>
                    <a:pt x="36692" y="666"/>
                  </a:cubicBezTo>
                  <a:cubicBezTo>
                    <a:pt x="36750" y="678"/>
                    <a:pt x="36500" y="836"/>
                    <a:pt x="36579" y="836"/>
                  </a:cubicBezTo>
                  <a:cubicBezTo>
                    <a:pt x="36588" y="836"/>
                    <a:pt x="36600" y="834"/>
                    <a:pt x="36617" y="830"/>
                  </a:cubicBezTo>
                  <a:lnTo>
                    <a:pt x="36617" y="830"/>
                  </a:lnTo>
                  <a:cubicBezTo>
                    <a:pt x="36571" y="865"/>
                    <a:pt x="36513" y="908"/>
                    <a:pt x="36458" y="932"/>
                  </a:cubicBezTo>
                  <a:cubicBezTo>
                    <a:pt x="36470" y="916"/>
                    <a:pt x="36467" y="912"/>
                    <a:pt x="36458" y="912"/>
                  </a:cubicBezTo>
                  <a:cubicBezTo>
                    <a:pt x="36447" y="912"/>
                    <a:pt x="36427" y="919"/>
                    <a:pt x="36417" y="919"/>
                  </a:cubicBezTo>
                  <a:cubicBezTo>
                    <a:pt x="36408" y="919"/>
                    <a:pt x="36410" y="912"/>
                    <a:pt x="36440" y="884"/>
                  </a:cubicBezTo>
                  <a:lnTo>
                    <a:pt x="36440" y="884"/>
                  </a:lnTo>
                  <a:lnTo>
                    <a:pt x="36364" y="925"/>
                  </a:lnTo>
                  <a:lnTo>
                    <a:pt x="36460" y="832"/>
                  </a:lnTo>
                  <a:lnTo>
                    <a:pt x="36460" y="832"/>
                  </a:lnTo>
                  <a:cubicBezTo>
                    <a:pt x="36367" y="861"/>
                    <a:pt x="36218" y="918"/>
                    <a:pt x="36167" y="930"/>
                  </a:cubicBezTo>
                  <a:cubicBezTo>
                    <a:pt x="36065" y="1001"/>
                    <a:pt x="36214" y="939"/>
                    <a:pt x="36091" y="1011"/>
                  </a:cubicBezTo>
                  <a:cubicBezTo>
                    <a:pt x="36103" y="999"/>
                    <a:pt x="36102" y="994"/>
                    <a:pt x="36094" y="994"/>
                  </a:cubicBezTo>
                  <a:cubicBezTo>
                    <a:pt x="36076" y="994"/>
                    <a:pt x="36026" y="1014"/>
                    <a:pt x="35989" y="1035"/>
                  </a:cubicBezTo>
                  <a:cubicBezTo>
                    <a:pt x="36014" y="1024"/>
                    <a:pt x="36029" y="1020"/>
                    <a:pt x="36037" y="1020"/>
                  </a:cubicBezTo>
                  <a:cubicBezTo>
                    <a:pt x="36066" y="1020"/>
                    <a:pt x="35996" y="1080"/>
                    <a:pt x="35943" y="1115"/>
                  </a:cubicBezTo>
                  <a:cubicBezTo>
                    <a:pt x="35853" y="1161"/>
                    <a:pt x="35771" y="1182"/>
                    <a:pt x="35747" y="1182"/>
                  </a:cubicBezTo>
                  <a:cubicBezTo>
                    <a:pt x="35741" y="1182"/>
                    <a:pt x="35739" y="1180"/>
                    <a:pt x="35742" y="1177"/>
                  </a:cubicBezTo>
                  <a:lnTo>
                    <a:pt x="35821" y="1114"/>
                  </a:lnTo>
                  <a:lnTo>
                    <a:pt x="35821" y="1114"/>
                  </a:lnTo>
                  <a:cubicBezTo>
                    <a:pt x="35770" y="1153"/>
                    <a:pt x="35790" y="1113"/>
                    <a:pt x="35718" y="1158"/>
                  </a:cubicBezTo>
                  <a:cubicBezTo>
                    <a:pt x="35702" y="1185"/>
                    <a:pt x="35661" y="1234"/>
                    <a:pt x="35641" y="1266"/>
                  </a:cubicBezTo>
                  <a:cubicBezTo>
                    <a:pt x="35573" y="1304"/>
                    <a:pt x="35513" y="1308"/>
                    <a:pt x="35489" y="1323"/>
                  </a:cubicBezTo>
                  <a:lnTo>
                    <a:pt x="35489" y="1323"/>
                  </a:lnTo>
                  <a:lnTo>
                    <a:pt x="35595" y="1255"/>
                  </a:lnTo>
                  <a:lnTo>
                    <a:pt x="35595" y="1255"/>
                  </a:lnTo>
                  <a:cubicBezTo>
                    <a:pt x="35550" y="1278"/>
                    <a:pt x="35527" y="1284"/>
                    <a:pt x="35514" y="1284"/>
                  </a:cubicBezTo>
                  <a:cubicBezTo>
                    <a:pt x="35498" y="1284"/>
                    <a:pt x="35495" y="1275"/>
                    <a:pt x="35480" y="1275"/>
                  </a:cubicBezTo>
                  <a:cubicBezTo>
                    <a:pt x="35466" y="1275"/>
                    <a:pt x="35444" y="1282"/>
                    <a:pt x="35395" y="1308"/>
                  </a:cubicBezTo>
                  <a:lnTo>
                    <a:pt x="35364" y="1347"/>
                  </a:lnTo>
                  <a:cubicBezTo>
                    <a:pt x="35355" y="1349"/>
                    <a:pt x="35346" y="1350"/>
                    <a:pt x="35340" y="1350"/>
                  </a:cubicBezTo>
                  <a:cubicBezTo>
                    <a:pt x="35330" y="1350"/>
                    <a:pt x="35325" y="1347"/>
                    <a:pt x="35329" y="1342"/>
                  </a:cubicBezTo>
                  <a:lnTo>
                    <a:pt x="35329" y="1342"/>
                  </a:lnTo>
                  <a:cubicBezTo>
                    <a:pt x="35298" y="1364"/>
                    <a:pt x="35227" y="1388"/>
                    <a:pt x="35196" y="1405"/>
                  </a:cubicBezTo>
                  <a:lnTo>
                    <a:pt x="35181" y="1395"/>
                  </a:lnTo>
                  <a:cubicBezTo>
                    <a:pt x="35123" y="1430"/>
                    <a:pt x="35053" y="1481"/>
                    <a:pt x="34970" y="1481"/>
                  </a:cubicBezTo>
                  <a:cubicBezTo>
                    <a:pt x="34966" y="1481"/>
                    <a:pt x="34962" y="1481"/>
                    <a:pt x="34958" y="1481"/>
                  </a:cubicBezTo>
                  <a:lnTo>
                    <a:pt x="34958" y="1481"/>
                  </a:lnTo>
                  <a:cubicBezTo>
                    <a:pt x="34971" y="1484"/>
                    <a:pt x="34981" y="1485"/>
                    <a:pt x="34991" y="1485"/>
                  </a:cubicBezTo>
                  <a:cubicBezTo>
                    <a:pt x="35037" y="1485"/>
                    <a:pt x="35058" y="1457"/>
                    <a:pt x="35156" y="1438"/>
                  </a:cubicBezTo>
                  <a:lnTo>
                    <a:pt x="35156" y="1438"/>
                  </a:lnTo>
                  <a:cubicBezTo>
                    <a:pt x="35235" y="1439"/>
                    <a:pt x="35053" y="1501"/>
                    <a:pt x="35027" y="1509"/>
                  </a:cubicBezTo>
                  <a:cubicBezTo>
                    <a:pt x="35026" y="1501"/>
                    <a:pt x="35020" y="1498"/>
                    <a:pt x="35010" y="1498"/>
                  </a:cubicBezTo>
                  <a:cubicBezTo>
                    <a:pt x="34965" y="1498"/>
                    <a:pt x="34841" y="1562"/>
                    <a:pt x="34773" y="1569"/>
                  </a:cubicBezTo>
                  <a:cubicBezTo>
                    <a:pt x="34723" y="1564"/>
                    <a:pt x="34680" y="1565"/>
                    <a:pt x="34651" y="1562"/>
                  </a:cubicBezTo>
                  <a:lnTo>
                    <a:pt x="34623" y="1594"/>
                  </a:lnTo>
                  <a:cubicBezTo>
                    <a:pt x="34614" y="1583"/>
                    <a:pt x="34599" y="1579"/>
                    <a:pt x="34581" y="1579"/>
                  </a:cubicBezTo>
                  <a:cubicBezTo>
                    <a:pt x="34531" y="1579"/>
                    <a:pt x="34453" y="1609"/>
                    <a:pt x="34385" y="1609"/>
                  </a:cubicBezTo>
                  <a:cubicBezTo>
                    <a:pt x="34379" y="1609"/>
                    <a:pt x="34373" y="1609"/>
                    <a:pt x="34368" y="1608"/>
                  </a:cubicBezTo>
                  <a:cubicBezTo>
                    <a:pt x="34415" y="1589"/>
                    <a:pt x="34408" y="1572"/>
                    <a:pt x="34344" y="1565"/>
                  </a:cubicBezTo>
                  <a:lnTo>
                    <a:pt x="34344" y="1565"/>
                  </a:lnTo>
                  <a:cubicBezTo>
                    <a:pt x="34430" y="1609"/>
                    <a:pt x="34202" y="1602"/>
                    <a:pt x="34225" y="1630"/>
                  </a:cubicBezTo>
                  <a:cubicBezTo>
                    <a:pt x="34060" y="1605"/>
                    <a:pt x="34268" y="1585"/>
                    <a:pt x="34220" y="1555"/>
                  </a:cubicBezTo>
                  <a:lnTo>
                    <a:pt x="34220" y="1555"/>
                  </a:lnTo>
                  <a:cubicBezTo>
                    <a:pt x="34205" y="1560"/>
                    <a:pt x="34190" y="1562"/>
                    <a:pt x="34174" y="1562"/>
                  </a:cubicBezTo>
                  <a:cubicBezTo>
                    <a:pt x="34119" y="1562"/>
                    <a:pt x="34062" y="1536"/>
                    <a:pt x="34017" y="1536"/>
                  </a:cubicBezTo>
                  <a:cubicBezTo>
                    <a:pt x="34005" y="1536"/>
                    <a:pt x="33994" y="1538"/>
                    <a:pt x="33984" y="1542"/>
                  </a:cubicBezTo>
                  <a:cubicBezTo>
                    <a:pt x="34100" y="1575"/>
                    <a:pt x="33962" y="1563"/>
                    <a:pt x="33933" y="1574"/>
                  </a:cubicBezTo>
                  <a:cubicBezTo>
                    <a:pt x="33783" y="1544"/>
                    <a:pt x="33962" y="1563"/>
                    <a:pt x="33858" y="1529"/>
                  </a:cubicBezTo>
                  <a:cubicBezTo>
                    <a:pt x="33838" y="1525"/>
                    <a:pt x="33816" y="1523"/>
                    <a:pt x="33797" y="1523"/>
                  </a:cubicBezTo>
                  <a:cubicBezTo>
                    <a:pt x="33758" y="1523"/>
                    <a:pt x="33737" y="1533"/>
                    <a:pt x="33798" y="1559"/>
                  </a:cubicBezTo>
                  <a:lnTo>
                    <a:pt x="33798" y="1559"/>
                  </a:lnTo>
                  <a:cubicBezTo>
                    <a:pt x="33714" y="1524"/>
                    <a:pt x="33604" y="1538"/>
                    <a:pt x="33517" y="1476"/>
                  </a:cubicBezTo>
                  <a:cubicBezTo>
                    <a:pt x="33511" y="1470"/>
                    <a:pt x="33513" y="1467"/>
                    <a:pt x="33519" y="1467"/>
                  </a:cubicBezTo>
                  <a:cubicBezTo>
                    <a:pt x="33532" y="1467"/>
                    <a:pt x="33561" y="1477"/>
                    <a:pt x="33590" y="1486"/>
                  </a:cubicBezTo>
                  <a:cubicBezTo>
                    <a:pt x="33618" y="1494"/>
                    <a:pt x="33645" y="1501"/>
                    <a:pt x="33654" y="1501"/>
                  </a:cubicBezTo>
                  <a:cubicBezTo>
                    <a:pt x="33660" y="1501"/>
                    <a:pt x="33659" y="1498"/>
                    <a:pt x="33650" y="1492"/>
                  </a:cubicBezTo>
                  <a:cubicBezTo>
                    <a:pt x="33584" y="1470"/>
                    <a:pt x="33548" y="1464"/>
                    <a:pt x="33523" y="1464"/>
                  </a:cubicBezTo>
                  <a:cubicBezTo>
                    <a:pt x="33494" y="1464"/>
                    <a:pt x="33479" y="1472"/>
                    <a:pt x="33449" y="1472"/>
                  </a:cubicBezTo>
                  <a:cubicBezTo>
                    <a:pt x="33426" y="1472"/>
                    <a:pt x="33392" y="1467"/>
                    <a:pt x="33334" y="1448"/>
                  </a:cubicBezTo>
                  <a:lnTo>
                    <a:pt x="33334" y="1448"/>
                  </a:lnTo>
                  <a:cubicBezTo>
                    <a:pt x="33384" y="1474"/>
                    <a:pt x="33363" y="1490"/>
                    <a:pt x="33316" y="1490"/>
                  </a:cubicBezTo>
                  <a:cubicBezTo>
                    <a:pt x="33289" y="1490"/>
                    <a:pt x="33254" y="1485"/>
                    <a:pt x="33219" y="1474"/>
                  </a:cubicBezTo>
                  <a:cubicBezTo>
                    <a:pt x="33156" y="1442"/>
                    <a:pt x="33141" y="1433"/>
                    <a:pt x="33148" y="1433"/>
                  </a:cubicBezTo>
                  <a:cubicBezTo>
                    <a:pt x="33159" y="1433"/>
                    <a:pt x="33225" y="1456"/>
                    <a:pt x="33250" y="1456"/>
                  </a:cubicBezTo>
                  <a:cubicBezTo>
                    <a:pt x="33260" y="1456"/>
                    <a:pt x="33263" y="1452"/>
                    <a:pt x="33248" y="1438"/>
                  </a:cubicBezTo>
                  <a:lnTo>
                    <a:pt x="33163" y="1405"/>
                  </a:lnTo>
                  <a:cubicBezTo>
                    <a:pt x="33136" y="1381"/>
                    <a:pt x="33144" y="1374"/>
                    <a:pt x="33167" y="1374"/>
                  </a:cubicBezTo>
                  <a:cubicBezTo>
                    <a:pt x="33209" y="1374"/>
                    <a:pt x="33301" y="1398"/>
                    <a:pt x="33338" y="1398"/>
                  </a:cubicBezTo>
                  <a:cubicBezTo>
                    <a:pt x="33357" y="1398"/>
                    <a:pt x="33361" y="1392"/>
                    <a:pt x="33337" y="1372"/>
                  </a:cubicBezTo>
                  <a:lnTo>
                    <a:pt x="33243" y="1346"/>
                  </a:lnTo>
                  <a:cubicBezTo>
                    <a:pt x="33268" y="1344"/>
                    <a:pt x="33303" y="1336"/>
                    <a:pt x="33272" y="1311"/>
                  </a:cubicBezTo>
                  <a:lnTo>
                    <a:pt x="33272" y="1311"/>
                  </a:lnTo>
                  <a:cubicBezTo>
                    <a:pt x="33269" y="1312"/>
                    <a:pt x="33266" y="1312"/>
                    <a:pt x="33262" y="1312"/>
                  </a:cubicBezTo>
                  <a:cubicBezTo>
                    <a:pt x="33213" y="1312"/>
                    <a:pt x="33060" y="1226"/>
                    <a:pt x="33043" y="1222"/>
                  </a:cubicBezTo>
                  <a:lnTo>
                    <a:pt x="33043" y="1222"/>
                  </a:lnTo>
                  <a:cubicBezTo>
                    <a:pt x="33015" y="1235"/>
                    <a:pt x="33118" y="1250"/>
                    <a:pt x="33095" y="1261"/>
                  </a:cubicBezTo>
                  <a:cubicBezTo>
                    <a:pt x="32999" y="1222"/>
                    <a:pt x="32939" y="1236"/>
                    <a:pt x="32802" y="1151"/>
                  </a:cubicBezTo>
                  <a:lnTo>
                    <a:pt x="32802" y="1151"/>
                  </a:lnTo>
                  <a:cubicBezTo>
                    <a:pt x="32815" y="1154"/>
                    <a:pt x="32824" y="1156"/>
                    <a:pt x="32829" y="1156"/>
                  </a:cubicBezTo>
                  <a:cubicBezTo>
                    <a:pt x="32861" y="1156"/>
                    <a:pt x="32796" y="1110"/>
                    <a:pt x="32823" y="1110"/>
                  </a:cubicBezTo>
                  <a:cubicBezTo>
                    <a:pt x="32824" y="1110"/>
                    <a:pt x="32825" y="1110"/>
                    <a:pt x="32826" y="1110"/>
                  </a:cubicBezTo>
                  <a:cubicBezTo>
                    <a:pt x="32803" y="1094"/>
                    <a:pt x="32792" y="1091"/>
                    <a:pt x="32783" y="1091"/>
                  </a:cubicBezTo>
                  <a:cubicBezTo>
                    <a:pt x="32778" y="1091"/>
                    <a:pt x="32773" y="1092"/>
                    <a:pt x="32767" y="1092"/>
                  </a:cubicBezTo>
                  <a:cubicBezTo>
                    <a:pt x="32755" y="1092"/>
                    <a:pt x="32738" y="1088"/>
                    <a:pt x="32697" y="1060"/>
                  </a:cubicBezTo>
                  <a:lnTo>
                    <a:pt x="32715" y="1052"/>
                  </a:lnTo>
                  <a:cubicBezTo>
                    <a:pt x="32346" y="853"/>
                    <a:pt x="31880" y="587"/>
                    <a:pt x="31518" y="480"/>
                  </a:cubicBezTo>
                  <a:cubicBezTo>
                    <a:pt x="31470" y="428"/>
                    <a:pt x="31349" y="371"/>
                    <a:pt x="31164" y="277"/>
                  </a:cubicBezTo>
                  <a:lnTo>
                    <a:pt x="31164" y="277"/>
                  </a:lnTo>
                  <a:cubicBezTo>
                    <a:pt x="31188" y="289"/>
                    <a:pt x="31187" y="294"/>
                    <a:pt x="31174" y="294"/>
                  </a:cubicBezTo>
                  <a:cubicBezTo>
                    <a:pt x="31157" y="294"/>
                    <a:pt x="31117" y="285"/>
                    <a:pt x="31090" y="276"/>
                  </a:cubicBezTo>
                  <a:lnTo>
                    <a:pt x="31001" y="213"/>
                  </a:lnTo>
                  <a:cubicBezTo>
                    <a:pt x="30887" y="150"/>
                    <a:pt x="30712" y="133"/>
                    <a:pt x="30595" y="119"/>
                  </a:cubicBezTo>
                  <a:cubicBezTo>
                    <a:pt x="30575" y="109"/>
                    <a:pt x="30570" y="101"/>
                    <a:pt x="30566" y="93"/>
                  </a:cubicBezTo>
                  <a:cubicBezTo>
                    <a:pt x="30523" y="77"/>
                    <a:pt x="30495" y="73"/>
                    <a:pt x="30474" y="73"/>
                  </a:cubicBezTo>
                  <a:cubicBezTo>
                    <a:pt x="30443" y="73"/>
                    <a:pt x="30428" y="84"/>
                    <a:pt x="30403" y="84"/>
                  </a:cubicBezTo>
                  <a:cubicBezTo>
                    <a:pt x="30401" y="84"/>
                    <a:pt x="30400" y="84"/>
                    <a:pt x="30399" y="83"/>
                  </a:cubicBezTo>
                  <a:cubicBezTo>
                    <a:pt x="30399" y="83"/>
                    <a:pt x="30331" y="53"/>
                    <a:pt x="30327" y="53"/>
                  </a:cubicBezTo>
                  <a:cubicBezTo>
                    <a:pt x="30327" y="53"/>
                    <a:pt x="30327" y="53"/>
                    <a:pt x="30327" y="53"/>
                  </a:cubicBezTo>
                  <a:lnTo>
                    <a:pt x="30307" y="71"/>
                  </a:lnTo>
                  <a:cubicBezTo>
                    <a:pt x="30296" y="72"/>
                    <a:pt x="30284" y="72"/>
                    <a:pt x="30272" y="72"/>
                  </a:cubicBezTo>
                  <a:cubicBezTo>
                    <a:pt x="30161" y="72"/>
                    <a:pt x="30038" y="55"/>
                    <a:pt x="30051" y="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0" name="Google Shape;2710;p31"/>
          <p:cNvSpPr/>
          <p:nvPr/>
        </p:nvSpPr>
        <p:spPr>
          <a:xfrm>
            <a:off x="713225" y="0"/>
            <a:ext cx="7717800" cy="4126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11" name="Google Shape;2711;p31"/>
          <p:cNvPicPr preferRelativeResize="0"/>
          <p:nvPr/>
        </p:nvPicPr>
        <p:blipFill rotWithShape="1">
          <a:blip r:embed="rId4">
            <a:alphaModFix amt="21000"/>
          </a:blip>
          <a:srcRect l="28855" t="27025" r="36653" b="27020"/>
          <a:stretch/>
        </p:blipFill>
        <p:spPr>
          <a:xfrm>
            <a:off x="4884310" y="1113952"/>
            <a:ext cx="3153826" cy="260208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2712"/>
        <p:cNvGrpSpPr/>
        <p:nvPr/>
      </p:nvGrpSpPr>
      <p:grpSpPr>
        <a:xfrm>
          <a:off x="0" y="0"/>
          <a:ext cx="0" cy="0"/>
          <a:chOff x="0" y="0"/>
          <a:chExt cx="0" cy="0"/>
        </a:xfrm>
      </p:grpSpPr>
      <p:grpSp>
        <p:nvGrpSpPr>
          <p:cNvPr id="2713" name="Google Shape;2713;p32"/>
          <p:cNvGrpSpPr/>
          <p:nvPr/>
        </p:nvGrpSpPr>
        <p:grpSpPr>
          <a:xfrm flipH="1">
            <a:off x="-10" y="403775"/>
            <a:ext cx="1786561" cy="4679222"/>
            <a:chOff x="7366415" y="84625"/>
            <a:chExt cx="1786561" cy="4679222"/>
          </a:xfrm>
        </p:grpSpPr>
        <p:sp>
          <p:nvSpPr>
            <p:cNvPr id="2714" name="Google Shape;2714;p32"/>
            <p:cNvSpPr/>
            <p:nvPr/>
          </p:nvSpPr>
          <p:spPr>
            <a:xfrm flipH="1">
              <a:off x="7366415" y="1984382"/>
              <a:ext cx="1785594" cy="35631"/>
            </a:xfrm>
            <a:custGeom>
              <a:avLst/>
              <a:gdLst/>
              <a:ahLst/>
              <a:cxnLst/>
              <a:rect l="l" t="t" r="r" b="b"/>
              <a:pathLst>
                <a:path w="49863" h="995" extrusionOk="0">
                  <a:moveTo>
                    <a:pt x="32081" y="0"/>
                  </a:moveTo>
                  <a:cubicBezTo>
                    <a:pt x="31970" y="41"/>
                    <a:pt x="31872" y="53"/>
                    <a:pt x="31778" y="53"/>
                  </a:cubicBezTo>
                  <a:cubicBezTo>
                    <a:pt x="31647" y="53"/>
                    <a:pt x="31522" y="30"/>
                    <a:pt x="31373" y="30"/>
                  </a:cubicBezTo>
                  <a:cubicBezTo>
                    <a:pt x="31278" y="30"/>
                    <a:pt x="31173" y="40"/>
                    <a:pt x="31051" y="70"/>
                  </a:cubicBezTo>
                  <a:lnTo>
                    <a:pt x="31104" y="46"/>
                  </a:lnTo>
                  <a:cubicBezTo>
                    <a:pt x="31024" y="38"/>
                    <a:pt x="30944" y="35"/>
                    <a:pt x="30864" y="35"/>
                  </a:cubicBezTo>
                  <a:cubicBezTo>
                    <a:pt x="30464" y="35"/>
                    <a:pt x="30071" y="116"/>
                    <a:pt x="29814" y="116"/>
                  </a:cubicBezTo>
                  <a:cubicBezTo>
                    <a:pt x="29730" y="116"/>
                    <a:pt x="29660" y="107"/>
                    <a:pt x="29610" y="84"/>
                  </a:cubicBezTo>
                  <a:cubicBezTo>
                    <a:pt x="29094" y="104"/>
                    <a:pt x="28498" y="132"/>
                    <a:pt x="28404" y="235"/>
                  </a:cubicBezTo>
                  <a:cubicBezTo>
                    <a:pt x="28290" y="197"/>
                    <a:pt x="28361" y="133"/>
                    <a:pt x="28438" y="97"/>
                  </a:cubicBezTo>
                  <a:lnTo>
                    <a:pt x="28438" y="97"/>
                  </a:lnTo>
                  <a:cubicBezTo>
                    <a:pt x="26509" y="149"/>
                    <a:pt x="24349" y="123"/>
                    <a:pt x="22624" y="267"/>
                  </a:cubicBezTo>
                  <a:cubicBezTo>
                    <a:pt x="22540" y="244"/>
                    <a:pt x="22645" y="226"/>
                    <a:pt x="22697" y="203"/>
                  </a:cubicBezTo>
                  <a:lnTo>
                    <a:pt x="22697" y="203"/>
                  </a:lnTo>
                  <a:cubicBezTo>
                    <a:pt x="22463" y="229"/>
                    <a:pt x="22227" y="238"/>
                    <a:pt x="21992" y="238"/>
                  </a:cubicBezTo>
                  <a:cubicBezTo>
                    <a:pt x="21527" y="238"/>
                    <a:pt x="21067" y="203"/>
                    <a:pt x="20646" y="203"/>
                  </a:cubicBezTo>
                  <a:cubicBezTo>
                    <a:pt x="20304" y="203"/>
                    <a:pt x="19986" y="226"/>
                    <a:pt x="19710" y="309"/>
                  </a:cubicBezTo>
                  <a:lnTo>
                    <a:pt x="19427" y="407"/>
                  </a:lnTo>
                  <a:cubicBezTo>
                    <a:pt x="19174" y="368"/>
                    <a:pt x="19192" y="300"/>
                    <a:pt x="18997" y="267"/>
                  </a:cubicBezTo>
                  <a:cubicBezTo>
                    <a:pt x="18787" y="331"/>
                    <a:pt x="18017" y="285"/>
                    <a:pt x="17893" y="370"/>
                  </a:cubicBezTo>
                  <a:cubicBezTo>
                    <a:pt x="17779" y="332"/>
                    <a:pt x="17941" y="319"/>
                    <a:pt x="17936" y="291"/>
                  </a:cubicBezTo>
                  <a:cubicBezTo>
                    <a:pt x="17902" y="290"/>
                    <a:pt x="17869" y="289"/>
                    <a:pt x="17834" y="289"/>
                  </a:cubicBezTo>
                  <a:cubicBezTo>
                    <a:pt x="17414" y="289"/>
                    <a:pt x="16949" y="387"/>
                    <a:pt x="16544" y="387"/>
                  </a:cubicBezTo>
                  <a:cubicBezTo>
                    <a:pt x="16496" y="387"/>
                    <a:pt x="16449" y="386"/>
                    <a:pt x="16403" y="383"/>
                  </a:cubicBezTo>
                  <a:lnTo>
                    <a:pt x="16552" y="340"/>
                  </a:lnTo>
                  <a:cubicBezTo>
                    <a:pt x="15023" y="234"/>
                    <a:pt x="13214" y="145"/>
                    <a:pt x="11581" y="145"/>
                  </a:cubicBezTo>
                  <a:cubicBezTo>
                    <a:pt x="10595" y="145"/>
                    <a:pt x="9673" y="177"/>
                    <a:pt x="8915" y="259"/>
                  </a:cubicBezTo>
                  <a:cubicBezTo>
                    <a:pt x="8859" y="263"/>
                    <a:pt x="8813" y="265"/>
                    <a:pt x="8773" y="265"/>
                  </a:cubicBezTo>
                  <a:cubicBezTo>
                    <a:pt x="8434" y="265"/>
                    <a:pt x="8631" y="142"/>
                    <a:pt x="8450" y="142"/>
                  </a:cubicBezTo>
                  <a:cubicBezTo>
                    <a:pt x="8443" y="142"/>
                    <a:pt x="8436" y="142"/>
                    <a:pt x="8428" y="142"/>
                  </a:cubicBezTo>
                  <a:cubicBezTo>
                    <a:pt x="7844" y="193"/>
                    <a:pt x="7227" y="206"/>
                    <a:pt x="6599" y="206"/>
                  </a:cubicBezTo>
                  <a:cubicBezTo>
                    <a:pt x="5845" y="206"/>
                    <a:pt x="5076" y="186"/>
                    <a:pt x="4331" y="186"/>
                  </a:cubicBezTo>
                  <a:cubicBezTo>
                    <a:pt x="3490" y="186"/>
                    <a:pt x="2680" y="212"/>
                    <a:pt x="1958" y="319"/>
                  </a:cubicBezTo>
                  <a:cubicBezTo>
                    <a:pt x="471" y="391"/>
                    <a:pt x="1" y="702"/>
                    <a:pt x="1" y="702"/>
                  </a:cubicBezTo>
                  <a:cubicBezTo>
                    <a:pt x="943" y="673"/>
                    <a:pt x="1858" y="660"/>
                    <a:pt x="2758" y="660"/>
                  </a:cubicBezTo>
                  <a:cubicBezTo>
                    <a:pt x="5297" y="660"/>
                    <a:pt x="7722" y="762"/>
                    <a:pt x="10338" y="880"/>
                  </a:cubicBezTo>
                  <a:cubicBezTo>
                    <a:pt x="11143" y="864"/>
                    <a:pt x="12116" y="837"/>
                    <a:pt x="13002" y="837"/>
                  </a:cubicBezTo>
                  <a:cubicBezTo>
                    <a:pt x="13431" y="837"/>
                    <a:pt x="13840" y="844"/>
                    <a:pt x="14199" y="860"/>
                  </a:cubicBezTo>
                  <a:cubicBezTo>
                    <a:pt x="14471" y="859"/>
                    <a:pt x="14742" y="858"/>
                    <a:pt x="15014" y="858"/>
                  </a:cubicBezTo>
                  <a:cubicBezTo>
                    <a:pt x="18545" y="858"/>
                    <a:pt x="22090" y="995"/>
                    <a:pt x="25674" y="995"/>
                  </a:cubicBezTo>
                  <a:cubicBezTo>
                    <a:pt x="26519" y="995"/>
                    <a:pt x="27367" y="987"/>
                    <a:pt x="28217" y="968"/>
                  </a:cubicBezTo>
                  <a:cubicBezTo>
                    <a:pt x="27967" y="930"/>
                    <a:pt x="28231" y="870"/>
                    <a:pt x="28473" y="852"/>
                  </a:cubicBezTo>
                  <a:lnTo>
                    <a:pt x="28532" y="886"/>
                  </a:lnTo>
                  <a:lnTo>
                    <a:pt x="28903" y="809"/>
                  </a:lnTo>
                  <a:cubicBezTo>
                    <a:pt x="28917" y="809"/>
                    <a:pt x="28930" y="809"/>
                    <a:pt x="28943" y="809"/>
                  </a:cubicBezTo>
                  <a:cubicBezTo>
                    <a:pt x="29244" y="809"/>
                    <a:pt x="29096" y="900"/>
                    <a:pt x="28809" y="913"/>
                  </a:cubicBezTo>
                  <a:cubicBezTo>
                    <a:pt x="30223" y="912"/>
                    <a:pt x="31526" y="893"/>
                    <a:pt x="32862" y="893"/>
                  </a:cubicBezTo>
                  <a:cubicBezTo>
                    <a:pt x="33306" y="893"/>
                    <a:pt x="33753" y="895"/>
                    <a:pt x="34209" y="901"/>
                  </a:cubicBezTo>
                  <a:cubicBezTo>
                    <a:pt x="34330" y="785"/>
                    <a:pt x="35163" y="895"/>
                    <a:pt x="35228" y="775"/>
                  </a:cubicBezTo>
                  <a:lnTo>
                    <a:pt x="35228" y="775"/>
                  </a:lnTo>
                  <a:cubicBezTo>
                    <a:pt x="35313" y="798"/>
                    <a:pt x="35232" y="803"/>
                    <a:pt x="35182" y="827"/>
                  </a:cubicBezTo>
                  <a:cubicBezTo>
                    <a:pt x="35690" y="802"/>
                    <a:pt x="36009" y="787"/>
                    <a:pt x="36283" y="787"/>
                  </a:cubicBezTo>
                  <a:cubicBezTo>
                    <a:pt x="36695" y="787"/>
                    <a:pt x="37005" y="821"/>
                    <a:pt x="37702" y="910"/>
                  </a:cubicBezTo>
                  <a:cubicBezTo>
                    <a:pt x="39749" y="950"/>
                    <a:pt x="41766" y="959"/>
                    <a:pt x="43773" y="959"/>
                  </a:cubicBezTo>
                  <a:cubicBezTo>
                    <a:pt x="45567" y="959"/>
                    <a:pt x="47352" y="951"/>
                    <a:pt x="49142" y="951"/>
                  </a:cubicBezTo>
                  <a:cubicBezTo>
                    <a:pt x="49382" y="951"/>
                    <a:pt x="49622" y="952"/>
                    <a:pt x="49862" y="952"/>
                  </a:cubicBezTo>
                  <a:lnTo>
                    <a:pt x="49862" y="99"/>
                  </a:lnTo>
                  <a:cubicBezTo>
                    <a:pt x="49514" y="112"/>
                    <a:pt x="49177" y="136"/>
                    <a:pt x="48910" y="187"/>
                  </a:cubicBezTo>
                  <a:cubicBezTo>
                    <a:pt x="48938" y="160"/>
                    <a:pt x="48882" y="134"/>
                    <a:pt x="49044" y="112"/>
                  </a:cubicBezTo>
                  <a:cubicBezTo>
                    <a:pt x="48976" y="107"/>
                    <a:pt x="48921" y="105"/>
                    <a:pt x="48875" y="105"/>
                  </a:cubicBezTo>
                  <a:cubicBezTo>
                    <a:pt x="48539" y="105"/>
                    <a:pt x="48733" y="224"/>
                    <a:pt x="48420" y="224"/>
                  </a:cubicBezTo>
                  <a:cubicBezTo>
                    <a:pt x="48353" y="224"/>
                    <a:pt x="48262" y="218"/>
                    <a:pt x="48138" y="205"/>
                  </a:cubicBezTo>
                  <a:lnTo>
                    <a:pt x="48321" y="137"/>
                  </a:lnTo>
                  <a:lnTo>
                    <a:pt x="48321" y="137"/>
                  </a:lnTo>
                  <a:cubicBezTo>
                    <a:pt x="48210" y="152"/>
                    <a:pt x="48100" y="157"/>
                    <a:pt x="47991" y="157"/>
                  </a:cubicBezTo>
                  <a:cubicBezTo>
                    <a:pt x="47775" y="157"/>
                    <a:pt x="47560" y="138"/>
                    <a:pt x="47333" y="138"/>
                  </a:cubicBezTo>
                  <a:cubicBezTo>
                    <a:pt x="47171" y="138"/>
                    <a:pt x="47003" y="148"/>
                    <a:pt x="46826" y="181"/>
                  </a:cubicBezTo>
                  <a:cubicBezTo>
                    <a:pt x="46806" y="144"/>
                    <a:pt x="46930" y="133"/>
                    <a:pt x="47007" y="112"/>
                  </a:cubicBezTo>
                  <a:lnTo>
                    <a:pt x="47007" y="112"/>
                  </a:lnTo>
                  <a:cubicBezTo>
                    <a:pt x="46501" y="142"/>
                    <a:pt x="45930" y="127"/>
                    <a:pt x="45500" y="220"/>
                  </a:cubicBezTo>
                  <a:cubicBezTo>
                    <a:pt x="45435" y="176"/>
                    <a:pt x="45502" y="138"/>
                    <a:pt x="45701" y="106"/>
                  </a:cubicBezTo>
                  <a:cubicBezTo>
                    <a:pt x="45634" y="99"/>
                    <a:pt x="45576" y="96"/>
                    <a:pt x="45523" y="96"/>
                  </a:cubicBezTo>
                  <a:cubicBezTo>
                    <a:pt x="45227" y="96"/>
                    <a:pt x="45124" y="191"/>
                    <a:pt x="44843" y="191"/>
                  </a:cubicBezTo>
                  <a:cubicBezTo>
                    <a:pt x="44800" y="191"/>
                    <a:pt x="44753" y="188"/>
                    <a:pt x="44700" y="183"/>
                  </a:cubicBezTo>
                  <a:cubicBezTo>
                    <a:pt x="44586" y="178"/>
                    <a:pt x="44389" y="135"/>
                    <a:pt x="44389" y="121"/>
                  </a:cubicBezTo>
                  <a:cubicBezTo>
                    <a:pt x="44145" y="177"/>
                    <a:pt x="43476" y="176"/>
                    <a:pt x="43233" y="199"/>
                  </a:cubicBezTo>
                  <a:cubicBezTo>
                    <a:pt x="43169" y="155"/>
                    <a:pt x="42986" y="140"/>
                    <a:pt x="42702" y="93"/>
                  </a:cubicBezTo>
                  <a:cubicBezTo>
                    <a:pt x="42583" y="93"/>
                    <a:pt x="42463" y="93"/>
                    <a:pt x="42344" y="93"/>
                  </a:cubicBezTo>
                  <a:cubicBezTo>
                    <a:pt x="41820" y="93"/>
                    <a:pt x="41293" y="92"/>
                    <a:pt x="40766" y="92"/>
                  </a:cubicBezTo>
                  <a:cubicBezTo>
                    <a:pt x="38879" y="92"/>
                    <a:pt x="36979" y="102"/>
                    <a:pt x="35121" y="192"/>
                  </a:cubicBezTo>
                  <a:cubicBezTo>
                    <a:pt x="34703" y="55"/>
                    <a:pt x="35704" y="106"/>
                    <a:pt x="35438" y="12"/>
                  </a:cubicBezTo>
                  <a:lnTo>
                    <a:pt x="35438" y="12"/>
                  </a:lnTo>
                  <a:cubicBezTo>
                    <a:pt x="35446" y="67"/>
                    <a:pt x="35353" y="78"/>
                    <a:pt x="35173" y="78"/>
                  </a:cubicBezTo>
                  <a:cubicBezTo>
                    <a:pt x="35058" y="78"/>
                    <a:pt x="34908" y="73"/>
                    <a:pt x="34726" y="73"/>
                  </a:cubicBezTo>
                  <a:cubicBezTo>
                    <a:pt x="34587" y="73"/>
                    <a:pt x="34430" y="76"/>
                    <a:pt x="34257" y="85"/>
                  </a:cubicBezTo>
                  <a:lnTo>
                    <a:pt x="34227" y="68"/>
                  </a:lnTo>
                  <a:cubicBezTo>
                    <a:pt x="34179" y="72"/>
                    <a:pt x="34134" y="74"/>
                    <a:pt x="34091" y="74"/>
                  </a:cubicBezTo>
                  <a:cubicBezTo>
                    <a:pt x="33903" y="74"/>
                    <a:pt x="33756" y="44"/>
                    <a:pt x="33564" y="44"/>
                  </a:cubicBezTo>
                  <a:cubicBezTo>
                    <a:pt x="33505" y="44"/>
                    <a:pt x="33442" y="46"/>
                    <a:pt x="33371" y="54"/>
                  </a:cubicBezTo>
                  <a:lnTo>
                    <a:pt x="33384" y="85"/>
                  </a:lnTo>
                  <a:cubicBezTo>
                    <a:pt x="33328" y="96"/>
                    <a:pt x="33270" y="101"/>
                    <a:pt x="33211" y="101"/>
                  </a:cubicBezTo>
                  <a:cubicBezTo>
                    <a:pt x="32983" y="101"/>
                    <a:pt x="32744" y="31"/>
                    <a:pt x="32564" y="31"/>
                  </a:cubicBezTo>
                  <a:cubicBezTo>
                    <a:pt x="32484" y="31"/>
                    <a:pt x="32416" y="45"/>
                    <a:pt x="32365" y="84"/>
                  </a:cubicBezTo>
                  <a:lnTo>
                    <a:pt x="32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flipH="1">
              <a:off x="7367382" y="1773318"/>
              <a:ext cx="1785594" cy="35667"/>
            </a:xfrm>
            <a:custGeom>
              <a:avLst/>
              <a:gdLst/>
              <a:ahLst/>
              <a:cxnLst/>
              <a:rect l="l" t="t" r="r" b="b"/>
              <a:pathLst>
                <a:path w="49863" h="996" extrusionOk="0">
                  <a:moveTo>
                    <a:pt x="32080" y="0"/>
                  </a:moveTo>
                  <a:cubicBezTo>
                    <a:pt x="31969" y="41"/>
                    <a:pt x="31872" y="53"/>
                    <a:pt x="31778" y="53"/>
                  </a:cubicBezTo>
                  <a:cubicBezTo>
                    <a:pt x="31647" y="53"/>
                    <a:pt x="31522" y="30"/>
                    <a:pt x="31373" y="30"/>
                  </a:cubicBezTo>
                  <a:cubicBezTo>
                    <a:pt x="31278" y="30"/>
                    <a:pt x="31173" y="40"/>
                    <a:pt x="31052" y="70"/>
                  </a:cubicBezTo>
                  <a:lnTo>
                    <a:pt x="31103" y="46"/>
                  </a:lnTo>
                  <a:cubicBezTo>
                    <a:pt x="31024" y="38"/>
                    <a:pt x="30943" y="35"/>
                    <a:pt x="30863" y="35"/>
                  </a:cubicBezTo>
                  <a:cubicBezTo>
                    <a:pt x="30463" y="35"/>
                    <a:pt x="30068" y="116"/>
                    <a:pt x="29812" y="116"/>
                  </a:cubicBezTo>
                  <a:cubicBezTo>
                    <a:pt x="29729" y="116"/>
                    <a:pt x="29660" y="107"/>
                    <a:pt x="29610" y="85"/>
                  </a:cubicBezTo>
                  <a:cubicBezTo>
                    <a:pt x="29093" y="105"/>
                    <a:pt x="28497" y="132"/>
                    <a:pt x="28403" y="235"/>
                  </a:cubicBezTo>
                  <a:cubicBezTo>
                    <a:pt x="28290" y="197"/>
                    <a:pt x="28361" y="133"/>
                    <a:pt x="28438" y="97"/>
                  </a:cubicBezTo>
                  <a:lnTo>
                    <a:pt x="28438" y="97"/>
                  </a:lnTo>
                  <a:cubicBezTo>
                    <a:pt x="26508" y="150"/>
                    <a:pt x="24350" y="123"/>
                    <a:pt x="22624" y="267"/>
                  </a:cubicBezTo>
                  <a:cubicBezTo>
                    <a:pt x="22539" y="244"/>
                    <a:pt x="22645" y="226"/>
                    <a:pt x="22696" y="203"/>
                  </a:cubicBezTo>
                  <a:lnTo>
                    <a:pt x="22696" y="203"/>
                  </a:lnTo>
                  <a:cubicBezTo>
                    <a:pt x="22463" y="229"/>
                    <a:pt x="22227" y="238"/>
                    <a:pt x="21992" y="238"/>
                  </a:cubicBezTo>
                  <a:cubicBezTo>
                    <a:pt x="21527" y="238"/>
                    <a:pt x="21068" y="203"/>
                    <a:pt x="20646" y="203"/>
                  </a:cubicBezTo>
                  <a:cubicBezTo>
                    <a:pt x="20303" y="203"/>
                    <a:pt x="19986" y="226"/>
                    <a:pt x="19710" y="309"/>
                  </a:cubicBezTo>
                  <a:lnTo>
                    <a:pt x="19427" y="407"/>
                  </a:lnTo>
                  <a:cubicBezTo>
                    <a:pt x="19173" y="368"/>
                    <a:pt x="19193" y="300"/>
                    <a:pt x="18996" y="267"/>
                  </a:cubicBezTo>
                  <a:cubicBezTo>
                    <a:pt x="18787" y="331"/>
                    <a:pt x="18017" y="285"/>
                    <a:pt x="17892" y="371"/>
                  </a:cubicBezTo>
                  <a:cubicBezTo>
                    <a:pt x="17778" y="332"/>
                    <a:pt x="17941" y="319"/>
                    <a:pt x="17935" y="291"/>
                  </a:cubicBezTo>
                  <a:cubicBezTo>
                    <a:pt x="17902" y="290"/>
                    <a:pt x="17868" y="289"/>
                    <a:pt x="17834" y="289"/>
                  </a:cubicBezTo>
                  <a:cubicBezTo>
                    <a:pt x="17414" y="289"/>
                    <a:pt x="16949" y="387"/>
                    <a:pt x="16544" y="387"/>
                  </a:cubicBezTo>
                  <a:cubicBezTo>
                    <a:pt x="16496" y="387"/>
                    <a:pt x="16449" y="386"/>
                    <a:pt x="16403" y="383"/>
                  </a:cubicBezTo>
                  <a:lnTo>
                    <a:pt x="16552" y="339"/>
                  </a:lnTo>
                  <a:cubicBezTo>
                    <a:pt x="15023" y="234"/>
                    <a:pt x="13214" y="145"/>
                    <a:pt x="11581" y="145"/>
                  </a:cubicBezTo>
                  <a:cubicBezTo>
                    <a:pt x="10595" y="145"/>
                    <a:pt x="9673" y="177"/>
                    <a:pt x="8915" y="259"/>
                  </a:cubicBezTo>
                  <a:cubicBezTo>
                    <a:pt x="8860" y="263"/>
                    <a:pt x="8813" y="265"/>
                    <a:pt x="8773" y="265"/>
                  </a:cubicBezTo>
                  <a:cubicBezTo>
                    <a:pt x="8435" y="265"/>
                    <a:pt x="8631" y="142"/>
                    <a:pt x="8451" y="142"/>
                  </a:cubicBezTo>
                  <a:cubicBezTo>
                    <a:pt x="8444" y="142"/>
                    <a:pt x="8436" y="142"/>
                    <a:pt x="8428" y="142"/>
                  </a:cubicBezTo>
                  <a:cubicBezTo>
                    <a:pt x="7844" y="192"/>
                    <a:pt x="7227" y="206"/>
                    <a:pt x="6599" y="206"/>
                  </a:cubicBezTo>
                  <a:cubicBezTo>
                    <a:pt x="5845" y="206"/>
                    <a:pt x="5076" y="186"/>
                    <a:pt x="4331" y="186"/>
                  </a:cubicBezTo>
                  <a:cubicBezTo>
                    <a:pt x="3490" y="186"/>
                    <a:pt x="2680" y="212"/>
                    <a:pt x="1957" y="319"/>
                  </a:cubicBezTo>
                  <a:cubicBezTo>
                    <a:pt x="470" y="391"/>
                    <a:pt x="1" y="703"/>
                    <a:pt x="1" y="703"/>
                  </a:cubicBezTo>
                  <a:cubicBezTo>
                    <a:pt x="948" y="673"/>
                    <a:pt x="1867" y="660"/>
                    <a:pt x="2772" y="660"/>
                  </a:cubicBezTo>
                  <a:cubicBezTo>
                    <a:pt x="5306" y="660"/>
                    <a:pt x="7727" y="762"/>
                    <a:pt x="10338" y="881"/>
                  </a:cubicBezTo>
                  <a:cubicBezTo>
                    <a:pt x="11147" y="865"/>
                    <a:pt x="12127" y="838"/>
                    <a:pt x="13016" y="838"/>
                  </a:cubicBezTo>
                  <a:cubicBezTo>
                    <a:pt x="13440" y="838"/>
                    <a:pt x="13844" y="844"/>
                    <a:pt x="14198" y="860"/>
                  </a:cubicBezTo>
                  <a:cubicBezTo>
                    <a:pt x="14470" y="859"/>
                    <a:pt x="14742" y="858"/>
                    <a:pt x="15013" y="858"/>
                  </a:cubicBezTo>
                  <a:cubicBezTo>
                    <a:pt x="18552" y="858"/>
                    <a:pt x="22104" y="995"/>
                    <a:pt x="25695" y="995"/>
                  </a:cubicBezTo>
                  <a:cubicBezTo>
                    <a:pt x="26533" y="995"/>
                    <a:pt x="27374" y="988"/>
                    <a:pt x="28217" y="969"/>
                  </a:cubicBezTo>
                  <a:cubicBezTo>
                    <a:pt x="27966" y="930"/>
                    <a:pt x="28230" y="870"/>
                    <a:pt x="28473" y="852"/>
                  </a:cubicBezTo>
                  <a:lnTo>
                    <a:pt x="28532" y="886"/>
                  </a:lnTo>
                  <a:lnTo>
                    <a:pt x="28903" y="809"/>
                  </a:lnTo>
                  <a:cubicBezTo>
                    <a:pt x="28917" y="809"/>
                    <a:pt x="28931" y="809"/>
                    <a:pt x="28943" y="809"/>
                  </a:cubicBezTo>
                  <a:cubicBezTo>
                    <a:pt x="29245" y="809"/>
                    <a:pt x="29096" y="900"/>
                    <a:pt x="28809" y="913"/>
                  </a:cubicBezTo>
                  <a:cubicBezTo>
                    <a:pt x="30223" y="912"/>
                    <a:pt x="31526" y="893"/>
                    <a:pt x="32863" y="893"/>
                  </a:cubicBezTo>
                  <a:cubicBezTo>
                    <a:pt x="33306" y="893"/>
                    <a:pt x="33753" y="895"/>
                    <a:pt x="34209" y="900"/>
                  </a:cubicBezTo>
                  <a:cubicBezTo>
                    <a:pt x="34330" y="785"/>
                    <a:pt x="35164" y="895"/>
                    <a:pt x="35228" y="775"/>
                  </a:cubicBezTo>
                  <a:lnTo>
                    <a:pt x="35228" y="775"/>
                  </a:lnTo>
                  <a:cubicBezTo>
                    <a:pt x="35313" y="798"/>
                    <a:pt x="35232" y="803"/>
                    <a:pt x="35181" y="826"/>
                  </a:cubicBezTo>
                  <a:cubicBezTo>
                    <a:pt x="35689" y="802"/>
                    <a:pt x="36009" y="787"/>
                    <a:pt x="36283" y="787"/>
                  </a:cubicBezTo>
                  <a:cubicBezTo>
                    <a:pt x="36695" y="787"/>
                    <a:pt x="37005" y="821"/>
                    <a:pt x="37701" y="910"/>
                  </a:cubicBezTo>
                  <a:cubicBezTo>
                    <a:pt x="39735" y="950"/>
                    <a:pt x="41740" y="959"/>
                    <a:pt x="43733" y="959"/>
                  </a:cubicBezTo>
                  <a:cubicBezTo>
                    <a:pt x="45546" y="959"/>
                    <a:pt x="47350" y="951"/>
                    <a:pt x="49159" y="951"/>
                  </a:cubicBezTo>
                  <a:cubicBezTo>
                    <a:pt x="49394" y="951"/>
                    <a:pt x="49628" y="952"/>
                    <a:pt x="49862" y="952"/>
                  </a:cubicBezTo>
                  <a:lnTo>
                    <a:pt x="49862" y="99"/>
                  </a:lnTo>
                  <a:cubicBezTo>
                    <a:pt x="49514" y="112"/>
                    <a:pt x="49177" y="136"/>
                    <a:pt x="48910" y="187"/>
                  </a:cubicBezTo>
                  <a:cubicBezTo>
                    <a:pt x="48939" y="160"/>
                    <a:pt x="48882" y="134"/>
                    <a:pt x="49044" y="112"/>
                  </a:cubicBezTo>
                  <a:cubicBezTo>
                    <a:pt x="48976" y="107"/>
                    <a:pt x="48921" y="105"/>
                    <a:pt x="48875" y="105"/>
                  </a:cubicBezTo>
                  <a:cubicBezTo>
                    <a:pt x="48538" y="105"/>
                    <a:pt x="48733" y="224"/>
                    <a:pt x="48420" y="224"/>
                  </a:cubicBezTo>
                  <a:cubicBezTo>
                    <a:pt x="48353"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1"/>
                  </a:cubicBezTo>
                  <a:cubicBezTo>
                    <a:pt x="46807" y="144"/>
                    <a:pt x="46929" y="133"/>
                    <a:pt x="47007" y="112"/>
                  </a:cubicBezTo>
                  <a:lnTo>
                    <a:pt x="47007" y="112"/>
                  </a:lnTo>
                  <a:cubicBezTo>
                    <a:pt x="46502" y="142"/>
                    <a:pt x="45929" y="128"/>
                    <a:pt x="45501" y="220"/>
                  </a:cubicBezTo>
                  <a:cubicBezTo>
                    <a:pt x="45435" y="176"/>
                    <a:pt x="45502" y="138"/>
                    <a:pt x="45701" y="107"/>
                  </a:cubicBezTo>
                  <a:cubicBezTo>
                    <a:pt x="45633" y="100"/>
                    <a:pt x="45574" y="97"/>
                    <a:pt x="45520" y="97"/>
                  </a:cubicBezTo>
                  <a:cubicBezTo>
                    <a:pt x="45226" y="97"/>
                    <a:pt x="45123" y="191"/>
                    <a:pt x="44843" y="191"/>
                  </a:cubicBezTo>
                  <a:cubicBezTo>
                    <a:pt x="44800" y="191"/>
                    <a:pt x="44753" y="188"/>
                    <a:pt x="44700" y="183"/>
                  </a:cubicBezTo>
                  <a:cubicBezTo>
                    <a:pt x="44585" y="178"/>
                    <a:pt x="44388" y="135"/>
                    <a:pt x="44388" y="121"/>
                  </a:cubicBezTo>
                  <a:cubicBezTo>
                    <a:pt x="44145" y="177"/>
                    <a:pt x="43476" y="176"/>
                    <a:pt x="43232" y="199"/>
                  </a:cubicBezTo>
                  <a:cubicBezTo>
                    <a:pt x="43168" y="155"/>
                    <a:pt x="42987" y="140"/>
                    <a:pt x="42701" y="93"/>
                  </a:cubicBezTo>
                  <a:cubicBezTo>
                    <a:pt x="42582" y="93"/>
                    <a:pt x="42463" y="93"/>
                    <a:pt x="42343" y="93"/>
                  </a:cubicBezTo>
                  <a:cubicBezTo>
                    <a:pt x="41819" y="93"/>
                    <a:pt x="41293" y="92"/>
                    <a:pt x="40765" y="92"/>
                  </a:cubicBezTo>
                  <a:cubicBezTo>
                    <a:pt x="38879" y="92"/>
                    <a:pt x="36978" y="102"/>
                    <a:pt x="35121" y="192"/>
                  </a:cubicBezTo>
                  <a:cubicBezTo>
                    <a:pt x="34703" y="55"/>
                    <a:pt x="35704" y="107"/>
                    <a:pt x="35438" y="12"/>
                  </a:cubicBezTo>
                  <a:lnTo>
                    <a:pt x="35438" y="12"/>
                  </a:lnTo>
                  <a:cubicBezTo>
                    <a:pt x="35447" y="67"/>
                    <a:pt x="35354" y="78"/>
                    <a:pt x="35173" y="78"/>
                  </a:cubicBezTo>
                  <a:cubicBezTo>
                    <a:pt x="35060" y="78"/>
                    <a:pt x="34911" y="74"/>
                    <a:pt x="34731" y="74"/>
                  </a:cubicBezTo>
                  <a:cubicBezTo>
                    <a:pt x="34592" y="74"/>
                    <a:pt x="34433" y="76"/>
                    <a:pt x="34257" y="86"/>
                  </a:cubicBezTo>
                  <a:lnTo>
                    <a:pt x="34226" y="68"/>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1"/>
                    <a:pt x="32565" y="31"/>
                  </a:cubicBezTo>
                  <a:cubicBezTo>
                    <a:pt x="32485" y="31"/>
                    <a:pt x="32416" y="45"/>
                    <a:pt x="32365" y="85"/>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flipH="1">
              <a:off x="7367382" y="1562254"/>
              <a:ext cx="1785594" cy="35667"/>
            </a:xfrm>
            <a:custGeom>
              <a:avLst/>
              <a:gdLst/>
              <a:ahLst/>
              <a:cxnLst/>
              <a:rect l="l" t="t" r="r" b="b"/>
              <a:pathLst>
                <a:path w="49863" h="996" extrusionOk="0">
                  <a:moveTo>
                    <a:pt x="32080" y="0"/>
                  </a:moveTo>
                  <a:cubicBezTo>
                    <a:pt x="31969" y="41"/>
                    <a:pt x="31872" y="53"/>
                    <a:pt x="31778" y="53"/>
                  </a:cubicBezTo>
                  <a:cubicBezTo>
                    <a:pt x="31647" y="53"/>
                    <a:pt x="31522" y="30"/>
                    <a:pt x="31373" y="30"/>
                  </a:cubicBezTo>
                  <a:cubicBezTo>
                    <a:pt x="31278" y="30"/>
                    <a:pt x="31173" y="40"/>
                    <a:pt x="31052" y="70"/>
                  </a:cubicBezTo>
                  <a:lnTo>
                    <a:pt x="31103" y="46"/>
                  </a:lnTo>
                  <a:cubicBezTo>
                    <a:pt x="31024" y="38"/>
                    <a:pt x="30943" y="34"/>
                    <a:pt x="30863" y="34"/>
                  </a:cubicBezTo>
                  <a:cubicBezTo>
                    <a:pt x="30463" y="34"/>
                    <a:pt x="30068" y="116"/>
                    <a:pt x="29812" y="116"/>
                  </a:cubicBezTo>
                  <a:cubicBezTo>
                    <a:pt x="29729" y="116"/>
                    <a:pt x="29660" y="107"/>
                    <a:pt x="29610" y="85"/>
                  </a:cubicBezTo>
                  <a:cubicBezTo>
                    <a:pt x="29093" y="105"/>
                    <a:pt x="28497" y="132"/>
                    <a:pt x="28403" y="235"/>
                  </a:cubicBezTo>
                  <a:cubicBezTo>
                    <a:pt x="28290" y="197"/>
                    <a:pt x="28361" y="133"/>
                    <a:pt x="28438" y="97"/>
                  </a:cubicBezTo>
                  <a:lnTo>
                    <a:pt x="28438" y="97"/>
                  </a:lnTo>
                  <a:cubicBezTo>
                    <a:pt x="26508" y="150"/>
                    <a:pt x="24350" y="123"/>
                    <a:pt x="22624" y="266"/>
                  </a:cubicBezTo>
                  <a:cubicBezTo>
                    <a:pt x="22539" y="244"/>
                    <a:pt x="22645" y="226"/>
                    <a:pt x="22696" y="203"/>
                  </a:cubicBezTo>
                  <a:lnTo>
                    <a:pt x="22696" y="203"/>
                  </a:lnTo>
                  <a:cubicBezTo>
                    <a:pt x="22463" y="229"/>
                    <a:pt x="22227" y="238"/>
                    <a:pt x="21992" y="238"/>
                  </a:cubicBezTo>
                  <a:cubicBezTo>
                    <a:pt x="21527" y="238"/>
                    <a:pt x="21068" y="203"/>
                    <a:pt x="20646" y="203"/>
                  </a:cubicBezTo>
                  <a:cubicBezTo>
                    <a:pt x="20303" y="203"/>
                    <a:pt x="19986" y="226"/>
                    <a:pt x="19710" y="309"/>
                  </a:cubicBezTo>
                  <a:lnTo>
                    <a:pt x="19427" y="407"/>
                  </a:lnTo>
                  <a:cubicBezTo>
                    <a:pt x="19173" y="368"/>
                    <a:pt x="19193" y="300"/>
                    <a:pt x="18996" y="266"/>
                  </a:cubicBezTo>
                  <a:cubicBezTo>
                    <a:pt x="18787" y="331"/>
                    <a:pt x="18017" y="285"/>
                    <a:pt x="17892" y="371"/>
                  </a:cubicBezTo>
                  <a:cubicBezTo>
                    <a:pt x="17778" y="332"/>
                    <a:pt x="17941" y="319"/>
                    <a:pt x="17935" y="291"/>
                  </a:cubicBezTo>
                  <a:cubicBezTo>
                    <a:pt x="17902" y="290"/>
                    <a:pt x="17868" y="289"/>
                    <a:pt x="17834" y="289"/>
                  </a:cubicBezTo>
                  <a:cubicBezTo>
                    <a:pt x="17414" y="289"/>
                    <a:pt x="16949" y="387"/>
                    <a:pt x="16544" y="387"/>
                  </a:cubicBezTo>
                  <a:cubicBezTo>
                    <a:pt x="16496" y="387"/>
                    <a:pt x="16449" y="386"/>
                    <a:pt x="16403" y="383"/>
                  </a:cubicBezTo>
                  <a:lnTo>
                    <a:pt x="16552" y="339"/>
                  </a:lnTo>
                  <a:cubicBezTo>
                    <a:pt x="15023" y="234"/>
                    <a:pt x="13214" y="144"/>
                    <a:pt x="11581" y="144"/>
                  </a:cubicBezTo>
                  <a:cubicBezTo>
                    <a:pt x="10595" y="144"/>
                    <a:pt x="9673" y="177"/>
                    <a:pt x="8915" y="259"/>
                  </a:cubicBezTo>
                  <a:cubicBezTo>
                    <a:pt x="8860" y="263"/>
                    <a:pt x="8813" y="265"/>
                    <a:pt x="8773" y="265"/>
                  </a:cubicBezTo>
                  <a:cubicBezTo>
                    <a:pt x="8435" y="265"/>
                    <a:pt x="8631" y="142"/>
                    <a:pt x="8451" y="142"/>
                  </a:cubicBezTo>
                  <a:cubicBezTo>
                    <a:pt x="8444" y="142"/>
                    <a:pt x="8436" y="142"/>
                    <a:pt x="8428" y="142"/>
                  </a:cubicBezTo>
                  <a:cubicBezTo>
                    <a:pt x="7844" y="192"/>
                    <a:pt x="7227" y="206"/>
                    <a:pt x="6599" y="206"/>
                  </a:cubicBezTo>
                  <a:cubicBezTo>
                    <a:pt x="5845" y="206"/>
                    <a:pt x="5076" y="186"/>
                    <a:pt x="4331" y="186"/>
                  </a:cubicBezTo>
                  <a:cubicBezTo>
                    <a:pt x="3490" y="186"/>
                    <a:pt x="2680" y="212"/>
                    <a:pt x="1957" y="319"/>
                  </a:cubicBezTo>
                  <a:cubicBezTo>
                    <a:pt x="470" y="391"/>
                    <a:pt x="1" y="703"/>
                    <a:pt x="1" y="703"/>
                  </a:cubicBezTo>
                  <a:cubicBezTo>
                    <a:pt x="948" y="673"/>
                    <a:pt x="1867" y="660"/>
                    <a:pt x="2772" y="660"/>
                  </a:cubicBezTo>
                  <a:cubicBezTo>
                    <a:pt x="5306" y="660"/>
                    <a:pt x="7727" y="762"/>
                    <a:pt x="10338" y="881"/>
                  </a:cubicBezTo>
                  <a:cubicBezTo>
                    <a:pt x="11147" y="865"/>
                    <a:pt x="12127" y="838"/>
                    <a:pt x="13016" y="838"/>
                  </a:cubicBezTo>
                  <a:cubicBezTo>
                    <a:pt x="13440" y="838"/>
                    <a:pt x="13844" y="844"/>
                    <a:pt x="14198" y="860"/>
                  </a:cubicBezTo>
                  <a:cubicBezTo>
                    <a:pt x="14470" y="859"/>
                    <a:pt x="14742" y="858"/>
                    <a:pt x="15013" y="858"/>
                  </a:cubicBezTo>
                  <a:cubicBezTo>
                    <a:pt x="18552" y="858"/>
                    <a:pt x="22104" y="995"/>
                    <a:pt x="25695" y="995"/>
                  </a:cubicBezTo>
                  <a:cubicBezTo>
                    <a:pt x="26533" y="995"/>
                    <a:pt x="27374" y="988"/>
                    <a:pt x="28217" y="969"/>
                  </a:cubicBezTo>
                  <a:cubicBezTo>
                    <a:pt x="27966" y="930"/>
                    <a:pt x="28230" y="870"/>
                    <a:pt x="28473" y="852"/>
                  </a:cubicBezTo>
                  <a:lnTo>
                    <a:pt x="28532" y="886"/>
                  </a:lnTo>
                  <a:lnTo>
                    <a:pt x="28903" y="809"/>
                  </a:lnTo>
                  <a:cubicBezTo>
                    <a:pt x="28917" y="809"/>
                    <a:pt x="28931" y="808"/>
                    <a:pt x="28943" y="808"/>
                  </a:cubicBezTo>
                  <a:cubicBezTo>
                    <a:pt x="29245" y="808"/>
                    <a:pt x="29096" y="900"/>
                    <a:pt x="28809" y="913"/>
                  </a:cubicBezTo>
                  <a:cubicBezTo>
                    <a:pt x="30223" y="912"/>
                    <a:pt x="31526" y="893"/>
                    <a:pt x="32863" y="893"/>
                  </a:cubicBezTo>
                  <a:cubicBezTo>
                    <a:pt x="33306" y="893"/>
                    <a:pt x="33753" y="895"/>
                    <a:pt x="34209" y="900"/>
                  </a:cubicBezTo>
                  <a:cubicBezTo>
                    <a:pt x="34330" y="785"/>
                    <a:pt x="35164" y="895"/>
                    <a:pt x="35228" y="775"/>
                  </a:cubicBezTo>
                  <a:lnTo>
                    <a:pt x="35228" y="775"/>
                  </a:lnTo>
                  <a:cubicBezTo>
                    <a:pt x="35313" y="798"/>
                    <a:pt x="35232" y="803"/>
                    <a:pt x="35181" y="826"/>
                  </a:cubicBezTo>
                  <a:cubicBezTo>
                    <a:pt x="35689" y="802"/>
                    <a:pt x="36009" y="787"/>
                    <a:pt x="36283" y="787"/>
                  </a:cubicBezTo>
                  <a:cubicBezTo>
                    <a:pt x="36695" y="787"/>
                    <a:pt x="37005" y="821"/>
                    <a:pt x="37701" y="910"/>
                  </a:cubicBezTo>
                  <a:cubicBezTo>
                    <a:pt x="39735" y="950"/>
                    <a:pt x="41740" y="959"/>
                    <a:pt x="43733" y="959"/>
                  </a:cubicBezTo>
                  <a:cubicBezTo>
                    <a:pt x="45546" y="959"/>
                    <a:pt x="47350" y="951"/>
                    <a:pt x="49159" y="951"/>
                  </a:cubicBezTo>
                  <a:cubicBezTo>
                    <a:pt x="49394" y="951"/>
                    <a:pt x="49628" y="951"/>
                    <a:pt x="49862" y="952"/>
                  </a:cubicBezTo>
                  <a:lnTo>
                    <a:pt x="49862" y="99"/>
                  </a:lnTo>
                  <a:cubicBezTo>
                    <a:pt x="49514" y="112"/>
                    <a:pt x="49177" y="136"/>
                    <a:pt x="48910" y="187"/>
                  </a:cubicBezTo>
                  <a:cubicBezTo>
                    <a:pt x="48939" y="160"/>
                    <a:pt x="48882" y="134"/>
                    <a:pt x="49044" y="112"/>
                  </a:cubicBezTo>
                  <a:cubicBezTo>
                    <a:pt x="48976" y="107"/>
                    <a:pt x="48921" y="105"/>
                    <a:pt x="48875" y="105"/>
                  </a:cubicBezTo>
                  <a:cubicBezTo>
                    <a:pt x="48538" y="105"/>
                    <a:pt x="48733" y="223"/>
                    <a:pt x="48420" y="223"/>
                  </a:cubicBezTo>
                  <a:cubicBezTo>
                    <a:pt x="48353" y="223"/>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1"/>
                  </a:cubicBezTo>
                  <a:cubicBezTo>
                    <a:pt x="46807" y="144"/>
                    <a:pt x="46929" y="133"/>
                    <a:pt x="47007" y="112"/>
                  </a:cubicBezTo>
                  <a:lnTo>
                    <a:pt x="47007" y="112"/>
                  </a:lnTo>
                  <a:cubicBezTo>
                    <a:pt x="46502" y="142"/>
                    <a:pt x="45929" y="127"/>
                    <a:pt x="45501" y="220"/>
                  </a:cubicBezTo>
                  <a:cubicBezTo>
                    <a:pt x="45435" y="176"/>
                    <a:pt x="45502" y="138"/>
                    <a:pt x="45701" y="106"/>
                  </a:cubicBezTo>
                  <a:cubicBezTo>
                    <a:pt x="45634" y="99"/>
                    <a:pt x="45576" y="96"/>
                    <a:pt x="45523" y="96"/>
                  </a:cubicBezTo>
                  <a:cubicBezTo>
                    <a:pt x="45226" y="96"/>
                    <a:pt x="45124" y="191"/>
                    <a:pt x="44843" y="191"/>
                  </a:cubicBezTo>
                  <a:cubicBezTo>
                    <a:pt x="44800" y="191"/>
                    <a:pt x="44753" y="188"/>
                    <a:pt x="44700" y="183"/>
                  </a:cubicBezTo>
                  <a:cubicBezTo>
                    <a:pt x="44585" y="178"/>
                    <a:pt x="44388" y="135"/>
                    <a:pt x="44388" y="121"/>
                  </a:cubicBezTo>
                  <a:cubicBezTo>
                    <a:pt x="44145" y="177"/>
                    <a:pt x="43476" y="176"/>
                    <a:pt x="43232" y="199"/>
                  </a:cubicBezTo>
                  <a:cubicBezTo>
                    <a:pt x="43168" y="154"/>
                    <a:pt x="42987" y="140"/>
                    <a:pt x="42701" y="93"/>
                  </a:cubicBezTo>
                  <a:cubicBezTo>
                    <a:pt x="42582" y="93"/>
                    <a:pt x="42463" y="93"/>
                    <a:pt x="42343" y="93"/>
                  </a:cubicBezTo>
                  <a:cubicBezTo>
                    <a:pt x="41819" y="93"/>
                    <a:pt x="41293" y="92"/>
                    <a:pt x="40765" y="92"/>
                  </a:cubicBezTo>
                  <a:cubicBezTo>
                    <a:pt x="38879" y="92"/>
                    <a:pt x="36978" y="102"/>
                    <a:pt x="35121" y="191"/>
                  </a:cubicBezTo>
                  <a:cubicBezTo>
                    <a:pt x="34703" y="55"/>
                    <a:pt x="35704" y="106"/>
                    <a:pt x="35438" y="12"/>
                  </a:cubicBezTo>
                  <a:lnTo>
                    <a:pt x="35438" y="12"/>
                  </a:lnTo>
                  <a:cubicBezTo>
                    <a:pt x="35447" y="67"/>
                    <a:pt x="35354" y="78"/>
                    <a:pt x="35173" y="78"/>
                  </a:cubicBezTo>
                  <a:cubicBezTo>
                    <a:pt x="35060" y="78"/>
                    <a:pt x="34911" y="74"/>
                    <a:pt x="34731" y="74"/>
                  </a:cubicBezTo>
                  <a:cubicBezTo>
                    <a:pt x="34592" y="74"/>
                    <a:pt x="34433" y="76"/>
                    <a:pt x="34257" y="86"/>
                  </a:cubicBezTo>
                  <a:lnTo>
                    <a:pt x="34226" y="68"/>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1"/>
                    <a:pt x="32565" y="31"/>
                  </a:cubicBezTo>
                  <a:cubicBezTo>
                    <a:pt x="32485" y="31"/>
                    <a:pt x="32416" y="45"/>
                    <a:pt x="32365" y="85"/>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flipH="1">
              <a:off x="7366415" y="3250731"/>
              <a:ext cx="1785594" cy="35703"/>
            </a:xfrm>
            <a:custGeom>
              <a:avLst/>
              <a:gdLst/>
              <a:ahLst/>
              <a:cxnLst/>
              <a:rect l="l" t="t" r="r" b="b"/>
              <a:pathLst>
                <a:path w="49863" h="997" extrusionOk="0">
                  <a:moveTo>
                    <a:pt x="32081" y="1"/>
                  </a:moveTo>
                  <a:cubicBezTo>
                    <a:pt x="31970" y="42"/>
                    <a:pt x="31872" y="53"/>
                    <a:pt x="31778" y="53"/>
                  </a:cubicBezTo>
                  <a:cubicBezTo>
                    <a:pt x="31647" y="53"/>
                    <a:pt x="31522" y="31"/>
                    <a:pt x="31373" y="31"/>
                  </a:cubicBezTo>
                  <a:cubicBezTo>
                    <a:pt x="31278" y="31"/>
                    <a:pt x="31173" y="40"/>
                    <a:pt x="31051" y="71"/>
                  </a:cubicBezTo>
                  <a:lnTo>
                    <a:pt x="31104" y="46"/>
                  </a:lnTo>
                  <a:cubicBezTo>
                    <a:pt x="31024" y="38"/>
                    <a:pt x="30944" y="35"/>
                    <a:pt x="30865" y="35"/>
                  </a:cubicBezTo>
                  <a:cubicBezTo>
                    <a:pt x="30464" y="35"/>
                    <a:pt x="30070" y="117"/>
                    <a:pt x="29813" y="117"/>
                  </a:cubicBezTo>
                  <a:cubicBezTo>
                    <a:pt x="29729" y="117"/>
                    <a:pt x="29660" y="108"/>
                    <a:pt x="29610" y="85"/>
                  </a:cubicBezTo>
                  <a:cubicBezTo>
                    <a:pt x="29094" y="106"/>
                    <a:pt x="28498" y="132"/>
                    <a:pt x="28404" y="236"/>
                  </a:cubicBezTo>
                  <a:cubicBezTo>
                    <a:pt x="28290" y="197"/>
                    <a:pt x="28361" y="133"/>
                    <a:pt x="28438" y="97"/>
                  </a:cubicBezTo>
                  <a:lnTo>
                    <a:pt x="28438" y="97"/>
                  </a:lnTo>
                  <a:cubicBezTo>
                    <a:pt x="26509" y="151"/>
                    <a:pt x="24349" y="123"/>
                    <a:pt x="22624" y="267"/>
                  </a:cubicBezTo>
                  <a:cubicBezTo>
                    <a:pt x="22540" y="244"/>
                    <a:pt x="22645" y="227"/>
                    <a:pt x="22697" y="203"/>
                  </a:cubicBezTo>
                  <a:lnTo>
                    <a:pt x="22697" y="203"/>
                  </a:lnTo>
                  <a:cubicBezTo>
                    <a:pt x="22462" y="230"/>
                    <a:pt x="22225" y="239"/>
                    <a:pt x="21990" y="239"/>
                  </a:cubicBezTo>
                  <a:cubicBezTo>
                    <a:pt x="21524" y="239"/>
                    <a:pt x="21065" y="204"/>
                    <a:pt x="20643" y="204"/>
                  </a:cubicBezTo>
                  <a:cubicBezTo>
                    <a:pt x="20302" y="204"/>
                    <a:pt x="19985" y="227"/>
                    <a:pt x="19710" y="309"/>
                  </a:cubicBezTo>
                  <a:lnTo>
                    <a:pt x="19427" y="408"/>
                  </a:lnTo>
                  <a:cubicBezTo>
                    <a:pt x="19174" y="370"/>
                    <a:pt x="19192" y="302"/>
                    <a:pt x="18997" y="267"/>
                  </a:cubicBezTo>
                  <a:cubicBezTo>
                    <a:pt x="18787" y="332"/>
                    <a:pt x="18017" y="285"/>
                    <a:pt x="17893" y="372"/>
                  </a:cubicBezTo>
                  <a:cubicBezTo>
                    <a:pt x="17779" y="333"/>
                    <a:pt x="17941" y="319"/>
                    <a:pt x="17936" y="292"/>
                  </a:cubicBezTo>
                  <a:cubicBezTo>
                    <a:pt x="17903" y="290"/>
                    <a:pt x="17869" y="289"/>
                    <a:pt x="17835" y="289"/>
                  </a:cubicBezTo>
                  <a:cubicBezTo>
                    <a:pt x="17415" y="289"/>
                    <a:pt x="16952" y="388"/>
                    <a:pt x="16547" y="388"/>
                  </a:cubicBezTo>
                  <a:cubicBezTo>
                    <a:pt x="16498" y="388"/>
                    <a:pt x="16450" y="386"/>
                    <a:pt x="16403" y="383"/>
                  </a:cubicBezTo>
                  <a:lnTo>
                    <a:pt x="16552" y="340"/>
                  </a:lnTo>
                  <a:cubicBezTo>
                    <a:pt x="15023" y="235"/>
                    <a:pt x="13215" y="145"/>
                    <a:pt x="11582" y="145"/>
                  </a:cubicBezTo>
                  <a:cubicBezTo>
                    <a:pt x="10596" y="145"/>
                    <a:pt x="9673" y="178"/>
                    <a:pt x="8915" y="261"/>
                  </a:cubicBezTo>
                  <a:cubicBezTo>
                    <a:pt x="8861" y="264"/>
                    <a:pt x="8815" y="266"/>
                    <a:pt x="8776" y="266"/>
                  </a:cubicBezTo>
                  <a:cubicBezTo>
                    <a:pt x="8433" y="266"/>
                    <a:pt x="8631" y="142"/>
                    <a:pt x="8450" y="142"/>
                  </a:cubicBezTo>
                  <a:cubicBezTo>
                    <a:pt x="8443" y="142"/>
                    <a:pt x="8436" y="142"/>
                    <a:pt x="8428" y="143"/>
                  </a:cubicBezTo>
                  <a:cubicBezTo>
                    <a:pt x="7842" y="193"/>
                    <a:pt x="7222" y="207"/>
                    <a:pt x="6592" y="207"/>
                  </a:cubicBezTo>
                  <a:cubicBezTo>
                    <a:pt x="5841" y="207"/>
                    <a:pt x="5075" y="187"/>
                    <a:pt x="4333" y="187"/>
                  </a:cubicBezTo>
                  <a:cubicBezTo>
                    <a:pt x="3491" y="187"/>
                    <a:pt x="2681" y="212"/>
                    <a:pt x="1958" y="319"/>
                  </a:cubicBezTo>
                  <a:cubicBezTo>
                    <a:pt x="471" y="392"/>
                    <a:pt x="1" y="704"/>
                    <a:pt x="1" y="704"/>
                  </a:cubicBezTo>
                  <a:cubicBezTo>
                    <a:pt x="946" y="674"/>
                    <a:pt x="1864" y="661"/>
                    <a:pt x="2767" y="661"/>
                  </a:cubicBezTo>
                  <a:cubicBezTo>
                    <a:pt x="5303" y="661"/>
                    <a:pt x="7725" y="762"/>
                    <a:pt x="10338" y="881"/>
                  </a:cubicBezTo>
                  <a:cubicBezTo>
                    <a:pt x="11147" y="865"/>
                    <a:pt x="12127" y="838"/>
                    <a:pt x="13017" y="838"/>
                  </a:cubicBezTo>
                  <a:cubicBezTo>
                    <a:pt x="13441" y="838"/>
                    <a:pt x="13844" y="844"/>
                    <a:pt x="14199" y="861"/>
                  </a:cubicBezTo>
                  <a:cubicBezTo>
                    <a:pt x="14462" y="859"/>
                    <a:pt x="14724" y="858"/>
                    <a:pt x="14987" y="858"/>
                  </a:cubicBezTo>
                  <a:cubicBezTo>
                    <a:pt x="18527" y="858"/>
                    <a:pt x="22082" y="996"/>
                    <a:pt x="25675" y="996"/>
                  </a:cubicBezTo>
                  <a:cubicBezTo>
                    <a:pt x="26520" y="996"/>
                    <a:pt x="27367" y="988"/>
                    <a:pt x="28217" y="970"/>
                  </a:cubicBezTo>
                  <a:cubicBezTo>
                    <a:pt x="27967" y="931"/>
                    <a:pt x="28231" y="870"/>
                    <a:pt x="28473" y="853"/>
                  </a:cubicBezTo>
                  <a:lnTo>
                    <a:pt x="28532" y="886"/>
                  </a:lnTo>
                  <a:lnTo>
                    <a:pt x="28903" y="809"/>
                  </a:lnTo>
                  <a:cubicBezTo>
                    <a:pt x="28917" y="809"/>
                    <a:pt x="28930" y="809"/>
                    <a:pt x="28943" y="809"/>
                  </a:cubicBezTo>
                  <a:cubicBezTo>
                    <a:pt x="29244" y="809"/>
                    <a:pt x="29096" y="900"/>
                    <a:pt x="28809" y="913"/>
                  </a:cubicBezTo>
                  <a:cubicBezTo>
                    <a:pt x="30212" y="912"/>
                    <a:pt x="31506" y="894"/>
                    <a:pt x="32832" y="894"/>
                  </a:cubicBezTo>
                  <a:cubicBezTo>
                    <a:pt x="33285" y="894"/>
                    <a:pt x="33742" y="896"/>
                    <a:pt x="34209" y="902"/>
                  </a:cubicBezTo>
                  <a:cubicBezTo>
                    <a:pt x="34330" y="786"/>
                    <a:pt x="35163" y="896"/>
                    <a:pt x="35228" y="775"/>
                  </a:cubicBezTo>
                  <a:lnTo>
                    <a:pt x="35228" y="775"/>
                  </a:lnTo>
                  <a:cubicBezTo>
                    <a:pt x="35313" y="798"/>
                    <a:pt x="35232" y="803"/>
                    <a:pt x="35182" y="827"/>
                  </a:cubicBezTo>
                  <a:cubicBezTo>
                    <a:pt x="35690" y="803"/>
                    <a:pt x="36010" y="788"/>
                    <a:pt x="36284" y="788"/>
                  </a:cubicBezTo>
                  <a:cubicBezTo>
                    <a:pt x="36696" y="788"/>
                    <a:pt x="37006" y="822"/>
                    <a:pt x="37702" y="910"/>
                  </a:cubicBezTo>
                  <a:cubicBezTo>
                    <a:pt x="39750" y="950"/>
                    <a:pt x="41767" y="960"/>
                    <a:pt x="43774" y="960"/>
                  </a:cubicBezTo>
                  <a:cubicBezTo>
                    <a:pt x="45615" y="960"/>
                    <a:pt x="47448" y="952"/>
                    <a:pt x="49286" y="952"/>
                  </a:cubicBezTo>
                  <a:cubicBezTo>
                    <a:pt x="49478" y="952"/>
                    <a:pt x="49670" y="952"/>
                    <a:pt x="49862" y="952"/>
                  </a:cubicBezTo>
                  <a:lnTo>
                    <a:pt x="49862" y="99"/>
                  </a:lnTo>
                  <a:cubicBezTo>
                    <a:pt x="49514" y="113"/>
                    <a:pt x="49177" y="136"/>
                    <a:pt x="48910" y="188"/>
                  </a:cubicBezTo>
                  <a:cubicBezTo>
                    <a:pt x="48938" y="160"/>
                    <a:pt x="48882" y="134"/>
                    <a:pt x="49044" y="113"/>
                  </a:cubicBezTo>
                  <a:cubicBezTo>
                    <a:pt x="48976" y="108"/>
                    <a:pt x="48921" y="106"/>
                    <a:pt x="48875" y="106"/>
                  </a:cubicBezTo>
                  <a:cubicBezTo>
                    <a:pt x="48539" y="106"/>
                    <a:pt x="48733" y="224"/>
                    <a:pt x="48420" y="224"/>
                  </a:cubicBezTo>
                  <a:cubicBezTo>
                    <a:pt x="48353" y="224"/>
                    <a:pt x="48262" y="218"/>
                    <a:pt x="48138" y="205"/>
                  </a:cubicBezTo>
                  <a:lnTo>
                    <a:pt x="48321" y="137"/>
                  </a:lnTo>
                  <a:lnTo>
                    <a:pt x="48321" y="137"/>
                  </a:lnTo>
                  <a:cubicBezTo>
                    <a:pt x="48210" y="152"/>
                    <a:pt x="48100" y="157"/>
                    <a:pt x="47991" y="157"/>
                  </a:cubicBezTo>
                  <a:cubicBezTo>
                    <a:pt x="47775" y="157"/>
                    <a:pt x="47560" y="138"/>
                    <a:pt x="47333" y="138"/>
                  </a:cubicBezTo>
                  <a:cubicBezTo>
                    <a:pt x="47171" y="138"/>
                    <a:pt x="47003" y="148"/>
                    <a:pt x="46826" y="182"/>
                  </a:cubicBezTo>
                  <a:cubicBezTo>
                    <a:pt x="46806" y="145"/>
                    <a:pt x="46930" y="133"/>
                    <a:pt x="47007" y="113"/>
                  </a:cubicBezTo>
                  <a:lnTo>
                    <a:pt x="47007" y="113"/>
                  </a:lnTo>
                  <a:cubicBezTo>
                    <a:pt x="46501" y="143"/>
                    <a:pt x="45930" y="128"/>
                    <a:pt x="45500" y="221"/>
                  </a:cubicBezTo>
                  <a:cubicBezTo>
                    <a:pt x="45435" y="176"/>
                    <a:pt x="45502" y="138"/>
                    <a:pt x="45701" y="108"/>
                  </a:cubicBezTo>
                  <a:cubicBezTo>
                    <a:pt x="45633" y="100"/>
                    <a:pt x="45573" y="97"/>
                    <a:pt x="45520" y="97"/>
                  </a:cubicBezTo>
                  <a:cubicBezTo>
                    <a:pt x="45226" y="97"/>
                    <a:pt x="45123" y="191"/>
                    <a:pt x="44843" y="191"/>
                  </a:cubicBezTo>
                  <a:cubicBezTo>
                    <a:pt x="44800" y="191"/>
                    <a:pt x="44753" y="189"/>
                    <a:pt x="44700" y="184"/>
                  </a:cubicBezTo>
                  <a:cubicBezTo>
                    <a:pt x="44586" y="178"/>
                    <a:pt x="44389" y="135"/>
                    <a:pt x="44389" y="121"/>
                  </a:cubicBezTo>
                  <a:cubicBezTo>
                    <a:pt x="44145" y="177"/>
                    <a:pt x="43476" y="176"/>
                    <a:pt x="43233" y="199"/>
                  </a:cubicBezTo>
                  <a:cubicBezTo>
                    <a:pt x="43169" y="155"/>
                    <a:pt x="42986" y="140"/>
                    <a:pt x="42702" y="93"/>
                  </a:cubicBezTo>
                  <a:cubicBezTo>
                    <a:pt x="42582" y="93"/>
                    <a:pt x="42463" y="93"/>
                    <a:pt x="42343" y="93"/>
                  </a:cubicBezTo>
                  <a:cubicBezTo>
                    <a:pt x="41824" y="93"/>
                    <a:pt x="41303" y="93"/>
                    <a:pt x="40780" y="93"/>
                  </a:cubicBezTo>
                  <a:cubicBezTo>
                    <a:pt x="38889" y="93"/>
                    <a:pt x="36984" y="102"/>
                    <a:pt x="35121" y="193"/>
                  </a:cubicBezTo>
                  <a:cubicBezTo>
                    <a:pt x="34703" y="55"/>
                    <a:pt x="35704" y="108"/>
                    <a:pt x="35438" y="12"/>
                  </a:cubicBezTo>
                  <a:lnTo>
                    <a:pt x="35438" y="12"/>
                  </a:lnTo>
                  <a:cubicBezTo>
                    <a:pt x="35446" y="68"/>
                    <a:pt x="35353" y="78"/>
                    <a:pt x="35173" y="78"/>
                  </a:cubicBezTo>
                  <a:cubicBezTo>
                    <a:pt x="35059" y="78"/>
                    <a:pt x="34911" y="74"/>
                    <a:pt x="34731" y="74"/>
                  </a:cubicBezTo>
                  <a:cubicBezTo>
                    <a:pt x="34591" y="74"/>
                    <a:pt x="34433" y="77"/>
                    <a:pt x="34257" y="86"/>
                  </a:cubicBezTo>
                  <a:lnTo>
                    <a:pt x="34227" y="69"/>
                  </a:lnTo>
                  <a:cubicBezTo>
                    <a:pt x="34179" y="72"/>
                    <a:pt x="34133" y="74"/>
                    <a:pt x="34090" y="74"/>
                  </a:cubicBezTo>
                  <a:cubicBezTo>
                    <a:pt x="33902" y="74"/>
                    <a:pt x="33755" y="44"/>
                    <a:pt x="33562" y="44"/>
                  </a:cubicBezTo>
                  <a:cubicBezTo>
                    <a:pt x="33503" y="44"/>
                    <a:pt x="33441" y="47"/>
                    <a:pt x="33371" y="54"/>
                  </a:cubicBezTo>
                  <a:lnTo>
                    <a:pt x="33384" y="86"/>
                  </a:lnTo>
                  <a:cubicBezTo>
                    <a:pt x="33328" y="97"/>
                    <a:pt x="33271" y="102"/>
                    <a:pt x="33213" y="102"/>
                  </a:cubicBezTo>
                  <a:cubicBezTo>
                    <a:pt x="32985" y="102"/>
                    <a:pt x="32746" y="32"/>
                    <a:pt x="32565" y="32"/>
                  </a:cubicBezTo>
                  <a:cubicBezTo>
                    <a:pt x="32485" y="32"/>
                    <a:pt x="32417" y="45"/>
                    <a:pt x="32365" y="85"/>
                  </a:cubicBezTo>
                  <a:lnTo>
                    <a:pt x="320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flipH="1">
              <a:off x="7367382" y="3039631"/>
              <a:ext cx="1785594" cy="35703"/>
            </a:xfrm>
            <a:custGeom>
              <a:avLst/>
              <a:gdLst/>
              <a:ahLst/>
              <a:cxnLst/>
              <a:rect l="l" t="t" r="r" b="b"/>
              <a:pathLst>
                <a:path w="49863" h="997" extrusionOk="0">
                  <a:moveTo>
                    <a:pt x="32080" y="1"/>
                  </a:moveTo>
                  <a:cubicBezTo>
                    <a:pt x="31969" y="41"/>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5"/>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1"/>
                  </a:cubicBezTo>
                  <a:cubicBezTo>
                    <a:pt x="17902" y="290"/>
                    <a:pt x="17868" y="289"/>
                    <a:pt x="17835" y="289"/>
                  </a:cubicBezTo>
                  <a:cubicBezTo>
                    <a:pt x="17415" y="289"/>
                    <a:pt x="16952" y="388"/>
                    <a:pt x="16547" y="388"/>
                  </a:cubicBezTo>
                  <a:cubicBezTo>
                    <a:pt x="16498" y="388"/>
                    <a:pt x="16450" y="386"/>
                    <a:pt x="16403" y="383"/>
                  </a:cubicBezTo>
                  <a:lnTo>
                    <a:pt x="16552" y="340"/>
                  </a:lnTo>
                  <a:cubicBezTo>
                    <a:pt x="15023" y="235"/>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2"/>
                  </a:cubicBezTo>
                  <a:cubicBezTo>
                    <a:pt x="7842" y="193"/>
                    <a:pt x="7221" y="207"/>
                    <a:pt x="6590" y="207"/>
                  </a:cubicBezTo>
                  <a:cubicBezTo>
                    <a:pt x="5838" y="207"/>
                    <a:pt x="5070" y="187"/>
                    <a:pt x="4326" y="187"/>
                  </a:cubicBezTo>
                  <a:cubicBezTo>
                    <a:pt x="3487" y="187"/>
                    <a:pt x="2678" y="212"/>
                    <a:pt x="1957" y="319"/>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70"/>
                  </a:cubicBezTo>
                  <a:cubicBezTo>
                    <a:pt x="27966" y="931"/>
                    <a:pt x="28230" y="870"/>
                    <a:pt x="28473" y="853"/>
                  </a:cubicBezTo>
                  <a:lnTo>
                    <a:pt x="28532" y="886"/>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5"/>
                  </a:cubicBezTo>
                  <a:lnTo>
                    <a:pt x="35228" y="775"/>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3"/>
                    <a:pt x="49177" y="136"/>
                    <a:pt x="48910" y="189"/>
                  </a:cubicBezTo>
                  <a:cubicBezTo>
                    <a:pt x="48939" y="160"/>
                    <a:pt x="48882" y="134"/>
                    <a:pt x="49044" y="113"/>
                  </a:cubicBezTo>
                  <a:cubicBezTo>
                    <a:pt x="48976" y="108"/>
                    <a:pt x="48921" y="106"/>
                    <a:pt x="48875" y="106"/>
                  </a:cubicBezTo>
                  <a:cubicBezTo>
                    <a:pt x="48538" y="106"/>
                    <a:pt x="48733" y="224"/>
                    <a:pt x="48420" y="224"/>
                  </a:cubicBezTo>
                  <a:cubicBezTo>
                    <a:pt x="48353"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2"/>
                  </a:cubicBezTo>
                  <a:cubicBezTo>
                    <a:pt x="46807" y="146"/>
                    <a:pt x="46929" y="133"/>
                    <a:pt x="47007" y="113"/>
                  </a:cubicBezTo>
                  <a:lnTo>
                    <a:pt x="47007" y="113"/>
                  </a:lnTo>
                  <a:cubicBezTo>
                    <a:pt x="46502" y="142"/>
                    <a:pt x="45929" y="128"/>
                    <a:pt x="45501" y="221"/>
                  </a:cubicBezTo>
                  <a:cubicBezTo>
                    <a:pt x="45435" y="176"/>
                    <a:pt x="45502" y="138"/>
                    <a:pt x="45701" y="108"/>
                  </a:cubicBezTo>
                  <a:cubicBezTo>
                    <a:pt x="45633" y="100"/>
                    <a:pt x="45574" y="97"/>
                    <a:pt x="45520" y="97"/>
                  </a:cubicBezTo>
                  <a:cubicBezTo>
                    <a:pt x="45226" y="97"/>
                    <a:pt x="45123" y="191"/>
                    <a:pt x="44843" y="191"/>
                  </a:cubicBezTo>
                  <a:cubicBezTo>
                    <a:pt x="44800" y="191"/>
                    <a:pt x="44753" y="189"/>
                    <a:pt x="44700" y="184"/>
                  </a:cubicBezTo>
                  <a:cubicBezTo>
                    <a:pt x="44585" y="178"/>
                    <a:pt x="44388" y="135"/>
                    <a:pt x="44388" y="121"/>
                  </a:cubicBezTo>
                  <a:cubicBezTo>
                    <a:pt x="44145" y="177"/>
                    <a:pt x="43476" y="176"/>
                    <a:pt x="43232" y="199"/>
                  </a:cubicBezTo>
                  <a:cubicBezTo>
                    <a:pt x="43168" y="155"/>
                    <a:pt x="42987" y="140"/>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flipH="1">
              <a:off x="7367382" y="2828567"/>
              <a:ext cx="1785594" cy="35667"/>
            </a:xfrm>
            <a:custGeom>
              <a:avLst/>
              <a:gdLst/>
              <a:ahLst/>
              <a:cxnLst/>
              <a:rect l="l" t="t" r="r" b="b"/>
              <a:pathLst>
                <a:path w="49863" h="996" extrusionOk="0">
                  <a:moveTo>
                    <a:pt x="32080" y="1"/>
                  </a:moveTo>
                  <a:cubicBezTo>
                    <a:pt x="31969" y="41"/>
                    <a:pt x="31872" y="53"/>
                    <a:pt x="31778" y="53"/>
                  </a:cubicBezTo>
                  <a:cubicBezTo>
                    <a:pt x="31647" y="53"/>
                    <a:pt x="31522" y="31"/>
                    <a:pt x="31373" y="31"/>
                  </a:cubicBezTo>
                  <a:cubicBezTo>
                    <a:pt x="31278" y="31"/>
                    <a:pt x="31173" y="40"/>
                    <a:pt x="31052" y="71"/>
                  </a:cubicBezTo>
                  <a:lnTo>
                    <a:pt x="31103" y="46"/>
                  </a:lnTo>
                  <a:cubicBezTo>
                    <a:pt x="31025" y="38"/>
                    <a:pt x="30946" y="35"/>
                    <a:pt x="30867" y="35"/>
                  </a:cubicBezTo>
                  <a:cubicBezTo>
                    <a:pt x="30466" y="35"/>
                    <a:pt x="30071" y="117"/>
                    <a:pt x="29814" y="117"/>
                  </a:cubicBezTo>
                  <a:cubicBezTo>
                    <a:pt x="29730" y="117"/>
                    <a:pt x="29660" y="108"/>
                    <a:pt x="29610" y="85"/>
                  </a:cubicBezTo>
                  <a:cubicBezTo>
                    <a:pt x="29093" y="105"/>
                    <a:pt x="28497" y="132"/>
                    <a:pt x="28403" y="236"/>
                  </a:cubicBezTo>
                  <a:cubicBezTo>
                    <a:pt x="28290" y="197"/>
                    <a:pt x="28361" y="133"/>
                    <a:pt x="28438" y="98"/>
                  </a:cubicBezTo>
                  <a:lnTo>
                    <a:pt x="28438" y="98"/>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9"/>
                  </a:lnTo>
                  <a:cubicBezTo>
                    <a:pt x="19173" y="369"/>
                    <a:pt x="19193" y="302"/>
                    <a:pt x="18996" y="267"/>
                  </a:cubicBezTo>
                  <a:cubicBezTo>
                    <a:pt x="18787" y="331"/>
                    <a:pt x="18017" y="285"/>
                    <a:pt x="17892" y="372"/>
                  </a:cubicBezTo>
                  <a:cubicBezTo>
                    <a:pt x="17778" y="333"/>
                    <a:pt x="17941" y="320"/>
                    <a:pt x="17935" y="291"/>
                  </a:cubicBezTo>
                  <a:cubicBezTo>
                    <a:pt x="17902" y="290"/>
                    <a:pt x="17868" y="289"/>
                    <a:pt x="17835" y="289"/>
                  </a:cubicBezTo>
                  <a:cubicBezTo>
                    <a:pt x="17415" y="289"/>
                    <a:pt x="16952" y="387"/>
                    <a:pt x="16547" y="387"/>
                  </a:cubicBezTo>
                  <a:cubicBezTo>
                    <a:pt x="16498" y="387"/>
                    <a:pt x="16450" y="386"/>
                    <a:pt x="16403" y="383"/>
                  </a:cubicBezTo>
                  <a:lnTo>
                    <a:pt x="16552" y="340"/>
                  </a:lnTo>
                  <a:cubicBezTo>
                    <a:pt x="15023" y="235"/>
                    <a:pt x="13215" y="145"/>
                    <a:pt x="11582" y="145"/>
                  </a:cubicBezTo>
                  <a:cubicBezTo>
                    <a:pt x="10596" y="145"/>
                    <a:pt x="9673" y="178"/>
                    <a:pt x="8915" y="261"/>
                  </a:cubicBezTo>
                  <a:cubicBezTo>
                    <a:pt x="8860" y="264"/>
                    <a:pt x="8813" y="266"/>
                    <a:pt x="8774" y="266"/>
                  </a:cubicBezTo>
                  <a:cubicBezTo>
                    <a:pt x="8435" y="266"/>
                    <a:pt x="8630" y="143"/>
                    <a:pt x="8452" y="143"/>
                  </a:cubicBezTo>
                  <a:cubicBezTo>
                    <a:pt x="8445" y="143"/>
                    <a:pt x="8437" y="143"/>
                    <a:pt x="8428" y="143"/>
                  </a:cubicBezTo>
                  <a:cubicBezTo>
                    <a:pt x="7844" y="194"/>
                    <a:pt x="7227" y="207"/>
                    <a:pt x="6599" y="207"/>
                  </a:cubicBezTo>
                  <a:cubicBezTo>
                    <a:pt x="5845" y="207"/>
                    <a:pt x="5076" y="188"/>
                    <a:pt x="4331" y="188"/>
                  </a:cubicBezTo>
                  <a:cubicBezTo>
                    <a:pt x="3490" y="188"/>
                    <a:pt x="2680" y="213"/>
                    <a:pt x="1957" y="320"/>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70"/>
                  </a:cubicBezTo>
                  <a:cubicBezTo>
                    <a:pt x="27966" y="930"/>
                    <a:pt x="28230" y="870"/>
                    <a:pt x="28473" y="853"/>
                  </a:cubicBezTo>
                  <a:lnTo>
                    <a:pt x="28532" y="886"/>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7"/>
                    <a:pt x="35164" y="897"/>
                    <a:pt x="35228" y="775"/>
                  </a:cubicBezTo>
                  <a:lnTo>
                    <a:pt x="35228" y="775"/>
                  </a:lnTo>
                  <a:cubicBezTo>
                    <a:pt x="35313" y="798"/>
                    <a:pt x="35232" y="803"/>
                    <a:pt x="35181" y="827"/>
                  </a:cubicBezTo>
                  <a:cubicBezTo>
                    <a:pt x="35688" y="803"/>
                    <a:pt x="36007" y="788"/>
                    <a:pt x="36280" y="788"/>
                  </a:cubicBezTo>
                  <a:cubicBezTo>
                    <a:pt x="36694" y="788"/>
                    <a:pt x="37003"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3"/>
                    <a:pt x="49177" y="136"/>
                    <a:pt x="48910" y="189"/>
                  </a:cubicBezTo>
                  <a:cubicBezTo>
                    <a:pt x="48939" y="160"/>
                    <a:pt x="48882" y="134"/>
                    <a:pt x="49044" y="113"/>
                  </a:cubicBezTo>
                  <a:cubicBezTo>
                    <a:pt x="48976" y="108"/>
                    <a:pt x="48921" y="105"/>
                    <a:pt x="48875" y="105"/>
                  </a:cubicBezTo>
                  <a:cubicBezTo>
                    <a:pt x="48538" y="105"/>
                    <a:pt x="48733" y="224"/>
                    <a:pt x="48420" y="224"/>
                  </a:cubicBezTo>
                  <a:cubicBezTo>
                    <a:pt x="48353" y="224"/>
                    <a:pt x="48262" y="218"/>
                    <a:pt x="48138" y="205"/>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6"/>
                    <a:pt x="46929" y="133"/>
                    <a:pt x="47007" y="113"/>
                  </a:cubicBezTo>
                  <a:lnTo>
                    <a:pt x="47007" y="113"/>
                  </a:lnTo>
                  <a:cubicBezTo>
                    <a:pt x="46502" y="143"/>
                    <a:pt x="45929" y="128"/>
                    <a:pt x="45501" y="221"/>
                  </a:cubicBezTo>
                  <a:cubicBezTo>
                    <a:pt x="45435" y="176"/>
                    <a:pt x="45502" y="138"/>
                    <a:pt x="45701" y="107"/>
                  </a:cubicBezTo>
                  <a:cubicBezTo>
                    <a:pt x="45634" y="100"/>
                    <a:pt x="45575" y="97"/>
                    <a:pt x="45522" y="97"/>
                  </a:cubicBezTo>
                  <a:cubicBezTo>
                    <a:pt x="45226" y="97"/>
                    <a:pt x="45123" y="191"/>
                    <a:pt x="44844" y="191"/>
                  </a:cubicBezTo>
                  <a:cubicBezTo>
                    <a:pt x="44800" y="191"/>
                    <a:pt x="44753" y="189"/>
                    <a:pt x="44700" y="184"/>
                  </a:cubicBezTo>
                  <a:cubicBezTo>
                    <a:pt x="44585" y="178"/>
                    <a:pt x="44388" y="135"/>
                    <a:pt x="44388" y="122"/>
                  </a:cubicBezTo>
                  <a:cubicBezTo>
                    <a:pt x="44145" y="177"/>
                    <a:pt x="43476" y="176"/>
                    <a:pt x="43232" y="199"/>
                  </a:cubicBezTo>
                  <a:cubicBezTo>
                    <a:pt x="43168" y="155"/>
                    <a:pt x="42987" y="140"/>
                    <a:pt x="42701" y="93"/>
                  </a:cubicBezTo>
                  <a:cubicBezTo>
                    <a:pt x="42582" y="93"/>
                    <a:pt x="42462" y="93"/>
                    <a:pt x="42343" y="93"/>
                  </a:cubicBezTo>
                  <a:cubicBezTo>
                    <a:pt x="41824" y="93"/>
                    <a:pt x="41302" y="92"/>
                    <a:pt x="40780" y="92"/>
                  </a:cubicBezTo>
                  <a:cubicBezTo>
                    <a:pt x="38889" y="92"/>
                    <a:pt x="36983" y="102"/>
                    <a:pt x="35121" y="193"/>
                  </a:cubicBezTo>
                  <a:cubicBezTo>
                    <a:pt x="34703" y="56"/>
                    <a:pt x="35704" y="107"/>
                    <a:pt x="35438" y="13"/>
                  </a:cubicBezTo>
                  <a:lnTo>
                    <a:pt x="35438" y="13"/>
                  </a:lnTo>
                  <a:cubicBezTo>
                    <a:pt x="35447" y="68"/>
                    <a:pt x="35355" y="78"/>
                    <a:pt x="35177" y="78"/>
                  </a:cubicBezTo>
                  <a:cubicBezTo>
                    <a:pt x="35062" y="78"/>
                    <a:pt x="34912" y="74"/>
                    <a:pt x="34730" y="74"/>
                  </a:cubicBezTo>
                  <a:cubicBezTo>
                    <a:pt x="34591" y="74"/>
                    <a:pt x="34433" y="77"/>
                    <a:pt x="34257" y="86"/>
                  </a:cubicBezTo>
                  <a:lnTo>
                    <a:pt x="34226" y="68"/>
                  </a:lnTo>
                  <a:cubicBezTo>
                    <a:pt x="34178" y="72"/>
                    <a:pt x="34133" y="74"/>
                    <a:pt x="34089" y="74"/>
                  </a:cubicBezTo>
                  <a:cubicBezTo>
                    <a:pt x="33903" y="74"/>
                    <a:pt x="33757" y="45"/>
                    <a:pt x="33566" y="45"/>
                  </a:cubicBezTo>
                  <a:cubicBezTo>
                    <a:pt x="33507" y="45"/>
                    <a:pt x="33443" y="48"/>
                    <a:pt x="33372" y="55"/>
                  </a:cubicBezTo>
                  <a:lnTo>
                    <a:pt x="33383" y="86"/>
                  </a:lnTo>
                  <a:cubicBezTo>
                    <a:pt x="33328" y="97"/>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flipH="1">
              <a:off x="7367382" y="2617503"/>
              <a:ext cx="1785594" cy="35667"/>
            </a:xfrm>
            <a:custGeom>
              <a:avLst/>
              <a:gdLst/>
              <a:ahLst/>
              <a:cxnLst/>
              <a:rect l="l" t="t" r="r" b="b"/>
              <a:pathLst>
                <a:path w="49863" h="996" extrusionOk="0">
                  <a:moveTo>
                    <a:pt x="32080" y="1"/>
                  </a:moveTo>
                  <a:cubicBezTo>
                    <a:pt x="31969" y="41"/>
                    <a:pt x="31872" y="53"/>
                    <a:pt x="31778" y="53"/>
                  </a:cubicBezTo>
                  <a:cubicBezTo>
                    <a:pt x="31647" y="53"/>
                    <a:pt x="31522" y="30"/>
                    <a:pt x="31373" y="30"/>
                  </a:cubicBezTo>
                  <a:cubicBezTo>
                    <a:pt x="31278" y="30"/>
                    <a:pt x="31173" y="40"/>
                    <a:pt x="31052" y="70"/>
                  </a:cubicBezTo>
                  <a:lnTo>
                    <a:pt x="31103" y="46"/>
                  </a:lnTo>
                  <a:cubicBezTo>
                    <a:pt x="31025" y="38"/>
                    <a:pt x="30946" y="35"/>
                    <a:pt x="30867" y="35"/>
                  </a:cubicBezTo>
                  <a:cubicBezTo>
                    <a:pt x="30466" y="35"/>
                    <a:pt x="30071" y="117"/>
                    <a:pt x="29814" y="117"/>
                  </a:cubicBezTo>
                  <a:cubicBezTo>
                    <a:pt x="29730" y="117"/>
                    <a:pt x="29660" y="108"/>
                    <a:pt x="29610" y="85"/>
                  </a:cubicBezTo>
                  <a:cubicBezTo>
                    <a:pt x="29093" y="105"/>
                    <a:pt x="28497" y="132"/>
                    <a:pt x="28403" y="236"/>
                  </a:cubicBezTo>
                  <a:cubicBezTo>
                    <a:pt x="28290" y="197"/>
                    <a:pt x="28361" y="133"/>
                    <a:pt x="28438" y="98"/>
                  </a:cubicBezTo>
                  <a:lnTo>
                    <a:pt x="28438" y="98"/>
                  </a:lnTo>
                  <a:cubicBezTo>
                    <a:pt x="26508" y="151"/>
                    <a:pt x="24350" y="124"/>
                    <a:pt x="22624" y="267"/>
                  </a:cubicBezTo>
                  <a:cubicBezTo>
                    <a:pt x="22539" y="244"/>
                    <a:pt x="22645" y="228"/>
                    <a:pt x="22696" y="203"/>
                  </a:cubicBezTo>
                  <a:lnTo>
                    <a:pt x="22696" y="203"/>
                  </a:lnTo>
                  <a:cubicBezTo>
                    <a:pt x="22461" y="230"/>
                    <a:pt x="22223" y="239"/>
                    <a:pt x="21987" y="239"/>
                  </a:cubicBezTo>
                  <a:cubicBezTo>
                    <a:pt x="21523" y="239"/>
                    <a:pt x="21064" y="204"/>
                    <a:pt x="20643" y="204"/>
                  </a:cubicBezTo>
                  <a:cubicBezTo>
                    <a:pt x="20302" y="204"/>
                    <a:pt x="19985" y="227"/>
                    <a:pt x="19710" y="309"/>
                  </a:cubicBezTo>
                  <a:lnTo>
                    <a:pt x="19427" y="408"/>
                  </a:lnTo>
                  <a:cubicBezTo>
                    <a:pt x="19173" y="369"/>
                    <a:pt x="19193" y="302"/>
                    <a:pt x="18996" y="267"/>
                  </a:cubicBezTo>
                  <a:cubicBezTo>
                    <a:pt x="18787" y="331"/>
                    <a:pt x="18017" y="285"/>
                    <a:pt x="17892" y="371"/>
                  </a:cubicBezTo>
                  <a:cubicBezTo>
                    <a:pt x="17778" y="332"/>
                    <a:pt x="17941" y="320"/>
                    <a:pt x="17935" y="291"/>
                  </a:cubicBezTo>
                  <a:cubicBezTo>
                    <a:pt x="17903" y="290"/>
                    <a:pt x="17871" y="290"/>
                    <a:pt x="17839" y="290"/>
                  </a:cubicBezTo>
                  <a:cubicBezTo>
                    <a:pt x="17417" y="290"/>
                    <a:pt x="16950" y="388"/>
                    <a:pt x="16544" y="388"/>
                  </a:cubicBezTo>
                  <a:cubicBezTo>
                    <a:pt x="16496" y="388"/>
                    <a:pt x="16449" y="387"/>
                    <a:pt x="16403" y="384"/>
                  </a:cubicBezTo>
                  <a:lnTo>
                    <a:pt x="16552" y="341"/>
                  </a:lnTo>
                  <a:cubicBezTo>
                    <a:pt x="15023" y="236"/>
                    <a:pt x="13213" y="145"/>
                    <a:pt x="11580" y="145"/>
                  </a:cubicBezTo>
                  <a:cubicBezTo>
                    <a:pt x="10594" y="145"/>
                    <a:pt x="9673" y="178"/>
                    <a:pt x="8915" y="261"/>
                  </a:cubicBezTo>
                  <a:cubicBezTo>
                    <a:pt x="8860" y="264"/>
                    <a:pt x="8813" y="266"/>
                    <a:pt x="8774" y="266"/>
                  </a:cubicBezTo>
                  <a:cubicBezTo>
                    <a:pt x="8435" y="266"/>
                    <a:pt x="8630" y="143"/>
                    <a:pt x="8452" y="143"/>
                  </a:cubicBezTo>
                  <a:cubicBezTo>
                    <a:pt x="8445" y="143"/>
                    <a:pt x="8437" y="143"/>
                    <a:pt x="8428" y="143"/>
                  </a:cubicBezTo>
                  <a:cubicBezTo>
                    <a:pt x="7844" y="194"/>
                    <a:pt x="7227" y="207"/>
                    <a:pt x="6599" y="207"/>
                  </a:cubicBezTo>
                  <a:cubicBezTo>
                    <a:pt x="5845" y="207"/>
                    <a:pt x="5076" y="188"/>
                    <a:pt x="4331" y="188"/>
                  </a:cubicBezTo>
                  <a:cubicBezTo>
                    <a:pt x="3490" y="188"/>
                    <a:pt x="2680" y="213"/>
                    <a:pt x="1957" y="320"/>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69"/>
                  </a:cubicBezTo>
                  <a:cubicBezTo>
                    <a:pt x="27966" y="930"/>
                    <a:pt x="28230" y="871"/>
                    <a:pt x="28473" y="853"/>
                  </a:cubicBezTo>
                  <a:lnTo>
                    <a:pt x="28532" y="886"/>
                  </a:lnTo>
                  <a:lnTo>
                    <a:pt x="28903" y="810"/>
                  </a:lnTo>
                  <a:cubicBezTo>
                    <a:pt x="28919" y="810"/>
                    <a:pt x="28933" y="810"/>
                    <a:pt x="28947" y="810"/>
                  </a:cubicBezTo>
                  <a:cubicBezTo>
                    <a:pt x="29243" y="810"/>
                    <a:pt x="29094" y="901"/>
                    <a:pt x="28809" y="914"/>
                  </a:cubicBezTo>
                  <a:cubicBezTo>
                    <a:pt x="30223" y="913"/>
                    <a:pt x="31526" y="894"/>
                    <a:pt x="32863" y="894"/>
                  </a:cubicBezTo>
                  <a:cubicBezTo>
                    <a:pt x="33306" y="894"/>
                    <a:pt x="33753" y="896"/>
                    <a:pt x="34209" y="902"/>
                  </a:cubicBezTo>
                  <a:cubicBezTo>
                    <a:pt x="34330" y="787"/>
                    <a:pt x="35164" y="897"/>
                    <a:pt x="35228" y="775"/>
                  </a:cubicBezTo>
                  <a:lnTo>
                    <a:pt x="35228" y="775"/>
                  </a:lnTo>
                  <a:cubicBezTo>
                    <a:pt x="35313" y="798"/>
                    <a:pt x="35232" y="803"/>
                    <a:pt x="35181" y="828"/>
                  </a:cubicBezTo>
                  <a:cubicBezTo>
                    <a:pt x="35690" y="803"/>
                    <a:pt x="36010" y="788"/>
                    <a:pt x="36284" y="788"/>
                  </a:cubicBezTo>
                  <a:cubicBezTo>
                    <a:pt x="36696" y="788"/>
                    <a:pt x="37006"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3"/>
                    <a:pt x="49177" y="136"/>
                    <a:pt x="48910" y="189"/>
                  </a:cubicBezTo>
                  <a:cubicBezTo>
                    <a:pt x="48939" y="161"/>
                    <a:pt x="48882" y="134"/>
                    <a:pt x="49044" y="113"/>
                  </a:cubicBezTo>
                  <a:cubicBezTo>
                    <a:pt x="48976" y="108"/>
                    <a:pt x="48921" y="105"/>
                    <a:pt x="48875" y="105"/>
                  </a:cubicBezTo>
                  <a:cubicBezTo>
                    <a:pt x="48538" y="105"/>
                    <a:pt x="48733" y="224"/>
                    <a:pt x="48420" y="224"/>
                  </a:cubicBezTo>
                  <a:cubicBezTo>
                    <a:pt x="48353" y="224"/>
                    <a:pt x="48262" y="218"/>
                    <a:pt x="48138" y="205"/>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3"/>
                  </a:cubicBezTo>
                  <a:lnTo>
                    <a:pt x="47007" y="113"/>
                  </a:lnTo>
                  <a:cubicBezTo>
                    <a:pt x="46502" y="143"/>
                    <a:pt x="45929" y="128"/>
                    <a:pt x="45501" y="220"/>
                  </a:cubicBezTo>
                  <a:cubicBezTo>
                    <a:pt x="45435" y="176"/>
                    <a:pt x="45502" y="138"/>
                    <a:pt x="45701" y="107"/>
                  </a:cubicBezTo>
                  <a:cubicBezTo>
                    <a:pt x="45634" y="100"/>
                    <a:pt x="45575" y="97"/>
                    <a:pt x="45522" y="97"/>
                  </a:cubicBezTo>
                  <a:cubicBezTo>
                    <a:pt x="45226" y="97"/>
                    <a:pt x="45123" y="191"/>
                    <a:pt x="44844" y="191"/>
                  </a:cubicBezTo>
                  <a:cubicBezTo>
                    <a:pt x="44800" y="191"/>
                    <a:pt x="44753" y="189"/>
                    <a:pt x="44700" y="183"/>
                  </a:cubicBezTo>
                  <a:cubicBezTo>
                    <a:pt x="44585" y="178"/>
                    <a:pt x="44388" y="135"/>
                    <a:pt x="44388" y="122"/>
                  </a:cubicBezTo>
                  <a:cubicBezTo>
                    <a:pt x="44145" y="177"/>
                    <a:pt x="43476" y="176"/>
                    <a:pt x="43232" y="199"/>
                  </a:cubicBezTo>
                  <a:cubicBezTo>
                    <a:pt x="43168" y="155"/>
                    <a:pt x="42987" y="140"/>
                    <a:pt x="42701" y="93"/>
                  </a:cubicBezTo>
                  <a:cubicBezTo>
                    <a:pt x="42582" y="93"/>
                    <a:pt x="42462" y="93"/>
                    <a:pt x="42343" y="93"/>
                  </a:cubicBezTo>
                  <a:cubicBezTo>
                    <a:pt x="41824" y="93"/>
                    <a:pt x="41302" y="92"/>
                    <a:pt x="40780" y="92"/>
                  </a:cubicBezTo>
                  <a:cubicBezTo>
                    <a:pt x="38889" y="92"/>
                    <a:pt x="36983" y="102"/>
                    <a:pt x="35121" y="193"/>
                  </a:cubicBezTo>
                  <a:cubicBezTo>
                    <a:pt x="34703" y="56"/>
                    <a:pt x="35704" y="107"/>
                    <a:pt x="35438" y="13"/>
                  </a:cubicBezTo>
                  <a:lnTo>
                    <a:pt x="35438" y="13"/>
                  </a:lnTo>
                  <a:cubicBezTo>
                    <a:pt x="35447" y="68"/>
                    <a:pt x="35355" y="78"/>
                    <a:pt x="35177" y="78"/>
                  </a:cubicBezTo>
                  <a:cubicBezTo>
                    <a:pt x="35062" y="78"/>
                    <a:pt x="34912" y="74"/>
                    <a:pt x="34730" y="74"/>
                  </a:cubicBezTo>
                  <a:cubicBezTo>
                    <a:pt x="34591" y="74"/>
                    <a:pt x="34433" y="77"/>
                    <a:pt x="34257" y="86"/>
                  </a:cubicBezTo>
                  <a:lnTo>
                    <a:pt x="34226" y="68"/>
                  </a:lnTo>
                  <a:cubicBezTo>
                    <a:pt x="34178" y="72"/>
                    <a:pt x="34133" y="74"/>
                    <a:pt x="34089" y="74"/>
                  </a:cubicBezTo>
                  <a:cubicBezTo>
                    <a:pt x="33903" y="74"/>
                    <a:pt x="33757" y="45"/>
                    <a:pt x="33566" y="45"/>
                  </a:cubicBezTo>
                  <a:cubicBezTo>
                    <a:pt x="33507" y="45"/>
                    <a:pt x="33443" y="48"/>
                    <a:pt x="33372" y="55"/>
                  </a:cubicBezTo>
                  <a:lnTo>
                    <a:pt x="33383" y="86"/>
                  </a:lnTo>
                  <a:cubicBezTo>
                    <a:pt x="33327" y="97"/>
                    <a:pt x="33269" y="102"/>
                    <a:pt x="33211" y="102"/>
                  </a:cubicBezTo>
                  <a:cubicBezTo>
                    <a:pt x="32983" y="102"/>
                    <a:pt x="32745" y="32"/>
                    <a:pt x="32564" y="32"/>
                  </a:cubicBezTo>
                  <a:cubicBezTo>
                    <a:pt x="32484"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flipH="1">
              <a:off x="7367382" y="2406439"/>
              <a:ext cx="1785594" cy="35667"/>
            </a:xfrm>
            <a:custGeom>
              <a:avLst/>
              <a:gdLst/>
              <a:ahLst/>
              <a:cxnLst/>
              <a:rect l="l" t="t" r="r" b="b"/>
              <a:pathLst>
                <a:path w="49863" h="996" extrusionOk="0">
                  <a:moveTo>
                    <a:pt x="32080" y="1"/>
                  </a:moveTo>
                  <a:cubicBezTo>
                    <a:pt x="31969" y="41"/>
                    <a:pt x="31872" y="53"/>
                    <a:pt x="31778" y="53"/>
                  </a:cubicBezTo>
                  <a:cubicBezTo>
                    <a:pt x="31648" y="53"/>
                    <a:pt x="31523" y="31"/>
                    <a:pt x="31375" y="31"/>
                  </a:cubicBezTo>
                  <a:cubicBezTo>
                    <a:pt x="31280" y="31"/>
                    <a:pt x="31174" y="40"/>
                    <a:pt x="31052" y="71"/>
                  </a:cubicBezTo>
                  <a:lnTo>
                    <a:pt x="31103" y="46"/>
                  </a:lnTo>
                  <a:cubicBezTo>
                    <a:pt x="31025" y="38"/>
                    <a:pt x="30946" y="35"/>
                    <a:pt x="30867" y="35"/>
                  </a:cubicBezTo>
                  <a:cubicBezTo>
                    <a:pt x="30466" y="35"/>
                    <a:pt x="30071" y="117"/>
                    <a:pt x="29814" y="117"/>
                  </a:cubicBezTo>
                  <a:cubicBezTo>
                    <a:pt x="29730" y="117"/>
                    <a:pt x="29660" y="108"/>
                    <a:pt x="29610" y="85"/>
                  </a:cubicBezTo>
                  <a:cubicBezTo>
                    <a:pt x="29093" y="105"/>
                    <a:pt x="28497" y="132"/>
                    <a:pt x="28403" y="236"/>
                  </a:cubicBezTo>
                  <a:cubicBezTo>
                    <a:pt x="28290" y="197"/>
                    <a:pt x="28361" y="133"/>
                    <a:pt x="28438" y="98"/>
                  </a:cubicBezTo>
                  <a:lnTo>
                    <a:pt x="28438" y="98"/>
                  </a:lnTo>
                  <a:cubicBezTo>
                    <a:pt x="26508" y="151"/>
                    <a:pt x="24350" y="124"/>
                    <a:pt x="22624" y="267"/>
                  </a:cubicBezTo>
                  <a:cubicBezTo>
                    <a:pt x="22539" y="244"/>
                    <a:pt x="22645" y="228"/>
                    <a:pt x="22696" y="204"/>
                  </a:cubicBezTo>
                  <a:lnTo>
                    <a:pt x="22696" y="204"/>
                  </a:lnTo>
                  <a:cubicBezTo>
                    <a:pt x="22463" y="230"/>
                    <a:pt x="22227" y="239"/>
                    <a:pt x="21993" y="239"/>
                  </a:cubicBezTo>
                  <a:cubicBezTo>
                    <a:pt x="21526" y="239"/>
                    <a:pt x="21065" y="204"/>
                    <a:pt x="20642" y="204"/>
                  </a:cubicBezTo>
                  <a:cubicBezTo>
                    <a:pt x="20301" y="204"/>
                    <a:pt x="19985" y="227"/>
                    <a:pt x="19710" y="309"/>
                  </a:cubicBezTo>
                  <a:lnTo>
                    <a:pt x="19427" y="408"/>
                  </a:lnTo>
                  <a:cubicBezTo>
                    <a:pt x="19173" y="369"/>
                    <a:pt x="19193" y="302"/>
                    <a:pt x="18996" y="267"/>
                  </a:cubicBezTo>
                  <a:cubicBezTo>
                    <a:pt x="18787" y="331"/>
                    <a:pt x="18017" y="285"/>
                    <a:pt x="17892" y="371"/>
                  </a:cubicBezTo>
                  <a:cubicBezTo>
                    <a:pt x="17778" y="332"/>
                    <a:pt x="17941" y="320"/>
                    <a:pt x="17935" y="292"/>
                  </a:cubicBezTo>
                  <a:cubicBezTo>
                    <a:pt x="17902" y="291"/>
                    <a:pt x="17868" y="290"/>
                    <a:pt x="17834" y="290"/>
                  </a:cubicBezTo>
                  <a:cubicBezTo>
                    <a:pt x="17414" y="290"/>
                    <a:pt x="16949" y="388"/>
                    <a:pt x="16544" y="388"/>
                  </a:cubicBezTo>
                  <a:cubicBezTo>
                    <a:pt x="16496" y="388"/>
                    <a:pt x="16449" y="387"/>
                    <a:pt x="16403" y="384"/>
                  </a:cubicBezTo>
                  <a:lnTo>
                    <a:pt x="16552" y="341"/>
                  </a:lnTo>
                  <a:cubicBezTo>
                    <a:pt x="15023" y="236"/>
                    <a:pt x="13213" y="145"/>
                    <a:pt x="11580" y="145"/>
                  </a:cubicBezTo>
                  <a:cubicBezTo>
                    <a:pt x="10594" y="145"/>
                    <a:pt x="9673" y="178"/>
                    <a:pt x="8915" y="260"/>
                  </a:cubicBezTo>
                  <a:cubicBezTo>
                    <a:pt x="8860" y="264"/>
                    <a:pt x="8813" y="266"/>
                    <a:pt x="8774" y="266"/>
                  </a:cubicBezTo>
                  <a:cubicBezTo>
                    <a:pt x="8435" y="266"/>
                    <a:pt x="8630" y="143"/>
                    <a:pt x="8452" y="143"/>
                  </a:cubicBezTo>
                  <a:cubicBezTo>
                    <a:pt x="8445" y="143"/>
                    <a:pt x="8437" y="143"/>
                    <a:pt x="8428" y="143"/>
                  </a:cubicBezTo>
                  <a:cubicBezTo>
                    <a:pt x="7844" y="194"/>
                    <a:pt x="7227" y="207"/>
                    <a:pt x="6599" y="207"/>
                  </a:cubicBezTo>
                  <a:cubicBezTo>
                    <a:pt x="5845" y="207"/>
                    <a:pt x="5076" y="188"/>
                    <a:pt x="4331" y="188"/>
                  </a:cubicBezTo>
                  <a:cubicBezTo>
                    <a:pt x="3490" y="188"/>
                    <a:pt x="2680" y="213"/>
                    <a:pt x="1957" y="320"/>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69"/>
                  </a:cubicBezTo>
                  <a:cubicBezTo>
                    <a:pt x="27966" y="930"/>
                    <a:pt x="28230" y="871"/>
                    <a:pt x="28473" y="853"/>
                  </a:cubicBezTo>
                  <a:lnTo>
                    <a:pt x="28532" y="886"/>
                  </a:lnTo>
                  <a:lnTo>
                    <a:pt x="28903" y="810"/>
                  </a:lnTo>
                  <a:cubicBezTo>
                    <a:pt x="28917" y="810"/>
                    <a:pt x="28931" y="810"/>
                    <a:pt x="28943" y="810"/>
                  </a:cubicBezTo>
                  <a:cubicBezTo>
                    <a:pt x="29245" y="810"/>
                    <a:pt x="29096" y="901"/>
                    <a:pt x="28809" y="914"/>
                  </a:cubicBezTo>
                  <a:cubicBezTo>
                    <a:pt x="30223" y="913"/>
                    <a:pt x="31526" y="894"/>
                    <a:pt x="32863" y="894"/>
                  </a:cubicBezTo>
                  <a:cubicBezTo>
                    <a:pt x="33306" y="894"/>
                    <a:pt x="33753" y="896"/>
                    <a:pt x="34209" y="902"/>
                  </a:cubicBezTo>
                  <a:cubicBezTo>
                    <a:pt x="34330" y="787"/>
                    <a:pt x="35164" y="896"/>
                    <a:pt x="35228" y="775"/>
                  </a:cubicBezTo>
                  <a:lnTo>
                    <a:pt x="35228" y="775"/>
                  </a:lnTo>
                  <a:cubicBezTo>
                    <a:pt x="35313" y="798"/>
                    <a:pt x="35232" y="804"/>
                    <a:pt x="35181" y="828"/>
                  </a:cubicBezTo>
                  <a:cubicBezTo>
                    <a:pt x="35690" y="803"/>
                    <a:pt x="36010" y="788"/>
                    <a:pt x="36284" y="788"/>
                  </a:cubicBezTo>
                  <a:cubicBezTo>
                    <a:pt x="36696" y="788"/>
                    <a:pt x="37006"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4"/>
                    <a:pt x="49177" y="137"/>
                    <a:pt x="48910" y="189"/>
                  </a:cubicBezTo>
                  <a:cubicBezTo>
                    <a:pt x="48939" y="161"/>
                    <a:pt x="48882" y="134"/>
                    <a:pt x="49044" y="113"/>
                  </a:cubicBezTo>
                  <a:cubicBezTo>
                    <a:pt x="48976" y="108"/>
                    <a:pt x="48921" y="105"/>
                    <a:pt x="48875" y="105"/>
                  </a:cubicBezTo>
                  <a:cubicBezTo>
                    <a:pt x="48537" y="105"/>
                    <a:pt x="48733" y="224"/>
                    <a:pt x="48418" y="224"/>
                  </a:cubicBezTo>
                  <a:cubicBezTo>
                    <a:pt x="48351" y="224"/>
                    <a:pt x="48261" y="219"/>
                    <a:pt x="48138" y="206"/>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3"/>
                  </a:cubicBezTo>
                  <a:lnTo>
                    <a:pt x="47007" y="113"/>
                  </a:lnTo>
                  <a:cubicBezTo>
                    <a:pt x="46502" y="143"/>
                    <a:pt x="45929" y="128"/>
                    <a:pt x="45501" y="220"/>
                  </a:cubicBezTo>
                  <a:cubicBezTo>
                    <a:pt x="45435" y="176"/>
                    <a:pt x="45502" y="138"/>
                    <a:pt x="45701" y="107"/>
                  </a:cubicBezTo>
                  <a:cubicBezTo>
                    <a:pt x="45634" y="100"/>
                    <a:pt x="45576" y="97"/>
                    <a:pt x="45523" y="97"/>
                  </a:cubicBezTo>
                  <a:cubicBezTo>
                    <a:pt x="45226" y="97"/>
                    <a:pt x="45124" y="192"/>
                    <a:pt x="44843" y="192"/>
                  </a:cubicBezTo>
                  <a:cubicBezTo>
                    <a:pt x="44800" y="192"/>
                    <a:pt x="44753" y="190"/>
                    <a:pt x="44700" y="184"/>
                  </a:cubicBezTo>
                  <a:cubicBezTo>
                    <a:pt x="44585" y="178"/>
                    <a:pt x="44388" y="135"/>
                    <a:pt x="44388" y="122"/>
                  </a:cubicBezTo>
                  <a:cubicBezTo>
                    <a:pt x="44145" y="177"/>
                    <a:pt x="43476" y="176"/>
                    <a:pt x="43232" y="199"/>
                  </a:cubicBezTo>
                  <a:cubicBezTo>
                    <a:pt x="43168" y="155"/>
                    <a:pt x="42987" y="141"/>
                    <a:pt x="42701" y="93"/>
                  </a:cubicBezTo>
                  <a:cubicBezTo>
                    <a:pt x="42521" y="93"/>
                    <a:pt x="42341" y="93"/>
                    <a:pt x="42161" y="93"/>
                  </a:cubicBezTo>
                  <a:cubicBezTo>
                    <a:pt x="41716" y="93"/>
                    <a:pt x="41271" y="93"/>
                    <a:pt x="40824" y="93"/>
                  </a:cubicBezTo>
                  <a:cubicBezTo>
                    <a:pt x="38918" y="93"/>
                    <a:pt x="36998" y="101"/>
                    <a:pt x="35121" y="193"/>
                  </a:cubicBezTo>
                  <a:cubicBezTo>
                    <a:pt x="34703" y="56"/>
                    <a:pt x="35704" y="107"/>
                    <a:pt x="35438" y="13"/>
                  </a:cubicBezTo>
                  <a:lnTo>
                    <a:pt x="35438" y="13"/>
                  </a:lnTo>
                  <a:cubicBezTo>
                    <a:pt x="35447" y="68"/>
                    <a:pt x="35355" y="78"/>
                    <a:pt x="35177" y="78"/>
                  </a:cubicBezTo>
                  <a:cubicBezTo>
                    <a:pt x="35062" y="78"/>
                    <a:pt x="34912" y="74"/>
                    <a:pt x="34730" y="74"/>
                  </a:cubicBezTo>
                  <a:cubicBezTo>
                    <a:pt x="34591" y="74"/>
                    <a:pt x="34433" y="77"/>
                    <a:pt x="34257" y="86"/>
                  </a:cubicBezTo>
                  <a:lnTo>
                    <a:pt x="34226" y="68"/>
                  </a:lnTo>
                  <a:cubicBezTo>
                    <a:pt x="34177" y="72"/>
                    <a:pt x="34131" y="74"/>
                    <a:pt x="34086" y="74"/>
                  </a:cubicBezTo>
                  <a:cubicBezTo>
                    <a:pt x="33901" y="74"/>
                    <a:pt x="33755" y="45"/>
                    <a:pt x="33565" y="45"/>
                  </a:cubicBezTo>
                  <a:cubicBezTo>
                    <a:pt x="33505" y="45"/>
                    <a:pt x="33442" y="48"/>
                    <a:pt x="33372" y="55"/>
                  </a:cubicBezTo>
                  <a:lnTo>
                    <a:pt x="33383" y="86"/>
                  </a:lnTo>
                  <a:cubicBezTo>
                    <a:pt x="33327" y="97"/>
                    <a:pt x="33269" y="102"/>
                    <a:pt x="33211" y="102"/>
                  </a:cubicBezTo>
                  <a:cubicBezTo>
                    <a:pt x="32983" y="102"/>
                    <a:pt x="32745" y="32"/>
                    <a:pt x="32564" y="32"/>
                  </a:cubicBezTo>
                  <a:cubicBezTo>
                    <a:pt x="32484"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flipH="1">
              <a:off x="7367382" y="2195410"/>
              <a:ext cx="1785594" cy="35631"/>
            </a:xfrm>
            <a:custGeom>
              <a:avLst/>
              <a:gdLst/>
              <a:ahLst/>
              <a:cxnLst/>
              <a:rect l="l" t="t" r="r" b="b"/>
              <a:pathLst>
                <a:path w="49863" h="995" extrusionOk="0">
                  <a:moveTo>
                    <a:pt x="32080" y="1"/>
                  </a:moveTo>
                  <a:cubicBezTo>
                    <a:pt x="31969" y="41"/>
                    <a:pt x="31872" y="53"/>
                    <a:pt x="31778" y="53"/>
                  </a:cubicBezTo>
                  <a:cubicBezTo>
                    <a:pt x="31647" y="53"/>
                    <a:pt x="31522" y="30"/>
                    <a:pt x="31373" y="30"/>
                  </a:cubicBezTo>
                  <a:cubicBezTo>
                    <a:pt x="31278" y="30"/>
                    <a:pt x="31173" y="40"/>
                    <a:pt x="31052" y="70"/>
                  </a:cubicBezTo>
                  <a:lnTo>
                    <a:pt x="31103" y="46"/>
                  </a:lnTo>
                  <a:cubicBezTo>
                    <a:pt x="31023" y="38"/>
                    <a:pt x="30943" y="35"/>
                    <a:pt x="30863" y="35"/>
                  </a:cubicBezTo>
                  <a:cubicBezTo>
                    <a:pt x="30464" y="35"/>
                    <a:pt x="30070" y="116"/>
                    <a:pt x="29814" y="116"/>
                  </a:cubicBezTo>
                  <a:cubicBezTo>
                    <a:pt x="29730" y="116"/>
                    <a:pt x="29660" y="107"/>
                    <a:pt x="29610" y="84"/>
                  </a:cubicBezTo>
                  <a:cubicBezTo>
                    <a:pt x="29093" y="104"/>
                    <a:pt x="28497" y="132"/>
                    <a:pt x="28403" y="235"/>
                  </a:cubicBezTo>
                  <a:cubicBezTo>
                    <a:pt x="28290" y="196"/>
                    <a:pt x="28361" y="133"/>
                    <a:pt x="28438" y="97"/>
                  </a:cubicBezTo>
                  <a:lnTo>
                    <a:pt x="28438" y="97"/>
                  </a:lnTo>
                  <a:cubicBezTo>
                    <a:pt x="26508" y="149"/>
                    <a:pt x="24350" y="123"/>
                    <a:pt x="22624" y="267"/>
                  </a:cubicBezTo>
                  <a:cubicBezTo>
                    <a:pt x="22539" y="244"/>
                    <a:pt x="22645" y="227"/>
                    <a:pt x="22696" y="203"/>
                  </a:cubicBezTo>
                  <a:lnTo>
                    <a:pt x="22696" y="203"/>
                  </a:lnTo>
                  <a:cubicBezTo>
                    <a:pt x="22463" y="229"/>
                    <a:pt x="22227" y="238"/>
                    <a:pt x="21993" y="238"/>
                  </a:cubicBezTo>
                  <a:cubicBezTo>
                    <a:pt x="21526" y="238"/>
                    <a:pt x="21065" y="203"/>
                    <a:pt x="20642" y="203"/>
                  </a:cubicBezTo>
                  <a:cubicBezTo>
                    <a:pt x="20301" y="203"/>
                    <a:pt x="19985" y="226"/>
                    <a:pt x="19710" y="308"/>
                  </a:cubicBezTo>
                  <a:lnTo>
                    <a:pt x="19427" y="407"/>
                  </a:lnTo>
                  <a:cubicBezTo>
                    <a:pt x="19173" y="368"/>
                    <a:pt x="19193" y="301"/>
                    <a:pt x="18996" y="267"/>
                  </a:cubicBezTo>
                  <a:cubicBezTo>
                    <a:pt x="18787" y="331"/>
                    <a:pt x="18017" y="284"/>
                    <a:pt x="17892" y="370"/>
                  </a:cubicBezTo>
                  <a:cubicBezTo>
                    <a:pt x="17778" y="332"/>
                    <a:pt x="17941" y="319"/>
                    <a:pt x="17935" y="291"/>
                  </a:cubicBezTo>
                  <a:cubicBezTo>
                    <a:pt x="17902" y="290"/>
                    <a:pt x="17868" y="289"/>
                    <a:pt x="17834" y="289"/>
                  </a:cubicBezTo>
                  <a:cubicBezTo>
                    <a:pt x="17414" y="289"/>
                    <a:pt x="16949" y="387"/>
                    <a:pt x="16544" y="387"/>
                  </a:cubicBezTo>
                  <a:cubicBezTo>
                    <a:pt x="16496" y="387"/>
                    <a:pt x="16449" y="386"/>
                    <a:pt x="16403" y="383"/>
                  </a:cubicBezTo>
                  <a:lnTo>
                    <a:pt x="16552" y="340"/>
                  </a:lnTo>
                  <a:cubicBezTo>
                    <a:pt x="15023" y="234"/>
                    <a:pt x="13213" y="144"/>
                    <a:pt x="11580" y="144"/>
                  </a:cubicBezTo>
                  <a:cubicBezTo>
                    <a:pt x="10594" y="144"/>
                    <a:pt x="9673" y="177"/>
                    <a:pt x="8915" y="259"/>
                  </a:cubicBezTo>
                  <a:cubicBezTo>
                    <a:pt x="8860" y="263"/>
                    <a:pt x="8813" y="265"/>
                    <a:pt x="8774" y="265"/>
                  </a:cubicBezTo>
                  <a:cubicBezTo>
                    <a:pt x="8435" y="265"/>
                    <a:pt x="8630" y="142"/>
                    <a:pt x="8452" y="142"/>
                  </a:cubicBezTo>
                  <a:cubicBezTo>
                    <a:pt x="8445" y="142"/>
                    <a:pt x="8437" y="142"/>
                    <a:pt x="8428" y="142"/>
                  </a:cubicBezTo>
                  <a:cubicBezTo>
                    <a:pt x="7844" y="193"/>
                    <a:pt x="7227" y="206"/>
                    <a:pt x="6599" y="206"/>
                  </a:cubicBezTo>
                  <a:cubicBezTo>
                    <a:pt x="5845" y="206"/>
                    <a:pt x="5076" y="187"/>
                    <a:pt x="4331" y="187"/>
                  </a:cubicBezTo>
                  <a:cubicBezTo>
                    <a:pt x="3490" y="187"/>
                    <a:pt x="2680" y="212"/>
                    <a:pt x="1957" y="319"/>
                  </a:cubicBezTo>
                  <a:cubicBezTo>
                    <a:pt x="470" y="391"/>
                    <a:pt x="1" y="702"/>
                    <a:pt x="1" y="702"/>
                  </a:cubicBezTo>
                  <a:cubicBezTo>
                    <a:pt x="943" y="673"/>
                    <a:pt x="1858" y="660"/>
                    <a:pt x="2759" y="660"/>
                  </a:cubicBezTo>
                  <a:cubicBezTo>
                    <a:pt x="5297" y="660"/>
                    <a:pt x="7722" y="762"/>
                    <a:pt x="10338" y="880"/>
                  </a:cubicBezTo>
                  <a:cubicBezTo>
                    <a:pt x="11148" y="864"/>
                    <a:pt x="12128" y="837"/>
                    <a:pt x="13017" y="837"/>
                  </a:cubicBezTo>
                  <a:cubicBezTo>
                    <a:pt x="13441" y="837"/>
                    <a:pt x="13844" y="843"/>
                    <a:pt x="14198" y="859"/>
                  </a:cubicBezTo>
                  <a:cubicBezTo>
                    <a:pt x="14461" y="858"/>
                    <a:pt x="14724" y="857"/>
                    <a:pt x="14987" y="857"/>
                  </a:cubicBezTo>
                  <a:cubicBezTo>
                    <a:pt x="18527" y="857"/>
                    <a:pt x="22082" y="995"/>
                    <a:pt x="25675" y="995"/>
                  </a:cubicBezTo>
                  <a:cubicBezTo>
                    <a:pt x="26520" y="995"/>
                    <a:pt x="27367" y="987"/>
                    <a:pt x="28217" y="968"/>
                  </a:cubicBezTo>
                  <a:cubicBezTo>
                    <a:pt x="27966" y="930"/>
                    <a:pt x="28230" y="870"/>
                    <a:pt x="28473" y="852"/>
                  </a:cubicBezTo>
                  <a:lnTo>
                    <a:pt x="28532" y="886"/>
                  </a:lnTo>
                  <a:lnTo>
                    <a:pt x="28903" y="809"/>
                  </a:lnTo>
                  <a:cubicBezTo>
                    <a:pt x="28917" y="809"/>
                    <a:pt x="28931" y="809"/>
                    <a:pt x="28943" y="809"/>
                  </a:cubicBezTo>
                  <a:cubicBezTo>
                    <a:pt x="29245" y="809"/>
                    <a:pt x="29096" y="900"/>
                    <a:pt x="28809" y="913"/>
                  </a:cubicBezTo>
                  <a:cubicBezTo>
                    <a:pt x="30223" y="912"/>
                    <a:pt x="31526" y="893"/>
                    <a:pt x="32863" y="893"/>
                  </a:cubicBezTo>
                  <a:cubicBezTo>
                    <a:pt x="33306" y="893"/>
                    <a:pt x="33753" y="895"/>
                    <a:pt x="34209" y="901"/>
                  </a:cubicBezTo>
                  <a:cubicBezTo>
                    <a:pt x="34330" y="785"/>
                    <a:pt x="35164" y="895"/>
                    <a:pt x="35228" y="774"/>
                  </a:cubicBezTo>
                  <a:lnTo>
                    <a:pt x="35228" y="774"/>
                  </a:lnTo>
                  <a:cubicBezTo>
                    <a:pt x="35313" y="797"/>
                    <a:pt x="35232" y="803"/>
                    <a:pt x="35181" y="827"/>
                  </a:cubicBezTo>
                  <a:cubicBezTo>
                    <a:pt x="35689" y="802"/>
                    <a:pt x="36009" y="787"/>
                    <a:pt x="36283" y="787"/>
                  </a:cubicBezTo>
                  <a:cubicBezTo>
                    <a:pt x="36695" y="787"/>
                    <a:pt x="37005" y="821"/>
                    <a:pt x="37701" y="910"/>
                  </a:cubicBezTo>
                  <a:cubicBezTo>
                    <a:pt x="39749" y="950"/>
                    <a:pt x="41766" y="959"/>
                    <a:pt x="43773" y="959"/>
                  </a:cubicBezTo>
                  <a:cubicBezTo>
                    <a:pt x="45566" y="959"/>
                    <a:pt x="47351" y="951"/>
                    <a:pt x="49142" y="951"/>
                  </a:cubicBezTo>
                  <a:cubicBezTo>
                    <a:pt x="49382" y="951"/>
                    <a:pt x="49622" y="952"/>
                    <a:pt x="49862" y="952"/>
                  </a:cubicBezTo>
                  <a:lnTo>
                    <a:pt x="49862" y="99"/>
                  </a:lnTo>
                  <a:cubicBezTo>
                    <a:pt x="49514" y="112"/>
                    <a:pt x="49177" y="136"/>
                    <a:pt x="48910" y="188"/>
                  </a:cubicBezTo>
                  <a:cubicBezTo>
                    <a:pt x="48939" y="160"/>
                    <a:pt x="48882" y="134"/>
                    <a:pt x="49044" y="112"/>
                  </a:cubicBezTo>
                  <a:cubicBezTo>
                    <a:pt x="48975" y="107"/>
                    <a:pt x="48919" y="105"/>
                    <a:pt x="48873" y="105"/>
                  </a:cubicBezTo>
                  <a:cubicBezTo>
                    <a:pt x="48539" y="105"/>
                    <a:pt x="48732" y="224"/>
                    <a:pt x="48419" y="224"/>
                  </a:cubicBezTo>
                  <a:cubicBezTo>
                    <a:pt x="48352"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1"/>
                  </a:cubicBezTo>
                  <a:cubicBezTo>
                    <a:pt x="46807" y="144"/>
                    <a:pt x="46929" y="132"/>
                    <a:pt x="47007" y="112"/>
                  </a:cubicBezTo>
                  <a:lnTo>
                    <a:pt x="47007" y="112"/>
                  </a:lnTo>
                  <a:cubicBezTo>
                    <a:pt x="46502" y="142"/>
                    <a:pt x="45929" y="127"/>
                    <a:pt x="45501" y="219"/>
                  </a:cubicBezTo>
                  <a:cubicBezTo>
                    <a:pt x="45435" y="175"/>
                    <a:pt x="45502" y="138"/>
                    <a:pt x="45701" y="106"/>
                  </a:cubicBezTo>
                  <a:cubicBezTo>
                    <a:pt x="45634" y="99"/>
                    <a:pt x="45576" y="96"/>
                    <a:pt x="45523" y="96"/>
                  </a:cubicBezTo>
                  <a:cubicBezTo>
                    <a:pt x="45226" y="96"/>
                    <a:pt x="45124" y="191"/>
                    <a:pt x="44843" y="191"/>
                  </a:cubicBezTo>
                  <a:cubicBezTo>
                    <a:pt x="44800" y="191"/>
                    <a:pt x="44753" y="188"/>
                    <a:pt x="44700" y="183"/>
                  </a:cubicBezTo>
                  <a:cubicBezTo>
                    <a:pt x="44585" y="178"/>
                    <a:pt x="44388" y="135"/>
                    <a:pt x="44388" y="121"/>
                  </a:cubicBezTo>
                  <a:cubicBezTo>
                    <a:pt x="44145" y="176"/>
                    <a:pt x="43476" y="175"/>
                    <a:pt x="43232" y="198"/>
                  </a:cubicBezTo>
                  <a:cubicBezTo>
                    <a:pt x="43168" y="154"/>
                    <a:pt x="42987" y="140"/>
                    <a:pt x="42701" y="93"/>
                  </a:cubicBezTo>
                  <a:cubicBezTo>
                    <a:pt x="42582" y="93"/>
                    <a:pt x="42463" y="93"/>
                    <a:pt x="42343" y="93"/>
                  </a:cubicBezTo>
                  <a:cubicBezTo>
                    <a:pt x="41819" y="93"/>
                    <a:pt x="41293" y="92"/>
                    <a:pt x="40765" y="92"/>
                  </a:cubicBezTo>
                  <a:cubicBezTo>
                    <a:pt x="38879" y="92"/>
                    <a:pt x="36978" y="102"/>
                    <a:pt x="35121" y="192"/>
                  </a:cubicBezTo>
                  <a:cubicBezTo>
                    <a:pt x="34703" y="55"/>
                    <a:pt x="35704" y="106"/>
                    <a:pt x="35438" y="12"/>
                  </a:cubicBezTo>
                  <a:lnTo>
                    <a:pt x="35438" y="12"/>
                  </a:lnTo>
                  <a:cubicBezTo>
                    <a:pt x="35447" y="67"/>
                    <a:pt x="35354" y="78"/>
                    <a:pt x="35174" y="78"/>
                  </a:cubicBezTo>
                  <a:cubicBezTo>
                    <a:pt x="35059" y="78"/>
                    <a:pt x="34908" y="73"/>
                    <a:pt x="34726" y="73"/>
                  </a:cubicBezTo>
                  <a:cubicBezTo>
                    <a:pt x="34587" y="73"/>
                    <a:pt x="34431" y="76"/>
                    <a:pt x="34257" y="85"/>
                  </a:cubicBezTo>
                  <a:lnTo>
                    <a:pt x="34226" y="68"/>
                  </a:lnTo>
                  <a:cubicBezTo>
                    <a:pt x="34179" y="72"/>
                    <a:pt x="34134" y="74"/>
                    <a:pt x="34091" y="74"/>
                  </a:cubicBezTo>
                  <a:cubicBezTo>
                    <a:pt x="33903" y="74"/>
                    <a:pt x="33756" y="44"/>
                    <a:pt x="33564" y="44"/>
                  </a:cubicBezTo>
                  <a:cubicBezTo>
                    <a:pt x="33505" y="44"/>
                    <a:pt x="33442" y="47"/>
                    <a:pt x="33372" y="54"/>
                  </a:cubicBezTo>
                  <a:lnTo>
                    <a:pt x="33383" y="85"/>
                  </a:lnTo>
                  <a:cubicBezTo>
                    <a:pt x="33327" y="96"/>
                    <a:pt x="33269" y="101"/>
                    <a:pt x="33211" y="101"/>
                  </a:cubicBezTo>
                  <a:cubicBezTo>
                    <a:pt x="32983" y="101"/>
                    <a:pt x="32745" y="31"/>
                    <a:pt x="32564" y="31"/>
                  </a:cubicBezTo>
                  <a:cubicBezTo>
                    <a:pt x="32484" y="31"/>
                    <a:pt x="32416" y="44"/>
                    <a:pt x="32365" y="84"/>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flipH="1">
              <a:off x="7367382" y="4517117"/>
              <a:ext cx="1785594" cy="35667"/>
            </a:xfrm>
            <a:custGeom>
              <a:avLst/>
              <a:gdLst/>
              <a:ahLst/>
              <a:cxnLst/>
              <a:rect l="l" t="t" r="r" b="b"/>
              <a:pathLst>
                <a:path w="49863" h="996" extrusionOk="0">
                  <a:moveTo>
                    <a:pt x="32080" y="0"/>
                  </a:moveTo>
                  <a:cubicBezTo>
                    <a:pt x="31969" y="41"/>
                    <a:pt x="31872" y="53"/>
                    <a:pt x="31778" y="53"/>
                  </a:cubicBezTo>
                  <a:cubicBezTo>
                    <a:pt x="31648" y="53"/>
                    <a:pt x="31523" y="30"/>
                    <a:pt x="31375" y="30"/>
                  </a:cubicBezTo>
                  <a:cubicBezTo>
                    <a:pt x="31280" y="30"/>
                    <a:pt x="31174" y="40"/>
                    <a:pt x="31052" y="71"/>
                  </a:cubicBezTo>
                  <a:lnTo>
                    <a:pt x="31103" y="45"/>
                  </a:lnTo>
                  <a:cubicBezTo>
                    <a:pt x="31025" y="38"/>
                    <a:pt x="30946" y="35"/>
                    <a:pt x="30867" y="35"/>
                  </a:cubicBezTo>
                  <a:cubicBezTo>
                    <a:pt x="30466" y="35"/>
                    <a:pt x="30071" y="116"/>
                    <a:pt x="29814" y="116"/>
                  </a:cubicBezTo>
                  <a:cubicBezTo>
                    <a:pt x="29730" y="116"/>
                    <a:pt x="29660" y="107"/>
                    <a:pt x="29610" y="84"/>
                  </a:cubicBezTo>
                  <a:cubicBezTo>
                    <a:pt x="29093" y="105"/>
                    <a:pt x="28497" y="132"/>
                    <a:pt x="28403" y="235"/>
                  </a:cubicBezTo>
                  <a:cubicBezTo>
                    <a:pt x="28290" y="196"/>
                    <a:pt x="28361" y="133"/>
                    <a:pt x="28438" y="98"/>
                  </a:cubicBezTo>
                  <a:lnTo>
                    <a:pt x="28438" y="98"/>
                  </a:lnTo>
                  <a:cubicBezTo>
                    <a:pt x="26508" y="150"/>
                    <a:pt x="24350" y="123"/>
                    <a:pt x="22624" y="266"/>
                  </a:cubicBezTo>
                  <a:cubicBezTo>
                    <a:pt x="22539" y="244"/>
                    <a:pt x="22645" y="227"/>
                    <a:pt x="22696" y="203"/>
                  </a:cubicBezTo>
                  <a:lnTo>
                    <a:pt x="22696" y="203"/>
                  </a:lnTo>
                  <a:cubicBezTo>
                    <a:pt x="22463" y="230"/>
                    <a:pt x="22227" y="239"/>
                    <a:pt x="21993" y="239"/>
                  </a:cubicBezTo>
                  <a:cubicBezTo>
                    <a:pt x="21526" y="239"/>
                    <a:pt x="21065" y="204"/>
                    <a:pt x="20642" y="204"/>
                  </a:cubicBezTo>
                  <a:cubicBezTo>
                    <a:pt x="20301" y="204"/>
                    <a:pt x="19985" y="226"/>
                    <a:pt x="19710" y="308"/>
                  </a:cubicBezTo>
                  <a:lnTo>
                    <a:pt x="19427" y="408"/>
                  </a:lnTo>
                  <a:cubicBezTo>
                    <a:pt x="19173" y="369"/>
                    <a:pt x="19193" y="301"/>
                    <a:pt x="18996" y="266"/>
                  </a:cubicBezTo>
                  <a:cubicBezTo>
                    <a:pt x="18787" y="331"/>
                    <a:pt x="18017" y="285"/>
                    <a:pt x="17892" y="371"/>
                  </a:cubicBezTo>
                  <a:cubicBezTo>
                    <a:pt x="17778" y="332"/>
                    <a:pt x="17941" y="320"/>
                    <a:pt x="17935" y="291"/>
                  </a:cubicBezTo>
                  <a:cubicBezTo>
                    <a:pt x="17902" y="289"/>
                    <a:pt x="17868" y="289"/>
                    <a:pt x="17835" y="289"/>
                  </a:cubicBezTo>
                  <a:cubicBezTo>
                    <a:pt x="17414" y="289"/>
                    <a:pt x="16948" y="388"/>
                    <a:pt x="16543" y="388"/>
                  </a:cubicBezTo>
                  <a:cubicBezTo>
                    <a:pt x="16495" y="388"/>
                    <a:pt x="16449" y="386"/>
                    <a:pt x="16403" y="383"/>
                  </a:cubicBezTo>
                  <a:lnTo>
                    <a:pt x="16552" y="340"/>
                  </a:lnTo>
                  <a:cubicBezTo>
                    <a:pt x="15023" y="235"/>
                    <a:pt x="13213" y="145"/>
                    <a:pt x="11580" y="145"/>
                  </a:cubicBezTo>
                  <a:cubicBezTo>
                    <a:pt x="10594" y="145"/>
                    <a:pt x="9673" y="178"/>
                    <a:pt x="8915" y="260"/>
                  </a:cubicBezTo>
                  <a:cubicBezTo>
                    <a:pt x="8860" y="264"/>
                    <a:pt x="8813" y="265"/>
                    <a:pt x="8774" y="265"/>
                  </a:cubicBezTo>
                  <a:cubicBezTo>
                    <a:pt x="8435" y="265"/>
                    <a:pt x="8630" y="142"/>
                    <a:pt x="8452" y="142"/>
                  </a:cubicBezTo>
                  <a:cubicBezTo>
                    <a:pt x="8445" y="142"/>
                    <a:pt x="8437" y="142"/>
                    <a:pt x="8428" y="143"/>
                  </a:cubicBezTo>
                  <a:cubicBezTo>
                    <a:pt x="7844" y="193"/>
                    <a:pt x="7227" y="207"/>
                    <a:pt x="6599" y="207"/>
                  </a:cubicBezTo>
                  <a:cubicBezTo>
                    <a:pt x="5845" y="207"/>
                    <a:pt x="5076" y="187"/>
                    <a:pt x="4331" y="187"/>
                  </a:cubicBezTo>
                  <a:cubicBezTo>
                    <a:pt x="3490" y="187"/>
                    <a:pt x="2680" y="212"/>
                    <a:pt x="1957" y="320"/>
                  </a:cubicBezTo>
                  <a:cubicBezTo>
                    <a:pt x="470" y="392"/>
                    <a:pt x="1" y="703"/>
                    <a:pt x="1" y="703"/>
                  </a:cubicBezTo>
                  <a:cubicBezTo>
                    <a:pt x="943" y="673"/>
                    <a:pt x="1858" y="661"/>
                    <a:pt x="2759" y="661"/>
                  </a:cubicBezTo>
                  <a:cubicBezTo>
                    <a:pt x="5297" y="661"/>
                    <a:pt x="7722" y="762"/>
                    <a:pt x="10338" y="881"/>
                  </a:cubicBezTo>
                  <a:cubicBezTo>
                    <a:pt x="11148" y="865"/>
                    <a:pt x="12128" y="838"/>
                    <a:pt x="13017" y="838"/>
                  </a:cubicBezTo>
                  <a:cubicBezTo>
                    <a:pt x="13441" y="838"/>
                    <a:pt x="13844" y="844"/>
                    <a:pt x="14198" y="860"/>
                  </a:cubicBezTo>
                  <a:cubicBezTo>
                    <a:pt x="14461" y="858"/>
                    <a:pt x="14724" y="858"/>
                    <a:pt x="14987" y="858"/>
                  </a:cubicBezTo>
                  <a:cubicBezTo>
                    <a:pt x="18527" y="858"/>
                    <a:pt x="22082" y="995"/>
                    <a:pt x="25675" y="995"/>
                  </a:cubicBezTo>
                  <a:cubicBezTo>
                    <a:pt x="26520" y="995"/>
                    <a:pt x="27367" y="988"/>
                    <a:pt x="28217" y="969"/>
                  </a:cubicBezTo>
                  <a:cubicBezTo>
                    <a:pt x="27966" y="930"/>
                    <a:pt x="28230" y="870"/>
                    <a:pt x="28473" y="853"/>
                  </a:cubicBezTo>
                  <a:lnTo>
                    <a:pt x="28532" y="886"/>
                  </a:lnTo>
                  <a:lnTo>
                    <a:pt x="28903" y="810"/>
                  </a:lnTo>
                  <a:cubicBezTo>
                    <a:pt x="28917" y="809"/>
                    <a:pt x="28931" y="809"/>
                    <a:pt x="28943" y="809"/>
                  </a:cubicBezTo>
                  <a:cubicBezTo>
                    <a:pt x="29245" y="809"/>
                    <a:pt x="29096" y="901"/>
                    <a:pt x="28809" y="913"/>
                  </a:cubicBezTo>
                  <a:cubicBezTo>
                    <a:pt x="30223" y="913"/>
                    <a:pt x="31526" y="893"/>
                    <a:pt x="32863" y="893"/>
                  </a:cubicBezTo>
                  <a:cubicBezTo>
                    <a:pt x="33306" y="893"/>
                    <a:pt x="33753" y="895"/>
                    <a:pt x="34209" y="901"/>
                  </a:cubicBezTo>
                  <a:cubicBezTo>
                    <a:pt x="34330" y="786"/>
                    <a:pt x="35164" y="896"/>
                    <a:pt x="35228" y="775"/>
                  </a:cubicBezTo>
                  <a:lnTo>
                    <a:pt x="35228" y="775"/>
                  </a:lnTo>
                  <a:cubicBezTo>
                    <a:pt x="35313" y="797"/>
                    <a:pt x="35232" y="804"/>
                    <a:pt x="35181" y="827"/>
                  </a:cubicBezTo>
                  <a:cubicBezTo>
                    <a:pt x="35690" y="803"/>
                    <a:pt x="36010" y="788"/>
                    <a:pt x="36284" y="788"/>
                  </a:cubicBezTo>
                  <a:cubicBezTo>
                    <a:pt x="36696" y="788"/>
                    <a:pt x="37006" y="822"/>
                    <a:pt x="37701" y="909"/>
                  </a:cubicBezTo>
                  <a:cubicBezTo>
                    <a:pt x="39749" y="950"/>
                    <a:pt x="41767" y="959"/>
                    <a:pt x="43774" y="959"/>
                  </a:cubicBezTo>
                  <a:cubicBezTo>
                    <a:pt x="45615" y="959"/>
                    <a:pt x="47447" y="951"/>
                    <a:pt x="49286" y="951"/>
                  </a:cubicBezTo>
                  <a:cubicBezTo>
                    <a:pt x="49478" y="951"/>
                    <a:pt x="49670" y="951"/>
                    <a:pt x="49862" y="951"/>
                  </a:cubicBezTo>
                  <a:lnTo>
                    <a:pt x="49862" y="100"/>
                  </a:lnTo>
                  <a:cubicBezTo>
                    <a:pt x="49514" y="112"/>
                    <a:pt x="49177" y="136"/>
                    <a:pt x="48910" y="188"/>
                  </a:cubicBezTo>
                  <a:cubicBezTo>
                    <a:pt x="48939" y="159"/>
                    <a:pt x="48882" y="134"/>
                    <a:pt x="49044" y="112"/>
                  </a:cubicBezTo>
                  <a:cubicBezTo>
                    <a:pt x="48976" y="107"/>
                    <a:pt x="48921" y="105"/>
                    <a:pt x="48875" y="105"/>
                  </a:cubicBezTo>
                  <a:cubicBezTo>
                    <a:pt x="48537" y="105"/>
                    <a:pt x="48733" y="224"/>
                    <a:pt x="48418" y="224"/>
                  </a:cubicBezTo>
                  <a:cubicBezTo>
                    <a:pt x="48351" y="224"/>
                    <a:pt x="48261" y="218"/>
                    <a:pt x="48138" y="206"/>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2"/>
                  </a:cubicBezTo>
                  <a:lnTo>
                    <a:pt x="47007" y="112"/>
                  </a:lnTo>
                  <a:cubicBezTo>
                    <a:pt x="46502" y="143"/>
                    <a:pt x="45929" y="127"/>
                    <a:pt x="45501" y="220"/>
                  </a:cubicBezTo>
                  <a:cubicBezTo>
                    <a:pt x="45435" y="176"/>
                    <a:pt x="45502" y="138"/>
                    <a:pt x="45701" y="107"/>
                  </a:cubicBezTo>
                  <a:cubicBezTo>
                    <a:pt x="45634" y="100"/>
                    <a:pt x="45576" y="97"/>
                    <a:pt x="45523" y="97"/>
                  </a:cubicBezTo>
                  <a:cubicBezTo>
                    <a:pt x="45226" y="97"/>
                    <a:pt x="45124" y="191"/>
                    <a:pt x="44843" y="191"/>
                  </a:cubicBezTo>
                  <a:cubicBezTo>
                    <a:pt x="44800" y="191"/>
                    <a:pt x="44753" y="189"/>
                    <a:pt x="44700" y="184"/>
                  </a:cubicBezTo>
                  <a:cubicBezTo>
                    <a:pt x="44585" y="178"/>
                    <a:pt x="44388" y="135"/>
                    <a:pt x="44388" y="121"/>
                  </a:cubicBezTo>
                  <a:cubicBezTo>
                    <a:pt x="44145" y="177"/>
                    <a:pt x="43476" y="176"/>
                    <a:pt x="43232" y="198"/>
                  </a:cubicBezTo>
                  <a:cubicBezTo>
                    <a:pt x="43168" y="154"/>
                    <a:pt x="42987" y="141"/>
                    <a:pt x="42701" y="93"/>
                  </a:cubicBezTo>
                  <a:cubicBezTo>
                    <a:pt x="42521" y="93"/>
                    <a:pt x="42341" y="93"/>
                    <a:pt x="42161" y="93"/>
                  </a:cubicBezTo>
                  <a:cubicBezTo>
                    <a:pt x="41716" y="93"/>
                    <a:pt x="41271" y="92"/>
                    <a:pt x="40824" y="92"/>
                  </a:cubicBezTo>
                  <a:cubicBezTo>
                    <a:pt x="38918" y="92"/>
                    <a:pt x="36998" y="101"/>
                    <a:pt x="35121" y="192"/>
                  </a:cubicBezTo>
                  <a:cubicBezTo>
                    <a:pt x="34703" y="56"/>
                    <a:pt x="35704" y="107"/>
                    <a:pt x="35438" y="12"/>
                  </a:cubicBezTo>
                  <a:lnTo>
                    <a:pt x="35438" y="12"/>
                  </a:lnTo>
                  <a:cubicBezTo>
                    <a:pt x="35447" y="67"/>
                    <a:pt x="35355" y="78"/>
                    <a:pt x="35177" y="78"/>
                  </a:cubicBezTo>
                  <a:cubicBezTo>
                    <a:pt x="35062" y="78"/>
                    <a:pt x="34912" y="73"/>
                    <a:pt x="34730" y="73"/>
                  </a:cubicBezTo>
                  <a:cubicBezTo>
                    <a:pt x="34591" y="73"/>
                    <a:pt x="34433" y="76"/>
                    <a:pt x="34257" y="85"/>
                  </a:cubicBezTo>
                  <a:lnTo>
                    <a:pt x="34226" y="68"/>
                  </a:lnTo>
                  <a:cubicBezTo>
                    <a:pt x="34177" y="72"/>
                    <a:pt x="34131" y="74"/>
                    <a:pt x="34086" y="74"/>
                  </a:cubicBezTo>
                  <a:cubicBezTo>
                    <a:pt x="33901" y="74"/>
                    <a:pt x="33755" y="44"/>
                    <a:pt x="33565" y="44"/>
                  </a:cubicBezTo>
                  <a:cubicBezTo>
                    <a:pt x="33505" y="44"/>
                    <a:pt x="33442" y="47"/>
                    <a:pt x="33372" y="54"/>
                  </a:cubicBezTo>
                  <a:lnTo>
                    <a:pt x="33383" y="85"/>
                  </a:lnTo>
                  <a:cubicBezTo>
                    <a:pt x="33327" y="97"/>
                    <a:pt x="33269" y="102"/>
                    <a:pt x="33211" y="102"/>
                  </a:cubicBezTo>
                  <a:cubicBezTo>
                    <a:pt x="32983" y="102"/>
                    <a:pt x="32745" y="31"/>
                    <a:pt x="32564" y="31"/>
                  </a:cubicBezTo>
                  <a:cubicBezTo>
                    <a:pt x="32484" y="31"/>
                    <a:pt x="32416" y="45"/>
                    <a:pt x="32365" y="84"/>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flipH="1">
              <a:off x="7367382" y="4306088"/>
              <a:ext cx="1785594" cy="35631"/>
            </a:xfrm>
            <a:custGeom>
              <a:avLst/>
              <a:gdLst/>
              <a:ahLst/>
              <a:cxnLst/>
              <a:rect l="l" t="t" r="r" b="b"/>
              <a:pathLst>
                <a:path w="49863" h="995" extrusionOk="0">
                  <a:moveTo>
                    <a:pt x="32080" y="0"/>
                  </a:moveTo>
                  <a:cubicBezTo>
                    <a:pt x="31969" y="41"/>
                    <a:pt x="31872" y="53"/>
                    <a:pt x="31778" y="53"/>
                  </a:cubicBezTo>
                  <a:cubicBezTo>
                    <a:pt x="31647" y="53"/>
                    <a:pt x="31522" y="30"/>
                    <a:pt x="31373" y="30"/>
                  </a:cubicBezTo>
                  <a:cubicBezTo>
                    <a:pt x="31278" y="30"/>
                    <a:pt x="31173" y="39"/>
                    <a:pt x="31052" y="70"/>
                  </a:cubicBezTo>
                  <a:lnTo>
                    <a:pt x="31103" y="45"/>
                  </a:lnTo>
                  <a:cubicBezTo>
                    <a:pt x="31023" y="37"/>
                    <a:pt x="30943" y="34"/>
                    <a:pt x="30863" y="34"/>
                  </a:cubicBezTo>
                  <a:cubicBezTo>
                    <a:pt x="30464" y="34"/>
                    <a:pt x="30070" y="115"/>
                    <a:pt x="29814" y="115"/>
                  </a:cubicBezTo>
                  <a:cubicBezTo>
                    <a:pt x="29730" y="115"/>
                    <a:pt x="29660" y="106"/>
                    <a:pt x="29610" y="83"/>
                  </a:cubicBezTo>
                  <a:cubicBezTo>
                    <a:pt x="29093" y="104"/>
                    <a:pt x="28497" y="132"/>
                    <a:pt x="28403" y="234"/>
                  </a:cubicBezTo>
                  <a:cubicBezTo>
                    <a:pt x="28290" y="195"/>
                    <a:pt x="28361" y="133"/>
                    <a:pt x="28438" y="97"/>
                  </a:cubicBezTo>
                  <a:lnTo>
                    <a:pt x="28438" y="97"/>
                  </a:lnTo>
                  <a:cubicBezTo>
                    <a:pt x="26508" y="149"/>
                    <a:pt x="24350" y="122"/>
                    <a:pt x="22624" y="266"/>
                  </a:cubicBezTo>
                  <a:cubicBezTo>
                    <a:pt x="22539" y="244"/>
                    <a:pt x="22645" y="226"/>
                    <a:pt x="22696" y="202"/>
                  </a:cubicBezTo>
                  <a:lnTo>
                    <a:pt x="22696" y="202"/>
                  </a:lnTo>
                  <a:cubicBezTo>
                    <a:pt x="22463" y="229"/>
                    <a:pt x="22227" y="238"/>
                    <a:pt x="21993" y="238"/>
                  </a:cubicBezTo>
                  <a:cubicBezTo>
                    <a:pt x="21526" y="238"/>
                    <a:pt x="21065" y="203"/>
                    <a:pt x="20642" y="203"/>
                  </a:cubicBezTo>
                  <a:cubicBezTo>
                    <a:pt x="20301" y="203"/>
                    <a:pt x="19985" y="225"/>
                    <a:pt x="19710" y="307"/>
                  </a:cubicBezTo>
                  <a:lnTo>
                    <a:pt x="19427" y="407"/>
                  </a:lnTo>
                  <a:cubicBezTo>
                    <a:pt x="19173" y="368"/>
                    <a:pt x="19193" y="300"/>
                    <a:pt x="18996" y="265"/>
                  </a:cubicBezTo>
                  <a:cubicBezTo>
                    <a:pt x="18787" y="330"/>
                    <a:pt x="18017" y="284"/>
                    <a:pt x="17892" y="370"/>
                  </a:cubicBezTo>
                  <a:cubicBezTo>
                    <a:pt x="17778" y="332"/>
                    <a:pt x="17941" y="319"/>
                    <a:pt x="17935" y="291"/>
                  </a:cubicBezTo>
                  <a:cubicBezTo>
                    <a:pt x="17902" y="289"/>
                    <a:pt x="17868" y="289"/>
                    <a:pt x="17834" y="289"/>
                  </a:cubicBezTo>
                  <a:cubicBezTo>
                    <a:pt x="17414" y="289"/>
                    <a:pt x="16949" y="387"/>
                    <a:pt x="16544" y="387"/>
                  </a:cubicBezTo>
                  <a:cubicBezTo>
                    <a:pt x="16496" y="387"/>
                    <a:pt x="16449" y="385"/>
                    <a:pt x="16403" y="382"/>
                  </a:cubicBezTo>
                  <a:lnTo>
                    <a:pt x="16552" y="339"/>
                  </a:lnTo>
                  <a:cubicBezTo>
                    <a:pt x="15023" y="234"/>
                    <a:pt x="13213" y="144"/>
                    <a:pt x="11580" y="144"/>
                  </a:cubicBezTo>
                  <a:cubicBezTo>
                    <a:pt x="10594" y="144"/>
                    <a:pt x="9673" y="177"/>
                    <a:pt x="8915" y="259"/>
                  </a:cubicBezTo>
                  <a:cubicBezTo>
                    <a:pt x="8860" y="263"/>
                    <a:pt x="8813" y="264"/>
                    <a:pt x="8774" y="264"/>
                  </a:cubicBezTo>
                  <a:cubicBezTo>
                    <a:pt x="8435" y="264"/>
                    <a:pt x="8630" y="141"/>
                    <a:pt x="8452" y="141"/>
                  </a:cubicBezTo>
                  <a:cubicBezTo>
                    <a:pt x="8445" y="141"/>
                    <a:pt x="8437" y="141"/>
                    <a:pt x="8428" y="142"/>
                  </a:cubicBezTo>
                  <a:cubicBezTo>
                    <a:pt x="7844" y="192"/>
                    <a:pt x="7227" y="206"/>
                    <a:pt x="6599" y="206"/>
                  </a:cubicBezTo>
                  <a:cubicBezTo>
                    <a:pt x="5845" y="206"/>
                    <a:pt x="5076" y="186"/>
                    <a:pt x="4331" y="186"/>
                  </a:cubicBezTo>
                  <a:cubicBezTo>
                    <a:pt x="3490" y="186"/>
                    <a:pt x="2680" y="211"/>
                    <a:pt x="1957" y="319"/>
                  </a:cubicBezTo>
                  <a:cubicBezTo>
                    <a:pt x="470" y="390"/>
                    <a:pt x="1" y="702"/>
                    <a:pt x="1" y="702"/>
                  </a:cubicBezTo>
                  <a:cubicBezTo>
                    <a:pt x="943" y="672"/>
                    <a:pt x="1858" y="660"/>
                    <a:pt x="2759" y="660"/>
                  </a:cubicBezTo>
                  <a:cubicBezTo>
                    <a:pt x="5297" y="660"/>
                    <a:pt x="7722" y="761"/>
                    <a:pt x="10338" y="880"/>
                  </a:cubicBezTo>
                  <a:cubicBezTo>
                    <a:pt x="11148" y="864"/>
                    <a:pt x="12128" y="837"/>
                    <a:pt x="13017" y="837"/>
                  </a:cubicBezTo>
                  <a:cubicBezTo>
                    <a:pt x="13441" y="837"/>
                    <a:pt x="13844" y="843"/>
                    <a:pt x="14198" y="859"/>
                  </a:cubicBezTo>
                  <a:cubicBezTo>
                    <a:pt x="14461" y="857"/>
                    <a:pt x="14724" y="857"/>
                    <a:pt x="14987" y="857"/>
                  </a:cubicBezTo>
                  <a:cubicBezTo>
                    <a:pt x="18527" y="857"/>
                    <a:pt x="22082" y="994"/>
                    <a:pt x="25675" y="994"/>
                  </a:cubicBezTo>
                  <a:cubicBezTo>
                    <a:pt x="26520" y="994"/>
                    <a:pt x="27367" y="987"/>
                    <a:pt x="28217" y="968"/>
                  </a:cubicBezTo>
                  <a:cubicBezTo>
                    <a:pt x="27966" y="930"/>
                    <a:pt x="28230" y="869"/>
                    <a:pt x="28473" y="852"/>
                  </a:cubicBezTo>
                  <a:lnTo>
                    <a:pt x="28532" y="886"/>
                  </a:lnTo>
                  <a:lnTo>
                    <a:pt x="28903" y="809"/>
                  </a:lnTo>
                  <a:cubicBezTo>
                    <a:pt x="28917" y="808"/>
                    <a:pt x="28931" y="808"/>
                    <a:pt x="28943" y="808"/>
                  </a:cubicBezTo>
                  <a:cubicBezTo>
                    <a:pt x="29245" y="808"/>
                    <a:pt x="29096" y="900"/>
                    <a:pt x="28809" y="912"/>
                  </a:cubicBezTo>
                  <a:cubicBezTo>
                    <a:pt x="30223" y="912"/>
                    <a:pt x="31526" y="892"/>
                    <a:pt x="32863" y="892"/>
                  </a:cubicBezTo>
                  <a:cubicBezTo>
                    <a:pt x="33306" y="892"/>
                    <a:pt x="33753" y="894"/>
                    <a:pt x="34209" y="900"/>
                  </a:cubicBezTo>
                  <a:cubicBezTo>
                    <a:pt x="34330" y="785"/>
                    <a:pt x="35164" y="895"/>
                    <a:pt x="35228" y="774"/>
                  </a:cubicBezTo>
                  <a:lnTo>
                    <a:pt x="35228" y="774"/>
                  </a:lnTo>
                  <a:cubicBezTo>
                    <a:pt x="35313" y="796"/>
                    <a:pt x="35232" y="802"/>
                    <a:pt x="35181" y="826"/>
                  </a:cubicBezTo>
                  <a:cubicBezTo>
                    <a:pt x="35689" y="802"/>
                    <a:pt x="36009" y="787"/>
                    <a:pt x="36283" y="787"/>
                  </a:cubicBezTo>
                  <a:cubicBezTo>
                    <a:pt x="36695" y="787"/>
                    <a:pt x="37005" y="821"/>
                    <a:pt x="37701" y="909"/>
                  </a:cubicBezTo>
                  <a:cubicBezTo>
                    <a:pt x="39735" y="949"/>
                    <a:pt x="41740" y="958"/>
                    <a:pt x="43733" y="958"/>
                  </a:cubicBezTo>
                  <a:cubicBezTo>
                    <a:pt x="45588" y="958"/>
                    <a:pt x="47434" y="950"/>
                    <a:pt x="49286" y="950"/>
                  </a:cubicBezTo>
                  <a:cubicBezTo>
                    <a:pt x="49478" y="950"/>
                    <a:pt x="49670" y="950"/>
                    <a:pt x="49862" y="950"/>
                  </a:cubicBezTo>
                  <a:lnTo>
                    <a:pt x="49862" y="99"/>
                  </a:lnTo>
                  <a:cubicBezTo>
                    <a:pt x="49514" y="111"/>
                    <a:pt x="49177" y="135"/>
                    <a:pt x="48910" y="187"/>
                  </a:cubicBezTo>
                  <a:cubicBezTo>
                    <a:pt x="48939" y="159"/>
                    <a:pt x="48882" y="133"/>
                    <a:pt x="49044" y="112"/>
                  </a:cubicBezTo>
                  <a:cubicBezTo>
                    <a:pt x="48975" y="107"/>
                    <a:pt x="48919" y="105"/>
                    <a:pt x="48873" y="105"/>
                  </a:cubicBezTo>
                  <a:cubicBezTo>
                    <a:pt x="48539" y="105"/>
                    <a:pt x="48732" y="223"/>
                    <a:pt x="48419" y="223"/>
                  </a:cubicBezTo>
                  <a:cubicBezTo>
                    <a:pt x="48352" y="223"/>
                    <a:pt x="48262" y="218"/>
                    <a:pt x="48138" y="204"/>
                  </a:cubicBezTo>
                  <a:lnTo>
                    <a:pt x="48320" y="137"/>
                  </a:lnTo>
                  <a:lnTo>
                    <a:pt x="48320" y="137"/>
                  </a:lnTo>
                  <a:cubicBezTo>
                    <a:pt x="48209" y="152"/>
                    <a:pt x="48100" y="157"/>
                    <a:pt x="47990" y="157"/>
                  </a:cubicBezTo>
                  <a:cubicBezTo>
                    <a:pt x="47775" y="157"/>
                    <a:pt x="47560" y="137"/>
                    <a:pt x="47333" y="137"/>
                  </a:cubicBezTo>
                  <a:cubicBezTo>
                    <a:pt x="47171" y="137"/>
                    <a:pt x="47004" y="147"/>
                    <a:pt x="46826" y="181"/>
                  </a:cubicBezTo>
                  <a:cubicBezTo>
                    <a:pt x="46807" y="144"/>
                    <a:pt x="46929" y="132"/>
                    <a:pt x="47007" y="112"/>
                  </a:cubicBezTo>
                  <a:lnTo>
                    <a:pt x="47007" y="112"/>
                  </a:lnTo>
                  <a:cubicBezTo>
                    <a:pt x="46502" y="142"/>
                    <a:pt x="45929" y="126"/>
                    <a:pt x="45501" y="219"/>
                  </a:cubicBezTo>
                  <a:cubicBezTo>
                    <a:pt x="45435" y="175"/>
                    <a:pt x="45502" y="138"/>
                    <a:pt x="45701" y="106"/>
                  </a:cubicBezTo>
                  <a:cubicBezTo>
                    <a:pt x="45634" y="99"/>
                    <a:pt x="45576" y="96"/>
                    <a:pt x="45523" y="96"/>
                  </a:cubicBezTo>
                  <a:cubicBezTo>
                    <a:pt x="45226" y="96"/>
                    <a:pt x="45124" y="190"/>
                    <a:pt x="44843" y="190"/>
                  </a:cubicBezTo>
                  <a:cubicBezTo>
                    <a:pt x="44800" y="190"/>
                    <a:pt x="44753" y="188"/>
                    <a:pt x="44700" y="183"/>
                  </a:cubicBezTo>
                  <a:cubicBezTo>
                    <a:pt x="44585" y="178"/>
                    <a:pt x="44388" y="135"/>
                    <a:pt x="44388" y="120"/>
                  </a:cubicBezTo>
                  <a:cubicBezTo>
                    <a:pt x="44145" y="176"/>
                    <a:pt x="43476" y="175"/>
                    <a:pt x="43232" y="197"/>
                  </a:cubicBezTo>
                  <a:cubicBezTo>
                    <a:pt x="43168" y="153"/>
                    <a:pt x="42987" y="140"/>
                    <a:pt x="42701" y="92"/>
                  </a:cubicBezTo>
                  <a:cubicBezTo>
                    <a:pt x="42582" y="93"/>
                    <a:pt x="42463" y="93"/>
                    <a:pt x="42343" y="93"/>
                  </a:cubicBezTo>
                  <a:cubicBezTo>
                    <a:pt x="41819" y="93"/>
                    <a:pt x="41293" y="92"/>
                    <a:pt x="40765" y="92"/>
                  </a:cubicBezTo>
                  <a:cubicBezTo>
                    <a:pt x="38879" y="92"/>
                    <a:pt x="36978" y="102"/>
                    <a:pt x="35121" y="191"/>
                  </a:cubicBezTo>
                  <a:cubicBezTo>
                    <a:pt x="34703" y="54"/>
                    <a:pt x="35704" y="106"/>
                    <a:pt x="35438" y="11"/>
                  </a:cubicBezTo>
                  <a:lnTo>
                    <a:pt x="35438" y="11"/>
                  </a:lnTo>
                  <a:cubicBezTo>
                    <a:pt x="35447" y="66"/>
                    <a:pt x="35354" y="77"/>
                    <a:pt x="35174" y="77"/>
                  </a:cubicBezTo>
                  <a:cubicBezTo>
                    <a:pt x="35059" y="77"/>
                    <a:pt x="34908" y="73"/>
                    <a:pt x="34726" y="73"/>
                  </a:cubicBezTo>
                  <a:cubicBezTo>
                    <a:pt x="34587" y="73"/>
                    <a:pt x="34431" y="75"/>
                    <a:pt x="34257" y="84"/>
                  </a:cubicBezTo>
                  <a:lnTo>
                    <a:pt x="34226" y="68"/>
                  </a:lnTo>
                  <a:cubicBezTo>
                    <a:pt x="34179" y="72"/>
                    <a:pt x="34134" y="73"/>
                    <a:pt x="34091" y="73"/>
                  </a:cubicBezTo>
                  <a:cubicBezTo>
                    <a:pt x="33903" y="73"/>
                    <a:pt x="33756" y="43"/>
                    <a:pt x="33564" y="43"/>
                  </a:cubicBezTo>
                  <a:cubicBezTo>
                    <a:pt x="33505" y="43"/>
                    <a:pt x="33442" y="46"/>
                    <a:pt x="33372" y="53"/>
                  </a:cubicBezTo>
                  <a:lnTo>
                    <a:pt x="33383" y="84"/>
                  </a:lnTo>
                  <a:cubicBezTo>
                    <a:pt x="33327" y="96"/>
                    <a:pt x="33269" y="101"/>
                    <a:pt x="33211" y="101"/>
                  </a:cubicBezTo>
                  <a:cubicBezTo>
                    <a:pt x="32983" y="101"/>
                    <a:pt x="32745" y="30"/>
                    <a:pt x="32564" y="30"/>
                  </a:cubicBezTo>
                  <a:cubicBezTo>
                    <a:pt x="32484" y="30"/>
                    <a:pt x="32416" y="44"/>
                    <a:pt x="32365" y="83"/>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flipH="1">
              <a:off x="7367382" y="4728181"/>
              <a:ext cx="1785594" cy="35667"/>
            </a:xfrm>
            <a:custGeom>
              <a:avLst/>
              <a:gdLst/>
              <a:ahLst/>
              <a:cxnLst/>
              <a:rect l="l" t="t" r="r" b="b"/>
              <a:pathLst>
                <a:path w="49863" h="996" extrusionOk="0">
                  <a:moveTo>
                    <a:pt x="32080" y="0"/>
                  </a:moveTo>
                  <a:cubicBezTo>
                    <a:pt x="31969" y="41"/>
                    <a:pt x="31872" y="53"/>
                    <a:pt x="31778" y="53"/>
                  </a:cubicBezTo>
                  <a:cubicBezTo>
                    <a:pt x="31647" y="53"/>
                    <a:pt x="31522" y="30"/>
                    <a:pt x="31373" y="30"/>
                  </a:cubicBezTo>
                  <a:cubicBezTo>
                    <a:pt x="31278" y="30"/>
                    <a:pt x="31173" y="39"/>
                    <a:pt x="31052" y="70"/>
                  </a:cubicBezTo>
                  <a:lnTo>
                    <a:pt x="31103" y="45"/>
                  </a:lnTo>
                  <a:cubicBezTo>
                    <a:pt x="31025" y="38"/>
                    <a:pt x="30946" y="35"/>
                    <a:pt x="30867" y="35"/>
                  </a:cubicBezTo>
                  <a:cubicBezTo>
                    <a:pt x="30466" y="35"/>
                    <a:pt x="30071" y="116"/>
                    <a:pt x="29814" y="116"/>
                  </a:cubicBezTo>
                  <a:cubicBezTo>
                    <a:pt x="29730" y="116"/>
                    <a:pt x="29660" y="107"/>
                    <a:pt x="29610" y="84"/>
                  </a:cubicBezTo>
                  <a:cubicBezTo>
                    <a:pt x="29093" y="105"/>
                    <a:pt x="28497" y="132"/>
                    <a:pt x="28403" y="235"/>
                  </a:cubicBezTo>
                  <a:cubicBezTo>
                    <a:pt x="28290" y="196"/>
                    <a:pt x="28361" y="133"/>
                    <a:pt x="28438" y="98"/>
                  </a:cubicBezTo>
                  <a:lnTo>
                    <a:pt x="28438" y="98"/>
                  </a:lnTo>
                  <a:cubicBezTo>
                    <a:pt x="26508" y="150"/>
                    <a:pt x="24350" y="123"/>
                    <a:pt x="22624" y="266"/>
                  </a:cubicBezTo>
                  <a:cubicBezTo>
                    <a:pt x="22539" y="244"/>
                    <a:pt x="22645" y="226"/>
                    <a:pt x="22696" y="203"/>
                  </a:cubicBezTo>
                  <a:lnTo>
                    <a:pt x="22696" y="203"/>
                  </a:lnTo>
                  <a:cubicBezTo>
                    <a:pt x="22462" y="229"/>
                    <a:pt x="22225" y="238"/>
                    <a:pt x="21990" y="238"/>
                  </a:cubicBezTo>
                  <a:cubicBezTo>
                    <a:pt x="21524" y="238"/>
                    <a:pt x="21065" y="203"/>
                    <a:pt x="20643" y="203"/>
                  </a:cubicBezTo>
                  <a:cubicBezTo>
                    <a:pt x="20302" y="203"/>
                    <a:pt x="19985" y="226"/>
                    <a:pt x="19710" y="308"/>
                  </a:cubicBezTo>
                  <a:lnTo>
                    <a:pt x="19427" y="408"/>
                  </a:lnTo>
                  <a:cubicBezTo>
                    <a:pt x="19173" y="369"/>
                    <a:pt x="19193" y="301"/>
                    <a:pt x="18996" y="266"/>
                  </a:cubicBezTo>
                  <a:cubicBezTo>
                    <a:pt x="18787" y="331"/>
                    <a:pt x="18017" y="285"/>
                    <a:pt x="17892" y="371"/>
                  </a:cubicBezTo>
                  <a:cubicBezTo>
                    <a:pt x="17778" y="332"/>
                    <a:pt x="17941" y="320"/>
                    <a:pt x="17935" y="291"/>
                  </a:cubicBezTo>
                  <a:cubicBezTo>
                    <a:pt x="17902" y="289"/>
                    <a:pt x="17868" y="289"/>
                    <a:pt x="17835" y="289"/>
                  </a:cubicBezTo>
                  <a:cubicBezTo>
                    <a:pt x="17415" y="289"/>
                    <a:pt x="16952" y="387"/>
                    <a:pt x="16547" y="387"/>
                  </a:cubicBezTo>
                  <a:cubicBezTo>
                    <a:pt x="16498" y="387"/>
                    <a:pt x="16450" y="386"/>
                    <a:pt x="16403" y="382"/>
                  </a:cubicBezTo>
                  <a:lnTo>
                    <a:pt x="16552" y="339"/>
                  </a:lnTo>
                  <a:cubicBezTo>
                    <a:pt x="15023" y="235"/>
                    <a:pt x="13215" y="145"/>
                    <a:pt x="11582" y="145"/>
                  </a:cubicBezTo>
                  <a:cubicBezTo>
                    <a:pt x="10596" y="145"/>
                    <a:pt x="9673" y="178"/>
                    <a:pt x="8915" y="260"/>
                  </a:cubicBezTo>
                  <a:cubicBezTo>
                    <a:pt x="8860" y="264"/>
                    <a:pt x="8813" y="265"/>
                    <a:pt x="8774" y="265"/>
                  </a:cubicBezTo>
                  <a:cubicBezTo>
                    <a:pt x="8435" y="265"/>
                    <a:pt x="8630" y="142"/>
                    <a:pt x="8452" y="142"/>
                  </a:cubicBezTo>
                  <a:cubicBezTo>
                    <a:pt x="8445" y="142"/>
                    <a:pt x="8437" y="142"/>
                    <a:pt x="8428" y="143"/>
                  </a:cubicBezTo>
                  <a:cubicBezTo>
                    <a:pt x="7844" y="193"/>
                    <a:pt x="7227" y="207"/>
                    <a:pt x="6599" y="207"/>
                  </a:cubicBezTo>
                  <a:cubicBezTo>
                    <a:pt x="5845" y="207"/>
                    <a:pt x="5076" y="187"/>
                    <a:pt x="4331" y="187"/>
                  </a:cubicBezTo>
                  <a:cubicBezTo>
                    <a:pt x="3490" y="187"/>
                    <a:pt x="2680" y="212"/>
                    <a:pt x="1957" y="320"/>
                  </a:cubicBezTo>
                  <a:cubicBezTo>
                    <a:pt x="470" y="392"/>
                    <a:pt x="1" y="703"/>
                    <a:pt x="1" y="703"/>
                  </a:cubicBezTo>
                  <a:cubicBezTo>
                    <a:pt x="943" y="674"/>
                    <a:pt x="1858" y="661"/>
                    <a:pt x="2759" y="661"/>
                  </a:cubicBezTo>
                  <a:cubicBezTo>
                    <a:pt x="5297" y="661"/>
                    <a:pt x="7722" y="762"/>
                    <a:pt x="10338" y="881"/>
                  </a:cubicBezTo>
                  <a:cubicBezTo>
                    <a:pt x="11148" y="865"/>
                    <a:pt x="12128" y="838"/>
                    <a:pt x="13017" y="838"/>
                  </a:cubicBezTo>
                  <a:cubicBezTo>
                    <a:pt x="13441" y="838"/>
                    <a:pt x="13844" y="844"/>
                    <a:pt x="14198" y="860"/>
                  </a:cubicBezTo>
                  <a:cubicBezTo>
                    <a:pt x="14461" y="858"/>
                    <a:pt x="14724" y="858"/>
                    <a:pt x="14987" y="858"/>
                  </a:cubicBezTo>
                  <a:cubicBezTo>
                    <a:pt x="18527" y="858"/>
                    <a:pt x="22082" y="995"/>
                    <a:pt x="25675" y="995"/>
                  </a:cubicBezTo>
                  <a:cubicBezTo>
                    <a:pt x="26520" y="995"/>
                    <a:pt x="27367" y="988"/>
                    <a:pt x="28217" y="969"/>
                  </a:cubicBezTo>
                  <a:cubicBezTo>
                    <a:pt x="27966" y="930"/>
                    <a:pt x="28230" y="870"/>
                    <a:pt x="28473" y="853"/>
                  </a:cubicBezTo>
                  <a:lnTo>
                    <a:pt x="28532" y="886"/>
                  </a:lnTo>
                  <a:lnTo>
                    <a:pt x="28903" y="810"/>
                  </a:lnTo>
                  <a:cubicBezTo>
                    <a:pt x="28919" y="809"/>
                    <a:pt x="28934" y="809"/>
                    <a:pt x="28947" y="809"/>
                  </a:cubicBezTo>
                  <a:cubicBezTo>
                    <a:pt x="29243" y="809"/>
                    <a:pt x="29094" y="901"/>
                    <a:pt x="28809" y="912"/>
                  </a:cubicBezTo>
                  <a:cubicBezTo>
                    <a:pt x="30212" y="912"/>
                    <a:pt x="31506" y="893"/>
                    <a:pt x="32832" y="893"/>
                  </a:cubicBezTo>
                  <a:cubicBezTo>
                    <a:pt x="33285" y="893"/>
                    <a:pt x="33742" y="895"/>
                    <a:pt x="34209" y="901"/>
                  </a:cubicBezTo>
                  <a:cubicBezTo>
                    <a:pt x="34330" y="786"/>
                    <a:pt x="35164" y="896"/>
                    <a:pt x="35228" y="775"/>
                  </a:cubicBezTo>
                  <a:lnTo>
                    <a:pt x="35228" y="775"/>
                  </a:lnTo>
                  <a:cubicBezTo>
                    <a:pt x="35313" y="797"/>
                    <a:pt x="35232" y="803"/>
                    <a:pt x="35181" y="827"/>
                  </a:cubicBezTo>
                  <a:cubicBezTo>
                    <a:pt x="35690" y="803"/>
                    <a:pt x="36010" y="788"/>
                    <a:pt x="36284" y="788"/>
                  </a:cubicBezTo>
                  <a:cubicBezTo>
                    <a:pt x="36696" y="788"/>
                    <a:pt x="37006" y="822"/>
                    <a:pt x="37701" y="909"/>
                  </a:cubicBezTo>
                  <a:cubicBezTo>
                    <a:pt x="39749" y="950"/>
                    <a:pt x="41767" y="959"/>
                    <a:pt x="43774" y="959"/>
                  </a:cubicBezTo>
                  <a:cubicBezTo>
                    <a:pt x="45615" y="959"/>
                    <a:pt x="47447" y="951"/>
                    <a:pt x="49286" y="951"/>
                  </a:cubicBezTo>
                  <a:cubicBezTo>
                    <a:pt x="49478" y="951"/>
                    <a:pt x="49670" y="951"/>
                    <a:pt x="49862" y="952"/>
                  </a:cubicBezTo>
                  <a:lnTo>
                    <a:pt x="49862" y="100"/>
                  </a:lnTo>
                  <a:cubicBezTo>
                    <a:pt x="49514" y="112"/>
                    <a:pt x="49177" y="136"/>
                    <a:pt x="48910" y="188"/>
                  </a:cubicBezTo>
                  <a:cubicBezTo>
                    <a:pt x="48939" y="159"/>
                    <a:pt x="48882" y="134"/>
                    <a:pt x="49044" y="112"/>
                  </a:cubicBezTo>
                  <a:cubicBezTo>
                    <a:pt x="48976" y="107"/>
                    <a:pt x="48921" y="105"/>
                    <a:pt x="48875" y="105"/>
                  </a:cubicBezTo>
                  <a:cubicBezTo>
                    <a:pt x="48537" y="105"/>
                    <a:pt x="48733" y="224"/>
                    <a:pt x="48418" y="224"/>
                  </a:cubicBezTo>
                  <a:cubicBezTo>
                    <a:pt x="48351" y="224"/>
                    <a:pt x="48261" y="219"/>
                    <a:pt x="48138" y="206"/>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2"/>
                  </a:cubicBezTo>
                  <a:lnTo>
                    <a:pt x="47007" y="112"/>
                  </a:lnTo>
                  <a:cubicBezTo>
                    <a:pt x="46502" y="143"/>
                    <a:pt x="45929" y="127"/>
                    <a:pt x="45501" y="220"/>
                  </a:cubicBezTo>
                  <a:cubicBezTo>
                    <a:pt x="45435" y="176"/>
                    <a:pt x="45502" y="138"/>
                    <a:pt x="45701" y="107"/>
                  </a:cubicBezTo>
                  <a:cubicBezTo>
                    <a:pt x="45634" y="100"/>
                    <a:pt x="45576" y="97"/>
                    <a:pt x="45523" y="97"/>
                  </a:cubicBezTo>
                  <a:cubicBezTo>
                    <a:pt x="45226" y="97"/>
                    <a:pt x="45124" y="191"/>
                    <a:pt x="44843" y="191"/>
                  </a:cubicBezTo>
                  <a:cubicBezTo>
                    <a:pt x="44800" y="191"/>
                    <a:pt x="44753" y="189"/>
                    <a:pt x="44700" y="184"/>
                  </a:cubicBezTo>
                  <a:cubicBezTo>
                    <a:pt x="44585" y="178"/>
                    <a:pt x="44388" y="135"/>
                    <a:pt x="44388" y="121"/>
                  </a:cubicBezTo>
                  <a:cubicBezTo>
                    <a:pt x="44145" y="177"/>
                    <a:pt x="43476" y="176"/>
                    <a:pt x="43232" y="198"/>
                  </a:cubicBezTo>
                  <a:cubicBezTo>
                    <a:pt x="43168" y="154"/>
                    <a:pt x="42987" y="141"/>
                    <a:pt x="42701" y="93"/>
                  </a:cubicBezTo>
                  <a:cubicBezTo>
                    <a:pt x="42521" y="93"/>
                    <a:pt x="42341" y="93"/>
                    <a:pt x="42161" y="93"/>
                  </a:cubicBezTo>
                  <a:cubicBezTo>
                    <a:pt x="41716" y="93"/>
                    <a:pt x="41271" y="92"/>
                    <a:pt x="40824" y="92"/>
                  </a:cubicBezTo>
                  <a:cubicBezTo>
                    <a:pt x="38918" y="92"/>
                    <a:pt x="36998" y="101"/>
                    <a:pt x="35121" y="192"/>
                  </a:cubicBezTo>
                  <a:cubicBezTo>
                    <a:pt x="34703" y="56"/>
                    <a:pt x="35704" y="107"/>
                    <a:pt x="35438" y="12"/>
                  </a:cubicBezTo>
                  <a:lnTo>
                    <a:pt x="35438" y="12"/>
                  </a:lnTo>
                  <a:cubicBezTo>
                    <a:pt x="35447" y="67"/>
                    <a:pt x="35355" y="78"/>
                    <a:pt x="35177" y="78"/>
                  </a:cubicBezTo>
                  <a:cubicBezTo>
                    <a:pt x="35062" y="78"/>
                    <a:pt x="34912" y="73"/>
                    <a:pt x="34730" y="73"/>
                  </a:cubicBezTo>
                  <a:cubicBezTo>
                    <a:pt x="34591" y="73"/>
                    <a:pt x="34433" y="76"/>
                    <a:pt x="34257" y="85"/>
                  </a:cubicBezTo>
                  <a:lnTo>
                    <a:pt x="34226" y="68"/>
                  </a:lnTo>
                  <a:cubicBezTo>
                    <a:pt x="34178" y="72"/>
                    <a:pt x="34133" y="73"/>
                    <a:pt x="34089" y="73"/>
                  </a:cubicBezTo>
                  <a:cubicBezTo>
                    <a:pt x="33903" y="73"/>
                    <a:pt x="33757" y="44"/>
                    <a:pt x="33566" y="44"/>
                  </a:cubicBezTo>
                  <a:cubicBezTo>
                    <a:pt x="33507" y="44"/>
                    <a:pt x="33443" y="47"/>
                    <a:pt x="33372" y="55"/>
                  </a:cubicBezTo>
                  <a:lnTo>
                    <a:pt x="33383" y="85"/>
                  </a:lnTo>
                  <a:cubicBezTo>
                    <a:pt x="33327" y="97"/>
                    <a:pt x="33269" y="102"/>
                    <a:pt x="33211" y="102"/>
                  </a:cubicBezTo>
                  <a:cubicBezTo>
                    <a:pt x="32983" y="102"/>
                    <a:pt x="32745" y="31"/>
                    <a:pt x="32564" y="31"/>
                  </a:cubicBezTo>
                  <a:cubicBezTo>
                    <a:pt x="32484" y="31"/>
                    <a:pt x="32416" y="45"/>
                    <a:pt x="32365" y="84"/>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flipH="1">
              <a:off x="7367382" y="4095024"/>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3" y="38"/>
                    <a:pt x="30943" y="35"/>
                    <a:pt x="30863" y="35"/>
                  </a:cubicBezTo>
                  <a:cubicBezTo>
                    <a:pt x="30464" y="35"/>
                    <a:pt x="30070" y="116"/>
                    <a:pt x="29814" y="116"/>
                  </a:cubicBezTo>
                  <a:cubicBezTo>
                    <a:pt x="29730" y="116"/>
                    <a:pt x="29660" y="107"/>
                    <a:pt x="29610" y="84"/>
                  </a:cubicBezTo>
                  <a:cubicBezTo>
                    <a:pt x="29093" y="105"/>
                    <a:pt x="28497" y="132"/>
                    <a:pt x="28403" y="235"/>
                  </a:cubicBezTo>
                  <a:cubicBezTo>
                    <a:pt x="28290" y="196"/>
                    <a:pt x="28361" y="133"/>
                    <a:pt x="28438" y="98"/>
                  </a:cubicBezTo>
                  <a:lnTo>
                    <a:pt x="28438" y="98"/>
                  </a:lnTo>
                  <a:cubicBezTo>
                    <a:pt x="26508" y="150"/>
                    <a:pt x="24350" y="123"/>
                    <a:pt x="22624" y="267"/>
                  </a:cubicBezTo>
                  <a:cubicBezTo>
                    <a:pt x="22539" y="244"/>
                    <a:pt x="22645" y="227"/>
                    <a:pt x="22696" y="203"/>
                  </a:cubicBezTo>
                  <a:lnTo>
                    <a:pt x="22696" y="203"/>
                  </a:lnTo>
                  <a:cubicBezTo>
                    <a:pt x="22463" y="230"/>
                    <a:pt x="22227" y="239"/>
                    <a:pt x="21993" y="239"/>
                  </a:cubicBezTo>
                  <a:cubicBezTo>
                    <a:pt x="21526" y="239"/>
                    <a:pt x="21065" y="204"/>
                    <a:pt x="20642" y="204"/>
                  </a:cubicBezTo>
                  <a:cubicBezTo>
                    <a:pt x="20301" y="204"/>
                    <a:pt x="19985" y="226"/>
                    <a:pt x="19710" y="308"/>
                  </a:cubicBezTo>
                  <a:lnTo>
                    <a:pt x="19427" y="408"/>
                  </a:lnTo>
                  <a:cubicBezTo>
                    <a:pt x="19173" y="369"/>
                    <a:pt x="19193" y="301"/>
                    <a:pt x="18996" y="266"/>
                  </a:cubicBezTo>
                  <a:cubicBezTo>
                    <a:pt x="18787" y="331"/>
                    <a:pt x="18017" y="285"/>
                    <a:pt x="17892" y="371"/>
                  </a:cubicBezTo>
                  <a:cubicBezTo>
                    <a:pt x="17778" y="333"/>
                    <a:pt x="17941" y="319"/>
                    <a:pt x="17935" y="292"/>
                  </a:cubicBezTo>
                  <a:cubicBezTo>
                    <a:pt x="17902" y="290"/>
                    <a:pt x="17868" y="290"/>
                    <a:pt x="17834" y="290"/>
                  </a:cubicBezTo>
                  <a:cubicBezTo>
                    <a:pt x="17414" y="290"/>
                    <a:pt x="16949" y="388"/>
                    <a:pt x="16544" y="388"/>
                  </a:cubicBezTo>
                  <a:cubicBezTo>
                    <a:pt x="16496" y="388"/>
                    <a:pt x="16449" y="386"/>
                    <a:pt x="16403" y="383"/>
                  </a:cubicBezTo>
                  <a:lnTo>
                    <a:pt x="16552" y="340"/>
                  </a:lnTo>
                  <a:cubicBezTo>
                    <a:pt x="15023" y="235"/>
                    <a:pt x="13213" y="145"/>
                    <a:pt x="11580" y="145"/>
                  </a:cubicBezTo>
                  <a:cubicBezTo>
                    <a:pt x="10594" y="145"/>
                    <a:pt x="9673" y="178"/>
                    <a:pt x="8915" y="260"/>
                  </a:cubicBezTo>
                  <a:cubicBezTo>
                    <a:pt x="8860" y="264"/>
                    <a:pt x="8813" y="265"/>
                    <a:pt x="8774" y="265"/>
                  </a:cubicBezTo>
                  <a:cubicBezTo>
                    <a:pt x="8435" y="265"/>
                    <a:pt x="8630" y="142"/>
                    <a:pt x="8452" y="142"/>
                  </a:cubicBezTo>
                  <a:cubicBezTo>
                    <a:pt x="8445" y="142"/>
                    <a:pt x="8437" y="142"/>
                    <a:pt x="8428" y="143"/>
                  </a:cubicBezTo>
                  <a:cubicBezTo>
                    <a:pt x="7844" y="193"/>
                    <a:pt x="7227" y="207"/>
                    <a:pt x="6599" y="207"/>
                  </a:cubicBezTo>
                  <a:cubicBezTo>
                    <a:pt x="5845" y="207"/>
                    <a:pt x="5076" y="187"/>
                    <a:pt x="4331" y="187"/>
                  </a:cubicBezTo>
                  <a:cubicBezTo>
                    <a:pt x="3490" y="187"/>
                    <a:pt x="2680" y="212"/>
                    <a:pt x="1957" y="319"/>
                  </a:cubicBezTo>
                  <a:cubicBezTo>
                    <a:pt x="470" y="391"/>
                    <a:pt x="1" y="703"/>
                    <a:pt x="1" y="703"/>
                  </a:cubicBezTo>
                  <a:cubicBezTo>
                    <a:pt x="943" y="673"/>
                    <a:pt x="1858" y="661"/>
                    <a:pt x="2759" y="661"/>
                  </a:cubicBezTo>
                  <a:cubicBezTo>
                    <a:pt x="5297" y="661"/>
                    <a:pt x="7722" y="762"/>
                    <a:pt x="10338" y="880"/>
                  </a:cubicBezTo>
                  <a:cubicBezTo>
                    <a:pt x="11148" y="864"/>
                    <a:pt x="12128" y="838"/>
                    <a:pt x="13017" y="838"/>
                  </a:cubicBezTo>
                  <a:cubicBezTo>
                    <a:pt x="13441" y="838"/>
                    <a:pt x="13844" y="844"/>
                    <a:pt x="14198" y="860"/>
                  </a:cubicBezTo>
                  <a:cubicBezTo>
                    <a:pt x="14461" y="858"/>
                    <a:pt x="14724" y="858"/>
                    <a:pt x="14987" y="858"/>
                  </a:cubicBezTo>
                  <a:cubicBezTo>
                    <a:pt x="18527" y="858"/>
                    <a:pt x="22082" y="995"/>
                    <a:pt x="25675" y="995"/>
                  </a:cubicBezTo>
                  <a:cubicBezTo>
                    <a:pt x="26520" y="995"/>
                    <a:pt x="27367" y="988"/>
                    <a:pt x="28217" y="969"/>
                  </a:cubicBezTo>
                  <a:cubicBezTo>
                    <a:pt x="27966" y="931"/>
                    <a:pt x="28230" y="870"/>
                    <a:pt x="28473" y="853"/>
                  </a:cubicBezTo>
                  <a:lnTo>
                    <a:pt x="28532" y="887"/>
                  </a:lnTo>
                  <a:lnTo>
                    <a:pt x="28903" y="810"/>
                  </a:lnTo>
                  <a:cubicBezTo>
                    <a:pt x="28917" y="809"/>
                    <a:pt x="28931" y="809"/>
                    <a:pt x="28943" y="809"/>
                  </a:cubicBezTo>
                  <a:cubicBezTo>
                    <a:pt x="29245" y="809"/>
                    <a:pt x="29096" y="901"/>
                    <a:pt x="28809" y="913"/>
                  </a:cubicBezTo>
                  <a:cubicBezTo>
                    <a:pt x="30223" y="913"/>
                    <a:pt x="31526" y="893"/>
                    <a:pt x="32863" y="893"/>
                  </a:cubicBezTo>
                  <a:cubicBezTo>
                    <a:pt x="33306" y="893"/>
                    <a:pt x="33753" y="895"/>
                    <a:pt x="34209" y="901"/>
                  </a:cubicBezTo>
                  <a:cubicBezTo>
                    <a:pt x="34330" y="786"/>
                    <a:pt x="35164" y="896"/>
                    <a:pt x="35228" y="775"/>
                  </a:cubicBezTo>
                  <a:lnTo>
                    <a:pt x="35228" y="775"/>
                  </a:lnTo>
                  <a:cubicBezTo>
                    <a:pt x="35313" y="798"/>
                    <a:pt x="35232" y="803"/>
                    <a:pt x="35181" y="827"/>
                  </a:cubicBezTo>
                  <a:cubicBezTo>
                    <a:pt x="35689" y="803"/>
                    <a:pt x="36009" y="788"/>
                    <a:pt x="36283" y="788"/>
                  </a:cubicBezTo>
                  <a:cubicBezTo>
                    <a:pt x="36695" y="788"/>
                    <a:pt x="37005" y="822"/>
                    <a:pt x="37701" y="910"/>
                  </a:cubicBezTo>
                  <a:cubicBezTo>
                    <a:pt x="39735" y="950"/>
                    <a:pt x="41740" y="959"/>
                    <a:pt x="43733" y="959"/>
                  </a:cubicBezTo>
                  <a:cubicBezTo>
                    <a:pt x="45588" y="959"/>
                    <a:pt x="47434" y="951"/>
                    <a:pt x="49286" y="951"/>
                  </a:cubicBezTo>
                  <a:cubicBezTo>
                    <a:pt x="49478" y="951"/>
                    <a:pt x="49670" y="951"/>
                    <a:pt x="49862" y="951"/>
                  </a:cubicBezTo>
                  <a:lnTo>
                    <a:pt x="49862" y="100"/>
                  </a:lnTo>
                  <a:cubicBezTo>
                    <a:pt x="49514" y="112"/>
                    <a:pt x="49177" y="137"/>
                    <a:pt x="48910" y="188"/>
                  </a:cubicBezTo>
                  <a:cubicBezTo>
                    <a:pt x="48939" y="160"/>
                    <a:pt x="48882" y="135"/>
                    <a:pt x="49044" y="113"/>
                  </a:cubicBezTo>
                  <a:cubicBezTo>
                    <a:pt x="48975" y="108"/>
                    <a:pt x="48919" y="106"/>
                    <a:pt x="48872" y="106"/>
                  </a:cubicBezTo>
                  <a:cubicBezTo>
                    <a:pt x="48538" y="106"/>
                    <a:pt x="48733" y="224"/>
                    <a:pt x="48418" y="224"/>
                  </a:cubicBezTo>
                  <a:cubicBezTo>
                    <a:pt x="48351" y="224"/>
                    <a:pt x="48261" y="218"/>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2"/>
                    <a:pt x="47007" y="112"/>
                  </a:cubicBezTo>
                  <a:lnTo>
                    <a:pt x="47007" y="112"/>
                  </a:lnTo>
                  <a:cubicBezTo>
                    <a:pt x="46502" y="143"/>
                    <a:pt x="45929" y="127"/>
                    <a:pt x="45501" y="220"/>
                  </a:cubicBezTo>
                  <a:cubicBezTo>
                    <a:pt x="45435" y="176"/>
                    <a:pt x="45502" y="139"/>
                    <a:pt x="45701" y="107"/>
                  </a:cubicBezTo>
                  <a:cubicBezTo>
                    <a:pt x="45634" y="100"/>
                    <a:pt x="45576" y="97"/>
                    <a:pt x="45523" y="97"/>
                  </a:cubicBezTo>
                  <a:cubicBezTo>
                    <a:pt x="45226" y="97"/>
                    <a:pt x="45124" y="191"/>
                    <a:pt x="44843" y="191"/>
                  </a:cubicBezTo>
                  <a:cubicBezTo>
                    <a:pt x="44800" y="191"/>
                    <a:pt x="44753" y="189"/>
                    <a:pt x="44700" y="184"/>
                  </a:cubicBezTo>
                  <a:cubicBezTo>
                    <a:pt x="44585" y="178"/>
                    <a:pt x="44388" y="135"/>
                    <a:pt x="44388" y="121"/>
                  </a:cubicBezTo>
                  <a:cubicBezTo>
                    <a:pt x="44145" y="177"/>
                    <a:pt x="43476" y="176"/>
                    <a:pt x="43232" y="198"/>
                  </a:cubicBezTo>
                  <a:cubicBezTo>
                    <a:pt x="43168" y="154"/>
                    <a:pt x="42987" y="141"/>
                    <a:pt x="42701" y="93"/>
                  </a:cubicBezTo>
                  <a:cubicBezTo>
                    <a:pt x="42582" y="94"/>
                    <a:pt x="42463" y="94"/>
                    <a:pt x="42343" y="94"/>
                  </a:cubicBezTo>
                  <a:cubicBezTo>
                    <a:pt x="41819" y="94"/>
                    <a:pt x="41293" y="93"/>
                    <a:pt x="40765" y="93"/>
                  </a:cubicBezTo>
                  <a:cubicBezTo>
                    <a:pt x="38879" y="93"/>
                    <a:pt x="36978" y="103"/>
                    <a:pt x="35121" y="192"/>
                  </a:cubicBezTo>
                  <a:cubicBezTo>
                    <a:pt x="34703" y="55"/>
                    <a:pt x="35704" y="107"/>
                    <a:pt x="35438" y="12"/>
                  </a:cubicBezTo>
                  <a:lnTo>
                    <a:pt x="35438" y="12"/>
                  </a:lnTo>
                  <a:cubicBezTo>
                    <a:pt x="35447" y="67"/>
                    <a:pt x="35354" y="78"/>
                    <a:pt x="35174" y="78"/>
                  </a:cubicBezTo>
                  <a:cubicBezTo>
                    <a:pt x="35059" y="78"/>
                    <a:pt x="34908" y="74"/>
                    <a:pt x="34726" y="74"/>
                  </a:cubicBezTo>
                  <a:cubicBezTo>
                    <a:pt x="34587" y="74"/>
                    <a:pt x="34431" y="76"/>
                    <a:pt x="34257" y="85"/>
                  </a:cubicBezTo>
                  <a:lnTo>
                    <a:pt x="34226" y="69"/>
                  </a:lnTo>
                  <a:cubicBezTo>
                    <a:pt x="34179" y="73"/>
                    <a:pt x="34134" y="74"/>
                    <a:pt x="34091" y="74"/>
                  </a:cubicBezTo>
                  <a:cubicBezTo>
                    <a:pt x="33903" y="74"/>
                    <a:pt x="33756" y="44"/>
                    <a:pt x="33564" y="44"/>
                  </a:cubicBezTo>
                  <a:cubicBezTo>
                    <a:pt x="33505" y="44"/>
                    <a:pt x="33442" y="47"/>
                    <a:pt x="33372" y="54"/>
                  </a:cubicBezTo>
                  <a:lnTo>
                    <a:pt x="33383" y="85"/>
                  </a:lnTo>
                  <a:cubicBezTo>
                    <a:pt x="33327" y="97"/>
                    <a:pt x="33269" y="101"/>
                    <a:pt x="33211" y="101"/>
                  </a:cubicBezTo>
                  <a:cubicBezTo>
                    <a:pt x="32983" y="101"/>
                    <a:pt x="32745" y="31"/>
                    <a:pt x="32564" y="31"/>
                  </a:cubicBezTo>
                  <a:cubicBezTo>
                    <a:pt x="32484" y="31"/>
                    <a:pt x="32416" y="45"/>
                    <a:pt x="32365" y="84"/>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flipH="1">
              <a:off x="7367382" y="3883960"/>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3" y="38"/>
                    <a:pt x="30943" y="35"/>
                    <a:pt x="30863" y="35"/>
                  </a:cubicBezTo>
                  <a:cubicBezTo>
                    <a:pt x="30464" y="35"/>
                    <a:pt x="30070" y="116"/>
                    <a:pt x="29814" y="116"/>
                  </a:cubicBezTo>
                  <a:cubicBezTo>
                    <a:pt x="29730" y="116"/>
                    <a:pt x="29660" y="107"/>
                    <a:pt x="29610" y="84"/>
                  </a:cubicBezTo>
                  <a:cubicBezTo>
                    <a:pt x="29093" y="105"/>
                    <a:pt x="28497" y="132"/>
                    <a:pt x="28403" y="235"/>
                  </a:cubicBezTo>
                  <a:cubicBezTo>
                    <a:pt x="28290" y="197"/>
                    <a:pt x="28361" y="133"/>
                    <a:pt x="28438" y="97"/>
                  </a:cubicBezTo>
                  <a:lnTo>
                    <a:pt x="28438" y="97"/>
                  </a:lnTo>
                  <a:cubicBezTo>
                    <a:pt x="26508" y="150"/>
                    <a:pt x="24350" y="123"/>
                    <a:pt x="22624" y="267"/>
                  </a:cubicBezTo>
                  <a:cubicBezTo>
                    <a:pt x="22539" y="244"/>
                    <a:pt x="22645" y="227"/>
                    <a:pt x="22696" y="203"/>
                  </a:cubicBezTo>
                  <a:lnTo>
                    <a:pt x="22696" y="203"/>
                  </a:lnTo>
                  <a:cubicBezTo>
                    <a:pt x="22463" y="230"/>
                    <a:pt x="22227" y="238"/>
                    <a:pt x="21992" y="238"/>
                  </a:cubicBezTo>
                  <a:cubicBezTo>
                    <a:pt x="21527" y="238"/>
                    <a:pt x="21068" y="204"/>
                    <a:pt x="20646" y="204"/>
                  </a:cubicBezTo>
                  <a:cubicBezTo>
                    <a:pt x="20303" y="204"/>
                    <a:pt x="19986" y="227"/>
                    <a:pt x="19710" y="309"/>
                  </a:cubicBezTo>
                  <a:lnTo>
                    <a:pt x="19427" y="408"/>
                  </a:lnTo>
                  <a:cubicBezTo>
                    <a:pt x="19173" y="369"/>
                    <a:pt x="19193" y="301"/>
                    <a:pt x="18996" y="267"/>
                  </a:cubicBezTo>
                  <a:cubicBezTo>
                    <a:pt x="18787" y="332"/>
                    <a:pt x="18017" y="286"/>
                    <a:pt x="17892" y="371"/>
                  </a:cubicBezTo>
                  <a:cubicBezTo>
                    <a:pt x="17778" y="333"/>
                    <a:pt x="17941" y="319"/>
                    <a:pt x="17935" y="292"/>
                  </a:cubicBezTo>
                  <a:cubicBezTo>
                    <a:pt x="17902" y="290"/>
                    <a:pt x="17868" y="290"/>
                    <a:pt x="17834" y="290"/>
                  </a:cubicBezTo>
                  <a:cubicBezTo>
                    <a:pt x="17414" y="290"/>
                    <a:pt x="16949" y="387"/>
                    <a:pt x="16544" y="387"/>
                  </a:cubicBezTo>
                  <a:cubicBezTo>
                    <a:pt x="16496" y="387"/>
                    <a:pt x="16449" y="386"/>
                    <a:pt x="16403" y="383"/>
                  </a:cubicBezTo>
                  <a:lnTo>
                    <a:pt x="16552" y="340"/>
                  </a:lnTo>
                  <a:cubicBezTo>
                    <a:pt x="15023" y="235"/>
                    <a:pt x="13213" y="145"/>
                    <a:pt x="11580" y="145"/>
                  </a:cubicBezTo>
                  <a:cubicBezTo>
                    <a:pt x="10594" y="145"/>
                    <a:pt x="9673" y="177"/>
                    <a:pt x="8915" y="260"/>
                  </a:cubicBezTo>
                  <a:cubicBezTo>
                    <a:pt x="8860" y="264"/>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19"/>
                  </a:cubicBezTo>
                  <a:cubicBezTo>
                    <a:pt x="470" y="391"/>
                    <a:pt x="1" y="703"/>
                    <a:pt x="1" y="703"/>
                  </a:cubicBezTo>
                  <a:cubicBezTo>
                    <a:pt x="943" y="673"/>
                    <a:pt x="1858" y="661"/>
                    <a:pt x="2759" y="661"/>
                  </a:cubicBezTo>
                  <a:cubicBezTo>
                    <a:pt x="5297" y="661"/>
                    <a:pt x="7722" y="762"/>
                    <a:pt x="10338" y="880"/>
                  </a:cubicBezTo>
                  <a:cubicBezTo>
                    <a:pt x="11143" y="864"/>
                    <a:pt x="12116" y="838"/>
                    <a:pt x="13001" y="838"/>
                  </a:cubicBezTo>
                  <a:cubicBezTo>
                    <a:pt x="13431" y="838"/>
                    <a:pt x="13839" y="844"/>
                    <a:pt x="14198" y="861"/>
                  </a:cubicBezTo>
                  <a:cubicBezTo>
                    <a:pt x="14470" y="859"/>
                    <a:pt x="14742" y="858"/>
                    <a:pt x="15014" y="858"/>
                  </a:cubicBezTo>
                  <a:cubicBezTo>
                    <a:pt x="18545" y="858"/>
                    <a:pt x="22090" y="995"/>
                    <a:pt x="25674" y="995"/>
                  </a:cubicBezTo>
                  <a:cubicBezTo>
                    <a:pt x="26519" y="995"/>
                    <a:pt x="27367" y="988"/>
                    <a:pt x="28217" y="969"/>
                  </a:cubicBezTo>
                  <a:cubicBezTo>
                    <a:pt x="27966" y="931"/>
                    <a:pt x="28230" y="870"/>
                    <a:pt x="28473" y="853"/>
                  </a:cubicBezTo>
                  <a:lnTo>
                    <a:pt x="28532" y="887"/>
                  </a:lnTo>
                  <a:lnTo>
                    <a:pt x="28903" y="810"/>
                  </a:lnTo>
                  <a:cubicBezTo>
                    <a:pt x="28917" y="809"/>
                    <a:pt x="28931" y="809"/>
                    <a:pt x="28943" y="809"/>
                  </a:cubicBezTo>
                  <a:cubicBezTo>
                    <a:pt x="29245" y="809"/>
                    <a:pt x="29096" y="900"/>
                    <a:pt x="28809" y="913"/>
                  </a:cubicBezTo>
                  <a:cubicBezTo>
                    <a:pt x="30223" y="913"/>
                    <a:pt x="31526" y="893"/>
                    <a:pt x="32863" y="893"/>
                  </a:cubicBezTo>
                  <a:cubicBezTo>
                    <a:pt x="33306" y="893"/>
                    <a:pt x="33753" y="895"/>
                    <a:pt x="34209" y="901"/>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0"/>
                    <a:pt x="41766" y="959"/>
                    <a:pt x="43773" y="959"/>
                  </a:cubicBezTo>
                  <a:cubicBezTo>
                    <a:pt x="45566" y="959"/>
                    <a:pt x="47351" y="952"/>
                    <a:pt x="49142" y="952"/>
                  </a:cubicBezTo>
                  <a:cubicBezTo>
                    <a:pt x="49382" y="952"/>
                    <a:pt x="49622" y="952"/>
                    <a:pt x="49862" y="952"/>
                  </a:cubicBezTo>
                  <a:lnTo>
                    <a:pt x="49862" y="100"/>
                  </a:lnTo>
                  <a:cubicBezTo>
                    <a:pt x="49514" y="113"/>
                    <a:pt x="49177" y="137"/>
                    <a:pt x="48910" y="188"/>
                  </a:cubicBezTo>
                  <a:cubicBezTo>
                    <a:pt x="48939" y="160"/>
                    <a:pt x="48882" y="134"/>
                    <a:pt x="49044" y="113"/>
                  </a:cubicBezTo>
                  <a:cubicBezTo>
                    <a:pt x="48975" y="108"/>
                    <a:pt x="48919" y="105"/>
                    <a:pt x="48873" y="105"/>
                  </a:cubicBezTo>
                  <a:cubicBezTo>
                    <a:pt x="48539" y="105"/>
                    <a:pt x="48732" y="224"/>
                    <a:pt x="48419" y="224"/>
                  </a:cubicBezTo>
                  <a:cubicBezTo>
                    <a:pt x="48352"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2"/>
                    <a:pt x="47007" y="113"/>
                  </a:cubicBezTo>
                  <a:lnTo>
                    <a:pt x="47007" y="113"/>
                  </a:lnTo>
                  <a:cubicBezTo>
                    <a:pt x="46502" y="143"/>
                    <a:pt x="45929" y="127"/>
                    <a:pt x="45501" y="220"/>
                  </a:cubicBezTo>
                  <a:cubicBezTo>
                    <a:pt x="45435" y="176"/>
                    <a:pt x="45502" y="139"/>
                    <a:pt x="45701" y="107"/>
                  </a:cubicBezTo>
                  <a:cubicBezTo>
                    <a:pt x="45634" y="100"/>
                    <a:pt x="45576" y="97"/>
                    <a:pt x="45523" y="97"/>
                  </a:cubicBezTo>
                  <a:cubicBezTo>
                    <a:pt x="45226" y="97"/>
                    <a:pt x="45124" y="191"/>
                    <a:pt x="44843" y="191"/>
                  </a:cubicBezTo>
                  <a:cubicBezTo>
                    <a:pt x="44800" y="191"/>
                    <a:pt x="44753" y="189"/>
                    <a:pt x="44700" y="184"/>
                  </a:cubicBezTo>
                  <a:cubicBezTo>
                    <a:pt x="44585" y="179"/>
                    <a:pt x="44388" y="136"/>
                    <a:pt x="44388" y="121"/>
                  </a:cubicBezTo>
                  <a:cubicBezTo>
                    <a:pt x="44145" y="177"/>
                    <a:pt x="43476" y="176"/>
                    <a:pt x="43232" y="198"/>
                  </a:cubicBezTo>
                  <a:cubicBezTo>
                    <a:pt x="43168" y="154"/>
                    <a:pt x="42987" y="141"/>
                    <a:pt x="42701" y="93"/>
                  </a:cubicBezTo>
                  <a:cubicBezTo>
                    <a:pt x="42582" y="93"/>
                    <a:pt x="42463" y="94"/>
                    <a:pt x="42343" y="94"/>
                  </a:cubicBezTo>
                  <a:cubicBezTo>
                    <a:pt x="41819" y="94"/>
                    <a:pt x="41293" y="93"/>
                    <a:pt x="40765" y="93"/>
                  </a:cubicBezTo>
                  <a:cubicBezTo>
                    <a:pt x="38879" y="93"/>
                    <a:pt x="36978" y="103"/>
                    <a:pt x="35121" y="192"/>
                  </a:cubicBezTo>
                  <a:cubicBezTo>
                    <a:pt x="34703" y="55"/>
                    <a:pt x="35704" y="107"/>
                    <a:pt x="35438" y="12"/>
                  </a:cubicBezTo>
                  <a:lnTo>
                    <a:pt x="35438" y="12"/>
                  </a:lnTo>
                  <a:cubicBezTo>
                    <a:pt x="35447" y="67"/>
                    <a:pt x="35354" y="78"/>
                    <a:pt x="35174" y="78"/>
                  </a:cubicBezTo>
                  <a:cubicBezTo>
                    <a:pt x="35059" y="78"/>
                    <a:pt x="34908" y="74"/>
                    <a:pt x="34726" y="74"/>
                  </a:cubicBezTo>
                  <a:cubicBezTo>
                    <a:pt x="34587" y="74"/>
                    <a:pt x="34431" y="76"/>
                    <a:pt x="34257" y="85"/>
                  </a:cubicBezTo>
                  <a:lnTo>
                    <a:pt x="34226" y="69"/>
                  </a:lnTo>
                  <a:cubicBezTo>
                    <a:pt x="34179" y="73"/>
                    <a:pt x="34134" y="74"/>
                    <a:pt x="34091" y="74"/>
                  </a:cubicBezTo>
                  <a:cubicBezTo>
                    <a:pt x="33903" y="74"/>
                    <a:pt x="33756" y="44"/>
                    <a:pt x="33564" y="44"/>
                  </a:cubicBezTo>
                  <a:cubicBezTo>
                    <a:pt x="33505" y="44"/>
                    <a:pt x="33442" y="47"/>
                    <a:pt x="33372" y="54"/>
                  </a:cubicBezTo>
                  <a:lnTo>
                    <a:pt x="33383" y="85"/>
                  </a:lnTo>
                  <a:cubicBezTo>
                    <a:pt x="33327" y="97"/>
                    <a:pt x="33269" y="101"/>
                    <a:pt x="33210" y="101"/>
                  </a:cubicBezTo>
                  <a:cubicBezTo>
                    <a:pt x="32982" y="101"/>
                    <a:pt x="32744" y="31"/>
                    <a:pt x="32564" y="31"/>
                  </a:cubicBezTo>
                  <a:cubicBezTo>
                    <a:pt x="32484" y="31"/>
                    <a:pt x="32416" y="45"/>
                    <a:pt x="32365" y="84"/>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flipH="1">
              <a:off x="7367382" y="3672896"/>
              <a:ext cx="1785594" cy="35667"/>
            </a:xfrm>
            <a:custGeom>
              <a:avLst/>
              <a:gdLst/>
              <a:ahLst/>
              <a:cxnLst/>
              <a:rect l="l" t="t" r="r" b="b"/>
              <a:pathLst>
                <a:path w="49863" h="996"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3" y="35"/>
                    <a:pt x="30863" y="35"/>
                  </a:cubicBezTo>
                  <a:cubicBezTo>
                    <a:pt x="30463" y="35"/>
                    <a:pt x="30068" y="116"/>
                    <a:pt x="29812" y="116"/>
                  </a:cubicBezTo>
                  <a:cubicBezTo>
                    <a:pt x="29729" y="116"/>
                    <a:pt x="29660" y="108"/>
                    <a:pt x="29610" y="85"/>
                  </a:cubicBezTo>
                  <a:cubicBezTo>
                    <a:pt x="29093" y="106"/>
                    <a:pt x="28497" y="132"/>
                    <a:pt x="28403" y="235"/>
                  </a:cubicBezTo>
                  <a:cubicBezTo>
                    <a:pt x="28290" y="197"/>
                    <a:pt x="28361" y="133"/>
                    <a:pt x="28438" y="97"/>
                  </a:cubicBezTo>
                  <a:lnTo>
                    <a:pt x="28438" y="97"/>
                  </a:lnTo>
                  <a:cubicBezTo>
                    <a:pt x="26508" y="151"/>
                    <a:pt x="24350" y="123"/>
                    <a:pt x="22624" y="267"/>
                  </a:cubicBezTo>
                  <a:cubicBezTo>
                    <a:pt x="22539" y="244"/>
                    <a:pt x="22645" y="227"/>
                    <a:pt x="22696" y="203"/>
                  </a:cubicBezTo>
                  <a:lnTo>
                    <a:pt x="22696" y="203"/>
                  </a:lnTo>
                  <a:cubicBezTo>
                    <a:pt x="22463" y="230"/>
                    <a:pt x="22227" y="238"/>
                    <a:pt x="21992" y="238"/>
                  </a:cubicBezTo>
                  <a:cubicBezTo>
                    <a:pt x="21527" y="238"/>
                    <a:pt x="21068" y="204"/>
                    <a:pt x="20646" y="204"/>
                  </a:cubicBezTo>
                  <a:cubicBezTo>
                    <a:pt x="20303" y="204"/>
                    <a:pt x="19986" y="227"/>
                    <a:pt x="19710" y="309"/>
                  </a:cubicBezTo>
                  <a:lnTo>
                    <a:pt x="19427" y="408"/>
                  </a:lnTo>
                  <a:cubicBezTo>
                    <a:pt x="19173" y="369"/>
                    <a:pt x="19193" y="301"/>
                    <a:pt x="18996" y="267"/>
                  </a:cubicBezTo>
                  <a:cubicBezTo>
                    <a:pt x="18787" y="332"/>
                    <a:pt x="18017" y="285"/>
                    <a:pt x="17892" y="371"/>
                  </a:cubicBezTo>
                  <a:cubicBezTo>
                    <a:pt x="17778" y="333"/>
                    <a:pt x="17941" y="319"/>
                    <a:pt x="17935" y="292"/>
                  </a:cubicBezTo>
                  <a:cubicBezTo>
                    <a:pt x="17902" y="290"/>
                    <a:pt x="17868" y="290"/>
                    <a:pt x="17834" y="290"/>
                  </a:cubicBezTo>
                  <a:cubicBezTo>
                    <a:pt x="17414" y="290"/>
                    <a:pt x="16949" y="387"/>
                    <a:pt x="16544" y="387"/>
                  </a:cubicBezTo>
                  <a:cubicBezTo>
                    <a:pt x="16496" y="387"/>
                    <a:pt x="16449" y="386"/>
                    <a:pt x="16403" y="383"/>
                  </a:cubicBezTo>
                  <a:lnTo>
                    <a:pt x="16552" y="340"/>
                  </a:lnTo>
                  <a:cubicBezTo>
                    <a:pt x="15023" y="235"/>
                    <a:pt x="13213" y="145"/>
                    <a:pt x="11580" y="145"/>
                  </a:cubicBezTo>
                  <a:cubicBezTo>
                    <a:pt x="10594" y="145"/>
                    <a:pt x="9673" y="177"/>
                    <a:pt x="8915" y="260"/>
                  </a:cubicBezTo>
                  <a:cubicBezTo>
                    <a:pt x="8860" y="264"/>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19"/>
                  </a:cubicBezTo>
                  <a:cubicBezTo>
                    <a:pt x="470" y="391"/>
                    <a:pt x="1" y="704"/>
                    <a:pt x="1" y="704"/>
                  </a:cubicBezTo>
                  <a:cubicBezTo>
                    <a:pt x="948" y="674"/>
                    <a:pt x="1867" y="661"/>
                    <a:pt x="2772" y="661"/>
                  </a:cubicBezTo>
                  <a:cubicBezTo>
                    <a:pt x="5306" y="661"/>
                    <a:pt x="7727" y="763"/>
                    <a:pt x="10338" y="881"/>
                  </a:cubicBezTo>
                  <a:cubicBezTo>
                    <a:pt x="11147" y="865"/>
                    <a:pt x="12127" y="838"/>
                    <a:pt x="13016" y="838"/>
                  </a:cubicBezTo>
                  <a:cubicBezTo>
                    <a:pt x="13440" y="838"/>
                    <a:pt x="13844" y="844"/>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7"/>
                  </a:lnTo>
                  <a:lnTo>
                    <a:pt x="28903" y="809"/>
                  </a:lnTo>
                  <a:cubicBezTo>
                    <a:pt x="28917" y="809"/>
                    <a:pt x="28931" y="809"/>
                    <a:pt x="28943" y="809"/>
                  </a:cubicBezTo>
                  <a:cubicBezTo>
                    <a:pt x="29245" y="809"/>
                    <a:pt x="29096" y="900"/>
                    <a:pt x="28809" y="913"/>
                  </a:cubicBezTo>
                  <a:cubicBezTo>
                    <a:pt x="30223" y="912"/>
                    <a:pt x="31526" y="893"/>
                    <a:pt x="32863" y="893"/>
                  </a:cubicBezTo>
                  <a:cubicBezTo>
                    <a:pt x="33306" y="893"/>
                    <a:pt x="33753" y="895"/>
                    <a:pt x="34209" y="901"/>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63" y="950"/>
                    <a:pt x="41794" y="960"/>
                    <a:pt x="43814" y="960"/>
                  </a:cubicBezTo>
                  <a:cubicBezTo>
                    <a:pt x="45637" y="960"/>
                    <a:pt x="47451" y="952"/>
                    <a:pt x="49272" y="952"/>
                  </a:cubicBezTo>
                  <a:cubicBezTo>
                    <a:pt x="49468" y="952"/>
                    <a:pt x="49665"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3" y="93"/>
                    <a:pt x="42343" y="93"/>
                  </a:cubicBezTo>
                  <a:cubicBezTo>
                    <a:pt x="41819" y="93"/>
                    <a:pt x="41293" y="93"/>
                    <a:pt x="40765" y="93"/>
                  </a:cubicBezTo>
                  <a:cubicBezTo>
                    <a:pt x="38879" y="93"/>
                    <a:pt x="36978" y="102"/>
                    <a:pt x="35121" y="192"/>
                  </a:cubicBezTo>
                  <a:cubicBezTo>
                    <a:pt x="34703" y="55"/>
                    <a:pt x="35704" y="108"/>
                    <a:pt x="35438" y="12"/>
                  </a:cubicBezTo>
                  <a:lnTo>
                    <a:pt x="35438" y="12"/>
                  </a:lnTo>
                  <a:cubicBezTo>
                    <a:pt x="35447" y="68"/>
                    <a:pt x="35354" y="79"/>
                    <a:pt x="35173" y="79"/>
                  </a:cubicBezTo>
                  <a:cubicBezTo>
                    <a:pt x="35060" y="79"/>
                    <a:pt x="34911" y="74"/>
                    <a:pt x="34731" y="74"/>
                  </a:cubicBezTo>
                  <a:cubicBezTo>
                    <a:pt x="34592"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flipH="1">
              <a:off x="7367382" y="3461831"/>
              <a:ext cx="1785594" cy="35667"/>
            </a:xfrm>
            <a:custGeom>
              <a:avLst/>
              <a:gdLst/>
              <a:ahLst/>
              <a:cxnLst/>
              <a:rect l="l" t="t" r="r" b="b"/>
              <a:pathLst>
                <a:path w="49863" h="996"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3" y="35"/>
                    <a:pt x="30863" y="35"/>
                  </a:cubicBezTo>
                  <a:cubicBezTo>
                    <a:pt x="30463" y="35"/>
                    <a:pt x="30068" y="116"/>
                    <a:pt x="29812" y="116"/>
                  </a:cubicBezTo>
                  <a:cubicBezTo>
                    <a:pt x="29729" y="116"/>
                    <a:pt x="29660" y="108"/>
                    <a:pt x="29610" y="85"/>
                  </a:cubicBezTo>
                  <a:cubicBezTo>
                    <a:pt x="29093" y="106"/>
                    <a:pt x="28497" y="132"/>
                    <a:pt x="28403" y="235"/>
                  </a:cubicBezTo>
                  <a:cubicBezTo>
                    <a:pt x="28290" y="197"/>
                    <a:pt x="28361" y="133"/>
                    <a:pt x="28438" y="97"/>
                  </a:cubicBezTo>
                  <a:lnTo>
                    <a:pt x="28438" y="97"/>
                  </a:lnTo>
                  <a:cubicBezTo>
                    <a:pt x="26508" y="151"/>
                    <a:pt x="24350" y="123"/>
                    <a:pt x="22624" y="267"/>
                  </a:cubicBezTo>
                  <a:cubicBezTo>
                    <a:pt x="22539" y="244"/>
                    <a:pt x="22645" y="227"/>
                    <a:pt x="22696" y="203"/>
                  </a:cubicBezTo>
                  <a:lnTo>
                    <a:pt x="22696" y="203"/>
                  </a:lnTo>
                  <a:cubicBezTo>
                    <a:pt x="22463" y="230"/>
                    <a:pt x="22227" y="238"/>
                    <a:pt x="21992" y="238"/>
                  </a:cubicBezTo>
                  <a:cubicBezTo>
                    <a:pt x="21527" y="238"/>
                    <a:pt x="21068" y="204"/>
                    <a:pt x="20646" y="204"/>
                  </a:cubicBezTo>
                  <a:cubicBezTo>
                    <a:pt x="20303" y="204"/>
                    <a:pt x="19986" y="227"/>
                    <a:pt x="19710" y="309"/>
                  </a:cubicBezTo>
                  <a:lnTo>
                    <a:pt x="19427" y="408"/>
                  </a:lnTo>
                  <a:cubicBezTo>
                    <a:pt x="19173" y="369"/>
                    <a:pt x="19193" y="301"/>
                    <a:pt x="18996" y="267"/>
                  </a:cubicBezTo>
                  <a:cubicBezTo>
                    <a:pt x="18787" y="332"/>
                    <a:pt x="18017" y="285"/>
                    <a:pt x="17892" y="372"/>
                  </a:cubicBezTo>
                  <a:cubicBezTo>
                    <a:pt x="17778" y="333"/>
                    <a:pt x="17941" y="319"/>
                    <a:pt x="17935" y="292"/>
                  </a:cubicBezTo>
                  <a:cubicBezTo>
                    <a:pt x="17902" y="290"/>
                    <a:pt x="17868" y="290"/>
                    <a:pt x="17834" y="290"/>
                  </a:cubicBezTo>
                  <a:cubicBezTo>
                    <a:pt x="17414" y="290"/>
                    <a:pt x="16949" y="387"/>
                    <a:pt x="16544" y="387"/>
                  </a:cubicBezTo>
                  <a:cubicBezTo>
                    <a:pt x="16496" y="387"/>
                    <a:pt x="16449" y="386"/>
                    <a:pt x="16403" y="383"/>
                  </a:cubicBezTo>
                  <a:lnTo>
                    <a:pt x="16552" y="340"/>
                  </a:lnTo>
                  <a:cubicBezTo>
                    <a:pt x="15023" y="235"/>
                    <a:pt x="13214" y="145"/>
                    <a:pt x="11581" y="145"/>
                  </a:cubicBezTo>
                  <a:cubicBezTo>
                    <a:pt x="10595" y="145"/>
                    <a:pt x="9673" y="178"/>
                    <a:pt x="8915" y="260"/>
                  </a:cubicBezTo>
                  <a:cubicBezTo>
                    <a:pt x="8860" y="263"/>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19"/>
                  </a:cubicBezTo>
                  <a:cubicBezTo>
                    <a:pt x="470" y="392"/>
                    <a:pt x="1" y="704"/>
                    <a:pt x="1" y="704"/>
                  </a:cubicBezTo>
                  <a:cubicBezTo>
                    <a:pt x="947" y="674"/>
                    <a:pt x="1864" y="661"/>
                    <a:pt x="2768" y="661"/>
                  </a:cubicBezTo>
                  <a:cubicBezTo>
                    <a:pt x="5303" y="661"/>
                    <a:pt x="7725" y="762"/>
                    <a:pt x="10338" y="881"/>
                  </a:cubicBezTo>
                  <a:cubicBezTo>
                    <a:pt x="11147" y="865"/>
                    <a:pt x="12127" y="838"/>
                    <a:pt x="13016" y="838"/>
                  </a:cubicBezTo>
                  <a:cubicBezTo>
                    <a:pt x="13440" y="838"/>
                    <a:pt x="13844" y="844"/>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6"/>
                  </a:lnTo>
                  <a:lnTo>
                    <a:pt x="28903" y="809"/>
                  </a:lnTo>
                  <a:cubicBezTo>
                    <a:pt x="28917" y="809"/>
                    <a:pt x="28931" y="809"/>
                    <a:pt x="28943" y="809"/>
                  </a:cubicBezTo>
                  <a:cubicBezTo>
                    <a:pt x="29245" y="809"/>
                    <a:pt x="29096" y="900"/>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2"/>
                  </a:cubicBezTo>
                  <a:cubicBezTo>
                    <a:pt x="46807" y="145"/>
                    <a:pt x="46929" y="133"/>
                    <a:pt x="47007" y="113"/>
                  </a:cubicBezTo>
                  <a:lnTo>
                    <a:pt x="47007" y="113"/>
                  </a:lnTo>
                  <a:cubicBezTo>
                    <a:pt x="46502" y="143"/>
                    <a:pt x="45929" y="127"/>
                    <a:pt x="45501" y="221"/>
                  </a:cubicBezTo>
                  <a:cubicBezTo>
                    <a:pt x="45435" y="176"/>
                    <a:pt x="45502" y="138"/>
                    <a:pt x="45701" y="107"/>
                  </a:cubicBezTo>
                  <a:cubicBezTo>
                    <a:pt x="45634" y="100"/>
                    <a:pt x="45576" y="97"/>
                    <a:pt x="45523" y="97"/>
                  </a:cubicBezTo>
                  <a:cubicBezTo>
                    <a:pt x="45226" y="97"/>
                    <a:pt x="45124" y="191"/>
                    <a:pt x="44843" y="191"/>
                  </a:cubicBezTo>
                  <a:cubicBezTo>
                    <a:pt x="44800" y="191"/>
                    <a:pt x="44753" y="189"/>
                    <a:pt x="44700" y="184"/>
                  </a:cubicBezTo>
                  <a:cubicBezTo>
                    <a:pt x="44585" y="179"/>
                    <a:pt x="44388" y="135"/>
                    <a:pt x="44388" y="121"/>
                  </a:cubicBezTo>
                  <a:cubicBezTo>
                    <a:pt x="44145" y="178"/>
                    <a:pt x="43476" y="176"/>
                    <a:pt x="43232" y="199"/>
                  </a:cubicBezTo>
                  <a:cubicBezTo>
                    <a:pt x="43168" y="155"/>
                    <a:pt x="42987" y="141"/>
                    <a:pt x="42701" y="93"/>
                  </a:cubicBezTo>
                  <a:cubicBezTo>
                    <a:pt x="42582" y="93"/>
                    <a:pt x="42463" y="93"/>
                    <a:pt x="42343" y="93"/>
                  </a:cubicBezTo>
                  <a:cubicBezTo>
                    <a:pt x="41819" y="93"/>
                    <a:pt x="41293" y="93"/>
                    <a:pt x="40765" y="93"/>
                  </a:cubicBezTo>
                  <a:cubicBezTo>
                    <a:pt x="38879" y="93"/>
                    <a:pt x="36978" y="102"/>
                    <a:pt x="35121" y="192"/>
                  </a:cubicBezTo>
                  <a:cubicBezTo>
                    <a:pt x="34703" y="55"/>
                    <a:pt x="35704" y="107"/>
                    <a:pt x="35438" y="12"/>
                  </a:cubicBezTo>
                  <a:lnTo>
                    <a:pt x="35438" y="12"/>
                  </a:lnTo>
                  <a:cubicBezTo>
                    <a:pt x="35447" y="68"/>
                    <a:pt x="35354" y="78"/>
                    <a:pt x="35173" y="78"/>
                  </a:cubicBezTo>
                  <a:cubicBezTo>
                    <a:pt x="35060" y="78"/>
                    <a:pt x="34911" y="74"/>
                    <a:pt x="34731" y="74"/>
                  </a:cubicBezTo>
                  <a:cubicBezTo>
                    <a:pt x="34592" y="74"/>
                    <a:pt x="34433" y="77"/>
                    <a:pt x="34257" y="86"/>
                  </a:cubicBezTo>
                  <a:lnTo>
                    <a:pt x="34226" y="69"/>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flipH="1">
              <a:off x="7367382" y="1351189"/>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4" y="38"/>
                    <a:pt x="30943" y="35"/>
                    <a:pt x="30863" y="35"/>
                  </a:cubicBezTo>
                  <a:cubicBezTo>
                    <a:pt x="30463" y="35"/>
                    <a:pt x="30068" y="117"/>
                    <a:pt x="29812" y="117"/>
                  </a:cubicBezTo>
                  <a:cubicBezTo>
                    <a:pt x="29729" y="117"/>
                    <a:pt x="29660" y="108"/>
                    <a:pt x="29610" y="85"/>
                  </a:cubicBezTo>
                  <a:cubicBezTo>
                    <a:pt x="29093" y="105"/>
                    <a:pt x="28497" y="133"/>
                    <a:pt x="28403" y="235"/>
                  </a:cubicBezTo>
                  <a:cubicBezTo>
                    <a:pt x="28290" y="197"/>
                    <a:pt x="28361" y="134"/>
                    <a:pt x="28438" y="98"/>
                  </a:cubicBezTo>
                  <a:lnTo>
                    <a:pt x="28438" y="98"/>
                  </a:lnTo>
                  <a:cubicBezTo>
                    <a:pt x="26508" y="151"/>
                    <a:pt x="24350" y="123"/>
                    <a:pt x="22624" y="267"/>
                  </a:cubicBezTo>
                  <a:cubicBezTo>
                    <a:pt x="22539" y="245"/>
                    <a:pt x="22645" y="227"/>
                    <a:pt x="22696" y="203"/>
                  </a:cubicBezTo>
                  <a:lnTo>
                    <a:pt x="22696" y="203"/>
                  </a:lnTo>
                  <a:cubicBezTo>
                    <a:pt x="22463" y="230"/>
                    <a:pt x="22227" y="239"/>
                    <a:pt x="21992" y="239"/>
                  </a:cubicBezTo>
                  <a:cubicBezTo>
                    <a:pt x="21527" y="239"/>
                    <a:pt x="21068" y="204"/>
                    <a:pt x="20646" y="204"/>
                  </a:cubicBezTo>
                  <a:cubicBezTo>
                    <a:pt x="20303" y="204"/>
                    <a:pt x="19986" y="227"/>
                    <a:pt x="19710" y="309"/>
                  </a:cubicBezTo>
                  <a:lnTo>
                    <a:pt x="19427" y="408"/>
                  </a:lnTo>
                  <a:cubicBezTo>
                    <a:pt x="19173" y="369"/>
                    <a:pt x="19193" y="301"/>
                    <a:pt x="18996" y="267"/>
                  </a:cubicBezTo>
                  <a:cubicBezTo>
                    <a:pt x="18787" y="332"/>
                    <a:pt x="18017" y="286"/>
                    <a:pt x="17892" y="372"/>
                  </a:cubicBezTo>
                  <a:cubicBezTo>
                    <a:pt x="17778" y="333"/>
                    <a:pt x="17941" y="320"/>
                    <a:pt x="17935" y="292"/>
                  </a:cubicBezTo>
                  <a:cubicBezTo>
                    <a:pt x="17902" y="290"/>
                    <a:pt x="17868" y="290"/>
                    <a:pt x="17834" y="290"/>
                  </a:cubicBezTo>
                  <a:cubicBezTo>
                    <a:pt x="17414" y="290"/>
                    <a:pt x="16949" y="388"/>
                    <a:pt x="16544" y="388"/>
                  </a:cubicBezTo>
                  <a:cubicBezTo>
                    <a:pt x="16496" y="388"/>
                    <a:pt x="16449" y="386"/>
                    <a:pt x="16403" y="383"/>
                  </a:cubicBezTo>
                  <a:lnTo>
                    <a:pt x="16552" y="340"/>
                  </a:lnTo>
                  <a:cubicBezTo>
                    <a:pt x="15023" y="235"/>
                    <a:pt x="13213" y="145"/>
                    <a:pt x="11580" y="145"/>
                  </a:cubicBezTo>
                  <a:cubicBezTo>
                    <a:pt x="10594" y="145"/>
                    <a:pt x="9673" y="178"/>
                    <a:pt x="8915" y="260"/>
                  </a:cubicBezTo>
                  <a:cubicBezTo>
                    <a:pt x="8860" y="264"/>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20"/>
                  </a:cubicBezTo>
                  <a:cubicBezTo>
                    <a:pt x="470" y="391"/>
                    <a:pt x="1" y="704"/>
                    <a:pt x="1" y="704"/>
                  </a:cubicBezTo>
                  <a:cubicBezTo>
                    <a:pt x="948" y="674"/>
                    <a:pt x="1867" y="661"/>
                    <a:pt x="2772" y="661"/>
                  </a:cubicBezTo>
                  <a:cubicBezTo>
                    <a:pt x="5306" y="661"/>
                    <a:pt x="7727" y="763"/>
                    <a:pt x="10338" y="882"/>
                  </a:cubicBezTo>
                  <a:cubicBezTo>
                    <a:pt x="11147" y="866"/>
                    <a:pt x="12127" y="838"/>
                    <a:pt x="13016" y="838"/>
                  </a:cubicBezTo>
                  <a:cubicBezTo>
                    <a:pt x="13440" y="838"/>
                    <a:pt x="13844" y="844"/>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7"/>
                  </a:lnTo>
                  <a:lnTo>
                    <a:pt x="28903" y="810"/>
                  </a:lnTo>
                  <a:cubicBezTo>
                    <a:pt x="28917" y="809"/>
                    <a:pt x="28931" y="809"/>
                    <a:pt x="28943" y="809"/>
                  </a:cubicBezTo>
                  <a:cubicBezTo>
                    <a:pt x="29245" y="809"/>
                    <a:pt x="29096" y="901"/>
                    <a:pt x="28809" y="913"/>
                  </a:cubicBezTo>
                  <a:cubicBezTo>
                    <a:pt x="30223" y="913"/>
                    <a:pt x="31526" y="893"/>
                    <a:pt x="32863" y="893"/>
                  </a:cubicBezTo>
                  <a:cubicBezTo>
                    <a:pt x="33306" y="893"/>
                    <a:pt x="33753" y="895"/>
                    <a:pt x="34209" y="901"/>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0"/>
                    <a:pt x="41766" y="959"/>
                    <a:pt x="43773" y="959"/>
                  </a:cubicBezTo>
                  <a:cubicBezTo>
                    <a:pt x="45566" y="959"/>
                    <a:pt x="47351" y="952"/>
                    <a:pt x="49142" y="952"/>
                  </a:cubicBezTo>
                  <a:cubicBezTo>
                    <a:pt x="49382" y="952"/>
                    <a:pt x="49622" y="952"/>
                    <a:pt x="49862" y="952"/>
                  </a:cubicBezTo>
                  <a:lnTo>
                    <a:pt x="49862" y="100"/>
                  </a:lnTo>
                  <a:cubicBezTo>
                    <a:pt x="49514" y="113"/>
                    <a:pt x="49177" y="137"/>
                    <a:pt x="48910" y="188"/>
                  </a:cubicBezTo>
                  <a:cubicBezTo>
                    <a:pt x="48939" y="160"/>
                    <a:pt x="48882" y="135"/>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4"/>
                    <a:pt x="47007" y="113"/>
                  </a:cubicBezTo>
                  <a:lnTo>
                    <a:pt x="47007" y="113"/>
                  </a:lnTo>
                  <a:cubicBezTo>
                    <a:pt x="46502" y="143"/>
                    <a:pt x="45929" y="128"/>
                    <a:pt x="45501" y="221"/>
                  </a:cubicBezTo>
                  <a:cubicBezTo>
                    <a:pt x="45435" y="177"/>
                    <a:pt x="45502" y="139"/>
                    <a:pt x="45701" y="108"/>
                  </a:cubicBezTo>
                  <a:cubicBezTo>
                    <a:pt x="45633" y="101"/>
                    <a:pt x="45574" y="98"/>
                    <a:pt x="45520" y="98"/>
                  </a:cubicBezTo>
                  <a:cubicBezTo>
                    <a:pt x="45226" y="98"/>
                    <a:pt x="45123" y="191"/>
                    <a:pt x="44843" y="191"/>
                  </a:cubicBezTo>
                  <a:cubicBezTo>
                    <a:pt x="44800" y="191"/>
                    <a:pt x="44753" y="189"/>
                    <a:pt x="44700" y="184"/>
                  </a:cubicBezTo>
                  <a:cubicBezTo>
                    <a:pt x="44585" y="179"/>
                    <a:pt x="44388" y="136"/>
                    <a:pt x="44388" y="121"/>
                  </a:cubicBezTo>
                  <a:cubicBezTo>
                    <a:pt x="44145" y="178"/>
                    <a:pt x="43476" y="177"/>
                    <a:pt x="43232" y="199"/>
                  </a:cubicBezTo>
                  <a:cubicBezTo>
                    <a:pt x="43168" y="155"/>
                    <a:pt x="42987" y="141"/>
                    <a:pt x="42701" y="93"/>
                  </a:cubicBezTo>
                  <a:cubicBezTo>
                    <a:pt x="42582" y="94"/>
                    <a:pt x="42463" y="94"/>
                    <a:pt x="42343" y="94"/>
                  </a:cubicBezTo>
                  <a:cubicBezTo>
                    <a:pt x="41819" y="94"/>
                    <a:pt x="41293" y="93"/>
                    <a:pt x="40765" y="93"/>
                  </a:cubicBezTo>
                  <a:cubicBezTo>
                    <a:pt x="38879" y="93"/>
                    <a:pt x="36978" y="103"/>
                    <a:pt x="35121" y="192"/>
                  </a:cubicBezTo>
                  <a:cubicBezTo>
                    <a:pt x="34703" y="55"/>
                    <a:pt x="35704" y="108"/>
                    <a:pt x="35438" y="12"/>
                  </a:cubicBezTo>
                  <a:lnTo>
                    <a:pt x="35438" y="12"/>
                  </a:lnTo>
                  <a:cubicBezTo>
                    <a:pt x="35447" y="68"/>
                    <a:pt x="35354" y="79"/>
                    <a:pt x="35173" y="79"/>
                  </a:cubicBezTo>
                  <a:cubicBezTo>
                    <a:pt x="35060" y="79"/>
                    <a:pt x="34911" y="74"/>
                    <a:pt x="34731" y="74"/>
                  </a:cubicBezTo>
                  <a:cubicBezTo>
                    <a:pt x="34592" y="74"/>
                    <a:pt x="34433" y="77"/>
                    <a:pt x="34257" y="86"/>
                  </a:cubicBezTo>
                  <a:lnTo>
                    <a:pt x="34226" y="69"/>
                  </a:lnTo>
                  <a:cubicBezTo>
                    <a:pt x="34178" y="73"/>
                    <a:pt x="34133" y="74"/>
                    <a:pt x="34090" y="74"/>
                  </a:cubicBezTo>
                  <a:cubicBezTo>
                    <a:pt x="33902" y="74"/>
                    <a:pt x="33755" y="45"/>
                    <a:pt x="33562" y="45"/>
                  </a:cubicBezTo>
                  <a:cubicBezTo>
                    <a:pt x="33504" y="45"/>
                    <a:pt x="33441" y="47"/>
                    <a:pt x="33372" y="54"/>
                  </a:cubicBezTo>
                  <a:lnTo>
                    <a:pt x="33383" y="85"/>
                  </a:lnTo>
                  <a:cubicBezTo>
                    <a:pt x="33327" y="97"/>
                    <a:pt x="33269" y="102"/>
                    <a:pt x="33210" y="102"/>
                  </a:cubicBezTo>
                  <a:cubicBezTo>
                    <a:pt x="32983" y="102"/>
                    <a:pt x="32745" y="32"/>
                    <a:pt x="32565" y="32"/>
                  </a:cubicBezTo>
                  <a:cubicBezTo>
                    <a:pt x="32485" y="32"/>
                    <a:pt x="32416" y="46"/>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flipH="1">
              <a:off x="7367382" y="1140125"/>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8"/>
                  </a:cubicBezTo>
                  <a:lnTo>
                    <a:pt x="28438" y="98"/>
                  </a:lnTo>
                  <a:cubicBezTo>
                    <a:pt x="26508" y="151"/>
                    <a:pt x="24350" y="123"/>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1"/>
                    <a:pt x="18996" y="267"/>
                  </a:cubicBezTo>
                  <a:cubicBezTo>
                    <a:pt x="18787" y="332"/>
                    <a:pt x="18017" y="286"/>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6"/>
                    <a:pt x="11582" y="146"/>
                  </a:cubicBezTo>
                  <a:cubicBezTo>
                    <a:pt x="10596" y="146"/>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3" y="207"/>
                    <a:pt x="6593" y="207"/>
                  </a:cubicBezTo>
                  <a:cubicBezTo>
                    <a:pt x="5841" y="207"/>
                    <a:pt x="5075" y="187"/>
                    <a:pt x="4333" y="187"/>
                  </a:cubicBezTo>
                  <a:cubicBezTo>
                    <a:pt x="3491" y="187"/>
                    <a:pt x="2680" y="212"/>
                    <a:pt x="1957" y="319"/>
                  </a:cubicBezTo>
                  <a:cubicBezTo>
                    <a:pt x="470" y="392"/>
                    <a:pt x="1" y="704"/>
                    <a:pt x="1" y="704"/>
                  </a:cubicBezTo>
                  <a:cubicBezTo>
                    <a:pt x="947" y="674"/>
                    <a:pt x="1864" y="661"/>
                    <a:pt x="2768" y="661"/>
                  </a:cubicBezTo>
                  <a:cubicBezTo>
                    <a:pt x="5303" y="661"/>
                    <a:pt x="7725" y="763"/>
                    <a:pt x="10338" y="881"/>
                  </a:cubicBezTo>
                  <a:cubicBezTo>
                    <a:pt x="11148" y="865"/>
                    <a:pt x="12128" y="839"/>
                    <a:pt x="13017" y="839"/>
                  </a:cubicBezTo>
                  <a:cubicBezTo>
                    <a:pt x="13441" y="839"/>
                    <a:pt x="13844" y="845"/>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7"/>
                  </a:lnTo>
                  <a:lnTo>
                    <a:pt x="28903" y="810"/>
                  </a:lnTo>
                  <a:cubicBezTo>
                    <a:pt x="28917" y="809"/>
                    <a:pt x="28931" y="809"/>
                    <a:pt x="28943" y="809"/>
                  </a:cubicBezTo>
                  <a:cubicBezTo>
                    <a:pt x="29245" y="809"/>
                    <a:pt x="29096" y="901"/>
                    <a:pt x="28809" y="913"/>
                  </a:cubicBezTo>
                  <a:cubicBezTo>
                    <a:pt x="30212" y="913"/>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1"/>
                    <a:pt x="41767" y="960"/>
                    <a:pt x="43774" y="960"/>
                  </a:cubicBezTo>
                  <a:cubicBezTo>
                    <a:pt x="45615" y="960"/>
                    <a:pt x="47447" y="952"/>
                    <a:pt x="49286" y="952"/>
                  </a:cubicBezTo>
                  <a:cubicBezTo>
                    <a:pt x="49478" y="952"/>
                    <a:pt x="49670" y="952"/>
                    <a:pt x="49862" y="952"/>
                  </a:cubicBezTo>
                  <a:lnTo>
                    <a:pt x="49862" y="100"/>
                  </a:lnTo>
                  <a:cubicBezTo>
                    <a:pt x="49514" y="113"/>
                    <a:pt x="49177" y="137"/>
                    <a:pt x="48910" y="188"/>
                  </a:cubicBezTo>
                  <a:cubicBezTo>
                    <a:pt x="48939" y="160"/>
                    <a:pt x="48882" y="135"/>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3"/>
                    <a:pt x="47007" y="113"/>
                  </a:cubicBezTo>
                  <a:lnTo>
                    <a:pt x="47007" y="113"/>
                  </a:lnTo>
                  <a:cubicBezTo>
                    <a:pt x="46502" y="143"/>
                    <a:pt x="45929" y="128"/>
                    <a:pt x="45501" y="221"/>
                  </a:cubicBezTo>
                  <a:cubicBezTo>
                    <a:pt x="45435" y="177"/>
                    <a:pt x="45502" y="139"/>
                    <a:pt x="45701" y="108"/>
                  </a:cubicBezTo>
                  <a:cubicBezTo>
                    <a:pt x="45633" y="101"/>
                    <a:pt x="45574" y="97"/>
                    <a:pt x="45520" y="97"/>
                  </a:cubicBezTo>
                  <a:cubicBezTo>
                    <a:pt x="45226" y="97"/>
                    <a:pt x="45123" y="191"/>
                    <a:pt x="44843" y="191"/>
                  </a:cubicBezTo>
                  <a:cubicBezTo>
                    <a:pt x="44800" y="191"/>
                    <a:pt x="44753" y="189"/>
                    <a:pt x="44700" y="184"/>
                  </a:cubicBezTo>
                  <a:cubicBezTo>
                    <a:pt x="44585" y="179"/>
                    <a:pt x="44388" y="136"/>
                    <a:pt x="44388" y="121"/>
                  </a:cubicBezTo>
                  <a:cubicBezTo>
                    <a:pt x="44145" y="178"/>
                    <a:pt x="43476" y="177"/>
                    <a:pt x="43232" y="199"/>
                  </a:cubicBezTo>
                  <a:cubicBezTo>
                    <a:pt x="43168" y="155"/>
                    <a:pt x="42987" y="141"/>
                    <a:pt x="42701" y="93"/>
                  </a:cubicBezTo>
                  <a:cubicBezTo>
                    <a:pt x="42582" y="94"/>
                    <a:pt x="42462" y="94"/>
                    <a:pt x="42343" y="94"/>
                  </a:cubicBezTo>
                  <a:cubicBezTo>
                    <a:pt x="41824" y="94"/>
                    <a:pt x="41302" y="93"/>
                    <a:pt x="40780" y="93"/>
                  </a:cubicBezTo>
                  <a:cubicBezTo>
                    <a:pt x="38889" y="93"/>
                    <a:pt x="36983" y="103"/>
                    <a:pt x="35121" y="193"/>
                  </a:cubicBezTo>
                  <a:cubicBezTo>
                    <a:pt x="34703" y="55"/>
                    <a:pt x="35704" y="108"/>
                    <a:pt x="35438" y="12"/>
                  </a:cubicBezTo>
                  <a:lnTo>
                    <a:pt x="35438" y="12"/>
                  </a:lnTo>
                  <a:cubicBezTo>
                    <a:pt x="35447" y="68"/>
                    <a:pt x="35354" y="79"/>
                    <a:pt x="35173" y="79"/>
                  </a:cubicBezTo>
                  <a:cubicBezTo>
                    <a:pt x="35060" y="79"/>
                    <a:pt x="34911" y="74"/>
                    <a:pt x="34731" y="74"/>
                  </a:cubicBezTo>
                  <a:cubicBezTo>
                    <a:pt x="34592" y="74"/>
                    <a:pt x="34433" y="77"/>
                    <a:pt x="34257" y="86"/>
                  </a:cubicBezTo>
                  <a:lnTo>
                    <a:pt x="34226" y="69"/>
                  </a:lnTo>
                  <a:cubicBezTo>
                    <a:pt x="34178" y="73"/>
                    <a:pt x="34133" y="74"/>
                    <a:pt x="34090" y="74"/>
                  </a:cubicBezTo>
                  <a:cubicBezTo>
                    <a:pt x="33902" y="74"/>
                    <a:pt x="33755" y="45"/>
                    <a:pt x="33562" y="45"/>
                  </a:cubicBezTo>
                  <a:cubicBezTo>
                    <a:pt x="33504" y="45"/>
                    <a:pt x="33441" y="47"/>
                    <a:pt x="33372" y="54"/>
                  </a:cubicBezTo>
                  <a:lnTo>
                    <a:pt x="33383" y="86"/>
                  </a:lnTo>
                  <a:cubicBezTo>
                    <a:pt x="33328" y="98"/>
                    <a:pt x="33270" y="102"/>
                    <a:pt x="33212" y="102"/>
                  </a:cubicBezTo>
                  <a:cubicBezTo>
                    <a:pt x="32984" y="102"/>
                    <a:pt x="32746" y="32"/>
                    <a:pt x="32565" y="32"/>
                  </a:cubicBezTo>
                  <a:cubicBezTo>
                    <a:pt x="32485" y="32"/>
                    <a:pt x="32416" y="46"/>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flipH="1">
              <a:off x="7367382" y="929025"/>
              <a:ext cx="1785594" cy="35703"/>
            </a:xfrm>
            <a:custGeom>
              <a:avLst/>
              <a:gdLst/>
              <a:ahLst/>
              <a:cxnLst/>
              <a:rect l="l" t="t" r="r" b="b"/>
              <a:pathLst>
                <a:path w="49863" h="997"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6"/>
                    <a:pt x="11582" y="146"/>
                  </a:cubicBezTo>
                  <a:cubicBezTo>
                    <a:pt x="10596" y="146"/>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1"/>
                  </a:lnTo>
                  <a:cubicBezTo>
                    <a:pt x="28919" y="810"/>
                    <a:pt x="28934" y="810"/>
                    <a:pt x="28947" y="810"/>
                  </a:cubicBezTo>
                  <a:cubicBezTo>
                    <a:pt x="29243" y="810"/>
                    <a:pt x="29094" y="901"/>
                    <a:pt x="28809" y="913"/>
                  </a:cubicBezTo>
                  <a:cubicBezTo>
                    <a:pt x="30212" y="913"/>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1"/>
                    <a:pt x="41767" y="960"/>
                    <a:pt x="43774" y="960"/>
                  </a:cubicBezTo>
                  <a:cubicBezTo>
                    <a:pt x="45615" y="960"/>
                    <a:pt x="47447" y="952"/>
                    <a:pt x="49286" y="952"/>
                  </a:cubicBezTo>
                  <a:cubicBezTo>
                    <a:pt x="49478" y="952"/>
                    <a:pt x="49670" y="952"/>
                    <a:pt x="49862" y="952"/>
                  </a:cubicBezTo>
                  <a:lnTo>
                    <a:pt x="49862" y="100"/>
                  </a:lnTo>
                  <a:cubicBezTo>
                    <a:pt x="49514" y="113"/>
                    <a:pt x="49177" y="137"/>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4"/>
                    <a:pt x="42343" y="94"/>
                  </a:cubicBezTo>
                  <a:cubicBezTo>
                    <a:pt x="41824" y="94"/>
                    <a:pt x="41302" y="93"/>
                    <a:pt x="40780" y="93"/>
                  </a:cubicBezTo>
                  <a:cubicBezTo>
                    <a:pt x="38889" y="93"/>
                    <a:pt x="36983" y="103"/>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6"/>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flipH="1">
              <a:off x="7367382" y="7179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flipH="1">
              <a:off x="7367382" y="5068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flipH="1">
              <a:off x="7367382" y="2957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flipH="1">
              <a:off x="7367382" y="846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7" name="Google Shape;2737;p32"/>
          <p:cNvGrpSpPr/>
          <p:nvPr/>
        </p:nvGrpSpPr>
        <p:grpSpPr>
          <a:xfrm>
            <a:off x="7366415" y="403775"/>
            <a:ext cx="1786561" cy="4679222"/>
            <a:chOff x="7366415" y="84625"/>
            <a:chExt cx="1786561" cy="4679222"/>
          </a:xfrm>
        </p:grpSpPr>
        <p:sp>
          <p:nvSpPr>
            <p:cNvPr id="2738" name="Google Shape;2738;p32"/>
            <p:cNvSpPr/>
            <p:nvPr/>
          </p:nvSpPr>
          <p:spPr>
            <a:xfrm flipH="1">
              <a:off x="7366415" y="1984382"/>
              <a:ext cx="1785594" cy="35631"/>
            </a:xfrm>
            <a:custGeom>
              <a:avLst/>
              <a:gdLst/>
              <a:ahLst/>
              <a:cxnLst/>
              <a:rect l="l" t="t" r="r" b="b"/>
              <a:pathLst>
                <a:path w="49863" h="995" extrusionOk="0">
                  <a:moveTo>
                    <a:pt x="32081" y="0"/>
                  </a:moveTo>
                  <a:cubicBezTo>
                    <a:pt x="31970" y="41"/>
                    <a:pt x="31872" y="53"/>
                    <a:pt x="31778" y="53"/>
                  </a:cubicBezTo>
                  <a:cubicBezTo>
                    <a:pt x="31647" y="53"/>
                    <a:pt x="31522" y="30"/>
                    <a:pt x="31373" y="30"/>
                  </a:cubicBezTo>
                  <a:cubicBezTo>
                    <a:pt x="31278" y="30"/>
                    <a:pt x="31173" y="40"/>
                    <a:pt x="31051" y="70"/>
                  </a:cubicBezTo>
                  <a:lnTo>
                    <a:pt x="31104" y="46"/>
                  </a:lnTo>
                  <a:cubicBezTo>
                    <a:pt x="31024" y="38"/>
                    <a:pt x="30944" y="35"/>
                    <a:pt x="30864" y="35"/>
                  </a:cubicBezTo>
                  <a:cubicBezTo>
                    <a:pt x="30464" y="35"/>
                    <a:pt x="30071" y="116"/>
                    <a:pt x="29814" y="116"/>
                  </a:cubicBezTo>
                  <a:cubicBezTo>
                    <a:pt x="29730" y="116"/>
                    <a:pt x="29660" y="107"/>
                    <a:pt x="29610" y="84"/>
                  </a:cubicBezTo>
                  <a:cubicBezTo>
                    <a:pt x="29094" y="104"/>
                    <a:pt x="28498" y="132"/>
                    <a:pt x="28404" y="235"/>
                  </a:cubicBezTo>
                  <a:cubicBezTo>
                    <a:pt x="28290" y="197"/>
                    <a:pt x="28361" y="133"/>
                    <a:pt x="28438" y="97"/>
                  </a:cubicBezTo>
                  <a:lnTo>
                    <a:pt x="28438" y="97"/>
                  </a:lnTo>
                  <a:cubicBezTo>
                    <a:pt x="26509" y="149"/>
                    <a:pt x="24349" y="123"/>
                    <a:pt x="22624" y="267"/>
                  </a:cubicBezTo>
                  <a:cubicBezTo>
                    <a:pt x="22540" y="244"/>
                    <a:pt x="22645" y="226"/>
                    <a:pt x="22697" y="203"/>
                  </a:cubicBezTo>
                  <a:lnTo>
                    <a:pt x="22697" y="203"/>
                  </a:lnTo>
                  <a:cubicBezTo>
                    <a:pt x="22463" y="229"/>
                    <a:pt x="22227" y="238"/>
                    <a:pt x="21992" y="238"/>
                  </a:cubicBezTo>
                  <a:cubicBezTo>
                    <a:pt x="21527" y="238"/>
                    <a:pt x="21067" y="203"/>
                    <a:pt x="20646" y="203"/>
                  </a:cubicBezTo>
                  <a:cubicBezTo>
                    <a:pt x="20304" y="203"/>
                    <a:pt x="19986" y="226"/>
                    <a:pt x="19710" y="309"/>
                  </a:cubicBezTo>
                  <a:lnTo>
                    <a:pt x="19427" y="407"/>
                  </a:lnTo>
                  <a:cubicBezTo>
                    <a:pt x="19174" y="368"/>
                    <a:pt x="19192" y="300"/>
                    <a:pt x="18997" y="267"/>
                  </a:cubicBezTo>
                  <a:cubicBezTo>
                    <a:pt x="18787" y="331"/>
                    <a:pt x="18017" y="285"/>
                    <a:pt x="17893" y="370"/>
                  </a:cubicBezTo>
                  <a:cubicBezTo>
                    <a:pt x="17779" y="332"/>
                    <a:pt x="17941" y="319"/>
                    <a:pt x="17936" y="291"/>
                  </a:cubicBezTo>
                  <a:cubicBezTo>
                    <a:pt x="17902" y="290"/>
                    <a:pt x="17869" y="289"/>
                    <a:pt x="17834" y="289"/>
                  </a:cubicBezTo>
                  <a:cubicBezTo>
                    <a:pt x="17414" y="289"/>
                    <a:pt x="16949" y="387"/>
                    <a:pt x="16544" y="387"/>
                  </a:cubicBezTo>
                  <a:cubicBezTo>
                    <a:pt x="16496" y="387"/>
                    <a:pt x="16449" y="386"/>
                    <a:pt x="16403" y="383"/>
                  </a:cubicBezTo>
                  <a:lnTo>
                    <a:pt x="16552" y="340"/>
                  </a:lnTo>
                  <a:cubicBezTo>
                    <a:pt x="15023" y="234"/>
                    <a:pt x="13214" y="145"/>
                    <a:pt x="11581" y="145"/>
                  </a:cubicBezTo>
                  <a:cubicBezTo>
                    <a:pt x="10595" y="145"/>
                    <a:pt x="9673" y="177"/>
                    <a:pt x="8915" y="259"/>
                  </a:cubicBezTo>
                  <a:cubicBezTo>
                    <a:pt x="8859" y="263"/>
                    <a:pt x="8813" y="265"/>
                    <a:pt x="8773" y="265"/>
                  </a:cubicBezTo>
                  <a:cubicBezTo>
                    <a:pt x="8434" y="265"/>
                    <a:pt x="8631" y="142"/>
                    <a:pt x="8450" y="142"/>
                  </a:cubicBezTo>
                  <a:cubicBezTo>
                    <a:pt x="8443" y="142"/>
                    <a:pt x="8436" y="142"/>
                    <a:pt x="8428" y="142"/>
                  </a:cubicBezTo>
                  <a:cubicBezTo>
                    <a:pt x="7844" y="193"/>
                    <a:pt x="7227" y="206"/>
                    <a:pt x="6599" y="206"/>
                  </a:cubicBezTo>
                  <a:cubicBezTo>
                    <a:pt x="5845" y="206"/>
                    <a:pt x="5076" y="186"/>
                    <a:pt x="4331" y="186"/>
                  </a:cubicBezTo>
                  <a:cubicBezTo>
                    <a:pt x="3490" y="186"/>
                    <a:pt x="2680" y="212"/>
                    <a:pt x="1958" y="319"/>
                  </a:cubicBezTo>
                  <a:cubicBezTo>
                    <a:pt x="471" y="391"/>
                    <a:pt x="1" y="702"/>
                    <a:pt x="1" y="702"/>
                  </a:cubicBezTo>
                  <a:cubicBezTo>
                    <a:pt x="943" y="673"/>
                    <a:pt x="1858" y="660"/>
                    <a:pt x="2758" y="660"/>
                  </a:cubicBezTo>
                  <a:cubicBezTo>
                    <a:pt x="5297" y="660"/>
                    <a:pt x="7722" y="762"/>
                    <a:pt x="10338" y="880"/>
                  </a:cubicBezTo>
                  <a:cubicBezTo>
                    <a:pt x="11143" y="864"/>
                    <a:pt x="12116" y="837"/>
                    <a:pt x="13002" y="837"/>
                  </a:cubicBezTo>
                  <a:cubicBezTo>
                    <a:pt x="13431" y="837"/>
                    <a:pt x="13840" y="844"/>
                    <a:pt x="14199" y="860"/>
                  </a:cubicBezTo>
                  <a:cubicBezTo>
                    <a:pt x="14471" y="859"/>
                    <a:pt x="14742" y="858"/>
                    <a:pt x="15014" y="858"/>
                  </a:cubicBezTo>
                  <a:cubicBezTo>
                    <a:pt x="18545" y="858"/>
                    <a:pt x="22090" y="995"/>
                    <a:pt x="25674" y="995"/>
                  </a:cubicBezTo>
                  <a:cubicBezTo>
                    <a:pt x="26519" y="995"/>
                    <a:pt x="27367" y="987"/>
                    <a:pt x="28217" y="968"/>
                  </a:cubicBezTo>
                  <a:cubicBezTo>
                    <a:pt x="27967" y="930"/>
                    <a:pt x="28231" y="870"/>
                    <a:pt x="28473" y="852"/>
                  </a:cubicBezTo>
                  <a:lnTo>
                    <a:pt x="28532" y="886"/>
                  </a:lnTo>
                  <a:lnTo>
                    <a:pt x="28903" y="809"/>
                  </a:lnTo>
                  <a:cubicBezTo>
                    <a:pt x="28917" y="809"/>
                    <a:pt x="28930" y="809"/>
                    <a:pt x="28943" y="809"/>
                  </a:cubicBezTo>
                  <a:cubicBezTo>
                    <a:pt x="29244" y="809"/>
                    <a:pt x="29096" y="900"/>
                    <a:pt x="28809" y="913"/>
                  </a:cubicBezTo>
                  <a:cubicBezTo>
                    <a:pt x="30223" y="912"/>
                    <a:pt x="31526" y="893"/>
                    <a:pt x="32862" y="893"/>
                  </a:cubicBezTo>
                  <a:cubicBezTo>
                    <a:pt x="33306" y="893"/>
                    <a:pt x="33753" y="895"/>
                    <a:pt x="34209" y="901"/>
                  </a:cubicBezTo>
                  <a:cubicBezTo>
                    <a:pt x="34330" y="785"/>
                    <a:pt x="35163" y="895"/>
                    <a:pt x="35228" y="775"/>
                  </a:cubicBezTo>
                  <a:lnTo>
                    <a:pt x="35228" y="775"/>
                  </a:lnTo>
                  <a:cubicBezTo>
                    <a:pt x="35313" y="798"/>
                    <a:pt x="35232" y="803"/>
                    <a:pt x="35182" y="827"/>
                  </a:cubicBezTo>
                  <a:cubicBezTo>
                    <a:pt x="35690" y="802"/>
                    <a:pt x="36009" y="787"/>
                    <a:pt x="36283" y="787"/>
                  </a:cubicBezTo>
                  <a:cubicBezTo>
                    <a:pt x="36695" y="787"/>
                    <a:pt x="37005" y="821"/>
                    <a:pt x="37702" y="910"/>
                  </a:cubicBezTo>
                  <a:cubicBezTo>
                    <a:pt x="39749" y="950"/>
                    <a:pt x="41766" y="959"/>
                    <a:pt x="43773" y="959"/>
                  </a:cubicBezTo>
                  <a:cubicBezTo>
                    <a:pt x="45567" y="959"/>
                    <a:pt x="47352" y="951"/>
                    <a:pt x="49142" y="951"/>
                  </a:cubicBezTo>
                  <a:cubicBezTo>
                    <a:pt x="49382" y="951"/>
                    <a:pt x="49622" y="952"/>
                    <a:pt x="49862" y="952"/>
                  </a:cubicBezTo>
                  <a:lnTo>
                    <a:pt x="49862" y="99"/>
                  </a:lnTo>
                  <a:cubicBezTo>
                    <a:pt x="49514" y="112"/>
                    <a:pt x="49177" y="136"/>
                    <a:pt x="48910" y="187"/>
                  </a:cubicBezTo>
                  <a:cubicBezTo>
                    <a:pt x="48938" y="160"/>
                    <a:pt x="48882" y="134"/>
                    <a:pt x="49044" y="112"/>
                  </a:cubicBezTo>
                  <a:cubicBezTo>
                    <a:pt x="48976" y="107"/>
                    <a:pt x="48921" y="105"/>
                    <a:pt x="48875" y="105"/>
                  </a:cubicBezTo>
                  <a:cubicBezTo>
                    <a:pt x="48539" y="105"/>
                    <a:pt x="48733" y="224"/>
                    <a:pt x="48420" y="224"/>
                  </a:cubicBezTo>
                  <a:cubicBezTo>
                    <a:pt x="48353" y="224"/>
                    <a:pt x="48262" y="218"/>
                    <a:pt x="48138" y="205"/>
                  </a:cubicBezTo>
                  <a:lnTo>
                    <a:pt x="48321" y="137"/>
                  </a:lnTo>
                  <a:lnTo>
                    <a:pt x="48321" y="137"/>
                  </a:lnTo>
                  <a:cubicBezTo>
                    <a:pt x="48210" y="152"/>
                    <a:pt x="48100" y="157"/>
                    <a:pt x="47991" y="157"/>
                  </a:cubicBezTo>
                  <a:cubicBezTo>
                    <a:pt x="47775" y="157"/>
                    <a:pt x="47560" y="138"/>
                    <a:pt x="47333" y="138"/>
                  </a:cubicBezTo>
                  <a:cubicBezTo>
                    <a:pt x="47171" y="138"/>
                    <a:pt x="47003" y="148"/>
                    <a:pt x="46826" y="181"/>
                  </a:cubicBezTo>
                  <a:cubicBezTo>
                    <a:pt x="46806" y="144"/>
                    <a:pt x="46930" y="133"/>
                    <a:pt x="47007" y="112"/>
                  </a:cubicBezTo>
                  <a:lnTo>
                    <a:pt x="47007" y="112"/>
                  </a:lnTo>
                  <a:cubicBezTo>
                    <a:pt x="46501" y="142"/>
                    <a:pt x="45930" y="127"/>
                    <a:pt x="45500" y="220"/>
                  </a:cubicBezTo>
                  <a:cubicBezTo>
                    <a:pt x="45435" y="176"/>
                    <a:pt x="45502" y="138"/>
                    <a:pt x="45701" y="106"/>
                  </a:cubicBezTo>
                  <a:cubicBezTo>
                    <a:pt x="45634" y="99"/>
                    <a:pt x="45576" y="96"/>
                    <a:pt x="45523" y="96"/>
                  </a:cubicBezTo>
                  <a:cubicBezTo>
                    <a:pt x="45227" y="96"/>
                    <a:pt x="45124" y="191"/>
                    <a:pt x="44843" y="191"/>
                  </a:cubicBezTo>
                  <a:cubicBezTo>
                    <a:pt x="44800" y="191"/>
                    <a:pt x="44753" y="188"/>
                    <a:pt x="44700" y="183"/>
                  </a:cubicBezTo>
                  <a:cubicBezTo>
                    <a:pt x="44586" y="178"/>
                    <a:pt x="44389" y="135"/>
                    <a:pt x="44389" y="121"/>
                  </a:cubicBezTo>
                  <a:cubicBezTo>
                    <a:pt x="44145" y="177"/>
                    <a:pt x="43476" y="176"/>
                    <a:pt x="43233" y="199"/>
                  </a:cubicBezTo>
                  <a:cubicBezTo>
                    <a:pt x="43169" y="155"/>
                    <a:pt x="42986" y="140"/>
                    <a:pt x="42702" y="93"/>
                  </a:cubicBezTo>
                  <a:cubicBezTo>
                    <a:pt x="42583" y="93"/>
                    <a:pt x="42463" y="93"/>
                    <a:pt x="42344" y="93"/>
                  </a:cubicBezTo>
                  <a:cubicBezTo>
                    <a:pt x="41820" y="93"/>
                    <a:pt x="41293" y="92"/>
                    <a:pt x="40766" y="92"/>
                  </a:cubicBezTo>
                  <a:cubicBezTo>
                    <a:pt x="38879" y="92"/>
                    <a:pt x="36979" y="102"/>
                    <a:pt x="35121" y="192"/>
                  </a:cubicBezTo>
                  <a:cubicBezTo>
                    <a:pt x="34703" y="55"/>
                    <a:pt x="35704" y="106"/>
                    <a:pt x="35438" y="12"/>
                  </a:cubicBezTo>
                  <a:lnTo>
                    <a:pt x="35438" y="12"/>
                  </a:lnTo>
                  <a:cubicBezTo>
                    <a:pt x="35446" y="67"/>
                    <a:pt x="35353" y="78"/>
                    <a:pt x="35173" y="78"/>
                  </a:cubicBezTo>
                  <a:cubicBezTo>
                    <a:pt x="35058" y="78"/>
                    <a:pt x="34908" y="73"/>
                    <a:pt x="34726" y="73"/>
                  </a:cubicBezTo>
                  <a:cubicBezTo>
                    <a:pt x="34587" y="73"/>
                    <a:pt x="34430" y="76"/>
                    <a:pt x="34257" y="85"/>
                  </a:cubicBezTo>
                  <a:lnTo>
                    <a:pt x="34227" y="68"/>
                  </a:lnTo>
                  <a:cubicBezTo>
                    <a:pt x="34179" y="72"/>
                    <a:pt x="34134" y="74"/>
                    <a:pt x="34091" y="74"/>
                  </a:cubicBezTo>
                  <a:cubicBezTo>
                    <a:pt x="33903" y="74"/>
                    <a:pt x="33756" y="44"/>
                    <a:pt x="33564" y="44"/>
                  </a:cubicBezTo>
                  <a:cubicBezTo>
                    <a:pt x="33505" y="44"/>
                    <a:pt x="33442" y="46"/>
                    <a:pt x="33371" y="54"/>
                  </a:cubicBezTo>
                  <a:lnTo>
                    <a:pt x="33384" y="85"/>
                  </a:lnTo>
                  <a:cubicBezTo>
                    <a:pt x="33328" y="96"/>
                    <a:pt x="33270" y="101"/>
                    <a:pt x="33211" y="101"/>
                  </a:cubicBezTo>
                  <a:cubicBezTo>
                    <a:pt x="32983" y="101"/>
                    <a:pt x="32744" y="31"/>
                    <a:pt x="32564" y="31"/>
                  </a:cubicBezTo>
                  <a:cubicBezTo>
                    <a:pt x="32484" y="31"/>
                    <a:pt x="32416" y="45"/>
                    <a:pt x="32365" y="84"/>
                  </a:cubicBezTo>
                  <a:lnTo>
                    <a:pt x="32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flipH="1">
              <a:off x="7367382" y="1773318"/>
              <a:ext cx="1785594" cy="35667"/>
            </a:xfrm>
            <a:custGeom>
              <a:avLst/>
              <a:gdLst/>
              <a:ahLst/>
              <a:cxnLst/>
              <a:rect l="l" t="t" r="r" b="b"/>
              <a:pathLst>
                <a:path w="49863" h="996" extrusionOk="0">
                  <a:moveTo>
                    <a:pt x="32080" y="0"/>
                  </a:moveTo>
                  <a:cubicBezTo>
                    <a:pt x="31969" y="41"/>
                    <a:pt x="31872" y="53"/>
                    <a:pt x="31778" y="53"/>
                  </a:cubicBezTo>
                  <a:cubicBezTo>
                    <a:pt x="31647" y="53"/>
                    <a:pt x="31522" y="30"/>
                    <a:pt x="31373" y="30"/>
                  </a:cubicBezTo>
                  <a:cubicBezTo>
                    <a:pt x="31278" y="30"/>
                    <a:pt x="31173" y="40"/>
                    <a:pt x="31052" y="70"/>
                  </a:cubicBezTo>
                  <a:lnTo>
                    <a:pt x="31103" y="46"/>
                  </a:lnTo>
                  <a:cubicBezTo>
                    <a:pt x="31024" y="38"/>
                    <a:pt x="30943" y="35"/>
                    <a:pt x="30863" y="35"/>
                  </a:cubicBezTo>
                  <a:cubicBezTo>
                    <a:pt x="30463" y="35"/>
                    <a:pt x="30068" y="116"/>
                    <a:pt x="29812" y="116"/>
                  </a:cubicBezTo>
                  <a:cubicBezTo>
                    <a:pt x="29729" y="116"/>
                    <a:pt x="29660" y="107"/>
                    <a:pt x="29610" y="85"/>
                  </a:cubicBezTo>
                  <a:cubicBezTo>
                    <a:pt x="29093" y="105"/>
                    <a:pt x="28497" y="132"/>
                    <a:pt x="28403" y="235"/>
                  </a:cubicBezTo>
                  <a:cubicBezTo>
                    <a:pt x="28290" y="197"/>
                    <a:pt x="28361" y="133"/>
                    <a:pt x="28438" y="97"/>
                  </a:cubicBezTo>
                  <a:lnTo>
                    <a:pt x="28438" y="97"/>
                  </a:lnTo>
                  <a:cubicBezTo>
                    <a:pt x="26508" y="150"/>
                    <a:pt x="24350" y="123"/>
                    <a:pt x="22624" y="267"/>
                  </a:cubicBezTo>
                  <a:cubicBezTo>
                    <a:pt x="22539" y="244"/>
                    <a:pt x="22645" y="226"/>
                    <a:pt x="22696" y="203"/>
                  </a:cubicBezTo>
                  <a:lnTo>
                    <a:pt x="22696" y="203"/>
                  </a:lnTo>
                  <a:cubicBezTo>
                    <a:pt x="22463" y="229"/>
                    <a:pt x="22227" y="238"/>
                    <a:pt x="21992" y="238"/>
                  </a:cubicBezTo>
                  <a:cubicBezTo>
                    <a:pt x="21527" y="238"/>
                    <a:pt x="21068" y="203"/>
                    <a:pt x="20646" y="203"/>
                  </a:cubicBezTo>
                  <a:cubicBezTo>
                    <a:pt x="20303" y="203"/>
                    <a:pt x="19986" y="226"/>
                    <a:pt x="19710" y="309"/>
                  </a:cubicBezTo>
                  <a:lnTo>
                    <a:pt x="19427" y="407"/>
                  </a:lnTo>
                  <a:cubicBezTo>
                    <a:pt x="19173" y="368"/>
                    <a:pt x="19193" y="300"/>
                    <a:pt x="18996" y="267"/>
                  </a:cubicBezTo>
                  <a:cubicBezTo>
                    <a:pt x="18787" y="331"/>
                    <a:pt x="18017" y="285"/>
                    <a:pt x="17892" y="371"/>
                  </a:cubicBezTo>
                  <a:cubicBezTo>
                    <a:pt x="17778" y="332"/>
                    <a:pt x="17941" y="319"/>
                    <a:pt x="17935" y="291"/>
                  </a:cubicBezTo>
                  <a:cubicBezTo>
                    <a:pt x="17902" y="290"/>
                    <a:pt x="17868" y="289"/>
                    <a:pt x="17834" y="289"/>
                  </a:cubicBezTo>
                  <a:cubicBezTo>
                    <a:pt x="17414" y="289"/>
                    <a:pt x="16949" y="387"/>
                    <a:pt x="16544" y="387"/>
                  </a:cubicBezTo>
                  <a:cubicBezTo>
                    <a:pt x="16496" y="387"/>
                    <a:pt x="16449" y="386"/>
                    <a:pt x="16403" y="383"/>
                  </a:cubicBezTo>
                  <a:lnTo>
                    <a:pt x="16552" y="339"/>
                  </a:lnTo>
                  <a:cubicBezTo>
                    <a:pt x="15023" y="234"/>
                    <a:pt x="13214" y="145"/>
                    <a:pt x="11581" y="145"/>
                  </a:cubicBezTo>
                  <a:cubicBezTo>
                    <a:pt x="10595" y="145"/>
                    <a:pt x="9673" y="177"/>
                    <a:pt x="8915" y="259"/>
                  </a:cubicBezTo>
                  <a:cubicBezTo>
                    <a:pt x="8860" y="263"/>
                    <a:pt x="8813" y="265"/>
                    <a:pt x="8773" y="265"/>
                  </a:cubicBezTo>
                  <a:cubicBezTo>
                    <a:pt x="8435" y="265"/>
                    <a:pt x="8631" y="142"/>
                    <a:pt x="8451" y="142"/>
                  </a:cubicBezTo>
                  <a:cubicBezTo>
                    <a:pt x="8444" y="142"/>
                    <a:pt x="8436" y="142"/>
                    <a:pt x="8428" y="142"/>
                  </a:cubicBezTo>
                  <a:cubicBezTo>
                    <a:pt x="7844" y="192"/>
                    <a:pt x="7227" y="206"/>
                    <a:pt x="6599" y="206"/>
                  </a:cubicBezTo>
                  <a:cubicBezTo>
                    <a:pt x="5845" y="206"/>
                    <a:pt x="5076" y="186"/>
                    <a:pt x="4331" y="186"/>
                  </a:cubicBezTo>
                  <a:cubicBezTo>
                    <a:pt x="3490" y="186"/>
                    <a:pt x="2680" y="212"/>
                    <a:pt x="1957" y="319"/>
                  </a:cubicBezTo>
                  <a:cubicBezTo>
                    <a:pt x="470" y="391"/>
                    <a:pt x="1" y="703"/>
                    <a:pt x="1" y="703"/>
                  </a:cubicBezTo>
                  <a:cubicBezTo>
                    <a:pt x="948" y="673"/>
                    <a:pt x="1867" y="660"/>
                    <a:pt x="2772" y="660"/>
                  </a:cubicBezTo>
                  <a:cubicBezTo>
                    <a:pt x="5306" y="660"/>
                    <a:pt x="7727" y="762"/>
                    <a:pt x="10338" y="881"/>
                  </a:cubicBezTo>
                  <a:cubicBezTo>
                    <a:pt x="11147" y="865"/>
                    <a:pt x="12127" y="838"/>
                    <a:pt x="13016" y="838"/>
                  </a:cubicBezTo>
                  <a:cubicBezTo>
                    <a:pt x="13440" y="838"/>
                    <a:pt x="13844" y="844"/>
                    <a:pt x="14198" y="860"/>
                  </a:cubicBezTo>
                  <a:cubicBezTo>
                    <a:pt x="14470" y="859"/>
                    <a:pt x="14742" y="858"/>
                    <a:pt x="15013" y="858"/>
                  </a:cubicBezTo>
                  <a:cubicBezTo>
                    <a:pt x="18552" y="858"/>
                    <a:pt x="22104" y="995"/>
                    <a:pt x="25695" y="995"/>
                  </a:cubicBezTo>
                  <a:cubicBezTo>
                    <a:pt x="26533" y="995"/>
                    <a:pt x="27374" y="988"/>
                    <a:pt x="28217" y="969"/>
                  </a:cubicBezTo>
                  <a:cubicBezTo>
                    <a:pt x="27966" y="930"/>
                    <a:pt x="28230" y="870"/>
                    <a:pt x="28473" y="852"/>
                  </a:cubicBezTo>
                  <a:lnTo>
                    <a:pt x="28532" y="886"/>
                  </a:lnTo>
                  <a:lnTo>
                    <a:pt x="28903" y="809"/>
                  </a:lnTo>
                  <a:cubicBezTo>
                    <a:pt x="28917" y="809"/>
                    <a:pt x="28931" y="809"/>
                    <a:pt x="28943" y="809"/>
                  </a:cubicBezTo>
                  <a:cubicBezTo>
                    <a:pt x="29245" y="809"/>
                    <a:pt x="29096" y="900"/>
                    <a:pt x="28809" y="913"/>
                  </a:cubicBezTo>
                  <a:cubicBezTo>
                    <a:pt x="30223" y="912"/>
                    <a:pt x="31526" y="893"/>
                    <a:pt x="32863" y="893"/>
                  </a:cubicBezTo>
                  <a:cubicBezTo>
                    <a:pt x="33306" y="893"/>
                    <a:pt x="33753" y="895"/>
                    <a:pt x="34209" y="900"/>
                  </a:cubicBezTo>
                  <a:cubicBezTo>
                    <a:pt x="34330" y="785"/>
                    <a:pt x="35164" y="895"/>
                    <a:pt x="35228" y="775"/>
                  </a:cubicBezTo>
                  <a:lnTo>
                    <a:pt x="35228" y="775"/>
                  </a:lnTo>
                  <a:cubicBezTo>
                    <a:pt x="35313" y="798"/>
                    <a:pt x="35232" y="803"/>
                    <a:pt x="35181" y="826"/>
                  </a:cubicBezTo>
                  <a:cubicBezTo>
                    <a:pt x="35689" y="802"/>
                    <a:pt x="36009" y="787"/>
                    <a:pt x="36283" y="787"/>
                  </a:cubicBezTo>
                  <a:cubicBezTo>
                    <a:pt x="36695" y="787"/>
                    <a:pt x="37005" y="821"/>
                    <a:pt x="37701" y="910"/>
                  </a:cubicBezTo>
                  <a:cubicBezTo>
                    <a:pt x="39735" y="950"/>
                    <a:pt x="41740" y="959"/>
                    <a:pt x="43733" y="959"/>
                  </a:cubicBezTo>
                  <a:cubicBezTo>
                    <a:pt x="45546" y="959"/>
                    <a:pt x="47350" y="951"/>
                    <a:pt x="49159" y="951"/>
                  </a:cubicBezTo>
                  <a:cubicBezTo>
                    <a:pt x="49394" y="951"/>
                    <a:pt x="49628" y="952"/>
                    <a:pt x="49862" y="952"/>
                  </a:cubicBezTo>
                  <a:lnTo>
                    <a:pt x="49862" y="99"/>
                  </a:lnTo>
                  <a:cubicBezTo>
                    <a:pt x="49514" y="112"/>
                    <a:pt x="49177" y="136"/>
                    <a:pt x="48910" y="187"/>
                  </a:cubicBezTo>
                  <a:cubicBezTo>
                    <a:pt x="48939" y="160"/>
                    <a:pt x="48882" y="134"/>
                    <a:pt x="49044" y="112"/>
                  </a:cubicBezTo>
                  <a:cubicBezTo>
                    <a:pt x="48976" y="107"/>
                    <a:pt x="48921" y="105"/>
                    <a:pt x="48875" y="105"/>
                  </a:cubicBezTo>
                  <a:cubicBezTo>
                    <a:pt x="48538" y="105"/>
                    <a:pt x="48733" y="224"/>
                    <a:pt x="48420" y="224"/>
                  </a:cubicBezTo>
                  <a:cubicBezTo>
                    <a:pt x="48353"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1"/>
                  </a:cubicBezTo>
                  <a:cubicBezTo>
                    <a:pt x="46807" y="144"/>
                    <a:pt x="46929" y="133"/>
                    <a:pt x="47007" y="112"/>
                  </a:cubicBezTo>
                  <a:lnTo>
                    <a:pt x="47007" y="112"/>
                  </a:lnTo>
                  <a:cubicBezTo>
                    <a:pt x="46502" y="142"/>
                    <a:pt x="45929" y="128"/>
                    <a:pt x="45501" y="220"/>
                  </a:cubicBezTo>
                  <a:cubicBezTo>
                    <a:pt x="45435" y="176"/>
                    <a:pt x="45502" y="138"/>
                    <a:pt x="45701" y="107"/>
                  </a:cubicBezTo>
                  <a:cubicBezTo>
                    <a:pt x="45633" y="100"/>
                    <a:pt x="45574" y="97"/>
                    <a:pt x="45520" y="97"/>
                  </a:cubicBezTo>
                  <a:cubicBezTo>
                    <a:pt x="45226" y="97"/>
                    <a:pt x="45123" y="191"/>
                    <a:pt x="44843" y="191"/>
                  </a:cubicBezTo>
                  <a:cubicBezTo>
                    <a:pt x="44800" y="191"/>
                    <a:pt x="44753" y="188"/>
                    <a:pt x="44700" y="183"/>
                  </a:cubicBezTo>
                  <a:cubicBezTo>
                    <a:pt x="44585" y="178"/>
                    <a:pt x="44388" y="135"/>
                    <a:pt x="44388" y="121"/>
                  </a:cubicBezTo>
                  <a:cubicBezTo>
                    <a:pt x="44145" y="177"/>
                    <a:pt x="43476" y="176"/>
                    <a:pt x="43232" y="199"/>
                  </a:cubicBezTo>
                  <a:cubicBezTo>
                    <a:pt x="43168" y="155"/>
                    <a:pt x="42987" y="140"/>
                    <a:pt x="42701" y="93"/>
                  </a:cubicBezTo>
                  <a:cubicBezTo>
                    <a:pt x="42582" y="93"/>
                    <a:pt x="42463" y="93"/>
                    <a:pt x="42343" y="93"/>
                  </a:cubicBezTo>
                  <a:cubicBezTo>
                    <a:pt x="41819" y="93"/>
                    <a:pt x="41293" y="92"/>
                    <a:pt x="40765" y="92"/>
                  </a:cubicBezTo>
                  <a:cubicBezTo>
                    <a:pt x="38879" y="92"/>
                    <a:pt x="36978" y="102"/>
                    <a:pt x="35121" y="192"/>
                  </a:cubicBezTo>
                  <a:cubicBezTo>
                    <a:pt x="34703" y="55"/>
                    <a:pt x="35704" y="107"/>
                    <a:pt x="35438" y="12"/>
                  </a:cubicBezTo>
                  <a:lnTo>
                    <a:pt x="35438" y="12"/>
                  </a:lnTo>
                  <a:cubicBezTo>
                    <a:pt x="35447" y="67"/>
                    <a:pt x="35354" y="78"/>
                    <a:pt x="35173" y="78"/>
                  </a:cubicBezTo>
                  <a:cubicBezTo>
                    <a:pt x="35060" y="78"/>
                    <a:pt x="34911" y="74"/>
                    <a:pt x="34731" y="74"/>
                  </a:cubicBezTo>
                  <a:cubicBezTo>
                    <a:pt x="34592" y="74"/>
                    <a:pt x="34433" y="76"/>
                    <a:pt x="34257" y="86"/>
                  </a:cubicBezTo>
                  <a:lnTo>
                    <a:pt x="34226" y="68"/>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1"/>
                    <a:pt x="32565" y="31"/>
                  </a:cubicBezTo>
                  <a:cubicBezTo>
                    <a:pt x="32485" y="31"/>
                    <a:pt x="32416" y="45"/>
                    <a:pt x="32365" y="85"/>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flipH="1">
              <a:off x="7367382" y="1562254"/>
              <a:ext cx="1785594" cy="35667"/>
            </a:xfrm>
            <a:custGeom>
              <a:avLst/>
              <a:gdLst/>
              <a:ahLst/>
              <a:cxnLst/>
              <a:rect l="l" t="t" r="r" b="b"/>
              <a:pathLst>
                <a:path w="49863" h="996" extrusionOk="0">
                  <a:moveTo>
                    <a:pt x="32080" y="0"/>
                  </a:moveTo>
                  <a:cubicBezTo>
                    <a:pt x="31969" y="41"/>
                    <a:pt x="31872" y="53"/>
                    <a:pt x="31778" y="53"/>
                  </a:cubicBezTo>
                  <a:cubicBezTo>
                    <a:pt x="31647" y="53"/>
                    <a:pt x="31522" y="30"/>
                    <a:pt x="31373" y="30"/>
                  </a:cubicBezTo>
                  <a:cubicBezTo>
                    <a:pt x="31278" y="30"/>
                    <a:pt x="31173" y="40"/>
                    <a:pt x="31052" y="70"/>
                  </a:cubicBezTo>
                  <a:lnTo>
                    <a:pt x="31103" y="46"/>
                  </a:lnTo>
                  <a:cubicBezTo>
                    <a:pt x="31024" y="38"/>
                    <a:pt x="30943" y="34"/>
                    <a:pt x="30863" y="34"/>
                  </a:cubicBezTo>
                  <a:cubicBezTo>
                    <a:pt x="30463" y="34"/>
                    <a:pt x="30068" y="116"/>
                    <a:pt x="29812" y="116"/>
                  </a:cubicBezTo>
                  <a:cubicBezTo>
                    <a:pt x="29729" y="116"/>
                    <a:pt x="29660" y="107"/>
                    <a:pt x="29610" y="85"/>
                  </a:cubicBezTo>
                  <a:cubicBezTo>
                    <a:pt x="29093" y="105"/>
                    <a:pt x="28497" y="132"/>
                    <a:pt x="28403" y="235"/>
                  </a:cubicBezTo>
                  <a:cubicBezTo>
                    <a:pt x="28290" y="197"/>
                    <a:pt x="28361" y="133"/>
                    <a:pt x="28438" y="97"/>
                  </a:cubicBezTo>
                  <a:lnTo>
                    <a:pt x="28438" y="97"/>
                  </a:lnTo>
                  <a:cubicBezTo>
                    <a:pt x="26508" y="150"/>
                    <a:pt x="24350" y="123"/>
                    <a:pt x="22624" y="266"/>
                  </a:cubicBezTo>
                  <a:cubicBezTo>
                    <a:pt x="22539" y="244"/>
                    <a:pt x="22645" y="226"/>
                    <a:pt x="22696" y="203"/>
                  </a:cubicBezTo>
                  <a:lnTo>
                    <a:pt x="22696" y="203"/>
                  </a:lnTo>
                  <a:cubicBezTo>
                    <a:pt x="22463" y="229"/>
                    <a:pt x="22227" y="238"/>
                    <a:pt x="21992" y="238"/>
                  </a:cubicBezTo>
                  <a:cubicBezTo>
                    <a:pt x="21527" y="238"/>
                    <a:pt x="21068" y="203"/>
                    <a:pt x="20646" y="203"/>
                  </a:cubicBezTo>
                  <a:cubicBezTo>
                    <a:pt x="20303" y="203"/>
                    <a:pt x="19986" y="226"/>
                    <a:pt x="19710" y="309"/>
                  </a:cubicBezTo>
                  <a:lnTo>
                    <a:pt x="19427" y="407"/>
                  </a:lnTo>
                  <a:cubicBezTo>
                    <a:pt x="19173" y="368"/>
                    <a:pt x="19193" y="300"/>
                    <a:pt x="18996" y="266"/>
                  </a:cubicBezTo>
                  <a:cubicBezTo>
                    <a:pt x="18787" y="331"/>
                    <a:pt x="18017" y="285"/>
                    <a:pt x="17892" y="371"/>
                  </a:cubicBezTo>
                  <a:cubicBezTo>
                    <a:pt x="17778" y="332"/>
                    <a:pt x="17941" y="319"/>
                    <a:pt x="17935" y="291"/>
                  </a:cubicBezTo>
                  <a:cubicBezTo>
                    <a:pt x="17902" y="290"/>
                    <a:pt x="17868" y="289"/>
                    <a:pt x="17834" y="289"/>
                  </a:cubicBezTo>
                  <a:cubicBezTo>
                    <a:pt x="17414" y="289"/>
                    <a:pt x="16949" y="387"/>
                    <a:pt x="16544" y="387"/>
                  </a:cubicBezTo>
                  <a:cubicBezTo>
                    <a:pt x="16496" y="387"/>
                    <a:pt x="16449" y="386"/>
                    <a:pt x="16403" y="383"/>
                  </a:cubicBezTo>
                  <a:lnTo>
                    <a:pt x="16552" y="339"/>
                  </a:lnTo>
                  <a:cubicBezTo>
                    <a:pt x="15023" y="234"/>
                    <a:pt x="13214" y="144"/>
                    <a:pt x="11581" y="144"/>
                  </a:cubicBezTo>
                  <a:cubicBezTo>
                    <a:pt x="10595" y="144"/>
                    <a:pt x="9673" y="177"/>
                    <a:pt x="8915" y="259"/>
                  </a:cubicBezTo>
                  <a:cubicBezTo>
                    <a:pt x="8860" y="263"/>
                    <a:pt x="8813" y="265"/>
                    <a:pt x="8773" y="265"/>
                  </a:cubicBezTo>
                  <a:cubicBezTo>
                    <a:pt x="8435" y="265"/>
                    <a:pt x="8631" y="142"/>
                    <a:pt x="8451" y="142"/>
                  </a:cubicBezTo>
                  <a:cubicBezTo>
                    <a:pt x="8444" y="142"/>
                    <a:pt x="8436" y="142"/>
                    <a:pt x="8428" y="142"/>
                  </a:cubicBezTo>
                  <a:cubicBezTo>
                    <a:pt x="7844" y="192"/>
                    <a:pt x="7227" y="206"/>
                    <a:pt x="6599" y="206"/>
                  </a:cubicBezTo>
                  <a:cubicBezTo>
                    <a:pt x="5845" y="206"/>
                    <a:pt x="5076" y="186"/>
                    <a:pt x="4331" y="186"/>
                  </a:cubicBezTo>
                  <a:cubicBezTo>
                    <a:pt x="3490" y="186"/>
                    <a:pt x="2680" y="212"/>
                    <a:pt x="1957" y="319"/>
                  </a:cubicBezTo>
                  <a:cubicBezTo>
                    <a:pt x="470" y="391"/>
                    <a:pt x="1" y="703"/>
                    <a:pt x="1" y="703"/>
                  </a:cubicBezTo>
                  <a:cubicBezTo>
                    <a:pt x="948" y="673"/>
                    <a:pt x="1867" y="660"/>
                    <a:pt x="2772" y="660"/>
                  </a:cubicBezTo>
                  <a:cubicBezTo>
                    <a:pt x="5306" y="660"/>
                    <a:pt x="7727" y="762"/>
                    <a:pt x="10338" y="881"/>
                  </a:cubicBezTo>
                  <a:cubicBezTo>
                    <a:pt x="11147" y="865"/>
                    <a:pt x="12127" y="838"/>
                    <a:pt x="13016" y="838"/>
                  </a:cubicBezTo>
                  <a:cubicBezTo>
                    <a:pt x="13440" y="838"/>
                    <a:pt x="13844" y="844"/>
                    <a:pt x="14198" y="860"/>
                  </a:cubicBezTo>
                  <a:cubicBezTo>
                    <a:pt x="14470" y="859"/>
                    <a:pt x="14742" y="858"/>
                    <a:pt x="15013" y="858"/>
                  </a:cubicBezTo>
                  <a:cubicBezTo>
                    <a:pt x="18552" y="858"/>
                    <a:pt x="22104" y="995"/>
                    <a:pt x="25695" y="995"/>
                  </a:cubicBezTo>
                  <a:cubicBezTo>
                    <a:pt x="26533" y="995"/>
                    <a:pt x="27374" y="988"/>
                    <a:pt x="28217" y="969"/>
                  </a:cubicBezTo>
                  <a:cubicBezTo>
                    <a:pt x="27966" y="930"/>
                    <a:pt x="28230" y="870"/>
                    <a:pt x="28473" y="852"/>
                  </a:cubicBezTo>
                  <a:lnTo>
                    <a:pt x="28532" y="886"/>
                  </a:lnTo>
                  <a:lnTo>
                    <a:pt x="28903" y="809"/>
                  </a:lnTo>
                  <a:cubicBezTo>
                    <a:pt x="28917" y="809"/>
                    <a:pt x="28931" y="808"/>
                    <a:pt x="28943" y="808"/>
                  </a:cubicBezTo>
                  <a:cubicBezTo>
                    <a:pt x="29245" y="808"/>
                    <a:pt x="29096" y="900"/>
                    <a:pt x="28809" y="913"/>
                  </a:cubicBezTo>
                  <a:cubicBezTo>
                    <a:pt x="30223" y="912"/>
                    <a:pt x="31526" y="893"/>
                    <a:pt x="32863" y="893"/>
                  </a:cubicBezTo>
                  <a:cubicBezTo>
                    <a:pt x="33306" y="893"/>
                    <a:pt x="33753" y="895"/>
                    <a:pt x="34209" y="900"/>
                  </a:cubicBezTo>
                  <a:cubicBezTo>
                    <a:pt x="34330" y="785"/>
                    <a:pt x="35164" y="895"/>
                    <a:pt x="35228" y="775"/>
                  </a:cubicBezTo>
                  <a:lnTo>
                    <a:pt x="35228" y="775"/>
                  </a:lnTo>
                  <a:cubicBezTo>
                    <a:pt x="35313" y="798"/>
                    <a:pt x="35232" y="803"/>
                    <a:pt x="35181" y="826"/>
                  </a:cubicBezTo>
                  <a:cubicBezTo>
                    <a:pt x="35689" y="802"/>
                    <a:pt x="36009" y="787"/>
                    <a:pt x="36283" y="787"/>
                  </a:cubicBezTo>
                  <a:cubicBezTo>
                    <a:pt x="36695" y="787"/>
                    <a:pt x="37005" y="821"/>
                    <a:pt x="37701" y="910"/>
                  </a:cubicBezTo>
                  <a:cubicBezTo>
                    <a:pt x="39735" y="950"/>
                    <a:pt x="41740" y="959"/>
                    <a:pt x="43733" y="959"/>
                  </a:cubicBezTo>
                  <a:cubicBezTo>
                    <a:pt x="45546" y="959"/>
                    <a:pt x="47350" y="951"/>
                    <a:pt x="49159" y="951"/>
                  </a:cubicBezTo>
                  <a:cubicBezTo>
                    <a:pt x="49394" y="951"/>
                    <a:pt x="49628" y="951"/>
                    <a:pt x="49862" y="952"/>
                  </a:cubicBezTo>
                  <a:lnTo>
                    <a:pt x="49862" y="99"/>
                  </a:lnTo>
                  <a:cubicBezTo>
                    <a:pt x="49514" y="112"/>
                    <a:pt x="49177" y="136"/>
                    <a:pt x="48910" y="187"/>
                  </a:cubicBezTo>
                  <a:cubicBezTo>
                    <a:pt x="48939" y="160"/>
                    <a:pt x="48882" y="134"/>
                    <a:pt x="49044" y="112"/>
                  </a:cubicBezTo>
                  <a:cubicBezTo>
                    <a:pt x="48976" y="107"/>
                    <a:pt x="48921" y="105"/>
                    <a:pt x="48875" y="105"/>
                  </a:cubicBezTo>
                  <a:cubicBezTo>
                    <a:pt x="48538" y="105"/>
                    <a:pt x="48733" y="223"/>
                    <a:pt x="48420" y="223"/>
                  </a:cubicBezTo>
                  <a:cubicBezTo>
                    <a:pt x="48353" y="223"/>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1"/>
                  </a:cubicBezTo>
                  <a:cubicBezTo>
                    <a:pt x="46807" y="144"/>
                    <a:pt x="46929" y="133"/>
                    <a:pt x="47007" y="112"/>
                  </a:cubicBezTo>
                  <a:lnTo>
                    <a:pt x="47007" y="112"/>
                  </a:lnTo>
                  <a:cubicBezTo>
                    <a:pt x="46502" y="142"/>
                    <a:pt x="45929" y="127"/>
                    <a:pt x="45501" y="220"/>
                  </a:cubicBezTo>
                  <a:cubicBezTo>
                    <a:pt x="45435" y="176"/>
                    <a:pt x="45502" y="138"/>
                    <a:pt x="45701" y="106"/>
                  </a:cubicBezTo>
                  <a:cubicBezTo>
                    <a:pt x="45634" y="99"/>
                    <a:pt x="45576" y="96"/>
                    <a:pt x="45523" y="96"/>
                  </a:cubicBezTo>
                  <a:cubicBezTo>
                    <a:pt x="45226" y="96"/>
                    <a:pt x="45124" y="191"/>
                    <a:pt x="44843" y="191"/>
                  </a:cubicBezTo>
                  <a:cubicBezTo>
                    <a:pt x="44800" y="191"/>
                    <a:pt x="44753" y="188"/>
                    <a:pt x="44700" y="183"/>
                  </a:cubicBezTo>
                  <a:cubicBezTo>
                    <a:pt x="44585" y="178"/>
                    <a:pt x="44388" y="135"/>
                    <a:pt x="44388" y="121"/>
                  </a:cubicBezTo>
                  <a:cubicBezTo>
                    <a:pt x="44145" y="177"/>
                    <a:pt x="43476" y="176"/>
                    <a:pt x="43232" y="199"/>
                  </a:cubicBezTo>
                  <a:cubicBezTo>
                    <a:pt x="43168" y="154"/>
                    <a:pt x="42987" y="140"/>
                    <a:pt x="42701" y="93"/>
                  </a:cubicBezTo>
                  <a:cubicBezTo>
                    <a:pt x="42582" y="93"/>
                    <a:pt x="42463" y="93"/>
                    <a:pt x="42343" y="93"/>
                  </a:cubicBezTo>
                  <a:cubicBezTo>
                    <a:pt x="41819" y="93"/>
                    <a:pt x="41293" y="92"/>
                    <a:pt x="40765" y="92"/>
                  </a:cubicBezTo>
                  <a:cubicBezTo>
                    <a:pt x="38879" y="92"/>
                    <a:pt x="36978" y="102"/>
                    <a:pt x="35121" y="191"/>
                  </a:cubicBezTo>
                  <a:cubicBezTo>
                    <a:pt x="34703" y="55"/>
                    <a:pt x="35704" y="106"/>
                    <a:pt x="35438" y="12"/>
                  </a:cubicBezTo>
                  <a:lnTo>
                    <a:pt x="35438" y="12"/>
                  </a:lnTo>
                  <a:cubicBezTo>
                    <a:pt x="35447" y="67"/>
                    <a:pt x="35354" y="78"/>
                    <a:pt x="35173" y="78"/>
                  </a:cubicBezTo>
                  <a:cubicBezTo>
                    <a:pt x="35060" y="78"/>
                    <a:pt x="34911" y="74"/>
                    <a:pt x="34731" y="74"/>
                  </a:cubicBezTo>
                  <a:cubicBezTo>
                    <a:pt x="34592" y="74"/>
                    <a:pt x="34433" y="76"/>
                    <a:pt x="34257" y="86"/>
                  </a:cubicBezTo>
                  <a:lnTo>
                    <a:pt x="34226" y="68"/>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1"/>
                    <a:pt x="32565" y="31"/>
                  </a:cubicBezTo>
                  <a:cubicBezTo>
                    <a:pt x="32485" y="31"/>
                    <a:pt x="32416" y="45"/>
                    <a:pt x="32365" y="85"/>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flipH="1">
              <a:off x="7366415" y="3250731"/>
              <a:ext cx="1785594" cy="35703"/>
            </a:xfrm>
            <a:custGeom>
              <a:avLst/>
              <a:gdLst/>
              <a:ahLst/>
              <a:cxnLst/>
              <a:rect l="l" t="t" r="r" b="b"/>
              <a:pathLst>
                <a:path w="49863" h="997" extrusionOk="0">
                  <a:moveTo>
                    <a:pt x="32081" y="1"/>
                  </a:moveTo>
                  <a:cubicBezTo>
                    <a:pt x="31970" y="42"/>
                    <a:pt x="31872" y="53"/>
                    <a:pt x="31778" y="53"/>
                  </a:cubicBezTo>
                  <a:cubicBezTo>
                    <a:pt x="31647" y="53"/>
                    <a:pt x="31522" y="31"/>
                    <a:pt x="31373" y="31"/>
                  </a:cubicBezTo>
                  <a:cubicBezTo>
                    <a:pt x="31278" y="31"/>
                    <a:pt x="31173" y="40"/>
                    <a:pt x="31051" y="71"/>
                  </a:cubicBezTo>
                  <a:lnTo>
                    <a:pt x="31104" y="46"/>
                  </a:lnTo>
                  <a:cubicBezTo>
                    <a:pt x="31024" y="38"/>
                    <a:pt x="30944" y="35"/>
                    <a:pt x="30865" y="35"/>
                  </a:cubicBezTo>
                  <a:cubicBezTo>
                    <a:pt x="30464" y="35"/>
                    <a:pt x="30070" y="117"/>
                    <a:pt x="29813" y="117"/>
                  </a:cubicBezTo>
                  <a:cubicBezTo>
                    <a:pt x="29729" y="117"/>
                    <a:pt x="29660" y="108"/>
                    <a:pt x="29610" y="85"/>
                  </a:cubicBezTo>
                  <a:cubicBezTo>
                    <a:pt x="29094" y="106"/>
                    <a:pt x="28498" y="132"/>
                    <a:pt x="28404" y="236"/>
                  </a:cubicBezTo>
                  <a:cubicBezTo>
                    <a:pt x="28290" y="197"/>
                    <a:pt x="28361" y="133"/>
                    <a:pt x="28438" y="97"/>
                  </a:cubicBezTo>
                  <a:lnTo>
                    <a:pt x="28438" y="97"/>
                  </a:lnTo>
                  <a:cubicBezTo>
                    <a:pt x="26509" y="151"/>
                    <a:pt x="24349" y="123"/>
                    <a:pt x="22624" y="267"/>
                  </a:cubicBezTo>
                  <a:cubicBezTo>
                    <a:pt x="22540" y="244"/>
                    <a:pt x="22645" y="227"/>
                    <a:pt x="22697" y="203"/>
                  </a:cubicBezTo>
                  <a:lnTo>
                    <a:pt x="22697" y="203"/>
                  </a:lnTo>
                  <a:cubicBezTo>
                    <a:pt x="22462" y="230"/>
                    <a:pt x="22225" y="239"/>
                    <a:pt x="21990" y="239"/>
                  </a:cubicBezTo>
                  <a:cubicBezTo>
                    <a:pt x="21524" y="239"/>
                    <a:pt x="21065" y="204"/>
                    <a:pt x="20643" y="204"/>
                  </a:cubicBezTo>
                  <a:cubicBezTo>
                    <a:pt x="20302" y="204"/>
                    <a:pt x="19985" y="227"/>
                    <a:pt x="19710" y="309"/>
                  </a:cubicBezTo>
                  <a:lnTo>
                    <a:pt x="19427" y="408"/>
                  </a:lnTo>
                  <a:cubicBezTo>
                    <a:pt x="19174" y="370"/>
                    <a:pt x="19192" y="302"/>
                    <a:pt x="18997" y="267"/>
                  </a:cubicBezTo>
                  <a:cubicBezTo>
                    <a:pt x="18787" y="332"/>
                    <a:pt x="18017" y="285"/>
                    <a:pt x="17893" y="372"/>
                  </a:cubicBezTo>
                  <a:cubicBezTo>
                    <a:pt x="17779" y="333"/>
                    <a:pt x="17941" y="319"/>
                    <a:pt x="17936" y="292"/>
                  </a:cubicBezTo>
                  <a:cubicBezTo>
                    <a:pt x="17903" y="290"/>
                    <a:pt x="17869" y="289"/>
                    <a:pt x="17835" y="289"/>
                  </a:cubicBezTo>
                  <a:cubicBezTo>
                    <a:pt x="17415" y="289"/>
                    <a:pt x="16952" y="388"/>
                    <a:pt x="16547" y="388"/>
                  </a:cubicBezTo>
                  <a:cubicBezTo>
                    <a:pt x="16498" y="388"/>
                    <a:pt x="16450" y="386"/>
                    <a:pt x="16403" y="383"/>
                  </a:cubicBezTo>
                  <a:lnTo>
                    <a:pt x="16552" y="340"/>
                  </a:lnTo>
                  <a:cubicBezTo>
                    <a:pt x="15023" y="235"/>
                    <a:pt x="13215" y="145"/>
                    <a:pt x="11582" y="145"/>
                  </a:cubicBezTo>
                  <a:cubicBezTo>
                    <a:pt x="10596" y="145"/>
                    <a:pt x="9673" y="178"/>
                    <a:pt x="8915" y="261"/>
                  </a:cubicBezTo>
                  <a:cubicBezTo>
                    <a:pt x="8861" y="264"/>
                    <a:pt x="8815" y="266"/>
                    <a:pt x="8776" y="266"/>
                  </a:cubicBezTo>
                  <a:cubicBezTo>
                    <a:pt x="8433" y="266"/>
                    <a:pt x="8631" y="142"/>
                    <a:pt x="8450" y="142"/>
                  </a:cubicBezTo>
                  <a:cubicBezTo>
                    <a:pt x="8443" y="142"/>
                    <a:pt x="8436" y="142"/>
                    <a:pt x="8428" y="143"/>
                  </a:cubicBezTo>
                  <a:cubicBezTo>
                    <a:pt x="7842" y="193"/>
                    <a:pt x="7222" y="207"/>
                    <a:pt x="6592" y="207"/>
                  </a:cubicBezTo>
                  <a:cubicBezTo>
                    <a:pt x="5841" y="207"/>
                    <a:pt x="5075" y="187"/>
                    <a:pt x="4333" y="187"/>
                  </a:cubicBezTo>
                  <a:cubicBezTo>
                    <a:pt x="3491" y="187"/>
                    <a:pt x="2681" y="212"/>
                    <a:pt x="1958" y="319"/>
                  </a:cubicBezTo>
                  <a:cubicBezTo>
                    <a:pt x="471" y="392"/>
                    <a:pt x="1" y="704"/>
                    <a:pt x="1" y="704"/>
                  </a:cubicBezTo>
                  <a:cubicBezTo>
                    <a:pt x="946" y="674"/>
                    <a:pt x="1864" y="661"/>
                    <a:pt x="2767" y="661"/>
                  </a:cubicBezTo>
                  <a:cubicBezTo>
                    <a:pt x="5303" y="661"/>
                    <a:pt x="7725" y="762"/>
                    <a:pt x="10338" y="881"/>
                  </a:cubicBezTo>
                  <a:cubicBezTo>
                    <a:pt x="11147" y="865"/>
                    <a:pt x="12127" y="838"/>
                    <a:pt x="13017" y="838"/>
                  </a:cubicBezTo>
                  <a:cubicBezTo>
                    <a:pt x="13441" y="838"/>
                    <a:pt x="13844" y="844"/>
                    <a:pt x="14199" y="861"/>
                  </a:cubicBezTo>
                  <a:cubicBezTo>
                    <a:pt x="14462" y="859"/>
                    <a:pt x="14724" y="858"/>
                    <a:pt x="14987" y="858"/>
                  </a:cubicBezTo>
                  <a:cubicBezTo>
                    <a:pt x="18527" y="858"/>
                    <a:pt x="22082" y="996"/>
                    <a:pt x="25675" y="996"/>
                  </a:cubicBezTo>
                  <a:cubicBezTo>
                    <a:pt x="26520" y="996"/>
                    <a:pt x="27367" y="988"/>
                    <a:pt x="28217" y="970"/>
                  </a:cubicBezTo>
                  <a:cubicBezTo>
                    <a:pt x="27967" y="931"/>
                    <a:pt x="28231" y="870"/>
                    <a:pt x="28473" y="853"/>
                  </a:cubicBezTo>
                  <a:lnTo>
                    <a:pt x="28532" y="886"/>
                  </a:lnTo>
                  <a:lnTo>
                    <a:pt x="28903" y="809"/>
                  </a:lnTo>
                  <a:cubicBezTo>
                    <a:pt x="28917" y="809"/>
                    <a:pt x="28930" y="809"/>
                    <a:pt x="28943" y="809"/>
                  </a:cubicBezTo>
                  <a:cubicBezTo>
                    <a:pt x="29244" y="809"/>
                    <a:pt x="29096" y="900"/>
                    <a:pt x="28809" y="913"/>
                  </a:cubicBezTo>
                  <a:cubicBezTo>
                    <a:pt x="30212" y="912"/>
                    <a:pt x="31506" y="894"/>
                    <a:pt x="32832" y="894"/>
                  </a:cubicBezTo>
                  <a:cubicBezTo>
                    <a:pt x="33285" y="894"/>
                    <a:pt x="33742" y="896"/>
                    <a:pt x="34209" y="902"/>
                  </a:cubicBezTo>
                  <a:cubicBezTo>
                    <a:pt x="34330" y="786"/>
                    <a:pt x="35163" y="896"/>
                    <a:pt x="35228" y="775"/>
                  </a:cubicBezTo>
                  <a:lnTo>
                    <a:pt x="35228" y="775"/>
                  </a:lnTo>
                  <a:cubicBezTo>
                    <a:pt x="35313" y="798"/>
                    <a:pt x="35232" y="803"/>
                    <a:pt x="35182" y="827"/>
                  </a:cubicBezTo>
                  <a:cubicBezTo>
                    <a:pt x="35690" y="803"/>
                    <a:pt x="36010" y="788"/>
                    <a:pt x="36284" y="788"/>
                  </a:cubicBezTo>
                  <a:cubicBezTo>
                    <a:pt x="36696" y="788"/>
                    <a:pt x="37006" y="822"/>
                    <a:pt x="37702" y="910"/>
                  </a:cubicBezTo>
                  <a:cubicBezTo>
                    <a:pt x="39750" y="950"/>
                    <a:pt x="41767" y="960"/>
                    <a:pt x="43774" y="960"/>
                  </a:cubicBezTo>
                  <a:cubicBezTo>
                    <a:pt x="45615" y="960"/>
                    <a:pt x="47448" y="952"/>
                    <a:pt x="49286" y="952"/>
                  </a:cubicBezTo>
                  <a:cubicBezTo>
                    <a:pt x="49478" y="952"/>
                    <a:pt x="49670" y="952"/>
                    <a:pt x="49862" y="952"/>
                  </a:cubicBezTo>
                  <a:lnTo>
                    <a:pt x="49862" y="99"/>
                  </a:lnTo>
                  <a:cubicBezTo>
                    <a:pt x="49514" y="113"/>
                    <a:pt x="49177" y="136"/>
                    <a:pt x="48910" y="188"/>
                  </a:cubicBezTo>
                  <a:cubicBezTo>
                    <a:pt x="48938" y="160"/>
                    <a:pt x="48882" y="134"/>
                    <a:pt x="49044" y="113"/>
                  </a:cubicBezTo>
                  <a:cubicBezTo>
                    <a:pt x="48976" y="108"/>
                    <a:pt x="48921" y="106"/>
                    <a:pt x="48875" y="106"/>
                  </a:cubicBezTo>
                  <a:cubicBezTo>
                    <a:pt x="48539" y="106"/>
                    <a:pt x="48733" y="224"/>
                    <a:pt x="48420" y="224"/>
                  </a:cubicBezTo>
                  <a:cubicBezTo>
                    <a:pt x="48353" y="224"/>
                    <a:pt x="48262" y="218"/>
                    <a:pt x="48138" y="205"/>
                  </a:cubicBezTo>
                  <a:lnTo>
                    <a:pt x="48321" y="137"/>
                  </a:lnTo>
                  <a:lnTo>
                    <a:pt x="48321" y="137"/>
                  </a:lnTo>
                  <a:cubicBezTo>
                    <a:pt x="48210" y="152"/>
                    <a:pt x="48100" y="157"/>
                    <a:pt x="47991" y="157"/>
                  </a:cubicBezTo>
                  <a:cubicBezTo>
                    <a:pt x="47775" y="157"/>
                    <a:pt x="47560" y="138"/>
                    <a:pt x="47333" y="138"/>
                  </a:cubicBezTo>
                  <a:cubicBezTo>
                    <a:pt x="47171" y="138"/>
                    <a:pt x="47003" y="148"/>
                    <a:pt x="46826" y="182"/>
                  </a:cubicBezTo>
                  <a:cubicBezTo>
                    <a:pt x="46806" y="145"/>
                    <a:pt x="46930" y="133"/>
                    <a:pt x="47007" y="113"/>
                  </a:cubicBezTo>
                  <a:lnTo>
                    <a:pt x="47007" y="113"/>
                  </a:lnTo>
                  <a:cubicBezTo>
                    <a:pt x="46501" y="143"/>
                    <a:pt x="45930" y="128"/>
                    <a:pt x="45500" y="221"/>
                  </a:cubicBezTo>
                  <a:cubicBezTo>
                    <a:pt x="45435" y="176"/>
                    <a:pt x="45502" y="138"/>
                    <a:pt x="45701" y="108"/>
                  </a:cubicBezTo>
                  <a:cubicBezTo>
                    <a:pt x="45633" y="100"/>
                    <a:pt x="45573" y="97"/>
                    <a:pt x="45520" y="97"/>
                  </a:cubicBezTo>
                  <a:cubicBezTo>
                    <a:pt x="45226" y="97"/>
                    <a:pt x="45123" y="191"/>
                    <a:pt x="44843" y="191"/>
                  </a:cubicBezTo>
                  <a:cubicBezTo>
                    <a:pt x="44800" y="191"/>
                    <a:pt x="44753" y="189"/>
                    <a:pt x="44700" y="184"/>
                  </a:cubicBezTo>
                  <a:cubicBezTo>
                    <a:pt x="44586" y="178"/>
                    <a:pt x="44389" y="135"/>
                    <a:pt x="44389" y="121"/>
                  </a:cubicBezTo>
                  <a:cubicBezTo>
                    <a:pt x="44145" y="177"/>
                    <a:pt x="43476" y="176"/>
                    <a:pt x="43233" y="199"/>
                  </a:cubicBezTo>
                  <a:cubicBezTo>
                    <a:pt x="43169" y="155"/>
                    <a:pt x="42986" y="140"/>
                    <a:pt x="42702" y="93"/>
                  </a:cubicBezTo>
                  <a:cubicBezTo>
                    <a:pt x="42582" y="93"/>
                    <a:pt x="42463" y="93"/>
                    <a:pt x="42343" y="93"/>
                  </a:cubicBezTo>
                  <a:cubicBezTo>
                    <a:pt x="41824" y="93"/>
                    <a:pt x="41303" y="93"/>
                    <a:pt x="40780" y="93"/>
                  </a:cubicBezTo>
                  <a:cubicBezTo>
                    <a:pt x="38889" y="93"/>
                    <a:pt x="36984" y="102"/>
                    <a:pt x="35121" y="193"/>
                  </a:cubicBezTo>
                  <a:cubicBezTo>
                    <a:pt x="34703" y="55"/>
                    <a:pt x="35704" y="108"/>
                    <a:pt x="35438" y="12"/>
                  </a:cubicBezTo>
                  <a:lnTo>
                    <a:pt x="35438" y="12"/>
                  </a:lnTo>
                  <a:cubicBezTo>
                    <a:pt x="35446" y="68"/>
                    <a:pt x="35353" y="78"/>
                    <a:pt x="35173" y="78"/>
                  </a:cubicBezTo>
                  <a:cubicBezTo>
                    <a:pt x="35059" y="78"/>
                    <a:pt x="34911" y="74"/>
                    <a:pt x="34731" y="74"/>
                  </a:cubicBezTo>
                  <a:cubicBezTo>
                    <a:pt x="34591" y="74"/>
                    <a:pt x="34433" y="77"/>
                    <a:pt x="34257" y="86"/>
                  </a:cubicBezTo>
                  <a:lnTo>
                    <a:pt x="34227" y="69"/>
                  </a:lnTo>
                  <a:cubicBezTo>
                    <a:pt x="34179" y="72"/>
                    <a:pt x="34133" y="74"/>
                    <a:pt x="34090" y="74"/>
                  </a:cubicBezTo>
                  <a:cubicBezTo>
                    <a:pt x="33902" y="74"/>
                    <a:pt x="33755" y="44"/>
                    <a:pt x="33562" y="44"/>
                  </a:cubicBezTo>
                  <a:cubicBezTo>
                    <a:pt x="33503" y="44"/>
                    <a:pt x="33441" y="47"/>
                    <a:pt x="33371" y="54"/>
                  </a:cubicBezTo>
                  <a:lnTo>
                    <a:pt x="33384" y="86"/>
                  </a:lnTo>
                  <a:cubicBezTo>
                    <a:pt x="33328" y="97"/>
                    <a:pt x="33271" y="102"/>
                    <a:pt x="33213" y="102"/>
                  </a:cubicBezTo>
                  <a:cubicBezTo>
                    <a:pt x="32985" y="102"/>
                    <a:pt x="32746" y="32"/>
                    <a:pt x="32565" y="32"/>
                  </a:cubicBezTo>
                  <a:cubicBezTo>
                    <a:pt x="32485" y="32"/>
                    <a:pt x="32417" y="45"/>
                    <a:pt x="32365" y="85"/>
                  </a:cubicBezTo>
                  <a:lnTo>
                    <a:pt x="320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flipH="1">
              <a:off x="7367382" y="3039631"/>
              <a:ext cx="1785594" cy="35703"/>
            </a:xfrm>
            <a:custGeom>
              <a:avLst/>
              <a:gdLst/>
              <a:ahLst/>
              <a:cxnLst/>
              <a:rect l="l" t="t" r="r" b="b"/>
              <a:pathLst>
                <a:path w="49863" h="997" extrusionOk="0">
                  <a:moveTo>
                    <a:pt x="32080" y="1"/>
                  </a:moveTo>
                  <a:cubicBezTo>
                    <a:pt x="31969" y="41"/>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5"/>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1"/>
                  </a:cubicBezTo>
                  <a:cubicBezTo>
                    <a:pt x="17902" y="290"/>
                    <a:pt x="17868" y="289"/>
                    <a:pt x="17835" y="289"/>
                  </a:cubicBezTo>
                  <a:cubicBezTo>
                    <a:pt x="17415" y="289"/>
                    <a:pt x="16952" y="388"/>
                    <a:pt x="16547" y="388"/>
                  </a:cubicBezTo>
                  <a:cubicBezTo>
                    <a:pt x="16498" y="388"/>
                    <a:pt x="16450" y="386"/>
                    <a:pt x="16403" y="383"/>
                  </a:cubicBezTo>
                  <a:lnTo>
                    <a:pt x="16552" y="340"/>
                  </a:lnTo>
                  <a:cubicBezTo>
                    <a:pt x="15023" y="235"/>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2"/>
                  </a:cubicBezTo>
                  <a:cubicBezTo>
                    <a:pt x="7842" y="193"/>
                    <a:pt x="7221" y="207"/>
                    <a:pt x="6590" y="207"/>
                  </a:cubicBezTo>
                  <a:cubicBezTo>
                    <a:pt x="5838" y="207"/>
                    <a:pt x="5070" y="187"/>
                    <a:pt x="4326" y="187"/>
                  </a:cubicBezTo>
                  <a:cubicBezTo>
                    <a:pt x="3487" y="187"/>
                    <a:pt x="2678" y="212"/>
                    <a:pt x="1957" y="319"/>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70"/>
                  </a:cubicBezTo>
                  <a:cubicBezTo>
                    <a:pt x="27966" y="931"/>
                    <a:pt x="28230" y="870"/>
                    <a:pt x="28473" y="853"/>
                  </a:cubicBezTo>
                  <a:lnTo>
                    <a:pt x="28532" y="886"/>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5"/>
                  </a:cubicBezTo>
                  <a:lnTo>
                    <a:pt x="35228" y="775"/>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3"/>
                    <a:pt x="49177" y="136"/>
                    <a:pt x="48910" y="189"/>
                  </a:cubicBezTo>
                  <a:cubicBezTo>
                    <a:pt x="48939" y="160"/>
                    <a:pt x="48882" y="134"/>
                    <a:pt x="49044" y="113"/>
                  </a:cubicBezTo>
                  <a:cubicBezTo>
                    <a:pt x="48976" y="108"/>
                    <a:pt x="48921" y="106"/>
                    <a:pt x="48875" y="106"/>
                  </a:cubicBezTo>
                  <a:cubicBezTo>
                    <a:pt x="48538" y="106"/>
                    <a:pt x="48733" y="224"/>
                    <a:pt x="48420" y="224"/>
                  </a:cubicBezTo>
                  <a:cubicBezTo>
                    <a:pt x="48353"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2"/>
                  </a:cubicBezTo>
                  <a:cubicBezTo>
                    <a:pt x="46807" y="146"/>
                    <a:pt x="46929" y="133"/>
                    <a:pt x="47007" y="113"/>
                  </a:cubicBezTo>
                  <a:lnTo>
                    <a:pt x="47007" y="113"/>
                  </a:lnTo>
                  <a:cubicBezTo>
                    <a:pt x="46502" y="142"/>
                    <a:pt x="45929" y="128"/>
                    <a:pt x="45501" y="221"/>
                  </a:cubicBezTo>
                  <a:cubicBezTo>
                    <a:pt x="45435" y="176"/>
                    <a:pt x="45502" y="138"/>
                    <a:pt x="45701" y="108"/>
                  </a:cubicBezTo>
                  <a:cubicBezTo>
                    <a:pt x="45633" y="100"/>
                    <a:pt x="45574" y="97"/>
                    <a:pt x="45520" y="97"/>
                  </a:cubicBezTo>
                  <a:cubicBezTo>
                    <a:pt x="45226" y="97"/>
                    <a:pt x="45123" y="191"/>
                    <a:pt x="44843" y="191"/>
                  </a:cubicBezTo>
                  <a:cubicBezTo>
                    <a:pt x="44800" y="191"/>
                    <a:pt x="44753" y="189"/>
                    <a:pt x="44700" y="184"/>
                  </a:cubicBezTo>
                  <a:cubicBezTo>
                    <a:pt x="44585" y="178"/>
                    <a:pt x="44388" y="135"/>
                    <a:pt x="44388" y="121"/>
                  </a:cubicBezTo>
                  <a:cubicBezTo>
                    <a:pt x="44145" y="177"/>
                    <a:pt x="43476" y="176"/>
                    <a:pt x="43232" y="199"/>
                  </a:cubicBezTo>
                  <a:cubicBezTo>
                    <a:pt x="43168" y="155"/>
                    <a:pt x="42987" y="140"/>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flipH="1">
              <a:off x="7367382" y="2828567"/>
              <a:ext cx="1785594" cy="35667"/>
            </a:xfrm>
            <a:custGeom>
              <a:avLst/>
              <a:gdLst/>
              <a:ahLst/>
              <a:cxnLst/>
              <a:rect l="l" t="t" r="r" b="b"/>
              <a:pathLst>
                <a:path w="49863" h="996" extrusionOk="0">
                  <a:moveTo>
                    <a:pt x="32080" y="1"/>
                  </a:moveTo>
                  <a:cubicBezTo>
                    <a:pt x="31969" y="41"/>
                    <a:pt x="31872" y="53"/>
                    <a:pt x="31778" y="53"/>
                  </a:cubicBezTo>
                  <a:cubicBezTo>
                    <a:pt x="31647" y="53"/>
                    <a:pt x="31522" y="31"/>
                    <a:pt x="31373" y="31"/>
                  </a:cubicBezTo>
                  <a:cubicBezTo>
                    <a:pt x="31278" y="31"/>
                    <a:pt x="31173" y="40"/>
                    <a:pt x="31052" y="71"/>
                  </a:cubicBezTo>
                  <a:lnTo>
                    <a:pt x="31103" y="46"/>
                  </a:lnTo>
                  <a:cubicBezTo>
                    <a:pt x="31025" y="38"/>
                    <a:pt x="30946" y="35"/>
                    <a:pt x="30867" y="35"/>
                  </a:cubicBezTo>
                  <a:cubicBezTo>
                    <a:pt x="30466" y="35"/>
                    <a:pt x="30071" y="117"/>
                    <a:pt x="29814" y="117"/>
                  </a:cubicBezTo>
                  <a:cubicBezTo>
                    <a:pt x="29730" y="117"/>
                    <a:pt x="29660" y="108"/>
                    <a:pt x="29610" y="85"/>
                  </a:cubicBezTo>
                  <a:cubicBezTo>
                    <a:pt x="29093" y="105"/>
                    <a:pt x="28497" y="132"/>
                    <a:pt x="28403" y="236"/>
                  </a:cubicBezTo>
                  <a:cubicBezTo>
                    <a:pt x="28290" y="197"/>
                    <a:pt x="28361" y="133"/>
                    <a:pt x="28438" y="98"/>
                  </a:cubicBezTo>
                  <a:lnTo>
                    <a:pt x="28438" y="98"/>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9"/>
                  </a:lnTo>
                  <a:cubicBezTo>
                    <a:pt x="19173" y="369"/>
                    <a:pt x="19193" y="302"/>
                    <a:pt x="18996" y="267"/>
                  </a:cubicBezTo>
                  <a:cubicBezTo>
                    <a:pt x="18787" y="331"/>
                    <a:pt x="18017" y="285"/>
                    <a:pt x="17892" y="372"/>
                  </a:cubicBezTo>
                  <a:cubicBezTo>
                    <a:pt x="17778" y="333"/>
                    <a:pt x="17941" y="320"/>
                    <a:pt x="17935" y="291"/>
                  </a:cubicBezTo>
                  <a:cubicBezTo>
                    <a:pt x="17902" y="290"/>
                    <a:pt x="17868" y="289"/>
                    <a:pt x="17835" y="289"/>
                  </a:cubicBezTo>
                  <a:cubicBezTo>
                    <a:pt x="17415" y="289"/>
                    <a:pt x="16952" y="387"/>
                    <a:pt x="16547" y="387"/>
                  </a:cubicBezTo>
                  <a:cubicBezTo>
                    <a:pt x="16498" y="387"/>
                    <a:pt x="16450" y="386"/>
                    <a:pt x="16403" y="383"/>
                  </a:cubicBezTo>
                  <a:lnTo>
                    <a:pt x="16552" y="340"/>
                  </a:lnTo>
                  <a:cubicBezTo>
                    <a:pt x="15023" y="235"/>
                    <a:pt x="13215" y="145"/>
                    <a:pt x="11582" y="145"/>
                  </a:cubicBezTo>
                  <a:cubicBezTo>
                    <a:pt x="10596" y="145"/>
                    <a:pt x="9673" y="178"/>
                    <a:pt x="8915" y="261"/>
                  </a:cubicBezTo>
                  <a:cubicBezTo>
                    <a:pt x="8860" y="264"/>
                    <a:pt x="8813" y="266"/>
                    <a:pt x="8774" y="266"/>
                  </a:cubicBezTo>
                  <a:cubicBezTo>
                    <a:pt x="8435" y="266"/>
                    <a:pt x="8630" y="143"/>
                    <a:pt x="8452" y="143"/>
                  </a:cubicBezTo>
                  <a:cubicBezTo>
                    <a:pt x="8445" y="143"/>
                    <a:pt x="8437" y="143"/>
                    <a:pt x="8428" y="143"/>
                  </a:cubicBezTo>
                  <a:cubicBezTo>
                    <a:pt x="7844" y="194"/>
                    <a:pt x="7227" y="207"/>
                    <a:pt x="6599" y="207"/>
                  </a:cubicBezTo>
                  <a:cubicBezTo>
                    <a:pt x="5845" y="207"/>
                    <a:pt x="5076" y="188"/>
                    <a:pt x="4331" y="188"/>
                  </a:cubicBezTo>
                  <a:cubicBezTo>
                    <a:pt x="3490" y="188"/>
                    <a:pt x="2680" y="213"/>
                    <a:pt x="1957" y="320"/>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70"/>
                  </a:cubicBezTo>
                  <a:cubicBezTo>
                    <a:pt x="27966" y="930"/>
                    <a:pt x="28230" y="870"/>
                    <a:pt x="28473" y="853"/>
                  </a:cubicBezTo>
                  <a:lnTo>
                    <a:pt x="28532" y="886"/>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7"/>
                    <a:pt x="35164" y="897"/>
                    <a:pt x="35228" y="775"/>
                  </a:cubicBezTo>
                  <a:lnTo>
                    <a:pt x="35228" y="775"/>
                  </a:lnTo>
                  <a:cubicBezTo>
                    <a:pt x="35313" y="798"/>
                    <a:pt x="35232" y="803"/>
                    <a:pt x="35181" y="827"/>
                  </a:cubicBezTo>
                  <a:cubicBezTo>
                    <a:pt x="35688" y="803"/>
                    <a:pt x="36007" y="788"/>
                    <a:pt x="36280" y="788"/>
                  </a:cubicBezTo>
                  <a:cubicBezTo>
                    <a:pt x="36694" y="788"/>
                    <a:pt x="37003"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3"/>
                    <a:pt x="49177" y="136"/>
                    <a:pt x="48910" y="189"/>
                  </a:cubicBezTo>
                  <a:cubicBezTo>
                    <a:pt x="48939" y="160"/>
                    <a:pt x="48882" y="134"/>
                    <a:pt x="49044" y="113"/>
                  </a:cubicBezTo>
                  <a:cubicBezTo>
                    <a:pt x="48976" y="108"/>
                    <a:pt x="48921" y="105"/>
                    <a:pt x="48875" y="105"/>
                  </a:cubicBezTo>
                  <a:cubicBezTo>
                    <a:pt x="48538" y="105"/>
                    <a:pt x="48733" y="224"/>
                    <a:pt x="48420" y="224"/>
                  </a:cubicBezTo>
                  <a:cubicBezTo>
                    <a:pt x="48353" y="224"/>
                    <a:pt x="48262" y="218"/>
                    <a:pt x="48138" y="205"/>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6"/>
                    <a:pt x="46929" y="133"/>
                    <a:pt x="47007" y="113"/>
                  </a:cubicBezTo>
                  <a:lnTo>
                    <a:pt x="47007" y="113"/>
                  </a:lnTo>
                  <a:cubicBezTo>
                    <a:pt x="46502" y="143"/>
                    <a:pt x="45929" y="128"/>
                    <a:pt x="45501" y="221"/>
                  </a:cubicBezTo>
                  <a:cubicBezTo>
                    <a:pt x="45435" y="176"/>
                    <a:pt x="45502" y="138"/>
                    <a:pt x="45701" y="107"/>
                  </a:cubicBezTo>
                  <a:cubicBezTo>
                    <a:pt x="45634" y="100"/>
                    <a:pt x="45575" y="97"/>
                    <a:pt x="45522" y="97"/>
                  </a:cubicBezTo>
                  <a:cubicBezTo>
                    <a:pt x="45226" y="97"/>
                    <a:pt x="45123" y="191"/>
                    <a:pt x="44844" y="191"/>
                  </a:cubicBezTo>
                  <a:cubicBezTo>
                    <a:pt x="44800" y="191"/>
                    <a:pt x="44753" y="189"/>
                    <a:pt x="44700" y="184"/>
                  </a:cubicBezTo>
                  <a:cubicBezTo>
                    <a:pt x="44585" y="178"/>
                    <a:pt x="44388" y="135"/>
                    <a:pt x="44388" y="122"/>
                  </a:cubicBezTo>
                  <a:cubicBezTo>
                    <a:pt x="44145" y="177"/>
                    <a:pt x="43476" y="176"/>
                    <a:pt x="43232" y="199"/>
                  </a:cubicBezTo>
                  <a:cubicBezTo>
                    <a:pt x="43168" y="155"/>
                    <a:pt x="42987" y="140"/>
                    <a:pt x="42701" y="93"/>
                  </a:cubicBezTo>
                  <a:cubicBezTo>
                    <a:pt x="42582" y="93"/>
                    <a:pt x="42462" y="93"/>
                    <a:pt x="42343" y="93"/>
                  </a:cubicBezTo>
                  <a:cubicBezTo>
                    <a:pt x="41824" y="93"/>
                    <a:pt x="41302" y="92"/>
                    <a:pt x="40780" y="92"/>
                  </a:cubicBezTo>
                  <a:cubicBezTo>
                    <a:pt x="38889" y="92"/>
                    <a:pt x="36983" y="102"/>
                    <a:pt x="35121" y="193"/>
                  </a:cubicBezTo>
                  <a:cubicBezTo>
                    <a:pt x="34703" y="56"/>
                    <a:pt x="35704" y="107"/>
                    <a:pt x="35438" y="13"/>
                  </a:cubicBezTo>
                  <a:lnTo>
                    <a:pt x="35438" y="13"/>
                  </a:lnTo>
                  <a:cubicBezTo>
                    <a:pt x="35447" y="68"/>
                    <a:pt x="35355" y="78"/>
                    <a:pt x="35177" y="78"/>
                  </a:cubicBezTo>
                  <a:cubicBezTo>
                    <a:pt x="35062" y="78"/>
                    <a:pt x="34912" y="74"/>
                    <a:pt x="34730" y="74"/>
                  </a:cubicBezTo>
                  <a:cubicBezTo>
                    <a:pt x="34591" y="74"/>
                    <a:pt x="34433" y="77"/>
                    <a:pt x="34257" y="86"/>
                  </a:cubicBezTo>
                  <a:lnTo>
                    <a:pt x="34226" y="68"/>
                  </a:lnTo>
                  <a:cubicBezTo>
                    <a:pt x="34178" y="72"/>
                    <a:pt x="34133" y="74"/>
                    <a:pt x="34089" y="74"/>
                  </a:cubicBezTo>
                  <a:cubicBezTo>
                    <a:pt x="33903" y="74"/>
                    <a:pt x="33757" y="45"/>
                    <a:pt x="33566" y="45"/>
                  </a:cubicBezTo>
                  <a:cubicBezTo>
                    <a:pt x="33507" y="45"/>
                    <a:pt x="33443" y="48"/>
                    <a:pt x="33372" y="55"/>
                  </a:cubicBezTo>
                  <a:lnTo>
                    <a:pt x="33383" y="86"/>
                  </a:lnTo>
                  <a:cubicBezTo>
                    <a:pt x="33328" y="97"/>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flipH="1">
              <a:off x="7367382" y="2617503"/>
              <a:ext cx="1785594" cy="35667"/>
            </a:xfrm>
            <a:custGeom>
              <a:avLst/>
              <a:gdLst/>
              <a:ahLst/>
              <a:cxnLst/>
              <a:rect l="l" t="t" r="r" b="b"/>
              <a:pathLst>
                <a:path w="49863" h="996" extrusionOk="0">
                  <a:moveTo>
                    <a:pt x="32080" y="1"/>
                  </a:moveTo>
                  <a:cubicBezTo>
                    <a:pt x="31969" y="41"/>
                    <a:pt x="31872" y="53"/>
                    <a:pt x="31778" y="53"/>
                  </a:cubicBezTo>
                  <a:cubicBezTo>
                    <a:pt x="31647" y="53"/>
                    <a:pt x="31522" y="30"/>
                    <a:pt x="31373" y="30"/>
                  </a:cubicBezTo>
                  <a:cubicBezTo>
                    <a:pt x="31278" y="30"/>
                    <a:pt x="31173" y="40"/>
                    <a:pt x="31052" y="70"/>
                  </a:cubicBezTo>
                  <a:lnTo>
                    <a:pt x="31103" y="46"/>
                  </a:lnTo>
                  <a:cubicBezTo>
                    <a:pt x="31025" y="38"/>
                    <a:pt x="30946" y="35"/>
                    <a:pt x="30867" y="35"/>
                  </a:cubicBezTo>
                  <a:cubicBezTo>
                    <a:pt x="30466" y="35"/>
                    <a:pt x="30071" y="117"/>
                    <a:pt x="29814" y="117"/>
                  </a:cubicBezTo>
                  <a:cubicBezTo>
                    <a:pt x="29730" y="117"/>
                    <a:pt x="29660" y="108"/>
                    <a:pt x="29610" y="85"/>
                  </a:cubicBezTo>
                  <a:cubicBezTo>
                    <a:pt x="29093" y="105"/>
                    <a:pt x="28497" y="132"/>
                    <a:pt x="28403" y="236"/>
                  </a:cubicBezTo>
                  <a:cubicBezTo>
                    <a:pt x="28290" y="197"/>
                    <a:pt x="28361" y="133"/>
                    <a:pt x="28438" y="98"/>
                  </a:cubicBezTo>
                  <a:lnTo>
                    <a:pt x="28438" y="98"/>
                  </a:lnTo>
                  <a:cubicBezTo>
                    <a:pt x="26508" y="151"/>
                    <a:pt x="24350" y="124"/>
                    <a:pt x="22624" y="267"/>
                  </a:cubicBezTo>
                  <a:cubicBezTo>
                    <a:pt x="22539" y="244"/>
                    <a:pt x="22645" y="228"/>
                    <a:pt x="22696" y="203"/>
                  </a:cubicBezTo>
                  <a:lnTo>
                    <a:pt x="22696" y="203"/>
                  </a:lnTo>
                  <a:cubicBezTo>
                    <a:pt x="22461" y="230"/>
                    <a:pt x="22223" y="239"/>
                    <a:pt x="21987" y="239"/>
                  </a:cubicBezTo>
                  <a:cubicBezTo>
                    <a:pt x="21523" y="239"/>
                    <a:pt x="21064" y="204"/>
                    <a:pt x="20643" y="204"/>
                  </a:cubicBezTo>
                  <a:cubicBezTo>
                    <a:pt x="20302" y="204"/>
                    <a:pt x="19985" y="227"/>
                    <a:pt x="19710" y="309"/>
                  </a:cubicBezTo>
                  <a:lnTo>
                    <a:pt x="19427" y="408"/>
                  </a:lnTo>
                  <a:cubicBezTo>
                    <a:pt x="19173" y="369"/>
                    <a:pt x="19193" y="302"/>
                    <a:pt x="18996" y="267"/>
                  </a:cubicBezTo>
                  <a:cubicBezTo>
                    <a:pt x="18787" y="331"/>
                    <a:pt x="18017" y="285"/>
                    <a:pt x="17892" y="371"/>
                  </a:cubicBezTo>
                  <a:cubicBezTo>
                    <a:pt x="17778" y="332"/>
                    <a:pt x="17941" y="320"/>
                    <a:pt x="17935" y="291"/>
                  </a:cubicBezTo>
                  <a:cubicBezTo>
                    <a:pt x="17903" y="290"/>
                    <a:pt x="17871" y="290"/>
                    <a:pt x="17839" y="290"/>
                  </a:cubicBezTo>
                  <a:cubicBezTo>
                    <a:pt x="17417" y="290"/>
                    <a:pt x="16950" y="388"/>
                    <a:pt x="16544" y="388"/>
                  </a:cubicBezTo>
                  <a:cubicBezTo>
                    <a:pt x="16496" y="388"/>
                    <a:pt x="16449" y="387"/>
                    <a:pt x="16403" y="384"/>
                  </a:cubicBezTo>
                  <a:lnTo>
                    <a:pt x="16552" y="341"/>
                  </a:lnTo>
                  <a:cubicBezTo>
                    <a:pt x="15023" y="236"/>
                    <a:pt x="13213" y="145"/>
                    <a:pt x="11580" y="145"/>
                  </a:cubicBezTo>
                  <a:cubicBezTo>
                    <a:pt x="10594" y="145"/>
                    <a:pt x="9673" y="178"/>
                    <a:pt x="8915" y="261"/>
                  </a:cubicBezTo>
                  <a:cubicBezTo>
                    <a:pt x="8860" y="264"/>
                    <a:pt x="8813" y="266"/>
                    <a:pt x="8774" y="266"/>
                  </a:cubicBezTo>
                  <a:cubicBezTo>
                    <a:pt x="8435" y="266"/>
                    <a:pt x="8630" y="143"/>
                    <a:pt x="8452" y="143"/>
                  </a:cubicBezTo>
                  <a:cubicBezTo>
                    <a:pt x="8445" y="143"/>
                    <a:pt x="8437" y="143"/>
                    <a:pt x="8428" y="143"/>
                  </a:cubicBezTo>
                  <a:cubicBezTo>
                    <a:pt x="7844" y="194"/>
                    <a:pt x="7227" y="207"/>
                    <a:pt x="6599" y="207"/>
                  </a:cubicBezTo>
                  <a:cubicBezTo>
                    <a:pt x="5845" y="207"/>
                    <a:pt x="5076" y="188"/>
                    <a:pt x="4331" y="188"/>
                  </a:cubicBezTo>
                  <a:cubicBezTo>
                    <a:pt x="3490" y="188"/>
                    <a:pt x="2680" y="213"/>
                    <a:pt x="1957" y="320"/>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69"/>
                  </a:cubicBezTo>
                  <a:cubicBezTo>
                    <a:pt x="27966" y="930"/>
                    <a:pt x="28230" y="871"/>
                    <a:pt x="28473" y="853"/>
                  </a:cubicBezTo>
                  <a:lnTo>
                    <a:pt x="28532" y="886"/>
                  </a:lnTo>
                  <a:lnTo>
                    <a:pt x="28903" y="810"/>
                  </a:lnTo>
                  <a:cubicBezTo>
                    <a:pt x="28919" y="810"/>
                    <a:pt x="28933" y="810"/>
                    <a:pt x="28947" y="810"/>
                  </a:cubicBezTo>
                  <a:cubicBezTo>
                    <a:pt x="29243" y="810"/>
                    <a:pt x="29094" y="901"/>
                    <a:pt x="28809" y="914"/>
                  </a:cubicBezTo>
                  <a:cubicBezTo>
                    <a:pt x="30223" y="913"/>
                    <a:pt x="31526" y="894"/>
                    <a:pt x="32863" y="894"/>
                  </a:cubicBezTo>
                  <a:cubicBezTo>
                    <a:pt x="33306" y="894"/>
                    <a:pt x="33753" y="896"/>
                    <a:pt x="34209" y="902"/>
                  </a:cubicBezTo>
                  <a:cubicBezTo>
                    <a:pt x="34330" y="787"/>
                    <a:pt x="35164" y="897"/>
                    <a:pt x="35228" y="775"/>
                  </a:cubicBezTo>
                  <a:lnTo>
                    <a:pt x="35228" y="775"/>
                  </a:lnTo>
                  <a:cubicBezTo>
                    <a:pt x="35313" y="798"/>
                    <a:pt x="35232" y="803"/>
                    <a:pt x="35181" y="828"/>
                  </a:cubicBezTo>
                  <a:cubicBezTo>
                    <a:pt x="35690" y="803"/>
                    <a:pt x="36010" y="788"/>
                    <a:pt x="36284" y="788"/>
                  </a:cubicBezTo>
                  <a:cubicBezTo>
                    <a:pt x="36696" y="788"/>
                    <a:pt x="37006"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3"/>
                    <a:pt x="49177" y="136"/>
                    <a:pt x="48910" y="189"/>
                  </a:cubicBezTo>
                  <a:cubicBezTo>
                    <a:pt x="48939" y="161"/>
                    <a:pt x="48882" y="134"/>
                    <a:pt x="49044" y="113"/>
                  </a:cubicBezTo>
                  <a:cubicBezTo>
                    <a:pt x="48976" y="108"/>
                    <a:pt x="48921" y="105"/>
                    <a:pt x="48875" y="105"/>
                  </a:cubicBezTo>
                  <a:cubicBezTo>
                    <a:pt x="48538" y="105"/>
                    <a:pt x="48733" y="224"/>
                    <a:pt x="48420" y="224"/>
                  </a:cubicBezTo>
                  <a:cubicBezTo>
                    <a:pt x="48353" y="224"/>
                    <a:pt x="48262" y="218"/>
                    <a:pt x="48138" y="205"/>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3"/>
                  </a:cubicBezTo>
                  <a:lnTo>
                    <a:pt x="47007" y="113"/>
                  </a:lnTo>
                  <a:cubicBezTo>
                    <a:pt x="46502" y="143"/>
                    <a:pt x="45929" y="128"/>
                    <a:pt x="45501" y="220"/>
                  </a:cubicBezTo>
                  <a:cubicBezTo>
                    <a:pt x="45435" y="176"/>
                    <a:pt x="45502" y="138"/>
                    <a:pt x="45701" y="107"/>
                  </a:cubicBezTo>
                  <a:cubicBezTo>
                    <a:pt x="45634" y="100"/>
                    <a:pt x="45575" y="97"/>
                    <a:pt x="45522" y="97"/>
                  </a:cubicBezTo>
                  <a:cubicBezTo>
                    <a:pt x="45226" y="97"/>
                    <a:pt x="45123" y="191"/>
                    <a:pt x="44844" y="191"/>
                  </a:cubicBezTo>
                  <a:cubicBezTo>
                    <a:pt x="44800" y="191"/>
                    <a:pt x="44753" y="189"/>
                    <a:pt x="44700" y="183"/>
                  </a:cubicBezTo>
                  <a:cubicBezTo>
                    <a:pt x="44585" y="178"/>
                    <a:pt x="44388" y="135"/>
                    <a:pt x="44388" y="122"/>
                  </a:cubicBezTo>
                  <a:cubicBezTo>
                    <a:pt x="44145" y="177"/>
                    <a:pt x="43476" y="176"/>
                    <a:pt x="43232" y="199"/>
                  </a:cubicBezTo>
                  <a:cubicBezTo>
                    <a:pt x="43168" y="155"/>
                    <a:pt x="42987" y="140"/>
                    <a:pt x="42701" y="93"/>
                  </a:cubicBezTo>
                  <a:cubicBezTo>
                    <a:pt x="42582" y="93"/>
                    <a:pt x="42462" y="93"/>
                    <a:pt x="42343" y="93"/>
                  </a:cubicBezTo>
                  <a:cubicBezTo>
                    <a:pt x="41824" y="93"/>
                    <a:pt x="41302" y="92"/>
                    <a:pt x="40780" y="92"/>
                  </a:cubicBezTo>
                  <a:cubicBezTo>
                    <a:pt x="38889" y="92"/>
                    <a:pt x="36983" y="102"/>
                    <a:pt x="35121" y="193"/>
                  </a:cubicBezTo>
                  <a:cubicBezTo>
                    <a:pt x="34703" y="56"/>
                    <a:pt x="35704" y="107"/>
                    <a:pt x="35438" y="13"/>
                  </a:cubicBezTo>
                  <a:lnTo>
                    <a:pt x="35438" y="13"/>
                  </a:lnTo>
                  <a:cubicBezTo>
                    <a:pt x="35447" y="68"/>
                    <a:pt x="35355" y="78"/>
                    <a:pt x="35177" y="78"/>
                  </a:cubicBezTo>
                  <a:cubicBezTo>
                    <a:pt x="35062" y="78"/>
                    <a:pt x="34912" y="74"/>
                    <a:pt x="34730" y="74"/>
                  </a:cubicBezTo>
                  <a:cubicBezTo>
                    <a:pt x="34591" y="74"/>
                    <a:pt x="34433" y="77"/>
                    <a:pt x="34257" y="86"/>
                  </a:cubicBezTo>
                  <a:lnTo>
                    <a:pt x="34226" y="68"/>
                  </a:lnTo>
                  <a:cubicBezTo>
                    <a:pt x="34178" y="72"/>
                    <a:pt x="34133" y="74"/>
                    <a:pt x="34089" y="74"/>
                  </a:cubicBezTo>
                  <a:cubicBezTo>
                    <a:pt x="33903" y="74"/>
                    <a:pt x="33757" y="45"/>
                    <a:pt x="33566" y="45"/>
                  </a:cubicBezTo>
                  <a:cubicBezTo>
                    <a:pt x="33507" y="45"/>
                    <a:pt x="33443" y="48"/>
                    <a:pt x="33372" y="55"/>
                  </a:cubicBezTo>
                  <a:lnTo>
                    <a:pt x="33383" y="86"/>
                  </a:lnTo>
                  <a:cubicBezTo>
                    <a:pt x="33327" y="97"/>
                    <a:pt x="33269" y="102"/>
                    <a:pt x="33211" y="102"/>
                  </a:cubicBezTo>
                  <a:cubicBezTo>
                    <a:pt x="32983" y="102"/>
                    <a:pt x="32745" y="32"/>
                    <a:pt x="32564" y="32"/>
                  </a:cubicBezTo>
                  <a:cubicBezTo>
                    <a:pt x="32484"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flipH="1">
              <a:off x="7367382" y="2406439"/>
              <a:ext cx="1785594" cy="35667"/>
            </a:xfrm>
            <a:custGeom>
              <a:avLst/>
              <a:gdLst/>
              <a:ahLst/>
              <a:cxnLst/>
              <a:rect l="l" t="t" r="r" b="b"/>
              <a:pathLst>
                <a:path w="49863" h="996" extrusionOk="0">
                  <a:moveTo>
                    <a:pt x="32080" y="1"/>
                  </a:moveTo>
                  <a:cubicBezTo>
                    <a:pt x="31969" y="41"/>
                    <a:pt x="31872" y="53"/>
                    <a:pt x="31778" y="53"/>
                  </a:cubicBezTo>
                  <a:cubicBezTo>
                    <a:pt x="31648" y="53"/>
                    <a:pt x="31523" y="31"/>
                    <a:pt x="31375" y="31"/>
                  </a:cubicBezTo>
                  <a:cubicBezTo>
                    <a:pt x="31280" y="31"/>
                    <a:pt x="31174" y="40"/>
                    <a:pt x="31052" y="71"/>
                  </a:cubicBezTo>
                  <a:lnTo>
                    <a:pt x="31103" y="46"/>
                  </a:lnTo>
                  <a:cubicBezTo>
                    <a:pt x="31025" y="38"/>
                    <a:pt x="30946" y="35"/>
                    <a:pt x="30867" y="35"/>
                  </a:cubicBezTo>
                  <a:cubicBezTo>
                    <a:pt x="30466" y="35"/>
                    <a:pt x="30071" y="117"/>
                    <a:pt x="29814" y="117"/>
                  </a:cubicBezTo>
                  <a:cubicBezTo>
                    <a:pt x="29730" y="117"/>
                    <a:pt x="29660" y="108"/>
                    <a:pt x="29610" y="85"/>
                  </a:cubicBezTo>
                  <a:cubicBezTo>
                    <a:pt x="29093" y="105"/>
                    <a:pt x="28497" y="132"/>
                    <a:pt x="28403" y="236"/>
                  </a:cubicBezTo>
                  <a:cubicBezTo>
                    <a:pt x="28290" y="197"/>
                    <a:pt x="28361" y="133"/>
                    <a:pt x="28438" y="98"/>
                  </a:cubicBezTo>
                  <a:lnTo>
                    <a:pt x="28438" y="98"/>
                  </a:lnTo>
                  <a:cubicBezTo>
                    <a:pt x="26508" y="151"/>
                    <a:pt x="24350" y="124"/>
                    <a:pt x="22624" y="267"/>
                  </a:cubicBezTo>
                  <a:cubicBezTo>
                    <a:pt x="22539" y="244"/>
                    <a:pt x="22645" y="228"/>
                    <a:pt x="22696" y="204"/>
                  </a:cubicBezTo>
                  <a:lnTo>
                    <a:pt x="22696" y="204"/>
                  </a:lnTo>
                  <a:cubicBezTo>
                    <a:pt x="22463" y="230"/>
                    <a:pt x="22227" y="239"/>
                    <a:pt x="21993" y="239"/>
                  </a:cubicBezTo>
                  <a:cubicBezTo>
                    <a:pt x="21526" y="239"/>
                    <a:pt x="21065" y="204"/>
                    <a:pt x="20642" y="204"/>
                  </a:cubicBezTo>
                  <a:cubicBezTo>
                    <a:pt x="20301" y="204"/>
                    <a:pt x="19985" y="227"/>
                    <a:pt x="19710" y="309"/>
                  </a:cubicBezTo>
                  <a:lnTo>
                    <a:pt x="19427" y="408"/>
                  </a:lnTo>
                  <a:cubicBezTo>
                    <a:pt x="19173" y="369"/>
                    <a:pt x="19193" y="302"/>
                    <a:pt x="18996" y="267"/>
                  </a:cubicBezTo>
                  <a:cubicBezTo>
                    <a:pt x="18787" y="331"/>
                    <a:pt x="18017" y="285"/>
                    <a:pt x="17892" y="371"/>
                  </a:cubicBezTo>
                  <a:cubicBezTo>
                    <a:pt x="17778" y="332"/>
                    <a:pt x="17941" y="320"/>
                    <a:pt x="17935" y="292"/>
                  </a:cubicBezTo>
                  <a:cubicBezTo>
                    <a:pt x="17902" y="291"/>
                    <a:pt x="17868" y="290"/>
                    <a:pt x="17834" y="290"/>
                  </a:cubicBezTo>
                  <a:cubicBezTo>
                    <a:pt x="17414" y="290"/>
                    <a:pt x="16949" y="388"/>
                    <a:pt x="16544" y="388"/>
                  </a:cubicBezTo>
                  <a:cubicBezTo>
                    <a:pt x="16496" y="388"/>
                    <a:pt x="16449" y="387"/>
                    <a:pt x="16403" y="384"/>
                  </a:cubicBezTo>
                  <a:lnTo>
                    <a:pt x="16552" y="341"/>
                  </a:lnTo>
                  <a:cubicBezTo>
                    <a:pt x="15023" y="236"/>
                    <a:pt x="13213" y="145"/>
                    <a:pt x="11580" y="145"/>
                  </a:cubicBezTo>
                  <a:cubicBezTo>
                    <a:pt x="10594" y="145"/>
                    <a:pt x="9673" y="178"/>
                    <a:pt x="8915" y="260"/>
                  </a:cubicBezTo>
                  <a:cubicBezTo>
                    <a:pt x="8860" y="264"/>
                    <a:pt x="8813" y="266"/>
                    <a:pt x="8774" y="266"/>
                  </a:cubicBezTo>
                  <a:cubicBezTo>
                    <a:pt x="8435" y="266"/>
                    <a:pt x="8630" y="143"/>
                    <a:pt x="8452" y="143"/>
                  </a:cubicBezTo>
                  <a:cubicBezTo>
                    <a:pt x="8445" y="143"/>
                    <a:pt x="8437" y="143"/>
                    <a:pt x="8428" y="143"/>
                  </a:cubicBezTo>
                  <a:cubicBezTo>
                    <a:pt x="7844" y="194"/>
                    <a:pt x="7227" y="207"/>
                    <a:pt x="6599" y="207"/>
                  </a:cubicBezTo>
                  <a:cubicBezTo>
                    <a:pt x="5845" y="207"/>
                    <a:pt x="5076" y="188"/>
                    <a:pt x="4331" y="188"/>
                  </a:cubicBezTo>
                  <a:cubicBezTo>
                    <a:pt x="3490" y="188"/>
                    <a:pt x="2680" y="213"/>
                    <a:pt x="1957" y="320"/>
                  </a:cubicBezTo>
                  <a:cubicBezTo>
                    <a:pt x="470" y="392"/>
                    <a:pt x="1" y="703"/>
                    <a:pt x="1" y="703"/>
                  </a:cubicBezTo>
                  <a:cubicBezTo>
                    <a:pt x="943" y="674"/>
                    <a:pt x="1858" y="661"/>
                    <a:pt x="2759" y="661"/>
                  </a:cubicBezTo>
                  <a:cubicBezTo>
                    <a:pt x="5297" y="661"/>
                    <a:pt x="7722" y="763"/>
                    <a:pt x="10338" y="881"/>
                  </a:cubicBezTo>
                  <a:cubicBezTo>
                    <a:pt x="11148" y="865"/>
                    <a:pt x="12128" y="838"/>
                    <a:pt x="13017" y="838"/>
                  </a:cubicBezTo>
                  <a:cubicBezTo>
                    <a:pt x="13441" y="838"/>
                    <a:pt x="13844" y="844"/>
                    <a:pt x="14198" y="861"/>
                  </a:cubicBezTo>
                  <a:cubicBezTo>
                    <a:pt x="14461" y="859"/>
                    <a:pt x="14724" y="858"/>
                    <a:pt x="14987" y="858"/>
                  </a:cubicBezTo>
                  <a:cubicBezTo>
                    <a:pt x="18527" y="858"/>
                    <a:pt x="22082" y="996"/>
                    <a:pt x="25675" y="996"/>
                  </a:cubicBezTo>
                  <a:cubicBezTo>
                    <a:pt x="26520" y="996"/>
                    <a:pt x="27367" y="988"/>
                    <a:pt x="28217" y="969"/>
                  </a:cubicBezTo>
                  <a:cubicBezTo>
                    <a:pt x="27966" y="930"/>
                    <a:pt x="28230" y="871"/>
                    <a:pt x="28473" y="853"/>
                  </a:cubicBezTo>
                  <a:lnTo>
                    <a:pt x="28532" y="886"/>
                  </a:lnTo>
                  <a:lnTo>
                    <a:pt x="28903" y="810"/>
                  </a:lnTo>
                  <a:cubicBezTo>
                    <a:pt x="28917" y="810"/>
                    <a:pt x="28931" y="810"/>
                    <a:pt x="28943" y="810"/>
                  </a:cubicBezTo>
                  <a:cubicBezTo>
                    <a:pt x="29245" y="810"/>
                    <a:pt x="29096" y="901"/>
                    <a:pt x="28809" y="914"/>
                  </a:cubicBezTo>
                  <a:cubicBezTo>
                    <a:pt x="30223" y="913"/>
                    <a:pt x="31526" y="894"/>
                    <a:pt x="32863" y="894"/>
                  </a:cubicBezTo>
                  <a:cubicBezTo>
                    <a:pt x="33306" y="894"/>
                    <a:pt x="33753" y="896"/>
                    <a:pt x="34209" y="902"/>
                  </a:cubicBezTo>
                  <a:cubicBezTo>
                    <a:pt x="34330" y="787"/>
                    <a:pt x="35164" y="896"/>
                    <a:pt x="35228" y="775"/>
                  </a:cubicBezTo>
                  <a:lnTo>
                    <a:pt x="35228" y="775"/>
                  </a:lnTo>
                  <a:cubicBezTo>
                    <a:pt x="35313" y="798"/>
                    <a:pt x="35232" y="804"/>
                    <a:pt x="35181" y="828"/>
                  </a:cubicBezTo>
                  <a:cubicBezTo>
                    <a:pt x="35690" y="803"/>
                    <a:pt x="36010" y="788"/>
                    <a:pt x="36284" y="788"/>
                  </a:cubicBezTo>
                  <a:cubicBezTo>
                    <a:pt x="36696" y="788"/>
                    <a:pt x="37006" y="822"/>
                    <a:pt x="37701" y="910"/>
                  </a:cubicBezTo>
                  <a:cubicBezTo>
                    <a:pt x="39749" y="950"/>
                    <a:pt x="41767" y="960"/>
                    <a:pt x="43774" y="960"/>
                  </a:cubicBezTo>
                  <a:cubicBezTo>
                    <a:pt x="45615" y="960"/>
                    <a:pt x="47447" y="952"/>
                    <a:pt x="49286" y="952"/>
                  </a:cubicBezTo>
                  <a:cubicBezTo>
                    <a:pt x="49478" y="952"/>
                    <a:pt x="49670" y="952"/>
                    <a:pt x="49862" y="952"/>
                  </a:cubicBezTo>
                  <a:lnTo>
                    <a:pt x="49862" y="100"/>
                  </a:lnTo>
                  <a:cubicBezTo>
                    <a:pt x="49514" y="114"/>
                    <a:pt x="49177" y="137"/>
                    <a:pt x="48910" y="189"/>
                  </a:cubicBezTo>
                  <a:cubicBezTo>
                    <a:pt x="48939" y="161"/>
                    <a:pt x="48882" y="134"/>
                    <a:pt x="49044" y="113"/>
                  </a:cubicBezTo>
                  <a:cubicBezTo>
                    <a:pt x="48976" y="108"/>
                    <a:pt x="48921" y="105"/>
                    <a:pt x="48875" y="105"/>
                  </a:cubicBezTo>
                  <a:cubicBezTo>
                    <a:pt x="48537" y="105"/>
                    <a:pt x="48733" y="224"/>
                    <a:pt x="48418" y="224"/>
                  </a:cubicBezTo>
                  <a:cubicBezTo>
                    <a:pt x="48351" y="224"/>
                    <a:pt x="48261" y="219"/>
                    <a:pt x="48138" y="206"/>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3"/>
                  </a:cubicBezTo>
                  <a:lnTo>
                    <a:pt x="47007" y="113"/>
                  </a:lnTo>
                  <a:cubicBezTo>
                    <a:pt x="46502" y="143"/>
                    <a:pt x="45929" y="128"/>
                    <a:pt x="45501" y="220"/>
                  </a:cubicBezTo>
                  <a:cubicBezTo>
                    <a:pt x="45435" y="176"/>
                    <a:pt x="45502" y="138"/>
                    <a:pt x="45701" y="107"/>
                  </a:cubicBezTo>
                  <a:cubicBezTo>
                    <a:pt x="45634" y="100"/>
                    <a:pt x="45576" y="97"/>
                    <a:pt x="45523" y="97"/>
                  </a:cubicBezTo>
                  <a:cubicBezTo>
                    <a:pt x="45226" y="97"/>
                    <a:pt x="45124" y="192"/>
                    <a:pt x="44843" y="192"/>
                  </a:cubicBezTo>
                  <a:cubicBezTo>
                    <a:pt x="44800" y="192"/>
                    <a:pt x="44753" y="190"/>
                    <a:pt x="44700" y="184"/>
                  </a:cubicBezTo>
                  <a:cubicBezTo>
                    <a:pt x="44585" y="178"/>
                    <a:pt x="44388" y="135"/>
                    <a:pt x="44388" y="122"/>
                  </a:cubicBezTo>
                  <a:cubicBezTo>
                    <a:pt x="44145" y="177"/>
                    <a:pt x="43476" y="176"/>
                    <a:pt x="43232" y="199"/>
                  </a:cubicBezTo>
                  <a:cubicBezTo>
                    <a:pt x="43168" y="155"/>
                    <a:pt x="42987" y="141"/>
                    <a:pt x="42701" y="93"/>
                  </a:cubicBezTo>
                  <a:cubicBezTo>
                    <a:pt x="42521" y="93"/>
                    <a:pt x="42341" y="93"/>
                    <a:pt x="42161" y="93"/>
                  </a:cubicBezTo>
                  <a:cubicBezTo>
                    <a:pt x="41716" y="93"/>
                    <a:pt x="41271" y="93"/>
                    <a:pt x="40824" y="93"/>
                  </a:cubicBezTo>
                  <a:cubicBezTo>
                    <a:pt x="38918" y="93"/>
                    <a:pt x="36998" y="101"/>
                    <a:pt x="35121" y="193"/>
                  </a:cubicBezTo>
                  <a:cubicBezTo>
                    <a:pt x="34703" y="56"/>
                    <a:pt x="35704" y="107"/>
                    <a:pt x="35438" y="13"/>
                  </a:cubicBezTo>
                  <a:lnTo>
                    <a:pt x="35438" y="13"/>
                  </a:lnTo>
                  <a:cubicBezTo>
                    <a:pt x="35447" y="68"/>
                    <a:pt x="35355" y="78"/>
                    <a:pt x="35177" y="78"/>
                  </a:cubicBezTo>
                  <a:cubicBezTo>
                    <a:pt x="35062" y="78"/>
                    <a:pt x="34912" y="74"/>
                    <a:pt x="34730" y="74"/>
                  </a:cubicBezTo>
                  <a:cubicBezTo>
                    <a:pt x="34591" y="74"/>
                    <a:pt x="34433" y="77"/>
                    <a:pt x="34257" y="86"/>
                  </a:cubicBezTo>
                  <a:lnTo>
                    <a:pt x="34226" y="68"/>
                  </a:lnTo>
                  <a:cubicBezTo>
                    <a:pt x="34177" y="72"/>
                    <a:pt x="34131" y="74"/>
                    <a:pt x="34086" y="74"/>
                  </a:cubicBezTo>
                  <a:cubicBezTo>
                    <a:pt x="33901" y="74"/>
                    <a:pt x="33755" y="45"/>
                    <a:pt x="33565" y="45"/>
                  </a:cubicBezTo>
                  <a:cubicBezTo>
                    <a:pt x="33505" y="45"/>
                    <a:pt x="33442" y="48"/>
                    <a:pt x="33372" y="55"/>
                  </a:cubicBezTo>
                  <a:lnTo>
                    <a:pt x="33383" y="86"/>
                  </a:lnTo>
                  <a:cubicBezTo>
                    <a:pt x="33327" y="97"/>
                    <a:pt x="33269" y="102"/>
                    <a:pt x="33211" y="102"/>
                  </a:cubicBezTo>
                  <a:cubicBezTo>
                    <a:pt x="32983" y="102"/>
                    <a:pt x="32745" y="32"/>
                    <a:pt x="32564" y="32"/>
                  </a:cubicBezTo>
                  <a:cubicBezTo>
                    <a:pt x="32484"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flipH="1">
              <a:off x="7367382" y="2195410"/>
              <a:ext cx="1785594" cy="35631"/>
            </a:xfrm>
            <a:custGeom>
              <a:avLst/>
              <a:gdLst/>
              <a:ahLst/>
              <a:cxnLst/>
              <a:rect l="l" t="t" r="r" b="b"/>
              <a:pathLst>
                <a:path w="49863" h="995" extrusionOk="0">
                  <a:moveTo>
                    <a:pt x="32080" y="1"/>
                  </a:moveTo>
                  <a:cubicBezTo>
                    <a:pt x="31969" y="41"/>
                    <a:pt x="31872" y="53"/>
                    <a:pt x="31778" y="53"/>
                  </a:cubicBezTo>
                  <a:cubicBezTo>
                    <a:pt x="31647" y="53"/>
                    <a:pt x="31522" y="30"/>
                    <a:pt x="31373" y="30"/>
                  </a:cubicBezTo>
                  <a:cubicBezTo>
                    <a:pt x="31278" y="30"/>
                    <a:pt x="31173" y="40"/>
                    <a:pt x="31052" y="70"/>
                  </a:cubicBezTo>
                  <a:lnTo>
                    <a:pt x="31103" y="46"/>
                  </a:lnTo>
                  <a:cubicBezTo>
                    <a:pt x="31023" y="38"/>
                    <a:pt x="30943" y="35"/>
                    <a:pt x="30863" y="35"/>
                  </a:cubicBezTo>
                  <a:cubicBezTo>
                    <a:pt x="30464" y="35"/>
                    <a:pt x="30070" y="116"/>
                    <a:pt x="29814" y="116"/>
                  </a:cubicBezTo>
                  <a:cubicBezTo>
                    <a:pt x="29730" y="116"/>
                    <a:pt x="29660" y="107"/>
                    <a:pt x="29610" y="84"/>
                  </a:cubicBezTo>
                  <a:cubicBezTo>
                    <a:pt x="29093" y="104"/>
                    <a:pt x="28497" y="132"/>
                    <a:pt x="28403" y="235"/>
                  </a:cubicBezTo>
                  <a:cubicBezTo>
                    <a:pt x="28290" y="196"/>
                    <a:pt x="28361" y="133"/>
                    <a:pt x="28438" y="97"/>
                  </a:cubicBezTo>
                  <a:lnTo>
                    <a:pt x="28438" y="97"/>
                  </a:lnTo>
                  <a:cubicBezTo>
                    <a:pt x="26508" y="149"/>
                    <a:pt x="24350" y="123"/>
                    <a:pt x="22624" y="267"/>
                  </a:cubicBezTo>
                  <a:cubicBezTo>
                    <a:pt x="22539" y="244"/>
                    <a:pt x="22645" y="227"/>
                    <a:pt x="22696" y="203"/>
                  </a:cubicBezTo>
                  <a:lnTo>
                    <a:pt x="22696" y="203"/>
                  </a:lnTo>
                  <a:cubicBezTo>
                    <a:pt x="22463" y="229"/>
                    <a:pt x="22227" y="238"/>
                    <a:pt x="21993" y="238"/>
                  </a:cubicBezTo>
                  <a:cubicBezTo>
                    <a:pt x="21526" y="238"/>
                    <a:pt x="21065" y="203"/>
                    <a:pt x="20642" y="203"/>
                  </a:cubicBezTo>
                  <a:cubicBezTo>
                    <a:pt x="20301" y="203"/>
                    <a:pt x="19985" y="226"/>
                    <a:pt x="19710" y="308"/>
                  </a:cubicBezTo>
                  <a:lnTo>
                    <a:pt x="19427" y="407"/>
                  </a:lnTo>
                  <a:cubicBezTo>
                    <a:pt x="19173" y="368"/>
                    <a:pt x="19193" y="301"/>
                    <a:pt x="18996" y="267"/>
                  </a:cubicBezTo>
                  <a:cubicBezTo>
                    <a:pt x="18787" y="331"/>
                    <a:pt x="18017" y="284"/>
                    <a:pt x="17892" y="370"/>
                  </a:cubicBezTo>
                  <a:cubicBezTo>
                    <a:pt x="17778" y="332"/>
                    <a:pt x="17941" y="319"/>
                    <a:pt x="17935" y="291"/>
                  </a:cubicBezTo>
                  <a:cubicBezTo>
                    <a:pt x="17902" y="290"/>
                    <a:pt x="17868" y="289"/>
                    <a:pt x="17834" y="289"/>
                  </a:cubicBezTo>
                  <a:cubicBezTo>
                    <a:pt x="17414" y="289"/>
                    <a:pt x="16949" y="387"/>
                    <a:pt x="16544" y="387"/>
                  </a:cubicBezTo>
                  <a:cubicBezTo>
                    <a:pt x="16496" y="387"/>
                    <a:pt x="16449" y="386"/>
                    <a:pt x="16403" y="383"/>
                  </a:cubicBezTo>
                  <a:lnTo>
                    <a:pt x="16552" y="340"/>
                  </a:lnTo>
                  <a:cubicBezTo>
                    <a:pt x="15023" y="234"/>
                    <a:pt x="13213" y="144"/>
                    <a:pt x="11580" y="144"/>
                  </a:cubicBezTo>
                  <a:cubicBezTo>
                    <a:pt x="10594" y="144"/>
                    <a:pt x="9673" y="177"/>
                    <a:pt x="8915" y="259"/>
                  </a:cubicBezTo>
                  <a:cubicBezTo>
                    <a:pt x="8860" y="263"/>
                    <a:pt x="8813" y="265"/>
                    <a:pt x="8774" y="265"/>
                  </a:cubicBezTo>
                  <a:cubicBezTo>
                    <a:pt x="8435" y="265"/>
                    <a:pt x="8630" y="142"/>
                    <a:pt x="8452" y="142"/>
                  </a:cubicBezTo>
                  <a:cubicBezTo>
                    <a:pt x="8445" y="142"/>
                    <a:pt x="8437" y="142"/>
                    <a:pt x="8428" y="142"/>
                  </a:cubicBezTo>
                  <a:cubicBezTo>
                    <a:pt x="7844" y="193"/>
                    <a:pt x="7227" y="206"/>
                    <a:pt x="6599" y="206"/>
                  </a:cubicBezTo>
                  <a:cubicBezTo>
                    <a:pt x="5845" y="206"/>
                    <a:pt x="5076" y="187"/>
                    <a:pt x="4331" y="187"/>
                  </a:cubicBezTo>
                  <a:cubicBezTo>
                    <a:pt x="3490" y="187"/>
                    <a:pt x="2680" y="212"/>
                    <a:pt x="1957" y="319"/>
                  </a:cubicBezTo>
                  <a:cubicBezTo>
                    <a:pt x="470" y="391"/>
                    <a:pt x="1" y="702"/>
                    <a:pt x="1" y="702"/>
                  </a:cubicBezTo>
                  <a:cubicBezTo>
                    <a:pt x="943" y="673"/>
                    <a:pt x="1858" y="660"/>
                    <a:pt x="2759" y="660"/>
                  </a:cubicBezTo>
                  <a:cubicBezTo>
                    <a:pt x="5297" y="660"/>
                    <a:pt x="7722" y="762"/>
                    <a:pt x="10338" y="880"/>
                  </a:cubicBezTo>
                  <a:cubicBezTo>
                    <a:pt x="11148" y="864"/>
                    <a:pt x="12128" y="837"/>
                    <a:pt x="13017" y="837"/>
                  </a:cubicBezTo>
                  <a:cubicBezTo>
                    <a:pt x="13441" y="837"/>
                    <a:pt x="13844" y="843"/>
                    <a:pt x="14198" y="859"/>
                  </a:cubicBezTo>
                  <a:cubicBezTo>
                    <a:pt x="14461" y="858"/>
                    <a:pt x="14724" y="857"/>
                    <a:pt x="14987" y="857"/>
                  </a:cubicBezTo>
                  <a:cubicBezTo>
                    <a:pt x="18527" y="857"/>
                    <a:pt x="22082" y="995"/>
                    <a:pt x="25675" y="995"/>
                  </a:cubicBezTo>
                  <a:cubicBezTo>
                    <a:pt x="26520" y="995"/>
                    <a:pt x="27367" y="987"/>
                    <a:pt x="28217" y="968"/>
                  </a:cubicBezTo>
                  <a:cubicBezTo>
                    <a:pt x="27966" y="930"/>
                    <a:pt x="28230" y="870"/>
                    <a:pt x="28473" y="852"/>
                  </a:cubicBezTo>
                  <a:lnTo>
                    <a:pt x="28532" y="886"/>
                  </a:lnTo>
                  <a:lnTo>
                    <a:pt x="28903" y="809"/>
                  </a:lnTo>
                  <a:cubicBezTo>
                    <a:pt x="28917" y="809"/>
                    <a:pt x="28931" y="809"/>
                    <a:pt x="28943" y="809"/>
                  </a:cubicBezTo>
                  <a:cubicBezTo>
                    <a:pt x="29245" y="809"/>
                    <a:pt x="29096" y="900"/>
                    <a:pt x="28809" y="913"/>
                  </a:cubicBezTo>
                  <a:cubicBezTo>
                    <a:pt x="30223" y="912"/>
                    <a:pt x="31526" y="893"/>
                    <a:pt x="32863" y="893"/>
                  </a:cubicBezTo>
                  <a:cubicBezTo>
                    <a:pt x="33306" y="893"/>
                    <a:pt x="33753" y="895"/>
                    <a:pt x="34209" y="901"/>
                  </a:cubicBezTo>
                  <a:cubicBezTo>
                    <a:pt x="34330" y="785"/>
                    <a:pt x="35164" y="895"/>
                    <a:pt x="35228" y="774"/>
                  </a:cubicBezTo>
                  <a:lnTo>
                    <a:pt x="35228" y="774"/>
                  </a:lnTo>
                  <a:cubicBezTo>
                    <a:pt x="35313" y="797"/>
                    <a:pt x="35232" y="803"/>
                    <a:pt x="35181" y="827"/>
                  </a:cubicBezTo>
                  <a:cubicBezTo>
                    <a:pt x="35689" y="802"/>
                    <a:pt x="36009" y="787"/>
                    <a:pt x="36283" y="787"/>
                  </a:cubicBezTo>
                  <a:cubicBezTo>
                    <a:pt x="36695" y="787"/>
                    <a:pt x="37005" y="821"/>
                    <a:pt x="37701" y="910"/>
                  </a:cubicBezTo>
                  <a:cubicBezTo>
                    <a:pt x="39749" y="950"/>
                    <a:pt x="41766" y="959"/>
                    <a:pt x="43773" y="959"/>
                  </a:cubicBezTo>
                  <a:cubicBezTo>
                    <a:pt x="45566" y="959"/>
                    <a:pt x="47351" y="951"/>
                    <a:pt x="49142" y="951"/>
                  </a:cubicBezTo>
                  <a:cubicBezTo>
                    <a:pt x="49382" y="951"/>
                    <a:pt x="49622" y="952"/>
                    <a:pt x="49862" y="952"/>
                  </a:cubicBezTo>
                  <a:lnTo>
                    <a:pt x="49862" y="99"/>
                  </a:lnTo>
                  <a:cubicBezTo>
                    <a:pt x="49514" y="112"/>
                    <a:pt x="49177" y="136"/>
                    <a:pt x="48910" y="188"/>
                  </a:cubicBezTo>
                  <a:cubicBezTo>
                    <a:pt x="48939" y="160"/>
                    <a:pt x="48882" y="134"/>
                    <a:pt x="49044" y="112"/>
                  </a:cubicBezTo>
                  <a:cubicBezTo>
                    <a:pt x="48975" y="107"/>
                    <a:pt x="48919" y="105"/>
                    <a:pt x="48873" y="105"/>
                  </a:cubicBezTo>
                  <a:cubicBezTo>
                    <a:pt x="48539" y="105"/>
                    <a:pt x="48732" y="224"/>
                    <a:pt x="48419" y="224"/>
                  </a:cubicBezTo>
                  <a:cubicBezTo>
                    <a:pt x="48352"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1"/>
                  </a:cubicBezTo>
                  <a:cubicBezTo>
                    <a:pt x="46807" y="144"/>
                    <a:pt x="46929" y="132"/>
                    <a:pt x="47007" y="112"/>
                  </a:cubicBezTo>
                  <a:lnTo>
                    <a:pt x="47007" y="112"/>
                  </a:lnTo>
                  <a:cubicBezTo>
                    <a:pt x="46502" y="142"/>
                    <a:pt x="45929" y="127"/>
                    <a:pt x="45501" y="219"/>
                  </a:cubicBezTo>
                  <a:cubicBezTo>
                    <a:pt x="45435" y="175"/>
                    <a:pt x="45502" y="138"/>
                    <a:pt x="45701" y="106"/>
                  </a:cubicBezTo>
                  <a:cubicBezTo>
                    <a:pt x="45634" y="99"/>
                    <a:pt x="45576" y="96"/>
                    <a:pt x="45523" y="96"/>
                  </a:cubicBezTo>
                  <a:cubicBezTo>
                    <a:pt x="45226" y="96"/>
                    <a:pt x="45124" y="191"/>
                    <a:pt x="44843" y="191"/>
                  </a:cubicBezTo>
                  <a:cubicBezTo>
                    <a:pt x="44800" y="191"/>
                    <a:pt x="44753" y="188"/>
                    <a:pt x="44700" y="183"/>
                  </a:cubicBezTo>
                  <a:cubicBezTo>
                    <a:pt x="44585" y="178"/>
                    <a:pt x="44388" y="135"/>
                    <a:pt x="44388" y="121"/>
                  </a:cubicBezTo>
                  <a:cubicBezTo>
                    <a:pt x="44145" y="176"/>
                    <a:pt x="43476" y="175"/>
                    <a:pt x="43232" y="198"/>
                  </a:cubicBezTo>
                  <a:cubicBezTo>
                    <a:pt x="43168" y="154"/>
                    <a:pt x="42987" y="140"/>
                    <a:pt x="42701" y="93"/>
                  </a:cubicBezTo>
                  <a:cubicBezTo>
                    <a:pt x="42582" y="93"/>
                    <a:pt x="42463" y="93"/>
                    <a:pt x="42343" y="93"/>
                  </a:cubicBezTo>
                  <a:cubicBezTo>
                    <a:pt x="41819" y="93"/>
                    <a:pt x="41293" y="92"/>
                    <a:pt x="40765" y="92"/>
                  </a:cubicBezTo>
                  <a:cubicBezTo>
                    <a:pt x="38879" y="92"/>
                    <a:pt x="36978" y="102"/>
                    <a:pt x="35121" y="192"/>
                  </a:cubicBezTo>
                  <a:cubicBezTo>
                    <a:pt x="34703" y="55"/>
                    <a:pt x="35704" y="106"/>
                    <a:pt x="35438" y="12"/>
                  </a:cubicBezTo>
                  <a:lnTo>
                    <a:pt x="35438" y="12"/>
                  </a:lnTo>
                  <a:cubicBezTo>
                    <a:pt x="35447" y="67"/>
                    <a:pt x="35354" y="78"/>
                    <a:pt x="35174" y="78"/>
                  </a:cubicBezTo>
                  <a:cubicBezTo>
                    <a:pt x="35059" y="78"/>
                    <a:pt x="34908" y="73"/>
                    <a:pt x="34726" y="73"/>
                  </a:cubicBezTo>
                  <a:cubicBezTo>
                    <a:pt x="34587" y="73"/>
                    <a:pt x="34431" y="76"/>
                    <a:pt x="34257" y="85"/>
                  </a:cubicBezTo>
                  <a:lnTo>
                    <a:pt x="34226" y="68"/>
                  </a:lnTo>
                  <a:cubicBezTo>
                    <a:pt x="34179" y="72"/>
                    <a:pt x="34134" y="74"/>
                    <a:pt x="34091" y="74"/>
                  </a:cubicBezTo>
                  <a:cubicBezTo>
                    <a:pt x="33903" y="74"/>
                    <a:pt x="33756" y="44"/>
                    <a:pt x="33564" y="44"/>
                  </a:cubicBezTo>
                  <a:cubicBezTo>
                    <a:pt x="33505" y="44"/>
                    <a:pt x="33442" y="47"/>
                    <a:pt x="33372" y="54"/>
                  </a:cubicBezTo>
                  <a:lnTo>
                    <a:pt x="33383" y="85"/>
                  </a:lnTo>
                  <a:cubicBezTo>
                    <a:pt x="33327" y="96"/>
                    <a:pt x="33269" y="101"/>
                    <a:pt x="33211" y="101"/>
                  </a:cubicBezTo>
                  <a:cubicBezTo>
                    <a:pt x="32983" y="101"/>
                    <a:pt x="32745" y="31"/>
                    <a:pt x="32564" y="31"/>
                  </a:cubicBezTo>
                  <a:cubicBezTo>
                    <a:pt x="32484" y="31"/>
                    <a:pt x="32416" y="44"/>
                    <a:pt x="32365" y="84"/>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flipH="1">
              <a:off x="7367382" y="4517117"/>
              <a:ext cx="1785594" cy="35667"/>
            </a:xfrm>
            <a:custGeom>
              <a:avLst/>
              <a:gdLst/>
              <a:ahLst/>
              <a:cxnLst/>
              <a:rect l="l" t="t" r="r" b="b"/>
              <a:pathLst>
                <a:path w="49863" h="996" extrusionOk="0">
                  <a:moveTo>
                    <a:pt x="32080" y="0"/>
                  </a:moveTo>
                  <a:cubicBezTo>
                    <a:pt x="31969" y="41"/>
                    <a:pt x="31872" y="53"/>
                    <a:pt x="31778" y="53"/>
                  </a:cubicBezTo>
                  <a:cubicBezTo>
                    <a:pt x="31648" y="53"/>
                    <a:pt x="31523" y="30"/>
                    <a:pt x="31375" y="30"/>
                  </a:cubicBezTo>
                  <a:cubicBezTo>
                    <a:pt x="31280" y="30"/>
                    <a:pt x="31174" y="40"/>
                    <a:pt x="31052" y="71"/>
                  </a:cubicBezTo>
                  <a:lnTo>
                    <a:pt x="31103" y="45"/>
                  </a:lnTo>
                  <a:cubicBezTo>
                    <a:pt x="31025" y="38"/>
                    <a:pt x="30946" y="35"/>
                    <a:pt x="30867" y="35"/>
                  </a:cubicBezTo>
                  <a:cubicBezTo>
                    <a:pt x="30466" y="35"/>
                    <a:pt x="30071" y="116"/>
                    <a:pt x="29814" y="116"/>
                  </a:cubicBezTo>
                  <a:cubicBezTo>
                    <a:pt x="29730" y="116"/>
                    <a:pt x="29660" y="107"/>
                    <a:pt x="29610" y="84"/>
                  </a:cubicBezTo>
                  <a:cubicBezTo>
                    <a:pt x="29093" y="105"/>
                    <a:pt x="28497" y="132"/>
                    <a:pt x="28403" y="235"/>
                  </a:cubicBezTo>
                  <a:cubicBezTo>
                    <a:pt x="28290" y="196"/>
                    <a:pt x="28361" y="133"/>
                    <a:pt x="28438" y="98"/>
                  </a:cubicBezTo>
                  <a:lnTo>
                    <a:pt x="28438" y="98"/>
                  </a:lnTo>
                  <a:cubicBezTo>
                    <a:pt x="26508" y="150"/>
                    <a:pt x="24350" y="123"/>
                    <a:pt x="22624" y="266"/>
                  </a:cubicBezTo>
                  <a:cubicBezTo>
                    <a:pt x="22539" y="244"/>
                    <a:pt x="22645" y="227"/>
                    <a:pt x="22696" y="203"/>
                  </a:cubicBezTo>
                  <a:lnTo>
                    <a:pt x="22696" y="203"/>
                  </a:lnTo>
                  <a:cubicBezTo>
                    <a:pt x="22463" y="230"/>
                    <a:pt x="22227" y="239"/>
                    <a:pt x="21993" y="239"/>
                  </a:cubicBezTo>
                  <a:cubicBezTo>
                    <a:pt x="21526" y="239"/>
                    <a:pt x="21065" y="204"/>
                    <a:pt x="20642" y="204"/>
                  </a:cubicBezTo>
                  <a:cubicBezTo>
                    <a:pt x="20301" y="204"/>
                    <a:pt x="19985" y="226"/>
                    <a:pt x="19710" y="308"/>
                  </a:cubicBezTo>
                  <a:lnTo>
                    <a:pt x="19427" y="408"/>
                  </a:lnTo>
                  <a:cubicBezTo>
                    <a:pt x="19173" y="369"/>
                    <a:pt x="19193" y="301"/>
                    <a:pt x="18996" y="266"/>
                  </a:cubicBezTo>
                  <a:cubicBezTo>
                    <a:pt x="18787" y="331"/>
                    <a:pt x="18017" y="285"/>
                    <a:pt x="17892" y="371"/>
                  </a:cubicBezTo>
                  <a:cubicBezTo>
                    <a:pt x="17778" y="332"/>
                    <a:pt x="17941" y="320"/>
                    <a:pt x="17935" y="291"/>
                  </a:cubicBezTo>
                  <a:cubicBezTo>
                    <a:pt x="17902" y="289"/>
                    <a:pt x="17868" y="289"/>
                    <a:pt x="17835" y="289"/>
                  </a:cubicBezTo>
                  <a:cubicBezTo>
                    <a:pt x="17414" y="289"/>
                    <a:pt x="16948" y="388"/>
                    <a:pt x="16543" y="388"/>
                  </a:cubicBezTo>
                  <a:cubicBezTo>
                    <a:pt x="16495" y="388"/>
                    <a:pt x="16449" y="386"/>
                    <a:pt x="16403" y="383"/>
                  </a:cubicBezTo>
                  <a:lnTo>
                    <a:pt x="16552" y="340"/>
                  </a:lnTo>
                  <a:cubicBezTo>
                    <a:pt x="15023" y="235"/>
                    <a:pt x="13213" y="145"/>
                    <a:pt x="11580" y="145"/>
                  </a:cubicBezTo>
                  <a:cubicBezTo>
                    <a:pt x="10594" y="145"/>
                    <a:pt x="9673" y="178"/>
                    <a:pt x="8915" y="260"/>
                  </a:cubicBezTo>
                  <a:cubicBezTo>
                    <a:pt x="8860" y="264"/>
                    <a:pt x="8813" y="265"/>
                    <a:pt x="8774" y="265"/>
                  </a:cubicBezTo>
                  <a:cubicBezTo>
                    <a:pt x="8435" y="265"/>
                    <a:pt x="8630" y="142"/>
                    <a:pt x="8452" y="142"/>
                  </a:cubicBezTo>
                  <a:cubicBezTo>
                    <a:pt x="8445" y="142"/>
                    <a:pt x="8437" y="142"/>
                    <a:pt x="8428" y="143"/>
                  </a:cubicBezTo>
                  <a:cubicBezTo>
                    <a:pt x="7844" y="193"/>
                    <a:pt x="7227" y="207"/>
                    <a:pt x="6599" y="207"/>
                  </a:cubicBezTo>
                  <a:cubicBezTo>
                    <a:pt x="5845" y="207"/>
                    <a:pt x="5076" y="187"/>
                    <a:pt x="4331" y="187"/>
                  </a:cubicBezTo>
                  <a:cubicBezTo>
                    <a:pt x="3490" y="187"/>
                    <a:pt x="2680" y="212"/>
                    <a:pt x="1957" y="320"/>
                  </a:cubicBezTo>
                  <a:cubicBezTo>
                    <a:pt x="470" y="392"/>
                    <a:pt x="1" y="703"/>
                    <a:pt x="1" y="703"/>
                  </a:cubicBezTo>
                  <a:cubicBezTo>
                    <a:pt x="943" y="673"/>
                    <a:pt x="1858" y="661"/>
                    <a:pt x="2759" y="661"/>
                  </a:cubicBezTo>
                  <a:cubicBezTo>
                    <a:pt x="5297" y="661"/>
                    <a:pt x="7722" y="762"/>
                    <a:pt x="10338" y="881"/>
                  </a:cubicBezTo>
                  <a:cubicBezTo>
                    <a:pt x="11148" y="865"/>
                    <a:pt x="12128" y="838"/>
                    <a:pt x="13017" y="838"/>
                  </a:cubicBezTo>
                  <a:cubicBezTo>
                    <a:pt x="13441" y="838"/>
                    <a:pt x="13844" y="844"/>
                    <a:pt x="14198" y="860"/>
                  </a:cubicBezTo>
                  <a:cubicBezTo>
                    <a:pt x="14461" y="858"/>
                    <a:pt x="14724" y="858"/>
                    <a:pt x="14987" y="858"/>
                  </a:cubicBezTo>
                  <a:cubicBezTo>
                    <a:pt x="18527" y="858"/>
                    <a:pt x="22082" y="995"/>
                    <a:pt x="25675" y="995"/>
                  </a:cubicBezTo>
                  <a:cubicBezTo>
                    <a:pt x="26520" y="995"/>
                    <a:pt x="27367" y="988"/>
                    <a:pt x="28217" y="969"/>
                  </a:cubicBezTo>
                  <a:cubicBezTo>
                    <a:pt x="27966" y="930"/>
                    <a:pt x="28230" y="870"/>
                    <a:pt x="28473" y="853"/>
                  </a:cubicBezTo>
                  <a:lnTo>
                    <a:pt x="28532" y="886"/>
                  </a:lnTo>
                  <a:lnTo>
                    <a:pt x="28903" y="810"/>
                  </a:lnTo>
                  <a:cubicBezTo>
                    <a:pt x="28917" y="809"/>
                    <a:pt x="28931" y="809"/>
                    <a:pt x="28943" y="809"/>
                  </a:cubicBezTo>
                  <a:cubicBezTo>
                    <a:pt x="29245" y="809"/>
                    <a:pt x="29096" y="901"/>
                    <a:pt x="28809" y="913"/>
                  </a:cubicBezTo>
                  <a:cubicBezTo>
                    <a:pt x="30223" y="913"/>
                    <a:pt x="31526" y="893"/>
                    <a:pt x="32863" y="893"/>
                  </a:cubicBezTo>
                  <a:cubicBezTo>
                    <a:pt x="33306" y="893"/>
                    <a:pt x="33753" y="895"/>
                    <a:pt x="34209" y="901"/>
                  </a:cubicBezTo>
                  <a:cubicBezTo>
                    <a:pt x="34330" y="786"/>
                    <a:pt x="35164" y="896"/>
                    <a:pt x="35228" y="775"/>
                  </a:cubicBezTo>
                  <a:lnTo>
                    <a:pt x="35228" y="775"/>
                  </a:lnTo>
                  <a:cubicBezTo>
                    <a:pt x="35313" y="797"/>
                    <a:pt x="35232" y="804"/>
                    <a:pt x="35181" y="827"/>
                  </a:cubicBezTo>
                  <a:cubicBezTo>
                    <a:pt x="35690" y="803"/>
                    <a:pt x="36010" y="788"/>
                    <a:pt x="36284" y="788"/>
                  </a:cubicBezTo>
                  <a:cubicBezTo>
                    <a:pt x="36696" y="788"/>
                    <a:pt x="37006" y="822"/>
                    <a:pt x="37701" y="909"/>
                  </a:cubicBezTo>
                  <a:cubicBezTo>
                    <a:pt x="39749" y="950"/>
                    <a:pt x="41767" y="959"/>
                    <a:pt x="43774" y="959"/>
                  </a:cubicBezTo>
                  <a:cubicBezTo>
                    <a:pt x="45615" y="959"/>
                    <a:pt x="47447" y="951"/>
                    <a:pt x="49286" y="951"/>
                  </a:cubicBezTo>
                  <a:cubicBezTo>
                    <a:pt x="49478" y="951"/>
                    <a:pt x="49670" y="951"/>
                    <a:pt x="49862" y="951"/>
                  </a:cubicBezTo>
                  <a:lnTo>
                    <a:pt x="49862" y="100"/>
                  </a:lnTo>
                  <a:cubicBezTo>
                    <a:pt x="49514" y="112"/>
                    <a:pt x="49177" y="136"/>
                    <a:pt x="48910" y="188"/>
                  </a:cubicBezTo>
                  <a:cubicBezTo>
                    <a:pt x="48939" y="159"/>
                    <a:pt x="48882" y="134"/>
                    <a:pt x="49044" y="112"/>
                  </a:cubicBezTo>
                  <a:cubicBezTo>
                    <a:pt x="48976" y="107"/>
                    <a:pt x="48921" y="105"/>
                    <a:pt x="48875" y="105"/>
                  </a:cubicBezTo>
                  <a:cubicBezTo>
                    <a:pt x="48537" y="105"/>
                    <a:pt x="48733" y="224"/>
                    <a:pt x="48418" y="224"/>
                  </a:cubicBezTo>
                  <a:cubicBezTo>
                    <a:pt x="48351" y="224"/>
                    <a:pt x="48261" y="218"/>
                    <a:pt x="48138" y="206"/>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2"/>
                  </a:cubicBezTo>
                  <a:lnTo>
                    <a:pt x="47007" y="112"/>
                  </a:lnTo>
                  <a:cubicBezTo>
                    <a:pt x="46502" y="143"/>
                    <a:pt x="45929" y="127"/>
                    <a:pt x="45501" y="220"/>
                  </a:cubicBezTo>
                  <a:cubicBezTo>
                    <a:pt x="45435" y="176"/>
                    <a:pt x="45502" y="138"/>
                    <a:pt x="45701" y="107"/>
                  </a:cubicBezTo>
                  <a:cubicBezTo>
                    <a:pt x="45634" y="100"/>
                    <a:pt x="45576" y="97"/>
                    <a:pt x="45523" y="97"/>
                  </a:cubicBezTo>
                  <a:cubicBezTo>
                    <a:pt x="45226" y="97"/>
                    <a:pt x="45124" y="191"/>
                    <a:pt x="44843" y="191"/>
                  </a:cubicBezTo>
                  <a:cubicBezTo>
                    <a:pt x="44800" y="191"/>
                    <a:pt x="44753" y="189"/>
                    <a:pt x="44700" y="184"/>
                  </a:cubicBezTo>
                  <a:cubicBezTo>
                    <a:pt x="44585" y="178"/>
                    <a:pt x="44388" y="135"/>
                    <a:pt x="44388" y="121"/>
                  </a:cubicBezTo>
                  <a:cubicBezTo>
                    <a:pt x="44145" y="177"/>
                    <a:pt x="43476" y="176"/>
                    <a:pt x="43232" y="198"/>
                  </a:cubicBezTo>
                  <a:cubicBezTo>
                    <a:pt x="43168" y="154"/>
                    <a:pt x="42987" y="141"/>
                    <a:pt x="42701" y="93"/>
                  </a:cubicBezTo>
                  <a:cubicBezTo>
                    <a:pt x="42521" y="93"/>
                    <a:pt x="42341" y="93"/>
                    <a:pt x="42161" y="93"/>
                  </a:cubicBezTo>
                  <a:cubicBezTo>
                    <a:pt x="41716" y="93"/>
                    <a:pt x="41271" y="92"/>
                    <a:pt x="40824" y="92"/>
                  </a:cubicBezTo>
                  <a:cubicBezTo>
                    <a:pt x="38918" y="92"/>
                    <a:pt x="36998" y="101"/>
                    <a:pt x="35121" y="192"/>
                  </a:cubicBezTo>
                  <a:cubicBezTo>
                    <a:pt x="34703" y="56"/>
                    <a:pt x="35704" y="107"/>
                    <a:pt x="35438" y="12"/>
                  </a:cubicBezTo>
                  <a:lnTo>
                    <a:pt x="35438" y="12"/>
                  </a:lnTo>
                  <a:cubicBezTo>
                    <a:pt x="35447" y="67"/>
                    <a:pt x="35355" y="78"/>
                    <a:pt x="35177" y="78"/>
                  </a:cubicBezTo>
                  <a:cubicBezTo>
                    <a:pt x="35062" y="78"/>
                    <a:pt x="34912" y="73"/>
                    <a:pt x="34730" y="73"/>
                  </a:cubicBezTo>
                  <a:cubicBezTo>
                    <a:pt x="34591" y="73"/>
                    <a:pt x="34433" y="76"/>
                    <a:pt x="34257" y="85"/>
                  </a:cubicBezTo>
                  <a:lnTo>
                    <a:pt x="34226" y="68"/>
                  </a:lnTo>
                  <a:cubicBezTo>
                    <a:pt x="34177" y="72"/>
                    <a:pt x="34131" y="74"/>
                    <a:pt x="34086" y="74"/>
                  </a:cubicBezTo>
                  <a:cubicBezTo>
                    <a:pt x="33901" y="74"/>
                    <a:pt x="33755" y="44"/>
                    <a:pt x="33565" y="44"/>
                  </a:cubicBezTo>
                  <a:cubicBezTo>
                    <a:pt x="33505" y="44"/>
                    <a:pt x="33442" y="47"/>
                    <a:pt x="33372" y="54"/>
                  </a:cubicBezTo>
                  <a:lnTo>
                    <a:pt x="33383" y="85"/>
                  </a:lnTo>
                  <a:cubicBezTo>
                    <a:pt x="33327" y="97"/>
                    <a:pt x="33269" y="102"/>
                    <a:pt x="33211" y="102"/>
                  </a:cubicBezTo>
                  <a:cubicBezTo>
                    <a:pt x="32983" y="102"/>
                    <a:pt x="32745" y="31"/>
                    <a:pt x="32564" y="31"/>
                  </a:cubicBezTo>
                  <a:cubicBezTo>
                    <a:pt x="32484" y="31"/>
                    <a:pt x="32416" y="45"/>
                    <a:pt x="32365" y="84"/>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flipH="1">
              <a:off x="7367382" y="4306088"/>
              <a:ext cx="1785594" cy="35631"/>
            </a:xfrm>
            <a:custGeom>
              <a:avLst/>
              <a:gdLst/>
              <a:ahLst/>
              <a:cxnLst/>
              <a:rect l="l" t="t" r="r" b="b"/>
              <a:pathLst>
                <a:path w="49863" h="995" extrusionOk="0">
                  <a:moveTo>
                    <a:pt x="32080" y="0"/>
                  </a:moveTo>
                  <a:cubicBezTo>
                    <a:pt x="31969" y="41"/>
                    <a:pt x="31872" y="53"/>
                    <a:pt x="31778" y="53"/>
                  </a:cubicBezTo>
                  <a:cubicBezTo>
                    <a:pt x="31647" y="53"/>
                    <a:pt x="31522" y="30"/>
                    <a:pt x="31373" y="30"/>
                  </a:cubicBezTo>
                  <a:cubicBezTo>
                    <a:pt x="31278" y="30"/>
                    <a:pt x="31173" y="39"/>
                    <a:pt x="31052" y="70"/>
                  </a:cubicBezTo>
                  <a:lnTo>
                    <a:pt x="31103" y="45"/>
                  </a:lnTo>
                  <a:cubicBezTo>
                    <a:pt x="31023" y="37"/>
                    <a:pt x="30943" y="34"/>
                    <a:pt x="30863" y="34"/>
                  </a:cubicBezTo>
                  <a:cubicBezTo>
                    <a:pt x="30464" y="34"/>
                    <a:pt x="30070" y="115"/>
                    <a:pt x="29814" y="115"/>
                  </a:cubicBezTo>
                  <a:cubicBezTo>
                    <a:pt x="29730" y="115"/>
                    <a:pt x="29660" y="106"/>
                    <a:pt x="29610" y="83"/>
                  </a:cubicBezTo>
                  <a:cubicBezTo>
                    <a:pt x="29093" y="104"/>
                    <a:pt x="28497" y="132"/>
                    <a:pt x="28403" y="234"/>
                  </a:cubicBezTo>
                  <a:cubicBezTo>
                    <a:pt x="28290" y="195"/>
                    <a:pt x="28361" y="133"/>
                    <a:pt x="28438" y="97"/>
                  </a:cubicBezTo>
                  <a:lnTo>
                    <a:pt x="28438" y="97"/>
                  </a:lnTo>
                  <a:cubicBezTo>
                    <a:pt x="26508" y="149"/>
                    <a:pt x="24350" y="122"/>
                    <a:pt x="22624" y="266"/>
                  </a:cubicBezTo>
                  <a:cubicBezTo>
                    <a:pt x="22539" y="244"/>
                    <a:pt x="22645" y="226"/>
                    <a:pt x="22696" y="202"/>
                  </a:cubicBezTo>
                  <a:lnTo>
                    <a:pt x="22696" y="202"/>
                  </a:lnTo>
                  <a:cubicBezTo>
                    <a:pt x="22463" y="229"/>
                    <a:pt x="22227" y="238"/>
                    <a:pt x="21993" y="238"/>
                  </a:cubicBezTo>
                  <a:cubicBezTo>
                    <a:pt x="21526" y="238"/>
                    <a:pt x="21065" y="203"/>
                    <a:pt x="20642" y="203"/>
                  </a:cubicBezTo>
                  <a:cubicBezTo>
                    <a:pt x="20301" y="203"/>
                    <a:pt x="19985" y="225"/>
                    <a:pt x="19710" y="307"/>
                  </a:cubicBezTo>
                  <a:lnTo>
                    <a:pt x="19427" y="407"/>
                  </a:lnTo>
                  <a:cubicBezTo>
                    <a:pt x="19173" y="368"/>
                    <a:pt x="19193" y="300"/>
                    <a:pt x="18996" y="265"/>
                  </a:cubicBezTo>
                  <a:cubicBezTo>
                    <a:pt x="18787" y="330"/>
                    <a:pt x="18017" y="284"/>
                    <a:pt x="17892" y="370"/>
                  </a:cubicBezTo>
                  <a:cubicBezTo>
                    <a:pt x="17778" y="332"/>
                    <a:pt x="17941" y="319"/>
                    <a:pt x="17935" y="291"/>
                  </a:cubicBezTo>
                  <a:cubicBezTo>
                    <a:pt x="17902" y="289"/>
                    <a:pt x="17868" y="289"/>
                    <a:pt x="17834" y="289"/>
                  </a:cubicBezTo>
                  <a:cubicBezTo>
                    <a:pt x="17414" y="289"/>
                    <a:pt x="16949" y="387"/>
                    <a:pt x="16544" y="387"/>
                  </a:cubicBezTo>
                  <a:cubicBezTo>
                    <a:pt x="16496" y="387"/>
                    <a:pt x="16449" y="385"/>
                    <a:pt x="16403" y="382"/>
                  </a:cubicBezTo>
                  <a:lnTo>
                    <a:pt x="16552" y="339"/>
                  </a:lnTo>
                  <a:cubicBezTo>
                    <a:pt x="15023" y="234"/>
                    <a:pt x="13213" y="144"/>
                    <a:pt x="11580" y="144"/>
                  </a:cubicBezTo>
                  <a:cubicBezTo>
                    <a:pt x="10594" y="144"/>
                    <a:pt x="9673" y="177"/>
                    <a:pt x="8915" y="259"/>
                  </a:cubicBezTo>
                  <a:cubicBezTo>
                    <a:pt x="8860" y="263"/>
                    <a:pt x="8813" y="264"/>
                    <a:pt x="8774" y="264"/>
                  </a:cubicBezTo>
                  <a:cubicBezTo>
                    <a:pt x="8435" y="264"/>
                    <a:pt x="8630" y="141"/>
                    <a:pt x="8452" y="141"/>
                  </a:cubicBezTo>
                  <a:cubicBezTo>
                    <a:pt x="8445" y="141"/>
                    <a:pt x="8437" y="141"/>
                    <a:pt x="8428" y="142"/>
                  </a:cubicBezTo>
                  <a:cubicBezTo>
                    <a:pt x="7844" y="192"/>
                    <a:pt x="7227" y="206"/>
                    <a:pt x="6599" y="206"/>
                  </a:cubicBezTo>
                  <a:cubicBezTo>
                    <a:pt x="5845" y="206"/>
                    <a:pt x="5076" y="186"/>
                    <a:pt x="4331" y="186"/>
                  </a:cubicBezTo>
                  <a:cubicBezTo>
                    <a:pt x="3490" y="186"/>
                    <a:pt x="2680" y="211"/>
                    <a:pt x="1957" y="319"/>
                  </a:cubicBezTo>
                  <a:cubicBezTo>
                    <a:pt x="470" y="390"/>
                    <a:pt x="1" y="702"/>
                    <a:pt x="1" y="702"/>
                  </a:cubicBezTo>
                  <a:cubicBezTo>
                    <a:pt x="943" y="672"/>
                    <a:pt x="1858" y="660"/>
                    <a:pt x="2759" y="660"/>
                  </a:cubicBezTo>
                  <a:cubicBezTo>
                    <a:pt x="5297" y="660"/>
                    <a:pt x="7722" y="761"/>
                    <a:pt x="10338" y="880"/>
                  </a:cubicBezTo>
                  <a:cubicBezTo>
                    <a:pt x="11148" y="864"/>
                    <a:pt x="12128" y="837"/>
                    <a:pt x="13017" y="837"/>
                  </a:cubicBezTo>
                  <a:cubicBezTo>
                    <a:pt x="13441" y="837"/>
                    <a:pt x="13844" y="843"/>
                    <a:pt x="14198" y="859"/>
                  </a:cubicBezTo>
                  <a:cubicBezTo>
                    <a:pt x="14461" y="857"/>
                    <a:pt x="14724" y="857"/>
                    <a:pt x="14987" y="857"/>
                  </a:cubicBezTo>
                  <a:cubicBezTo>
                    <a:pt x="18527" y="857"/>
                    <a:pt x="22082" y="994"/>
                    <a:pt x="25675" y="994"/>
                  </a:cubicBezTo>
                  <a:cubicBezTo>
                    <a:pt x="26520" y="994"/>
                    <a:pt x="27367" y="987"/>
                    <a:pt x="28217" y="968"/>
                  </a:cubicBezTo>
                  <a:cubicBezTo>
                    <a:pt x="27966" y="930"/>
                    <a:pt x="28230" y="869"/>
                    <a:pt x="28473" y="852"/>
                  </a:cubicBezTo>
                  <a:lnTo>
                    <a:pt x="28532" y="886"/>
                  </a:lnTo>
                  <a:lnTo>
                    <a:pt x="28903" y="809"/>
                  </a:lnTo>
                  <a:cubicBezTo>
                    <a:pt x="28917" y="808"/>
                    <a:pt x="28931" y="808"/>
                    <a:pt x="28943" y="808"/>
                  </a:cubicBezTo>
                  <a:cubicBezTo>
                    <a:pt x="29245" y="808"/>
                    <a:pt x="29096" y="900"/>
                    <a:pt x="28809" y="912"/>
                  </a:cubicBezTo>
                  <a:cubicBezTo>
                    <a:pt x="30223" y="912"/>
                    <a:pt x="31526" y="892"/>
                    <a:pt x="32863" y="892"/>
                  </a:cubicBezTo>
                  <a:cubicBezTo>
                    <a:pt x="33306" y="892"/>
                    <a:pt x="33753" y="894"/>
                    <a:pt x="34209" y="900"/>
                  </a:cubicBezTo>
                  <a:cubicBezTo>
                    <a:pt x="34330" y="785"/>
                    <a:pt x="35164" y="895"/>
                    <a:pt x="35228" y="774"/>
                  </a:cubicBezTo>
                  <a:lnTo>
                    <a:pt x="35228" y="774"/>
                  </a:lnTo>
                  <a:cubicBezTo>
                    <a:pt x="35313" y="796"/>
                    <a:pt x="35232" y="802"/>
                    <a:pt x="35181" y="826"/>
                  </a:cubicBezTo>
                  <a:cubicBezTo>
                    <a:pt x="35689" y="802"/>
                    <a:pt x="36009" y="787"/>
                    <a:pt x="36283" y="787"/>
                  </a:cubicBezTo>
                  <a:cubicBezTo>
                    <a:pt x="36695" y="787"/>
                    <a:pt x="37005" y="821"/>
                    <a:pt x="37701" y="909"/>
                  </a:cubicBezTo>
                  <a:cubicBezTo>
                    <a:pt x="39735" y="949"/>
                    <a:pt x="41740" y="958"/>
                    <a:pt x="43733" y="958"/>
                  </a:cubicBezTo>
                  <a:cubicBezTo>
                    <a:pt x="45588" y="958"/>
                    <a:pt x="47434" y="950"/>
                    <a:pt x="49286" y="950"/>
                  </a:cubicBezTo>
                  <a:cubicBezTo>
                    <a:pt x="49478" y="950"/>
                    <a:pt x="49670" y="950"/>
                    <a:pt x="49862" y="950"/>
                  </a:cubicBezTo>
                  <a:lnTo>
                    <a:pt x="49862" y="99"/>
                  </a:lnTo>
                  <a:cubicBezTo>
                    <a:pt x="49514" y="111"/>
                    <a:pt x="49177" y="135"/>
                    <a:pt x="48910" y="187"/>
                  </a:cubicBezTo>
                  <a:cubicBezTo>
                    <a:pt x="48939" y="159"/>
                    <a:pt x="48882" y="133"/>
                    <a:pt x="49044" y="112"/>
                  </a:cubicBezTo>
                  <a:cubicBezTo>
                    <a:pt x="48975" y="107"/>
                    <a:pt x="48919" y="105"/>
                    <a:pt x="48873" y="105"/>
                  </a:cubicBezTo>
                  <a:cubicBezTo>
                    <a:pt x="48539" y="105"/>
                    <a:pt x="48732" y="223"/>
                    <a:pt x="48419" y="223"/>
                  </a:cubicBezTo>
                  <a:cubicBezTo>
                    <a:pt x="48352" y="223"/>
                    <a:pt x="48262" y="218"/>
                    <a:pt x="48138" y="204"/>
                  </a:cubicBezTo>
                  <a:lnTo>
                    <a:pt x="48320" y="137"/>
                  </a:lnTo>
                  <a:lnTo>
                    <a:pt x="48320" y="137"/>
                  </a:lnTo>
                  <a:cubicBezTo>
                    <a:pt x="48209" y="152"/>
                    <a:pt x="48100" y="157"/>
                    <a:pt x="47990" y="157"/>
                  </a:cubicBezTo>
                  <a:cubicBezTo>
                    <a:pt x="47775" y="157"/>
                    <a:pt x="47560" y="137"/>
                    <a:pt x="47333" y="137"/>
                  </a:cubicBezTo>
                  <a:cubicBezTo>
                    <a:pt x="47171" y="137"/>
                    <a:pt x="47004" y="147"/>
                    <a:pt x="46826" y="181"/>
                  </a:cubicBezTo>
                  <a:cubicBezTo>
                    <a:pt x="46807" y="144"/>
                    <a:pt x="46929" y="132"/>
                    <a:pt x="47007" y="112"/>
                  </a:cubicBezTo>
                  <a:lnTo>
                    <a:pt x="47007" y="112"/>
                  </a:lnTo>
                  <a:cubicBezTo>
                    <a:pt x="46502" y="142"/>
                    <a:pt x="45929" y="126"/>
                    <a:pt x="45501" y="219"/>
                  </a:cubicBezTo>
                  <a:cubicBezTo>
                    <a:pt x="45435" y="175"/>
                    <a:pt x="45502" y="138"/>
                    <a:pt x="45701" y="106"/>
                  </a:cubicBezTo>
                  <a:cubicBezTo>
                    <a:pt x="45634" y="99"/>
                    <a:pt x="45576" y="96"/>
                    <a:pt x="45523" y="96"/>
                  </a:cubicBezTo>
                  <a:cubicBezTo>
                    <a:pt x="45226" y="96"/>
                    <a:pt x="45124" y="190"/>
                    <a:pt x="44843" y="190"/>
                  </a:cubicBezTo>
                  <a:cubicBezTo>
                    <a:pt x="44800" y="190"/>
                    <a:pt x="44753" y="188"/>
                    <a:pt x="44700" y="183"/>
                  </a:cubicBezTo>
                  <a:cubicBezTo>
                    <a:pt x="44585" y="178"/>
                    <a:pt x="44388" y="135"/>
                    <a:pt x="44388" y="120"/>
                  </a:cubicBezTo>
                  <a:cubicBezTo>
                    <a:pt x="44145" y="176"/>
                    <a:pt x="43476" y="175"/>
                    <a:pt x="43232" y="197"/>
                  </a:cubicBezTo>
                  <a:cubicBezTo>
                    <a:pt x="43168" y="153"/>
                    <a:pt x="42987" y="140"/>
                    <a:pt x="42701" y="92"/>
                  </a:cubicBezTo>
                  <a:cubicBezTo>
                    <a:pt x="42582" y="93"/>
                    <a:pt x="42463" y="93"/>
                    <a:pt x="42343" y="93"/>
                  </a:cubicBezTo>
                  <a:cubicBezTo>
                    <a:pt x="41819" y="93"/>
                    <a:pt x="41293" y="92"/>
                    <a:pt x="40765" y="92"/>
                  </a:cubicBezTo>
                  <a:cubicBezTo>
                    <a:pt x="38879" y="92"/>
                    <a:pt x="36978" y="102"/>
                    <a:pt x="35121" y="191"/>
                  </a:cubicBezTo>
                  <a:cubicBezTo>
                    <a:pt x="34703" y="54"/>
                    <a:pt x="35704" y="106"/>
                    <a:pt x="35438" y="11"/>
                  </a:cubicBezTo>
                  <a:lnTo>
                    <a:pt x="35438" y="11"/>
                  </a:lnTo>
                  <a:cubicBezTo>
                    <a:pt x="35447" y="66"/>
                    <a:pt x="35354" y="77"/>
                    <a:pt x="35174" y="77"/>
                  </a:cubicBezTo>
                  <a:cubicBezTo>
                    <a:pt x="35059" y="77"/>
                    <a:pt x="34908" y="73"/>
                    <a:pt x="34726" y="73"/>
                  </a:cubicBezTo>
                  <a:cubicBezTo>
                    <a:pt x="34587" y="73"/>
                    <a:pt x="34431" y="75"/>
                    <a:pt x="34257" y="84"/>
                  </a:cubicBezTo>
                  <a:lnTo>
                    <a:pt x="34226" y="68"/>
                  </a:lnTo>
                  <a:cubicBezTo>
                    <a:pt x="34179" y="72"/>
                    <a:pt x="34134" y="73"/>
                    <a:pt x="34091" y="73"/>
                  </a:cubicBezTo>
                  <a:cubicBezTo>
                    <a:pt x="33903" y="73"/>
                    <a:pt x="33756" y="43"/>
                    <a:pt x="33564" y="43"/>
                  </a:cubicBezTo>
                  <a:cubicBezTo>
                    <a:pt x="33505" y="43"/>
                    <a:pt x="33442" y="46"/>
                    <a:pt x="33372" y="53"/>
                  </a:cubicBezTo>
                  <a:lnTo>
                    <a:pt x="33383" y="84"/>
                  </a:lnTo>
                  <a:cubicBezTo>
                    <a:pt x="33327" y="96"/>
                    <a:pt x="33269" y="101"/>
                    <a:pt x="33211" y="101"/>
                  </a:cubicBezTo>
                  <a:cubicBezTo>
                    <a:pt x="32983" y="101"/>
                    <a:pt x="32745" y="30"/>
                    <a:pt x="32564" y="30"/>
                  </a:cubicBezTo>
                  <a:cubicBezTo>
                    <a:pt x="32484" y="30"/>
                    <a:pt x="32416" y="44"/>
                    <a:pt x="32365" y="83"/>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flipH="1">
              <a:off x="7367382" y="4728181"/>
              <a:ext cx="1785594" cy="35667"/>
            </a:xfrm>
            <a:custGeom>
              <a:avLst/>
              <a:gdLst/>
              <a:ahLst/>
              <a:cxnLst/>
              <a:rect l="l" t="t" r="r" b="b"/>
              <a:pathLst>
                <a:path w="49863" h="996" extrusionOk="0">
                  <a:moveTo>
                    <a:pt x="32080" y="0"/>
                  </a:moveTo>
                  <a:cubicBezTo>
                    <a:pt x="31969" y="41"/>
                    <a:pt x="31872" y="53"/>
                    <a:pt x="31778" y="53"/>
                  </a:cubicBezTo>
                  <a:cubicBezTo>
                    <a:pt x="31647" y="53"/>
                    <a:pt x="31522" y="30"/>
                    <a:pt x="31373" y="30"/>
                  </a:cubicBezTo>
                  <a:cubicBezTo>
                    <a:pt x="31278" y="30"/>
                    <a:pt x="31173" y="39"/>
                    <a:pt x="31052" y="70"/>
                  </a:cubicBezTo>
                  <a:lnTo>
                    <a:pt x="31103" y="45"/>
                  </a:lnTo>
                  <a:cubicBezTo>
                    <a:pt x="31025" y="38"/>
                    <a:pt x="30946" y="35"/>
                    <a:pt x="30867" y="35"/>
                  </a:cubicBezTo>
                  <a:cubicBezTo>
                    <a:pt x="30466" y="35"/>
                    <a:pt x="30071" y="116"/>
                    <a:pt x="29814" y="116"/>
                  </a:cubicBezTo>
                  <a:cubicBezTo>
                    <a:pt x="29730" y="116"/>
                    <a:pt x="29660" y="107"/>
                    <a:pt x="29610" y="84"/>
                  </a:cubicBezTo>
                  <a:cubicBezTo>
                    <a:pt x="29093" y="105"/>
                    <a:pt x="28497" y="132"/>
                    <a:pt x="28403" y="235"/>
                  </a:cubicBezTo>
                  <a:cubicBezTo>
                    <a:pt x="28290" y="196"/>
                    <a:pt x="28361" y="133"/>
                    <a:pt x="28438" y="98"/>
                  </a:cubicBezTo>
                  <a:lnTo>
                    <a:pt x="28438" y="98"/>
                  </a:lnTo>
                  <a:cubicBezTo>
                    <a:pt x="26508" y="150"/>
                    <a:pt x="24350" y="123"/>
                    <a:pt x="22624" y="266"/>
                  </a:cubicBezTo>
                  <a:cubicBezTo>
                    <a:pt x="22539" y="244"/>
                    <a:pt x="22645" y="226"/>
                    <a:pt x="22696" y="203"/>
                  </a:cubicBezTo>
                  <a:lnTo>
                    <a:pt x="22696" y="203"/>
                  </a:lnTo>
                  <a:cubicBezTo>
                    <a:pt x="22462" y="229"/>
                    <a:pt x="22225" y="238"/>
                    <a:pt x="21990" y="238"/>
                  </a:cubicBezTo>
                  <a:cubicBezTo>
                    <a:pt x="21524" y="238"/>
                    <a:pt x="21065" y="203"/>
                    <a:pt x="20643" y="203"/>
                  </a:cubicBezTo>
                  <a:cubicBezTo>
                    <a:pt x="20302" y="203"/>
                    <a:pt x="19985" y="226"/>
                    <a:pt x="19710" y="308"/>
                  </a:cubicBezTo>
                  <a:lnTo>
                    <a:pt x="19427" y="408"/>
                  </a:lnTo>
                  <a:cubicBezTo>
                    <a:pt x="19173" y="369"/>
                    <a:pt x="19193" y="301"/>
                    <a:pt x="18996" y="266"/>
                  </a:cubicBezTo>
                  <a:cubicBezTo>
                    <a:pt x="18787" y="331"/>
                    <a:pt x="18017" y="285"/>
                    <a:pt x="17892" y="371"/>
                  </a:cubicBezTo>
                  <a:cubicBezTo>
                    <a:pt x="17778" y="332"/>
                    <a:pt x="17941" y="320"/>
                    <a:pt x="17935" y="291"/>
                  </a:cubicBezTo>
                  <a:cubicBezTo>
                    <a:pt x="17902" y="289"/>
                    <a:pt x="17868" y="289"/>
                    <a:pt x="17835" y="289"/>
                  </a:cubicBezTo>
                  <a:cubicBezTo>
                    <a:pt x="17415" y="289"/>
                    <a:pt x="16952" y="387"/>
                    <a:pt x="16547" y="387"/>
                  </a:cubicBezTo>
                  <a:cubicBezTo>
                    <a:pt x="16498" y="387"/>
                    <a:pt x="16450" y="386"/>
                    <a:pt x="16403" y="382"/>
                  </a:cubicBezTo>
                  <a:lnTo>
                    <a:pt x="16552" y="339"/>
                  </a:lnTo>
                  <a:cubicBezTo>
                    <a:pt x="15023" y="235"/>
                    <a:pt x="13215" y="145"/>
                    <a:pt x="11582" y="145"/>
                  </a:cubicBezTo>
                  <a:cubicBezTo>
                    <a:pt x="10596" y="145"/>
                    <a:pt x="9673" y="178"/>
                    <a:pt x="8915" y="260"/>
                  </a:cubicBezTo>
                  <a:cubicBezTo>
                    <a:pt x="8860" y="264"/>
                    <a:pt x="8813" y="265"/>
                    <a:pt x="8774" y="265"/>
                  </a:cubicBezTo>
                  <a:cubicBezTo>
                    <a:pt x="8435" y="265"/>
                    <a:pt x="8630" y="142"/>
                    <a:pt x="8452" y="142"/>
                  </a:cubicBezTo>
                  <a:cubicBezTo>
                    <a:pt x="8445" y="142"/>
                    <a:pt x="8437" y="142"/>
                    <a:pt x="8428" y="143"/>
                  </a:cubicBezTo>
                  <a:cubicBezTo>
                    <a:pt x="7844" y="193"/>
                    <a:pt x="7227" y="207"/>
                    <a:pt x="6599" y="207"/>
                  </a:cubicBezTo>
                  <a:cubicBezTo>
                    <a:pt x="5845" y="207"/>
                    <a:pt x="5076" y="187"/>
                    <a:pt x="4331" y="187"/>
                  </a:cubicBezTo>
                  <a:cubicBezTo>
                    <a:pt x="3490" y="187"/>
                    <a:pt x="2680" y="212"/>
                    <a:pt x="1957" y="320"/>
                  </a:cubicBezTo>
                  <a:cubicBezTo>
                    <a:pt x="470" y="392"/>
                    <a:pt x="1" y="703"/>
                    <a:pt x="1" y="703"/>
                  </a:cubicBezTo>
                  <a:cubicBezTo>
                    <a:pt x="943" y="674"/>
                    <a:pt x="1858" y="661"/>
                    <a:pt x="2759" y="661"/>
                  </a:cubicBezTo>
                  <a:cubicBezTo>
                    <a:pt x="5297" y="661"/>
                    <a:pt x="7722" y="762"/>
                    <a:pt x="10338" y="881"/>
                  </a:cubicBezTo>
                  <a:cubicBezTo>
                    <a:pt x="11148" y="865"/>
                    <a:pt x="12128" y="838"/>
                    <a:pt x="13017" y="838"/>
                  </a:cubicBezTo>
                  <a:cubicBezTo>
                    <a:pt x="13441" y="838"/>
                    <a:pt x="13844" y="844"/>
                    <a:pt x="14198" y="860"/>
                  </a:cubicBezTo>
                  <a:cubicBezTo>
                    <a:pt x="14461" y="858"/>
                    <a:pt x="14724" y="858"/>
                    <a:pt x="14987" y="858"/>
                  </a:cubicBezTo>
                  <a:cubicBezTo>
                    <a:pt x="18527" y="858"/>
                    <a:pt x="22082" y="995"/>
                    <a:pt x="25675" y="995"/>
                  </a:cubicBezTo>
                  <a:cubicBezTo>
                    <a:pt x="26520" y="995"/>
                    <a:pt x="27367" y="988"/>
                    <a:pt x="28217" y="969"/>
                  </a:cubicBezTo>
                  <a:cubicBezTo>
                    <a:pt x="27966" y="930"/>
                    <a:pt x="28230" y="870"/>
                    <a:pt x="28473" y="853"/>
                  </a:cubicBezTo>
                  <a:lnTo>
                    <a:pt x="28532" y="886"/>
                  </a:lnTo>
                  <a:lnTo>
                    <a:pt x="28903" y="810"/>
                  </a:lnTo>
                  <a:cubicBezTo>
                    <a:pt x="28919" y="809"/>
                    <a:pt x="28934" y="809"/>
                    <a:pt x="28947" y="809"/>
                  </a:cubicBezTo>
                  <a:cubicBezTo>
                    <a:pt x="29243" y="809"/>
                    <a:pt x="29094" y="901"/>
                    <a:pt x="28809" y="912"/>
                  </a:cubicBezTo>
                  <a:cubicBezTo>
                    <a:pt x="30212" y="912"/>
                    <a:pt x="31506" y="893"/>
                    <a:pt x="32832" y="893"/>
                  </a:cubicBezTo>
                  <a:cubicBezTo>
                    <a:pt x="33285" y="893"/>
                    <a:pt x="33742" y="895"/>
                    <a:pt x="34209" y="901"/>
                  </a:cubicBezTo>
                  <a:cubicBezTo>
                    <a:pt x="34330" y="786"/>
                    <a:pt x="35164" y="896"/>
                    <a:pt x="35228" y="775"/>
                  </a:cubicBezTo>
                  <a:lnTo>
                    <a:pt x="35228" y="775"/>
                  </a:lnTo>
                  <a:cubicBezTo>
                    <a:pt x="35313" y="797"/>
                    <a:pt x="35232" y="803"/>
                    <a:pt x="35181" y="827"/>
                  </a:cubicBezTo>
                  <a:cubicBezTo>
                    <a:pt x="35690" y="803"/>
                    <a:pt x="36010" y="788"/>
                    <a:pt x="36284" y="788"/>
                  </a:cubicBezTo>
                  <a:cubicBezTo>
                    <a:pt x="36696" y="788"/>
                    <a:pt x="37006" y="822"/>
                    <a:pt x="37701" y="909"/>
                  </a:cubicBezTo>
                  <a:cubicBezTo>
                    <a:pt x="39749" y="950"/>
                    <a:pt x="41767" y="959"/>
                    <a:pt x="43774" y="959"/>
                  </a:cubicBezTo>
                  <a:cubicBezTo>
                    <a:pt x="45615" y="959"/>
                    <a:pt x="47447" y="951"/>
                    <a:pt x="49286" y="951"/>
                  </a:cubicBezTo>
                  <a:cubicBezTo>
                    <a:pt x="49478" y="951"/>
                    <a:pt x="49670" y="951"/>
                    <a:pt x="49862" y="952"/>
                  </a:cubicBezTo>
                  <a:lnTo>
                    <a:pt x="49862" y="100"/>
                  </a:lnTo>
                  <a:cubicBezTo>
                    <a:pt x="49514" y="112"/>
                    <a:pt x="49177" y="136"/>
                    <a:pt x="48910" y="188"/>
                  </a:cubicBezTo>
                  <a:cubicBezTo>
                    <a:pt x="48939" y="159"/>
                    <a:pt x="48882" y="134"/>
                    <a:pt x="49044" y="112"/>
                  </a:cubicBezTo>
                  <a:cubicBezTo>
                    <a:pt x="48976" y="107"/>
                    <a:pt x="48921" y="105"/>
                    <a:pt x="48875" y="105"/>
                  </a:cubicBezTo>
                  <a:cubicBezTo>
                    <a:pt x="48537" y="105"/>
                    <a:pt x="48733" y="224"/>
                    <a:pt x="48418" y="224"/>
                  </a:cubicBezTo>
                  <a:cubicBezTo>
                    <a:pt x="48351" y="224"/>
                    <a:pt x="48261" y="219"/>
                    <a:pt x="48138" y="206"/>
                  </a:cubicBezTo>
                  <a:lnTo>
                    <a:pt x="48320" y="137"/>
                  </a:lnTo>
                  <a:lnTo>
                    <a:pt x="48320" y="137"/>
                  </a:lnTo>
                  <a:cubicBezTo>
                    <a:pt x="48208" y="152"/>
                    <a:pt x="48098" y="157"/>
                    <a:pt x="47988" y="157"/>
                  </a:cubicBezTo>
                  <a:cubicBezTo>
                    <a:pt x="47773" y="157"/>
                    <a:pt x="47559" y="138"/>
                    <a:pt x="47333" y="138"/>
                  </a:cubicBezTo>
                  <a:cubicBezTo>
                    <a:pt x="47171" y="138"/>
                    <a:pt x="47004" y="148"/>
                    <a:pt x="46826" y="181"/>
                  </a:cubicBezTo>
                  <a:cubicBezTo>
                    <a:pt x="46807" y="145"/>
                    <a:pt x="46929" y="133"/>
                    <a:pt x="47007" y="112"/>
                  </a:cubicBezTo>
                  <a:lnTo>
                    <a:pt x="47007" y="112"/>
                  </a:lnTo>
                  <a:cubicBezTo>
                    <a:pt x="46502" y="143"/>
                    <a:pt x="45929" y="127"/>
                    <a:pt x="45501" y="220"/>
                  </a:cubicBezTo>
                  <a:cubicBezTo>
                    <a:pt x="45435" y="176"/>
                    <a:pt x="45502" y="138"/>
                    <a:pt x="45701" y="107"/>
                  </a:cubicBezTo>
                  <a:cubicBezTo>
                    <a:pt x="45634" y="100"/>
                    <a:pt x="45576" y="97"/>
                    <a:pt x="45523" y="97"/>
                  </a:cubicBezTo>
                  <a:cubicBezTo>
                    <a:pt x="45226" y="97"/>
                    <a:pt x="45124" y="191"/>
                    <a:pt x="44843" y="191"/>
                  </a:cubicBezTo>
                  <a:cubicBezTo>
                    <a:pt x="44800" y="191"/>
                    <a:pt x="44753" y="189"/>
                    <a:pt x="44700" y="184"/>
                  </a:cubicBezTo>
                  <a:cubicBezTo>
                    <a:pt x="44585" y="178"/>
                    <a:pt x="44388" y="135"/>
                    <a:pt x="44388" y="121"/>
                  </a:cubicBezTo>
                  <a:cubicBezTo>
                    <a:pt x="44145" y="177"/>
                    <a:pt x="43476" y="176"/>
                    <a:pt x="43232" y="198"/>
                  </a:cubicBezTo>
                  <a:cubicBezTo>
                    <a:pt x="43168" y="154"/>
                    <a:pt x="42987" y="141"/>
                    <a:pt x="42701" y="93"/>
                  </a:cubicBezTo>
                  <a:cubicBezTo>
                    <a:pt x="42521" y="93"/>
                    <a:pt x="42341" y="93"/>
                    <a:pt x="42161" y="93"/>
                  </a:cubicBezTo>
                  <a:cubicBezTo>
                    <a:pt x="41716" y="93"/>
                    <a:pt x="41271" y="92"/>
                    <a:pt x="40824" y="92"/>
                  </a:cubicBezTo>
                  <a:cubicBezTo>
                    <a:pt x="38918" y="92"/>
                    <a:pt x="36998" y="101"/>
                    <a:pt x="35121" y="192"/>
                  </a:cubicBezTo>
                  <a:cubicBezTo>
                    <a:pt x="34703" y="56"/>
                    <a:pt x="35704" y="107"/>
                    <a:pt x="35438" y="12"/>
                  </a:cubicBezTo>
                  <a:lnTo>
                    <a:pt x="35438" y="12"/>
                  </a:lnTo>
                  <a:cubicBezTo>
                    <a:pt x="35447" y="67"/>
                    <a:pt x="35355" y="78"/>
                    <a:pt x="35177" y="78"/>
                  </a:cubicBezTo>
                  <a:cubicBezTo>
                    <a:pt x="35062" y="78"/>
                    <a:pt x="34912" y="73"/>
                    <a:pt x="34730" y="73"/>
                  </a:cubicBezTo>
                  <a:cubicBezTo>
                    <a:pt x="34591" y="73"/>
                    <a:pt x="34433" y="76"/>
                    <a:pt x="34257" y="85"/>
                  </a:cubicBezTo>
                  <a:lnTo>
                    <a:pt x="34226" y="68"/>
                  </a:lnTo>
                  <a:cubicBezTo>
                    <a:pt x="34178" y="72"/>
                    <a:pt x="34133" y="73"/>
                    <a:pt x="34089" y="73"/>
                  </a:cubicBezTo>
                  <a:cubicBezTo>
                    <a:pt x="33903" y="73"/>
                    <a:pt x="33757" y="44"/>
                    <a:pt x="33566" y="44"/>
                  </a:cubicBezTo>
                  <a:cubicBezTo>
                    <a:pt x="33507" y="44"/>
                    <a:pt x="33443" y="47"/>
                    <a:pt x="33372" y="55"/>
                  </a:cubicBezTo>
                  <a:lnTo>
                    <a:pt x="33383" y="85"/>
                  </a:lnTo>
                  <a:cubicBezTo>
                    <a:pt x="33327" y="97"/>
                    <a:pt x="33269" y="102"/>
                    <a:pt x="33211" y="102"/>
                  </a:cubicBezTo>
                  <a:cubicBezTo>
                    <a:pt x="32983" y="102"/>
                    <a:pt x="32745" y="31"/>
                    <a:pt x="32564" y="31"/>
                  </a:cubicBezTo>
                  <a:cubicBezTo>
                    <a:pt x="32484" y="31"/>
                    <a:pt x="32416" y="45"/>
                    <a:pt x="32365" y="84"/>
                  </a:cubicBezTo>
                  <a:lnTo>
                    <a:pt x="3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flipH="1">
              <a:off x="7367382" y="4095024"/>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3" y="38"/>
                    <a:pt x="30943" y="35"/>
                    <a:pt x="30863" y="35"/>
                  </a:cubicBezTo>
                  <a:cubicBezTo>
                    <a:pt x="30464" y="35"/>
                    <a:pt x="30070" y="116"/>
                    <a:pt x="29814" y="116"/>
                  </a:cubicBezTo>
                  <a:cubicBezTo>
                    <a:pt x="29730" y="116"/>
                    <a:pt x="29660" y="107"/>
                    <a:pt x="29610" y="84"/>
                  </a:cubicBezTo>
                  <a:cubicBezTo>
                    <a:pt x="29093" y="105"/>
                    <a:pt x="28497" y="132"/>
                    <a:pt x="28403" y="235"/>
                  </a:cubicBezTo>
                  <a:cubicBezTo>
                    <a:pt x="28290" y="196"/>
                    <a:pt x="28361" y="133"/>
                    <a:pt x="28438" y="98"/>
                  </a:cubicBezTo>
                  <a:lnTo>
                    <a:pt x="28438" y="98"/>
                  </a:lnTo>
                  <a:cubicBezTo>
                    <a:pt x="26508" y="150"/>
                    <a:pt x="24350" y="123"/>
                    <a:pt x="22624" y="267"/>
                  </a:cubicBezTo>
                  <a:cubicBezTo>
                    <a:pt x="22539" y="244"/>
                    <a:pt x="22645" y="227"/>
                    <a:pt x="22696" y="203"/>
                  </a:cubicBezTo>
                  <a:lnTo>
                    <a:pt x="22696" y="203"/>
                  </a:lnTo>
                  <a:cubicBezTo>
                    <a:pt x="22463" y="230"/>
                    <a:pt x="22227" y="239"/>
                    <a:pt x="21993" y="239"/>
                  </a:cubicBezTo>
                  <a:cubicBezTo>
                    <a:pt x="21526" y="239"/>
                    <a:pt x="21065" y="204"/>
                    <a:pt x="20642" y="204"/>
                  </a:cubicBezTo>
                  <a:cubicBezTo>
                    <a:pt x="20301" y="204"/>
                    <a:pt x="19985" y="226"/>
                    <a:pt x="19710" y="308"/>
                  </a:cubicBezTo>
                  <a:lnTo>
                    <a:pt x="19427" y="408"/>
                  </a:lnTo>
                  <a:cubicBezTo>
                    <a:pt x="19173" y="369"/>
                    <a:pt x="19193" y="301"/>
                    <a:pt x="18996" y="266"/>
                  </a:cubicBezTo>
                  <a:cubicBezTo>
                    <a:pt x="18787" y="331"/>
                    <a:pt x="18017" y="285"/>
                    <a:pt x="17892" y="371"/>
                  </a:cubicBezTo>
                  <a:cubicBezTo>
                    <a:pt x="17778" y="333"/>
                    <a:pt x="17941" y="319"/>
                    <a:pt x="17935" y="292"/>
                  </a:cubicBezTo>
                  <a:cubicBezTo>
                    <a:pt x="17902" y="290"/>
                    <a:pt x="17868" y="290"/>
                    <a:pt x="17834" y="290"/>
                  </a:cubicBezTo>
                  <a:cubicBezTo>
                    <a:pt x="17414" y="290"/>
                    <a:pt x="16949" y="388"/>
                    <a:pt x="16544" y="388"/>
                  </a:cubicBezTo>
                  <a:cubicBezTo>
                    <a:pt x="16496" y="388"/>
                    <a:pt x="16449" y="386"/>
                    <a:pt x="16403" y="383"/>
                  </a:cubicBezTo>
                  <a:lnTo>
                    <a:pt x="16552" y="340"/>
                  </a:lnTo>
                  <a:cubicBezTo>
                    <a:pt x="15023" y="235"/>
                    <a:pt x="13213" y="145"/>
                    <a:pt x="11580" y="145"/>
                  </a:cubicBezTo>
                  <a:cubicBezTo>
                    <a:pt x="10594" y="145"/>
                    <a:pt x="9673" y="178"/>
                    <a:pt x="8915" y="260"/>
                  </a:cubicBezTo>
                  <a:cubicBezTo>
                    <a:pt x="8860" y="264"/>
                    <a:pt x="8813" y="265"/>
                    <a:pt x="8774" y="265"/>
                  </a:cubicBezTo>
                  <a:cubicBezTo>
                    <a:pt x="8435" y="265"/>
                    <a:pt x="8630" y="142"/>
                    <a:pt x="8452" y="142"/>
                  </a:cubicBezTo>
                  <a:cubicBezTo>
                    <a:pt x="8445" y="142"/>
                    <a:pt x="8437" y="142"/>
                    <a:pt x="8428" y="143"/>
                  </a:cubicBezTo>
                  <a:cubicBezTo>
                    <a:pt x="7844" y="193"/>
                    <a:pt x="7227" y="207"/>
                    <a:pt x="6599" y="207"/>
                  </a:cubicBezTo>
                  <a:cubicBezTo>
                    <a:pt x="5845" y="207"/>
                    <a:pt x="5076" y="187"/>
                    <a:pt x="4331" y="187"/>
                  </a:cubicBezTo>
                  <a:cubicBezTo>
                    <a:pt x="3490" y="187"/>
                    <a:pt x="2680" y="212"/>
                    <a:pt x="1957" y="319"/>
                  </a:cubicBezTo>
                  <a:cubicBezTo>
                    <a:pt x="470" y="391"/>
                    <a:pt x="1" y="703"/>
                    <a:pt x="1" y="703"/>
                  </a:cubicBezTo>
                  <a:cubicBezTo>
                    <a:pt x="943" y="673"/>
                    <a:pt x="1858" y="661"/>
                    <a:pt x="2759" y="661"/>
                  </a:cubicBezTo>
                  <a:cubicBezTo>
                    <a:pt x="5297" y="661"/>
                    <a:pt x="7722" y="762"/>
                    <a:pt x="10338" y="880"/>
                  </a:cubicBezTo>
                  <a:cubicBezTo>
                    <a:pt x="11148" y="864"/>
                    <a:pt x="12128" y="838"/>
                    <a:pt x="13017" y="838"/>
                  </a:cubicBezTo>
                  <a:cubicBezTo>
                    <a:pt x="13441" y="838"/>
                    <a:pt x="13844" y="844"/>
                    <a:pt x="14198" y="860"/>
                  </a:cubicBezTo>
                  <a:cubicBezTo>
                    <a:pt x="14461" y="858"/>
                    <a:pt x="14724" y="858"/>
                    <a:pt x="14987" y="858"/>
                  </a:cubicBezTo>
                  <a:cubicBezTo>
                    <a:pt x="18527" y="858"/>
                    <a:pt x="22082" y="995"/>
                    <a:pt x="25675" y="995"/>
                  </a:cubicBezTo>
                  <a:cubicBezTo>
                    <a:pt x="26520" y="995"/>
                    <a:pt x="27367" y="988"/>
                    <a:pt x="28217" y="969"/>
                  </a:cubicBezTo>
                  <a:cubicBezTo>
                    <a:pt x="27966" y="931"/>
                    <a:pt x="28230" y="870"/>
                    <a:pt x="28473" y="853"/>
                  </a:cubicBezTo>
                  <a:lnTo>
                    <a:pt x="28532" y="887"/>
                  </a:lnTo>
                  <a:lnTo>
                    <a:pt x="28903" y="810"/>
                  </a:lnTo>
                  <a:cubicBezTo>
                    <a:pt x="28917" y="809"/>
                    <a:pt x="28931" y="809"/>
                    <a:pt x="28943" y="809"/>
                  </a:cubicBezTo>
                  <a:cubicBezTo>
                    <a:pt x="29245" y="809"/>
                    <a:pt x="29096" y="901"/>
                    <a:pt x="28809" y="913"/>
                  </a:cubicBezTo>
                  <a:cubicBezTo>
                    <a:pt x="30223" y="913"/>
                    <a:pt x="31526" y="893"/>
                    <a:pt x="32863" y="893"/>
                  </a:cubicBezTo>
                  <a:cubicBezTo>
                    <a:pt x="33306" y="893"/>
                    <a:pt x="33753" y="895"/>
                    <a:pt x="34209" y="901"/>
                  </a:cubicBezTo>
                  <a:cubicBezTo>
                    <a:pt x="34330" y="786"/>
                    <a:pt x="35164" y="896"/>
                    <a:pt x="35228" y="775"/>
                  </a:cubicBezTo>
                  <a:lnTo>
                    <a:pt x="35228" y="775"/>
                  </a:lnTo>
                  <a:cubicBezTo>
                    <a:pt x="35313" y="798"/>
                    <a:pt x="35232" y="803"/>
                    <a:pt x="35181" y="827"/>
                  </a:cubicBezTo>
                  <a:cubicBezTo>
                    <a:pt x="35689" y="803"/>
                    <a:pt x="36009" y="788"/>
                    <a:pt x="36283" y="788"/>
                  </a:cubicBezTo>
                  <a:cubicBezTo>
                    <a:pt x="36695" y="788"/>
                    <a:pt x="37005" y="822"/>
                    <a:pt x="37701" y="910"/>
                  </a:cubicBezTo>
                  <a:cubicBezTo>
                    <a:pt x="39735" y="950"/>
                    <a:pt x="41740" y="959"/>
                    <a:pt x="43733" y="959"/>
                  </a:cubicBezTo>
                  <a:cubicBezTo>
                    <a:pt x="45588" y="959"/>
                    <a:pt x="47434" y="951"/>
                    <a:pt x="49286" y="951"/>
                  </a:cubicBezTo>
                  <a:cubicBezTo>
                    <a:pt x="49478" y="951"/>
                    <a:pt x="49670" y="951"/>
                    <a:pt x="49862" y="951"/>
                  </a:cubicBezTo>
                  <a:lnTo>
                    <a:pt x="49862" y="100"/>
                  </a:lnTo>
                  <a:cubicBezTo>
                    <a:pt x="49514" y="112"/>
                    <a:pt x="49177" y="137"/>
                    <a:pt x="48910" y="188"/>
                  </a:cubicBezTo>
                  <a:cubicBezTo>
                    <a:pt x="48939" y="160"/>
                    <a:pt x="48882" y="135"/>
                    <a:pt x="49044" y="113"/>
                  </a:cubicBezTo>
                  <a:cubicBezTo>
                    <a:pt x="48975" y="108"/>
                    <a:pt x="48919" y="106"/>
                    <a:pt x="48872" y="106"/>
                  </a:cubicBezTo>
                  <a:cubicBezTo>
                    <a:pt x="48538" y="106"/>
                    <a:pt x="48733" y="224"/>
                    <a:pt x="48418" y="224"/>
                  </a:cubicBezTo>
                  <a:cubicBezTo>
                    <a:pt x="48351" y="224"/>
                    <a:pt x="48261" y="218"/>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2"/>
                    <a:pt x="47007" y="112"/>
                  </a:cubicBezTo>
                  <a:lnTo>
                    <a:pt x="47007" y="112"/>
                  </a:lnTo>
                  <a:cubicBezTo>
                    <a:pt x="46502" y="143"/>
                    <a:pt x="45929" y="127"/>
                    <a:pt x="45501" y="220"/>
                  </a:cubicBezTo>
                  <a:cubicBezTo>
                    <a:pt x="45435" y="176"/>
                    <a:pt x="45502" y="139"/>
                    <a:pt x="45701" y="107"/>
                  </a:cubicBezTo>
                  <a:cubicBezTo>
                    <a:pt x="45634" y="100"/>
                    <a:pt x="45576" y="97"/>
                    <a:pt x="45523" y="97"/>
                  </a:cubicBezTo>
                  <a:cubicBezTo>
                    <a:pt x="45226" y="97"/>
                    <a:pt x="45124" y="191"/>
                    <a:pt x="44843" y="191"/>
                  </a:cubicBezTo>
                  <a:cubicBezTo>
                    <a:pt x="44800" y="191"/>
                    <a:pt x="44753" y="189"/>
                    <a:pt x="44700" y="184"/>
                  </a:cubicBezTo>
                  <a:cubicBezTo>
                    <a:pt x="44585" y="178"/>
                    <a:pt x="44388" y="135"/>
                    <a:pt x="44388" y="121"/>
                  </a:cubicBezTo>
                  <a:cubicBezTo>
                    <a:pt x="44145" y="177"/>
                    <a:pt x="43476" y="176"/>
                    <a:pt x="43232" y="198"/>
                  </a:cubicBezTo>
                  <a:cubicBezTo>
                    <a:pt x="43168" y="154"/>
                    <a:pt x="42987" y="141"/>
                    <a:pt x="42701" y="93"/>
                  </a:cubicBezTo>
                  <a:cubicBezTo>
                    <a:pt x="42582" y="94"/>
                    <a:pt x="42463" y="94"/>
                    <a:pt x="42343" y="94"/>
                  </a:cubicBezTo>
                  <a:cubicBezTo>
                    <a:pt x="41819" y="94"/>
                    <a:pt x="41293" y="93"/>
                    <a:pt x="40765" y="93"/>
                  </a:cubicBezTo>
                  <a:cubicBezTo>
                    <a:pt x="38879" y="93"/>
                    <a:pt x="36978" y="103"/>
                    <a:pt x="35121" y="192"/>
                  </a:cubicBezTo>
                  <a:cubicBezTo>
                    <a:pt x="34703" y="55"/>
                    <a:pt x="35704" y="107"/>
                    <a:pt x="35438" y="12"/>
                  </a:cubicBezTo>
                  <a:lnTo>
                    <a:pt x="35438" y="12"/>
                  </a:lnTo>
                  <a:cubicBezTo>
                    <a:pt x="35447" y="67"/>
                    <a:pt x="35354" y="78"/>
                    <a:pt x="35174" y="78"/>
                  </a:cubicBezTo>
                  <a:cubicBezTo>
                    <a:pt x="35059" y="78"/>
                    <a:pt x="34908" y="74"/>
                    <a:pt x="34726" y="74"/>
                  </a:cubicBezTo>
                  <a:cubicBezTo>
                    <a:pt x="34587" y="74"/>
                    <a:pt x="34431" y="76"/>
                    <a:pt x="34257" y="85"/>
                  </a:cubicBezTo>
                  <a:lnTo>
                    <a:pt x="34226" y="69"/>
                  </a:lnTo>
                  <a:cubicBezTo>
                    <a:pt x="34179" y="73"/>
                    <a:pt x="34134" y="74"/>
                    <a:pt x="34091" y="74"/>
                  </a:cubicBezTo>
                  <a:cubicBezTo>
                    <a:pt x="33903" y="74"/>
                    <a:pt x="33756" y="44"/>
                    <a:pt x="33564" y="44"/>
                  </a:cubicBezTo>
                  <a:cubicBezTo>
                    <a:pt x="33505" y="44"/>
                    <a:pt x="33442" y="47"/>
                    <a:pt x="33372" y="54"/>
                  </a:cubicBezTo>
                  <a:lnTo>
                    <a:pt x="33383" y="85"/>
                  </a:lnTo>
                  <a:cubicBezTo>
                    <a:pt x="33327" y="97"/>
                    <a:pt x="33269" y="101"/>
                    <a:pt x="33211" y="101"/>
                  </a:cubicBezTo>
                  <a:cubicBezTo>
                    <a:pt x="32983" y="101"/>
                    <a:pt x="32745" y="31"/>
                    <a:pt x="32564" y="31"/>
                  </a:cubicBezTo>
                  <a:cubicBezTo>
                    <a:pt x="32484" y="31"/>
                    <a:pt x="32416" y="45"/>
                    <a:pt x="32365" y="84"/>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flipH="1">
              <a:off x="7367382" y="3883960"/>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3" y="38"/>
                    <a:pt x="30943" y="35"/>
                    <a:pt x="30863" y="35"/>
                  </a:cubicBezTo>
                  <a:cubicBezTo>
                    <a:pt x="30464" y="35"/>
                    <a:pt x="30070" y="116"/>
                    <a:pt x="29814" y="116"/>
                  </a:cubicBezTo>
                  <a:cubicBezTo>
                    <a:pt x="29730" y="116"/>
                    <a:pt x="29660" y="107"/>
                    <a:pt x="29610" y="84"/>
                  </a:cubicBezTo>
                  <a:cubicBezTo>
                    <a:pt x="29093" y="105"/>
                    <a:pt x="28497" y="132"/>
                    <a:pt x="28403" y="235"/>
                  </a:cubicBezTo>
                  <a:cubicBezTo>
                    <a:pt x="28290" y="197"/>
                    <a:pt x="28361" y="133"/>
                    <a:pt x="28438" y="97"/>
                  </a:cubicBezTo>
                  <a:lnTo>
                    <a:pt x="28438" y="97"/>
                  </a:lnTo>
                  <a:cubicBezTo>
                    <a:pt x="26508" y="150"/>
                    <a:pt x="24350" y="123"/>
                    <a:pt x="22624" y="267"/>
                  </a:cubicBezTo>
                  <a:cubicBezTo>
                    <a:pt x="22539" y="244"/>
                    <a:pt x="22645" y="227"/>
                    <a:pt x="22696" y="203"/>
                  </a:cubicBezTo>
                  <a:lnTo>
                    <a:pt x="22696" y="203"/>
                  </a:lnTo>
                  <a:cubicBezTo>
                    <a:pt x="22463" y="230"/>
                    <a:pt x="22227" y="238"/>
                    <a:pt x="21992" y="238"/>
                  </a:cubicBezTo>
                  <a:cubicBezTo>
                    <a:pt x="21527" y="238"/>
                    <a:pt x="21068" y="204"/>
                    <a:pt x="20646" y="204"/>
                  </a:cubicBezTo>
                  <a:cubicBezTo>
                    <a:pt x="20303" y="204"/>
                    <a:pt x="19986" y="227"/>
                    <a:pt x="19710" y="309"/>
                  </a:cubicBezTo>
                  <a:lnTo>
                    <a:pt x="19427" y="408"/>
                  </a:lnTo>
                  <a:cubicBezTo>
                    <a:pt x="19173" y="369"/>
                    <a:pt x="19193" y="301"/>
                    <a:pt x="18996" y="267"/>
                  </a:cubicBezTo>
                  <a:cubicBezTo>
                    <a:pt x="18787" y="332"/>
                    <a:pt x="18017" y="286"/>
                    <a:pt x="17892" y="371"/>
                  </a:cubicBezTo>
                  <a:cubicBezTo>
                    <a:pt x="17778" y="333"/>
                    <a:pt x="17941" y="319"/>
                    <a:pt x="17935" y="292"/>
                  </a:cubicBezTo>
                  <a:cubicBezTo>
                    <a:pt x="17902" y="290"/>
                    <a:pt x="17868" y="290"/>
                    <a:pt x="17834" y="290"/>
                  </a:cubicBezTo>
                  <a:cubicBezTo>
                    <a:pt x="17414" y="290"/>
                    <a:pt x="16949" y="387"/>
                    <a:pt x="16544" y="387"/>
                  </a:cubicBezTo>
                  <a:cubicBezTo>
                    <a:pt x="16496" y="387"/>
                    <a:pt x="16449" y="386"/>
                    <a:pt x="16403" y="383"/>
                  </a:cubicBezTo>
                  <a:lnTo>
                    <a:pt x="16552" y="340"/>
                  </a:lnTo>
                  <a:cubicBezTo>
                    <a:pt x="15023" y="235"/>
                    <a:pt x="13213" y="145"/>
                    <a:pt x="11580" y="145"/>
                  </a:cubicBezTo>
                  <a:cubicBezTo>
                    <a:pt x="10594" y="145"/>
                    <a:pt x="9673" y="177"/>
                    <a:pt x="8915" y="260"/>
                  </a:cubicBezTo>
                  <a:cubicBezTo>
                    <a:pt x="8860" y="264"/>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19"/>
                  </a:cubicBezTo>
                  <a:cubicBezTo>
                    <a:pt x="470" y="391"/>
                    <a:pt x="1" y="703"/>
                    <a:pt x="1" y="703"/>
                  </a:cubicBezTo>
                  <a:cubicBezTo>
                    <a:pt x="943" y="673"/>
                    <a:pt x="1858" y="661"/>
                    <a:pt x="2759" y="661"/>
                  </a:cubicBezTo>
                  <a:cubicBezTo>
                    <a:pt x="5297" y="661"/>
                    <a:pt x="7722" y="762"/>
                    <a:pt x="10338" y="880"/>
                  </a:cubicBezTo>
                  <a:cubicBezTo>
                    <a:pt x="11143" y="864"/>
                    <a:pt x="12116" y="838"/>
                    <a:pt x="13001" y="838"/>
                  </a:cubicBezTo>
                  <a:cubicBezTo>
                    <a:pt x="13431" y="838"/>
                    <a:pt x="13839" y="844"/>
                    <a:pt x="14198" y="861"/>
                  </a:cubicBezTo>
                  <a:cubicBezTo>
                    <a:pt x="14470" y="859"/>
                    <a:pt x="14742" y="858"/>
                    <a:pt x="15014" y="858"/>
                  </a:cubicBezTo>
                  <a:cubicBezTo>
                    <a:pt x="18545" y="858"/>
                    <a:pt x="22090" y="995"/>
                    <a:pt x="25674" y="995"/>
                  </a:cubicBezTo>
                  <a:cubicBezTo>
                    <a:pt x="26519" y="995"/>
                    <a:pt x="27367" y="988"/>
                    <a:pt x="28217" y="969"/>
                  </a:cubicBezTo>
                  <a:cubicBezTo>
                    <a:pt x="27966" y="931"/>
                    <a:pt x="28230" y="870"/>
                    <a:pt x="28473" y="853"/>
                  </a:cubicBezTo>
                  <a:lnTo>
                    <a:pt x="28532" y="887"/>
                  </a:lnTo>
                  <a:lnTo>
                    <a:pt x="28903" y="810"/>
                  </a:lnTo>
                  <a:cubicBezTo>
                    <a:pt x="28917" y="809"/>
                    <a:pt x="28931" y="809"/>
                    <a:pt x="28943" y="809"/>
                  </a:cubicBezTo>
                  <a:cubicBezTo>
                    <a:pt x="29245" y="809"/>
                    <a:pt x="29096" y="900"/>
                    <a:pt x="28809" y="913"/>
                  </a:cubicBezTo>
                  <a:cubicBezTo>
                    <a:pt x="30223" y="913"/>
                    <a:pt x="31526" y="893"/>
                    <a:pt x="32863" y="893"/>
                  </a:cubicBezTo>
                  <a:cubicBezTo>
                    <a:pt x="33306" y="893"/>
                    <a:pt x="33753" y="895"/>
                    <a:pt x="34209" y="901"/>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0"/>
                    <a:pt x="41766" y="959"/>
                    <a:pt x="43773" y="959"/>
                  </a:cubicBezTo>
                  <a:cubicBezTo>
                    <a:pt x="45566" y="959"/>
                    <a:pt x="47351" y="952"/>
                    <a:pt x="49142" y="952"/>
                  </a:cubicBezTo>
                  <a:cubicBezTo>
                    <a:pt x="49382" y="952"/>
                    <a:pt x="49622" y="952"/>
                    <a:pt x="49862" y="952"/>
                  </a:cubicBezTo>
                  <a:lnTo>
                    <a:pt x="49862" y="100"/>
                  </a:lnTo>
                  <a:cubicBezTo>
                    <a:pt x="49514" y="113"/>
                    <a:pt x="49177" y="137"/>
                    <a:pt x="48910" y="188"/>
                  </a:cubicBezTo>
                  <a:cubicBezTo>
                    <a:pt x="48939" y="160"/>
                    <a:pt x="48882" y="134"/>
                    <a:pt x="49044" y="113"/>
                  </a:cubicBezTo>
                  <a:cubicBezTo>
                    <a:pt x="48975" y="108"/>
                    <a:pt x="48919" y="105"/>
                    <a:pt x="48873" y="105"/>
                  </a:cubicBezTo>
                  <a:cubicBezTo>
                    <a:pt x="48539" y="105"/>
                    <a:pt x="48732" y="224"/>
                    <a:pt x="48419" y="224"/>
                  </a:cubicBezTo>
                  <a:cubicBezTo>
                    <a:pt x="48352"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2"/>
                    <a:pt x="47007" y="113"/>
                  </a:cubicBezTo>
                  <a:lnTo>
                    <a:pt x="47007" y="113"/>
                  </a:lnTo>
                  <a:cubicBezTo>
                    <a:pt x="46502" y="143"/>
                    <a:pt x="45929" y="127"/>
                    <a:pt x="45501" y="220"/>
                  </a:cubicBezTo>
                  <a:cubicBezTo>
                    <a:pt x="45435" y="176"/>
                    <a:pt x="45502" y="139"/>
                    <a:pt x="45701" y="107"/>
                  </a:cubicBezTo>
                  <a:cubicBezTo>
                    <a:pt x="45634" y="100"/>
                    <a:pt x="45576" y="97"/>
                    <a:pt x="45523" y="97"/>
                  </a:cubicBezTo>
                  <a:cubicBezTo>
                    <a:pt x="45226" y="97"/>
                    <a:pt x="45124" y="191"/>
                    <a:pt x="44843" y="191"/>
                  </a:cubicBezTo>
                  <a:cubicBezTo>
                    <a:pt x="44800" y="191"/>
                    <a:pt x="44753" y="189"/>
                    <a:pt x="44700" y="184"/>
                  </a:cubicBezTo>
                  <a:cubicBezTo>
                    <a:pt x="44585" y="179"/>
                    <a:pt x="44388" y="136"/>
                    <a:pt x="44388" y="121"/>
                  </a:cubicBezTo>
                  <a:cubicBezTo>
                    <a:pt x="44145" y="177"/>
                    <a:pt x="43476" y="176"/>
                    <a:pt x="43232" y="198"/>
                  </a:cubicBezTo>
                  <a:cubicBezTo>
                    <a:pt x="43168" y="154"/>
                    <a:pt x="42987" y="141"/>
                    <a:pt x="42701" y="93"/>
                  </a:cubicBezTo>
                  <a:cubicBezTo>
                    <a:pt x="42582" y="93"/>
                    <a:pt x="42463" y="94"/>
                    <a:pt x="42343" y="94"/>
                  </a:cubicBezTo>
                  <a:cubicBezTo>
                    <a:pt x="41819" y="94"/>
                    <a:pt x="41293" y="93"/>
                    <a:pt x="40765" y="93"/>
                  </a:cubicBezTo>
                  <a:cubicBezTo>
                    <a:pt x="38879" y="93"/>
                    <a:pt x="36978" y="103"/>
                    <a:pt x="35121" y="192"/>
                  </a:cubicBezTo>
                  <a:cubicBezTo>
                    <a:pt x="34703" y="55"/>
                    <a:pt x="35704" y="107"/>
                    <a:pt x="35438" y="12"/>
                  </a:cubicBezTo>
                  <a:lnTo>
                    <a:pt x="35438" y="12"/>
                  </a:lnTo>
                  <a:cubicBezTo>
                    <a:pt x="35447" y="67"/>
                    <a:pt x="35354" y="78"/>
                    <a:pt x="35174" y="78"/>
                  </a:cubicBezTo>
                  <a:cubicBezTo>
                    <a:pt x="35059" y="78"/>
                    <a:pt x="34908" y="74"/>
                    <a:pt x="34726" y="74"/>
                  </a:cubicBezTo>
                  <a:cubicBezTo>
                    <a:pt x="34587" y="74"/>
                    <a:pt x="34431" y="76"/>
                    <a:pt x="34257" y="85"/>
                  </a:cubicBezTo>
                  <a:lnTo>
                    <a:pt x="34226" y="69"/>
                  </a:lnTo>
                  <a:cubicBezTo>
                    <a:pt x="34179" y="73"/>
                    <a:pt x="34134" y="74"/>
                    <a:pt x="34091" y="74"/>
                  </a:cubicBezTo>
                  <a:cubicBezTo>
                    <a:pt x="33903" y="74"/>
                    <a:pt x="33756" y="44"/>
                    <a:pt x="33564" y="44"/>
                  </a:cubicBezTo>
                  <a:cubicBezTo>
                    <a:pt x="33505" y="44"/>
                    <a:pt x="33442" y="47"/>
                    <a:pt x="33372" y="54"/>
                  </a:cubicBezTo>
                  <a:lnTo>
                    <a:pt x="33383" y="85"/>
                  </a:lnTo>
                  <a:cubicBezTo>
                    <a:pt x="33327" y="97"/>
                    <a:pt x="33269" y="101"/>
                    <a:pt x="33210" y="101"/>
                  </a:cubicBezTo>
                  <a:cubicBezTo>
                    <a:pt x="32982" y="101"/>
                    <a:pt x="32744" y="31"/>
                    <a:pt x="32564" y="31"/>
                  </a:cubicBezTo>
                  <a:cubicBezTo>
                    <a:pt x="32484" y="31"/>
                    <a:pt x="32416" y="45"/>
                    <a:pt x="32365" y="84"/>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flipH="1">
              <a:off x="7367382" y="3672896"/>
              <a:ext cx="1785594" cy="35667"/>
            </a:xfrm>
            <a:custGeom>
              <a:avLst/>
              <a:gdLst/>
              <a:ahLst/>
              <a:cxnLst/>
              <a:rect l="l" t="t" r="r" b="b"/>
              <a:pathLst>
                <a:path w="49863" h="996"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3" y="35"/>
                    <a:pt x="30863" y="35"/>
                  </a:cubicBezTo>
                  <a:cubicBezTo>
                    <a:pt x="30463" y="35"/>
                    <a:pt x="30068" y="116"/>
                    <a:pt x="29812" y="116"/>
                  </a:cubicBezTo>
                  <a:cubicBezTo>
                    <a:pt x="29729" y="116"/>
                    <a:pt x="29660" y="108"/>
                    <a:pt x="29610" y="85"/>
                  </a:cubicBezTo>
                  <a:cubicBezTo>
                    <a:pt x="29093" y="106"/>
                    <a:pt x="28497" y="132"/>
                    <a:pt x="28403" y="235"/>
                  </a:cubicBezTo>
                  <a:cubicBezTo>
                    <a:pt x="28290" y="197"/>
                    <a:pt x="28361" y="133"/>
                    <a:pt x="28438" y="97"/>
                  </a:cubicBezTo>
                  <a:lnTo>
                    <a:pt x="28438" y="97"/>
                  </a:lnTo>
                  <a:cubicBezTo>
                    <a:pt x="26508" y="151"/>
                    <a:pt x="24350" y="123"/>
                    <a:pt x="22624" y="267"/>
                  </a:cubicBezTo>
                  <a:cubicBezTo>
                    <a:pt x="22539" y="244"/>
                    <a:pt x="22645" y="227"/>
                    <a:pt x="22696" y="203"/>
                  </a:cubicBezTo>
                  <a:lnTo>
                    <a:pt x="22696" y="203"/>
                  </a:lnTo>
                  <a:cubicBezTo>
                    <a:pt x="22463" y="230"/>
                    <a:pt x="22227" y="238"/>
                    <a:pt x="21992" y="238"/>
                  </a:cubicBezTo>
                  <a:cubicBezTo>
                    <a:pt x="21527" y="238"/>
                    <a:pt x="21068" y="204"/>
                    <a:pt x="20646" y="204"/>
                  </a:cubicBezTo>
                  <a:cubicBezTo>
                    <a:pt x="20303" y="204"/>
                    <a:pt x="19986" y="227"/>
                    <a:pt x="19710" y="309"/>
                  </a:cubicBezTo>
                  <a:lnTo>
                    <a:pt x="19427" y="408"/>
                  </a:lnTo>
                  <a:cubicBezTo>
                    <a:pt x="19173" y="369"/>
                    <a:pt x="19193" y="301"/>
                    <a:pt x="18996" y="267"/>
                  </a:cubicBezTo>
                  <a:cubicBezTo>
                    <a:pt x="18787" y="332"/>
                    <a:pt x="18017" y="285"/>
                    <a:pt x="17892" y="371"/>
                  </a:cubicBezTo>
                  <a:cubicBezTo>
                    <a:pt x="17778" y="333"/>
                    <a:pt x="17941" y="319"/>
                    <a:pt x="17935" y="292"/>
                  </a:cubicBezTo>
                  <a:cubicBezTo>
                    <a:pt x="17902" y="290"/>
                    <a:pt x="17868" y="290"/>
                    <a:pt x="17834" y="290"/>
                  </a:cubicBezTo>
                  <a:cubicBezTo>
                    <a:pt x="17414" y="290"/>
                    <a:pt x="16949" y="387"/>
                    <a:pt x="16544" y="387"/>
                  </a:cubicBezTo>
                  <a:cubicBezTo>
                    <a:pt x="16496" y="387"/>
                    <a:pt x="16449" y="386"/>
                    <a:pt x="16403" y="383"/>
                  </a:cubicBezTo>
                  <a:lnTo>
                    <a:pt x="16552" y="340"/>
                  </a:lnTo>
                  <a:cubicBezTo>
                    <a:pt x="15023" y="235"/>
                    <a:pt x="13213" y="145"/>
                    <a:pt x="11580" y="145"/>
                  </a:cubicBezTo>
                  <a:cubicBezTo>
                    <a:pt x="10594" y="145"/>
                    <a:pt x="9673" y="177"/>
                    <a:pt x="8915" y="260"/>
                  </a:cubicBezTo>
                  <a:cubicBezTo>
                    <a:pt x="8860" y="264"/>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19"/>
                  </a:cubicBezTo>
                  <a:cubicBezTo>
                    <a:pt x="470" y="391"/>
                    <a:pt x="1" y="704"/>
                    <a:pt x="1" y="704"/>
                  </a:cubicBezTo>
                  <a:cubicBezTo>
                    <a:pt x="948" y="674"/>
                    <a:pt x="1867" y="661"/>
                    <a:pt x="2772" y="661"/>
                  </a:cubicBezTo>
                  <a:cubicBezTo>
                    <a:pt x="5306" y="661"/>
                    <a:pt x="7727" y="763"/>
                    <a:pt x="10338" y="881"/>
                  </a:cubicBezTo>
                  <a:cubicBezTo>
                    <a:pt x="11147" y="865"/>
                    <a:pt x="12127" y="838"/>
                    <a:pt x="13016" y="838"/>
                  </a:cubicBezTo>
                  <a:cubicBezTo>
                    <a:pt x="13440" y="838"/>
                    <a:pt x="13844" y="844"/>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7"/>
                  </a:lnTo>
                  <a:lnTo>
                    <a:pt x="28903" y="809"/>
                  </a:lnTo>
                  <a:cubicBezTo>
                    <a:pt x="28917" y="809"/>
                    <a:pt x="28931" y="809"/>
                    <a:pt x="28943" y="809"/>
                  </a:cubicBezTo>
                  <a:cubicBezTo>
                    <a:pt x="29245" y="809"/>
                    <a:pt x="29096" y="900"/>
                    <a:pt x="28809" y="913"/>
                  </a:cubicBezTo>
                  <a:cubicBezTo>
                    <a:pt x="30223" y="912"/>
                    <a:pt x="31526" y="893"/>
                    <a:pt x="32863" y="893"/>
                  </a:cubicBezTo>
                  <a:cubicBezTo>
                    <a:pt x="33306" y="893"/>
                    <a:pt x="33753" y="895"/>
                    <a:pt x="34209" y="901"/>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63" y="950"/>
                    <a:pt x="41794" y="960"/>
                    <a:pt x="43814" y="960"/>
                  </a:cubicBezTo>
                  <a:cubicBezTo>
                    <a:pt x="45637" y="960"/>
                    <a:pt x="47451" y="952"/>
                    <a:pt x="49272" y="952"/>
                  </a:cubicBezTo>
                  <a:cubicBezTo>
                    <a:pt x="49468" y="952"/>
                    <a:pt x="49665"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3" y="93"/>
                    <a:pt x="42343" y="93"/>
                  </a:cubicBezTo>
                  <a:cubicBezTo>
                    <a:pt x="41819" y="93"/>
                    <a:pt x="41293" y="93"/>
                    <a:pt x="40765" y="93"/>
                  </a:cubicBezTo>
                  <a:cubicBezTo>
                    <a:pt x="38879" y="93"/>
                    <a:pt x="36978" y="102"/>
                    <a:pt x="35121" y="192"/>
                  </a:cubicBezTo>
                  <a:cubicBezTo>
                    <a:pt x="34703" y="55"/>
                    <a:pt x="35704" y="108"/>
                    <a:pt x="35438" y="12"/>
                  </a:cubicBezTo>
                  <a:lnTo>
                    <a:pt x="35438" y="12"/>
                  </a:lnTo>
                  <a:cubicBezTo>
                    <a:pt x="35447" y="68"/>
                    <a:pt x="35354" y="79"/>
                    <a:pt x="35173" y="79"/>
                  </a:cubicBezTo>
                  <a:cubicBezTo>
                    <a:pt x="35060" y="79"/>
                    <a:pt x="34911" y="74"/>
                    <a:pt x="34731" y="74"/>
                  </a:cubicBezTo>
                  <a:cubicBezTo>
                    <a:pt x="34592"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flipH="1">
              <a:off x="7367382" y="3461831"/>
              <a:ext cx="1785594" cy="35667"/>
            </a:xfrm>
            <a:custGeom>
              <a:avLst/>
              <a:gdLst/>
              <a:ahLst/>
              <a:cxnLst/>
              <a:rect l="l" t="t" r="r" b="b"/>
              <a:pathLst>
                <a:path w="49863" h="996"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3" y="35"/>
                    <a:pt x="30863" y="35"/>
                  </a:cubicBezTo>
                  <a:cubicBezTo>
                    <a:pt x="30463" y="35"/>
                    <a:pt x="30068" y="116"/>
                    <a:pt x="29812" y="116"/>
                  </a:cubicBezTo>
                  <a:cubicBezTo>
                    <a:pt x="29729" y="116"/>
                    <a:pt x="29660" y="108"/>
                    <a:pt x="29610" y="85"/>
                  </a:cubicBezTo>
                  <a:cubicBezTo>
                    <a:pt x="29093" y="106"/>
                    <a:pt x="28497" y="132"/>
                    <a:pt x="28403" y="235"/>
                  </a:cubicBezTo>
                  <a:cubicBezTo>
                    <a:pt x="28290" y="197"/>
                    <a:pt x="28361" y="133"/>
                    <a:pt x="28438" y="97"/>
                  </a:cubicBezTo>
                  <a:lnTo>
                    <a:pt x="28438" y="97"/>
                  </a:lnTo>
                  <a:cubicBezTo>
                    <a:pt x="26508" y="151"/>
                    <a:pt x="24350" y="123"/>
                    <a:pt x="22624" y="267"/>
                  </a:cubicBezTo>
                  <a:cubicBezTo>
                    <a:pt x="22539" y="244"/>
                    <a:pt x="22645" y="227"/>
                    <a:pt x="22696" y="203"/>
                  </a:cubicBezTo>
                  <a:lnTo>
                    <a:pt x="22696" y="203"/>
                  </a:lnTo>
                  <a:cubicBezTo>
                    <a:pt x="22463" y="230"/>
                    <a:pt x="22227" y="238"/>
                    <a:pt x="21992" y="238"/>
                  </a:cubicBezTo>
                  <a:cubicBezTo>
                    <a:pt x="21527" y="238"/>
                    <a:pt x="21068" y="204"/>
                    <a:pt x="20646" y="204"/>
                  </a:cubicBezTo>
                  <a:cubicBezTo>
                    <a:pt x="20303" y="204"/>
                    <a:pt x="19986" y="227"/>
                    <a:pt x="19710" y="309"/>
                  </a:cubicBezTo>
                  <a:lnTo>
                    <a:pt x="19427" y="408"/>
                  </a:lnTo>
                  <a:cubicBezTo>
                    <a:pt x="19173" y="369"/>
                    <a:pt x="19193" y="301"/>
                    <a:pt x="18996" y="267"/>
                  </a:cubicBezTo>
                  <a:cubicBezTo>
                    <a:pt x="18787" y="332"/>
                    <a:pt x="18017" y="285"/>
                    <a:pt x="17892" y="372"/>
                  </a:cubicBezTo>
                  <a:cubicBezTo>
                    <a:pt x="17778" y="333"/>
                    <a:pt x="17941" y="319"/>
                    <a:pt x="17935" y="292"/>
                  </a:cubicBezTo>
                  <a:cubicBezTo>
                    <a:pt x="17902" y="290"/>
                    <a:pt x="17868" y="290"/>
                    <a:pt x="17834" y="290"/>
                  </a:cubicBezTo>
                  <a:cubicBezTo>
                    <a:pt x="17414" y="290"/>
                    <a:pt x="16949" y="387"/>
                    <a:pt x="16544" y="387"/>
                  </a:cubicBezTo>
                  <a:cubicBezTo>
                    <a:pt x="16496" y="387"/>
                    <a:pt x="16449" y="386"/>
                    <a:pt x="16403" y="383"/>
                  </a:cubicBezTo>
                  <a:lnTo>
                    <a:pt x="16552" y="340"/>
                  </a:lnTo>
                  <a:cubicBezTo>
                    <a:pt x="15023" y="235"/>
                    <a:pt x="13214" y="145"/>
                    <a:pt x="11581" y="145"/>
                  </a:cubicBezTo>
                  <a:cubicBezTo>
                    <a:pt x="10595" y="145"/>
                    <a:pt x="9673" y="178"/>
                    <a:pt x="8915" y="260"/>
                  </a:cubicBezTo>
                  <a:cubicBezTo>
                    <a:pt x="8860" y="263"/>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19"/>
                  </a:cubicBezTo>
                  <a:cubicBezTo>
                    <a:pt x="470" y="392"/>
                    <a:pt x="1" y="704"/>
                    <a:pt x="1" y="704"/>
                  </a:cubicBezTo>
                  <a:cubicBezTo>
                    <a:pt x="947" y="674"/>
                    <a:pt x="1864" y="661"/>
                    <a:pt x="2768" y="661"/>
                  </a:cubicBezTo>
                  <a:cubicBezTo>
                    <a:pt x="5303" y="661"/>
                    <a:pt x="7725" y="762"/>
                    <a:pt x="10338" y="881"/>
                  </a:cubicBezTo>
                  <a:cubicBezTo>
                    <a:pt x="11147" y="865"/>
                    <a:pt x="12127" y="838"/>
                    <a:pt x="13016" y="838"/>
                  </a:cubicBezTo>
                  <a:cubicBezTo>
                    <a:pt x="13440" y="838"/>
                    <a:pt x="13844" y="844"/>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6"/>
                  </a:lnTo>
                  <a:lnTo>
                    <a:pt x="28903" y="809"/>
                  </a:lnTo>
                  <a:cubicBezTo>
                    <a:pt x="28917" y="809"/>
                    <a:pt x="28931" y="809"/>
                    <a:pt x="28943" y="809"/>
                  </a:cubicBezTo>
                  <a:cubicBezTo>
                    <a:pt x="29245" y="809"/>
                    <a:pt x="29096" y="900"/>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8"/>
                    <a:pt x="48138" y="205"/>
                  </a:cubicBezTo>
                  <a:lnTo>
                    <a:pt x="48320" y="137"/>
                  </a:lnTo>
                  <a:lnTo>
                    <a:pt x="48320" y="137"/>
                  </a:lnTo>
                  <a:cubicBezTo>
                    <a:pt x="48209" y="152"/>
                    <a:pt x="48100" y="157"/>
                    <a:pt x="47990" y="157"/>
                  </a:cubicBezTo>
                  <a:cubicBezTo>
                    <a:pt x="47775" y="157"/>
                    <a:pt x="47560" y="138"/>
                    <a:pt x="47333" y="138"/>
                  </a:cubicBezTo>
                  <a:cubicBezTo>
                    <a:pt x="47171" y="138"/>
                    <a:pt x="47004" y="148"/>
                    <a:pt x="46826" y="182"/>
                  </a:cubicBezTo>
                  <a:cubicBezTo>
                    <a:pt x="46807" y="145"/>
                    <a:pt x="46929" y="133"/>
                    <a:pt x="47007" y="113"/>
                  </a:cubicBezTo>
                  <a:lnTo>
                    <a:pt x="47007" y="113"/>
                  </a:lnTo>
                  <a:cubicBezTo>
                    <a:pt x="46502" y="143"/>
                    <a:pt x="45929" y="127"/>
                    <a:pt x="45501" y="221"/>
                  </a:cubicBezTo>
                  <a:cubicBezTo>
                    <a:pt x="45435" y="176"/>
                    <a:pt x="45502" y="138"/>
                    <a:pt x="45701" y="107"/>
                  </a:cubicBezTo>
                  <a:cubicBezTo>
                    <a:pt x="45634" y="100"/>
                    <a:pt x="45576" y="97"/>
                    <a:pt x="45523" y="97"/>
                  </a:cubicBezTo>
                  <a:cubicBezTo>
                    <a:pt x="45226" y="97"/>
                    <a:pt x="45124" y="191"/>
                    <a:pt x="44843" y="191"/>
                  </a:cubicBezTo>
                  <a:cubicBezTo>
                    <a:pt x="44800" y="191"/>
                    <a:pt x="44753" y="189"/>
                    <a:pt x="44700" y="184"/>
                  </a:cubicBezTo>
                  <a:cubicBezTo>
                    <a:pt x="44585" y="179"/>
                    <a:pt x="44388" y="135"/>
                    <a:pt x="44388" y="121"/>
                  </a:cubicBezTo>
                  <a:cubicBezTo>
                    <a:pt x="44145" y="178"/>
                    <a:pt x="43476" y="176"/>
                    <a:pt x="43232" y="199"/>
                  </a:cubicBezTo>
                  <a:cubicBezTo>
                    <a:pt x="43168" y="155"/>
                    <a:pt x="42987" y="141"/>
                    <a:pt x="42701" y="93"/>
                  </a:cubicBezTo>
                  <a:cubicBezTo>
                    <a:pt x="42582" y="93"/>
                    <a:pt x="42463" y="93"/>
                    <a:pt x="42343" y="93"/>
                  </a:cubicBezTo>
                  <a:cubicBezTo>
                    <a:pt x="41819" y="93"/>
                    <a:pt x="41293" y="93"/>
                    <a:pt x="40765" y="93"/>
                  </a:cubicBezTo>
                  <a:cubicBezTo>
                    <a:pt x="38879" y="93"/>
                    <a:pt x="36978" y="102"/>
                    <a:pt x="35121" y="192"/>
                  </a:cubicBezTo>
                  <a:cubicBezTo>
                    <a:pt x="34703" y="55"/>
                    <a:pt x="35704" y="107"/>
                    <a:pt x="35438" y="12"/>
                  </a:cubicBezTo>
                  <a:lnTo>
                    <a:pt x="35438" y="12"/>
                  </a:lnTo>
                  <a:cubicBezTo>
                    <a:pt x="35447" y="68"/>
                    <a:pt x="35354" y="78"/>
                    <a:pt x="35173" y="78"/>
                  </a:cubicBezTo>
                  <a:cubicBezTo>
                    <a:pt x="35060" y="78"/>
                    <a:pt x="34911" y="74"/>
                    <a:pt x="34731" y="74"/>
                  </a:cubicBezTo>
                  <a:cubicBezTo>
                    <a:pt x="34592" y="74"/>
                    <a:pt x="34433" y="77"/>
                    <a:pt x="34257" y="86"/>
                  </a:cubicBezTo>
                  <a:lnTo>
                    <a:pt x="34226" y="69"/>
                  </a:lnTo>
                  <a:cubicBezTo>
                    <a:pt x="34178" y="72"/>
                    <a:pt x="34133" y="74"/>
                    <a:pt x="34090" y="74"/>
                  </a:cubicBezTo>
                  <a:cubicBezTo>
                    <a:pt x="33902" y="74"/>
                    <a:pt x="33755" y="44"/>
                    <a:pt x="33562" y="44"/>
                  </a:cubicBezTo>
                  <a:cubicBezTo>
                    <a:pt x="33504" y="44"/>
                    <a:pt x="33441" y="47"/>
                    <a:pt x="33372" y="54"/>
                  </a:cubicBezTo>
                  <a:lnTo>
                    <a:pt x="33383" y="86"/>
                  </a:lnTo>
                  <a:cubicBezTo>
                    <a:pt x="33328" y="97"/>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flipH="1">
              <a:off x="7367382" y="1351189"/>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4" y="38"/>
                    <a:pt x="30943" y="35"/>
                    <a:pt x="30863" y="35"/>
                  </a:cubicBezTo>
                  <a:cubicBezTo>
                    <a:pt x="30463" y="35"/>
                    <a:pt x="30068" y="117"/>
                    <a:pt x="29812" y="117"/>
                  </a:cubicBezTo>
                  <a:cubicBezTo>
                    <a:pt x="29729" y="117"/>
                    <a:pt x="29660" y="108"/>
                    <a:pt x="29610" y="85"/>
                  </a:cubicBezTo>
                  <a:cubicBezTo>
                    <a:pt x="29093" y="105"/>
                    <a:pt x="28497" y="133"/>
                    <a:pt x="28403" y="235"/>
                  </a:cubicBezTo>
                  <a:cubicBezTo>
                    <a:pt x="28290" y="197"/>
                    <a:pt x="28361" y="134"/>
                    <a:pt x="28438" y="98"/>
                  </a:cubicBezTo>
                  <a:lnTo>
                    <a:pt x="28438" y="98"/>
                  </a:lnTo>
                  <a:cubicBezTo>
                    <a:pt x="26508" y="151"/>
                    <a:pt x="24350" y="123"/>
                    <a:pt x="22624" y="267"/>
                  </a:cubicBezTo>
                  <a:cubicBezTo>
                    <a:pt x="22539" y="245"/>
                    <a:pt x="22645" y="227"/>
                    <a:pt x="22696" y="203"/>
                  </a:cubicBezTo>
                  <a:lnTo>
                    <a:pt x="22696" y="203"/>
                  </a:lnTo>
                  <a:cubicBezTo>
                    <a:pt x="22463" y="230"/>
                    <a:pt x="22227" y="239"/>
                    <a:pt x="21992" y="239"/>
                  </a:cubicBezTo>
                  <a:cubicBezTo>
                    <a:pt x="21527" y="239"/>
                    <a:pt x="21068" y="204"/>
                    <a:pt x="20646" y="204"/>
                  </a:cubicBezTo>
                  <a:cubicBezTo>
                    <a:pt x="20303" y="204"/>
                    <a:pt x="19986" y="227"/>
                    <a:pt x="19710" y="309"/>
                  </a:cubicBezTo>
                  <a:lnTo>
                    <a:pt x="19427" y="408"/>
                  </a:lnTo>
                  <a:cubicBezTo>
                    <a:pt x="19173" y="369"/>
                    <a:pt x="19193" y="301"/>
                    <a:pt x="18996" y="267"/>
                  </a:cubicBezTo>
                  <a:cubicBezTo>
                    <a:pt x="18787" y="332"/>
                    <a:pt x="18017" y="286"/>
                    <a:pt x="17892" y="372"/>
                  </a:cubicBezTo>
                  <a:cubicBezTo>
                    <a:pt x="17778" y="333"/>
                    <a:pt x="17941" y="320"/>
                    <a:pt x="17935" y="292"/>
                  </a:cubicBezTo>
                  <a:cubicBezTo>
                    <a:pt x="17902" y="290"/>
                    <a:pt x="17868" y="290"/>
                    <a:pt x="17834" y="290"/>
                  </a:cubicBezTo>
                  <a:cubicBezTo>
                    <a:pt x="17414" y="290"/>
                    <a:pt x="16949" y="388"/>
                    <a:pt x="16544" y="388"/>
                  </a:cubicBezTo>
                  <a:cubicBezTo>
                    <a:pt x="16496" y="388"/>
                    <a:pt x="16449" y="386"/>
                    <a:pt x="16403" y="383"/>
                  </a:cubicBezTo>
                  <a:lnTo>
                    <a:pt x="16552" y="340"/>
                  </a:lnTo>
                  <a:cubicBezTo>
                    <a:pt x="15023" y="235"/>
                    <a:pt x="13213" y="145"/>
                    <a:pt x="11580" y="145"/>
                  </a:cubicBezTo>
                  <a:cubicBezTo>
                    <a:pt x="10594" y="145"/>
                    <a:pt x="9673" y="178"/>
                    <a:pt x="8915" y="260"/>
                  </a:cubicBezTo>
                  <a:cubicBezTo>
                    <a:pt x="8860" y="264"/>
                    <a:pt x="8813" y="265"/>
                    <a:pt x="8773" y="265"/>
                  </a:cubicBezTo>
                  <a:cubicBezTo>
                    <a:pt x="8435" y="265"/>
                    <a:pt x="8631" y="142"/>
                    <a:pt x="8451" y="142"/>
                  </a:cubicBezTo>
                  <a:cubicBezTo>
                    <a:pt x="8444" y="142"/>
                    <a:pt x="8436" y="142"/>
                    <a:pt x="8428" y="143"/>
                  </a:cubicBezTo>
                  <a:cubicBezTo>
                    <a:pt x="7844" y="193"/>
                    <a:pt x="7227" y="207"/>
                    <a:pt x="6599" y="207"/>
                  </a:cubicBezTo>
                  <a:cubicBezTo>
                    <a:pt x="5845" y="207"/>
                    <a:pt x="5076" y="187"/>
                    <a:pt x="4331" y="187"/>
                  </a:cubicBezTo>
                  <a:cubicBezTo>
                    <a:pt x="3490" y="187"/>
                    <a:pt x="2680" y="212"/>
                    <a:pt x="1957" y="320"/>
                  </a:cubicBezTo>
                  <a:cubicBezTo>
                    <a:pt x="470" y="391"/>
                    <a:pt x="1" y="704"/>
                    <a:pt x="1" y="704"/>
                  </a:cubicBezTo>
                  <a:cubicBezTo>
                    <a:pt x="948" y="674"/>
                    <a:pt x="1867" y="661"/>
                    <a:pt x="2772" y="661"/>
                  </a:cubicBezTo>
                  <a:cubicBezTo>
                    <a:pt x="5306" y="661"/>
                    <a:pt x="7727" y="763"/>
                    <a:pt x="10338" y="882"/>
                  </a:cubicBezTo>
                  <a:cubicBezTo>
                    <a:pt x="11147" y="866"/>
                    <a:pt x="12127" y="838"/>
                    <a:pt x="13016" y="838"/>
                  </a:cubicBezTo>
                  <a:cubicBezTo>
                    <a:pt x="13440" y="838"/>
                    <a:pt x="13844" y="844"/>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7"/>
                  </a:lnTo>
                  <a:lnTo>
                    <a:pt x="28903" y="810"/>
                  </a:lnTo>
                  <a:cubicBezTo>
                    <a:pt x="28917" y="809"/>
                    <a:pt x="28931" y="809"/>
                    <a:pt x="28943" y="809"/>
                  </a:cubicBezTo>
                  <a:cubicBezTo>
                    <a:pt x="29245" y="809"/>
                    <a:pt x="29096" y="901"/>
                    <a:pt x="28809" y="913"/>
                  </a:cubicBezTo>
                  <a:cubicBezTo>
                    <a:pt x="30223" y="913"/>
                    <a:pt x="31526" y="893"/>
                    <a:pt x="32863" y="893"/>
                  </a:cubicBezTo>
                  <a:cubicBezTo>
                    <a:pt x="33306" y="893"/>
                    <a:pt x="33753" y="895"/>
                    <a:pt x="34209" y="901"/>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0"/>
                    <a:pt x="41766" y="959"/>
                    <a:pt x="43773" y="959"/>
                  </a:cubicBezTo>
                  <a:cubicBezTo>
                    <a:pt x="45566" y="959"/>
                    <a:pt x="47351" y="952"/>
                    <a:pt x="49142" y="952"/>
                  </a:cubicBezTo>
                  <a:cubicBezTo>
                    <a:pt x="49382" y="952"/>
                    <a:pt x="49622" y="952"/>
                    <a:pt x="49862" y="952"/>
                  </a:cubicBezTo>
                  <a:lnTo>
                    <a:pt x="49862" y="100"/>
                  </a:lnTo>
                  <a:cubicBezTo>
                    <a:pt x="49514" y="113"/>
                    <a:pt x="49177" y="137"/>
                    <a:pt x="48910" y="188"/>
                  </a:cubicBezTo>
                  <a:cubicBezTo>
                    <a:pt x="48939" y="160"/>
                    <a:pt x="48882" y="135"/>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4"/>
                    <a:pt x="47007" y="113"/>
                  </a:cubicBezTo>
                  <a:lnTo>
                    <a:pt x="47007" y="113"/>
                  </a:lnTo>
                  <a:cubicBezTo>
                    <a:pt x="46502" y="143"/>
                    <a:pt x="45929" y="128"/>
                    <a:pt x="45501" y="221"/>
                  </a:cubicBezTo>
                  <a:cubicBezTo>
                    <a:pt x="45435" y="177"/>
                    <a:pt x="45502" y="139"/>
                    <a:pt x="45701" y="108"/>
                  </a:cubicBezTo>
                  <a:cubicBezTo>
                    <a:pt x="45633" y="101"/>
                    <a:pt x="45574" y="98"/>
                    <a:pt x="45520" y="98"/>
                  </a:cubicBezTo>
                  <a:cubicBezTo>
                    <a:pt x="45226" y="98"/>
                    <a:pt x="45123" y="191"/>
                    <a:pt x="44843" y="191"/>
                  </a:cubicBezTo>
                  <a:cubicBezTo>
                    <a:pt x="44800" y="191"/>
                    <a:pt x="44753" y="189"/>
                    <a:pt x="44700" y="184"/>
                  </a:cubicBezTo>
                  <a:cubicBezTo>
                    <a:pt x="44585" y="179"/>
                    <a:pt x="44388" y="136"/>
                    <a:pt x="44388" y="121"/>
                  </a:cubicBezTo>
                  <a:cubicBezTo>
                    <a:pt x="44145" y="178"/>
                    <a:pt x="43476" y="177"/>
                    <a:pt x="43232" y="199"/>
                  </a:cubicBezTo>
                  <a:cubicBezTo>
                    <a:pt x="43168" y="155"/>
                    <a:pt x="42987" y="141"/>
                    <a:pt x="42701" y="93"/>
                  </a:cubicBezTo>
                  <a:cubicBezTo>
                    <a:pt x="42582" y="94"/>
                    <a:pt x="42463" y="94"/>
                    <a:pt x="42343" y="94"/>
                  </a:cubicBezTo>
                  <a:cubicBezTo>
                    <a:pt x="41819" y="94"/>
                    <a:pt x="41293" y="93"/>
                    <a:pt x="40765" y="93"/>
                  </a:cubicBezTo>
                  <a:cubicBezTo>
                    <a:pt x="38879" y="93"/>
                    <a:pt x="36978" y="103"/>
                    <a:pt x="35121" y="192"/>
                  </a:cubicBezTo>
                  <a:cubicBezTo>
                    <a:pt x="34703" y="55"/>
                    <a:pt x="35704" y="108"/>
                    <a:pt x="35438" y="12"/>
                  </a:cubicBezTo>
                  <a:lnTo>
                    <a:pt x="35438" y="12"/>
                  </a:lnTo>
                  <a:cubicBezTo>
                    <a:pt x="35447" y="68"/>
                    <a:pt x="35354" y="79"/>
                    <a:pt x="35173" y="79"/>
                  </a:cubicBezTo>
                  <a:cubicBezTo>
                    <a:pt x="35060" y="79"/>
                    <a:pt x="34911" y="74"/>
                    <a:pt x="34731" y="74"/>
                  </a:cubicBezTo>
                  <a:cubicBezTo>
                    <a:pt x="34592" y="74"/>
                    <a:pt x="34433" y="77"/>
                    <a:pt x="34257" y="86"/>
                  </a:cubicBezTo>
                  <a:lnTo>
                    <a:pt x="34226" y="69"/>
                  </a:lnTo>
                  <a:cubicBezTo>
                    <a:pt x="34178" y="73"/>
                    <a:pt x="34133" y="74"/>
                    <a:pt x="34090" y="74"/>
                  </a:cubicBezTo>
                  <a:cubicBezTo>
                    <a:pt x="33902" y="74"/>
                    <a:pt x="33755" y="45"/>
                    <a:pt x="33562" y="45"/>
                  </a:cubicBezTo>
                  <a:cubicBezTo>
                    <a:pt x="33504" y="45"/>
                    <a:pt x="33441" y="47"/>
                    <a:pt x="33372" y="54"/>
                  </a:cubicBezTo>
                  <a:lnTo>
                    <a:pt x="33383" y="85"/>
                  </a:lnTo>
                  <a:cubicBezTo>
                    <a:pt x="33327" y="97"/>
                    <a:pt x="33269" y="102"/>
                    <a:pt x="33210" y="102"/>
                  </a:cubicBezTo>
                  <a:cubicBezTo>
                    <a:pt x="32983" y="102"/>
                    <a:pt x="32745" y="32"/>
                    <a:pt x="32565" y="32"/>
                  </a:cubicBezTo>
                  <a:cubicBezTo>
                    <a:pt x="32485" y="32"/>
                    <a:pt x="32416" y="46"/>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flipH="1">
              <a:off x="7367382" y="1140125"/>
              <a:ext cx="1785594" cy="35667"/>
            </a:xfrm>
            <a:custGeom>
              <a:avLst/>
              <a:gdLst/>
              <a:ahLst/>
              <a:cxnLst/>
              <a:rect l="l" t="t" r="r" b="b"/>
              <a:pathLst>
                <a:path w="49863" h="996"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8"/>
                  </a:cubicBezTo>
                  <a:lnTo>
                    <a:pt x="28438" y="98"/>
                  </a:lnTo>
                  <a:cubicBezTo>
                    <a:pt x="26508" y="151"/>
                    <a:pt x="24350" y="123"/>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1"/>
                    <a:pt x="18996" y="267"/>
                  </a:cubicBezTo>
                  <a:cubicBezTo>
                    <a:pt x="18787" y="332"/>
                    <a:pt x="18017" y="286"/>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6"/>
                    <a:pt x="11582" y="146"/>
                  </a:cubicBezTo>
                  <a:cubicBezTo>
                    <a:pt x="10596" y="146"/>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3" y="207"/>
                    <a:pt x="6593" y="207"/>
                  </a:cubicBezTo>
                  <a:cubicBezTo>
                    <a:pt x="5841" y="207"/>
                    <a:pt x="5075" y="187"/>
                    <a:pt x="4333" y="187"/>
                  </a:cubicBezTo>
                  <a:cubicBezTo>
                    <a:pt x="3491" y="187"/>
                    <a:pt x="2680" y="212"/>
                    <a:pt x="1957" y="319"/>
                  </a:cubicBezTo>
                  <a:cubicBezTo>
                    <a:pt x="470" y="392"/>
                    <a:pt x="1" y="704"/>
                    <a:pt x="1" y="704"/>
                  </a:cubicBezTo>
                  <a:cubicBezTo>
                    <a:pt x="947" y="674"/>
                    <a:pt x="1864" y="661"/>
                    <a:pt x="2768" y="661"/>
                  </a:cubicBezTo>
                  <a:cubicBezTo>
                    <a:pt x="5303" y="661"/>
                    <a:pt x="7725" y="763"/>
                    <a:pt x="10338" y="881"/>
                  </a:cubicBezTo>
                  <a:cubicBezTo>
                    <a:pt x="11148" y="865"/>
                    <a:pt x="12128" y="839"/>
                    <a:pt x="13017" y="839"/>
                  </a:cubicBezTo>
                  <a:cubicBezTo>
                    <a:pt x="13441" y="839"/>
                    <a:pt x="13844" y="845"/>
                    <a:pt x="14198" y="861"/>
                  </a:cubicBezTo>
                  <a:cubicBezTo>
                    <a:pt x="14470" y="859"/>
                    <a:pt x="14742" y="858"/>
                    <a:pt x="15013" y="858"/>
                  </a:cubicBezTo>
                  <a:cubicBezTo>
                    <a:pt x="18552" y="858"/>
                    <a:pt x="22104" y="996"/>
                    <a:pt x="25695" y="996"/>
                  </a:cubicBezTo>
                  <a:cubicBezTo>
                    <a:pt x="26533" y="996"/>
                    <a:pt x="27374" y="988"/>
                    <a:pt x="28217" y="970"/>
                  </a:cubicBezTo>
                  <a:cubicBezTo>
                    <a:pt x="27966" y="931"/>
                    <a:pt x="28230" y="870"/>
                    <a:pt x="28473" y="853"/>
                  </a:cubicBezTo>
                  <a:lnTo>
                    <a:pt x="28532" y="887"/>
                  </a:lnTo>
                  <a:lnTo>
                    <a:pt x="28903" y="810"/>
                  </a:lnTo>
                  <a:cubicBezTo>
                    <a:pt x="28917" y="809"/>
                    <a:pt x="28931" y="809"/>
                    <a:pt x="28943" y="809"/>
                  </a:cubicBezTo>
                  <a:cubicBezTo>
                    <a:pt x="29245" y="809"/>
                    <a:pt x="29096" y="901"/>
                    <a:pt x="28809" y="913"/>
                  </a:cubicBezTo>
                  <a:cubicBezTo>
                    <a:pt x="30212" y="913"/>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89" y="803"/>
                    <a:pt x="36009" y="788"/>
                    <a:pt x="36283" y="788"/>
                  </a:cubicBezTo>
                  <a:cubicBezTo>
                    <a:pt x="36695" y="788"/>
                    <a:pt x="37005" y="822"/>
                    <a:pt x="37701" y="910"/>
                  </a:cubicBezTo>
                  <a:cubicBezTo>
                    <a:pt x="39749" y="951"/>
                    <a:pt x="41767" y="960"/>
                    <a:pt x="43774" y="960"/>
                  </a:cubicBezTo>
                  <a:cubicBezTo>
                    <a:pt x="45615" y="960"/>
                    <a:pt x="47447" y="952"/>
                    <a:pt x="49286" y="952"/>
                  </a:cubicBezTo>
                  <a:cubicBezTo>
                    <a:pt x="49478" y="952"/>
                    <a:pt x="49670" y="952"/>
                    <a:pt x="49862" y="952"/>
                  </a:cubicBezTo>
                  <a:lnTo>
                    <a:pt x="49862" y="100"/>
                  </a:lnTo>
                  <a:cubicBezTo>
                    <a:pt x="49514" y="113"/>
                    <a:pt x="49177" y="137"/>
                    <a:pt x="48910" y="188"/>
                  </a:cubicBezTo>
                  <a:cubicBezTo>
                    <a:pt x="48939" y="160"/>
                    <a:pt x="48882" y="135"/>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5"/>
                    <a:pt x="46929" y="133"/>
                    <a:pt x="47007" y="113"/>
                  </a:cubicBezTo>
                  <a:lnTo>
                    <a:pt x="47007" y="113"/>
                  </a:lnTo>
                  <a:cubicBezTo>
                    <a:pt x="46502" y="143"/>
                    <a:pt x="45929" y="128"/>
                    <a:pt x="45501" y="221"/>
                  </a:cubicBezTo>
                  <a:cubicBezTo>
                    <a:pt x="45435" y="177"/>
                    <a:pt x="45502" y="139"/>
                    <a:pt x="45701" y="108"/>
                  </a:cubicBezTo>
                  <a:cubicBezTo>
                    <a:pt x="45633" y="101"/>
                    <a:pt x="45574" y="97"/>
                    <a:pt x="45520" y="97"/>
                  </a:cubicBezTo>
                  <a:cubicBezTo>
                    <a:pt x="45226" y="97"/>
                    <a:pt x="45123" y="191"/>
                    <a:pt x="44843" y="191"/>
                  </a:cubicBezTo>
                  <a:cubicBezTo>
                    <a:pt x="44800" y="191"/>
                    <a:pt x="44753" y="189"/>
                    <a:pt x="44700" y="184"/>
                  </a:cubicBezTo>
                  <a:cubicBezTo>
                    <a:pt x="44585" y="179"/>
                    <a:pt x="44388" y="136"/>
                    <a:pt x="44388" y="121"/>
                  </a:cubicBezTo>
                  <a:cubicBezTo>
                    <a:pt x="44145" y="178"/>
                    <a:pt x="43476" y="177"/>
                    <a:pt x="43232" y="199"/>
                  </a:cubicBezTo>
                  <a:cubicBezTo>
                    <a:pt x="43168" y="155"/>
                    <a:pt x="42987" y="141"/>
                    <a:pt x="42701" y="93"/>
                  </a:cubicBezTo>
                  <a:cubicBezTo>
                    <a:pt x="42582" y="94"/>
                    <a:pt x="42462" y="94"/>
                    <a:pt x="42343" y="94"/>
                  </a:cubicBezTo>
                  <a:cubicBezTo>
                    <a:pt x="41824" y="94"/>
                    <a:pt x="41302" y="93"/>
                    <a:pt x="40780" y="93"/>
                  </a:cubicBezTo>
                  <a:cubicBezTo>
                    <a:pt x="38889" y="93"/>
                    <a:pt x="36983" y="103"/>
                    <a:pt x="35121" y="193"/>
                  </a:cubicBezTo>
                  <a:cubicBezTo>
                    <a:pt x="34703" y="55"/>
                    <a:pt x="35704" y="108"/>
                    <a:pt x="35438" y="12"/>
                  </a:cubicBezTo>
                  <a:lnTo>
                    <a:pt x="35438" y="12"/>
                  </a:lnTo>
                  <a:cubicBezTo>
                    <a:pt x="35447" y="68"/>
                    <a:pt x="35354" y="79"/>
                    <a:pt x="35173" y="79"/>
                  </a:cubicBezTo>
                  <a:cubicBezTo>
                    <a:pt x="35060" y="79"/>
                    <a:pt x="34911" y="74"/>
                    <a:pt x="34731" y="74"/>
                  </a:cubicBezTo>
                  <a:cubicBezTo>
                    <a:pt x="34592" y="74"/>
                    <a:pt x="34433" y="77"/>
                    <a:pt x="34257" y="86"/>
                  </a:cubicBezTo>
                  <a:lnTo>
                    <a:pt x="34226" y="69"/>
                  </a:lnTo>
                  <a:cubicBezTo>
                    <a:pt x="34178" y="73"/>
                    <a:pt x="34133" y="74"/>
                    <a:pt x="34090" y="74"/>
                  </a:cubicBezTo>
                  <a:cubicBezTo>
                    <a:pt x="33902" y="74"/>
                    <a:pt x="33755" y="45"/>
                    <a:pt x="33562" y="45"/>
                  </a:cubicBezTo>
                  <a:cubicBezTo>
                    <a:pt x="33504" y="45"/>
                    <a:pt x="33441" y="47"/>
                    <a:pt x="33372" y="54"/>
                  </a:cubicBezTo>
                  <a:lnTo>
                    <a:pt x="33383" y="86"/>
                  </a:lnTo>
                  <a:cubicBezTo>
                    <a:pt x="33328" y="98"/>
                    <a:pt x="33270" y="102"/>
                    <a:pt x="33212" y="102"/>
                  </a:cubicBezTo>
                  <a:cubicBezTo>
                    <a:pt x="32984" y="102"/>
                    <a:pt x="32746" y="32"/>
                    <a:pt x="32565" y="32"/>
                  </a:cubicBezTo>
                  <a:cubicBezTo>
                    <a:pt x="32485" y="32"/>
                    <a:pt x="32416" y="46"/>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flipH="1">
              <a:off x="7367382" y="929025"/>
              <a:ext cx="1785594" cy="35703"/>
            </a:xfrm>
            <a:custGeom>
              <a:avLst/>
              <a:gdLst/>
              <a:ahLst/>
              <a:cxnLst/>
              <a:rect l="l" t="t" r="r" b="b"/>
              <a:pathLst>
                <a:path w="49863" h="997" extrusionOk="0">
                  <a:moveTo>
                    <a:pt x="32080" y="1"/>
                  </a:moveTo>
                  <a:cubicBezTo>
                    <a:pt x="31969" y="42"/>
                    <a:pt x="31872" y="54"/>
                    <a:pt x="31778" y="54"/>
                  </a:cubicBezTo>
                  <a:cubicBezTo>
                    <a:pt x="31647" y="54"/>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6"/>
                    <a:pt x="11582" y="146"/>
                  </a:cubicBezTo>
                  <a:cubicBezTo>
                    <a:pt x="10596" y="146"/>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1"/>
                  </a:lnTo>
                  <a:cubicBezTo>
                    <a:pt x="28919" y="810"/>
                    <a:pt x="28934" y="810"/>
                    <a:pt x="28947" y="810"/>
                  </a:cubicBezTo>
                  <a:cubicBezTo>
                    <a:pt x="29243" y="810"/>
                    <a:pt x="29094" y="901"/>
                    <a:pt x="28809" y="913"/>
                  </a:cubicBezTo>
                  <a:cubicBezTo>
                    <a:pt x="30212" y="913"/>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1"/>
                    <a:pt x="41767" y="960"/>
                    <a:pt x="43774" y="960"/>
                  </a:cubicBezTo>
                  <a:cubicBezTo>
                    <a:pt x="45615" y="960"/>
                    <a:pt x="47447" y="952"/>
                    <a:pt x="49286" y="952"/>
                  </a:cubicBezTo>
                  <a:cubicBezTo>
                    <a:pt x="49478" y="952"/>
                    <a:pt x="49670" y="952"/>
                    <a:pt x="49862" y="952"/>
                  </a:cubicBezTo>
                  <a:lnTo>
                    <a:pt x="49862" y="100"/>
                  </a:lnTo>
                  <a:cubicBezTo>
                    <a:pt x="49514" y="113"/>
                    <a:pt x="49177" y="137"/>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8"/>
                  </a:lnTo>
                  <a:lnTo>
                    <a:pt x="48320" y="138"/>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4"/>
                    <a:pt x="42343" y="94"/>
                  </a:cubicBezTo>
                  <a:cubicBezTo>
                    <a:pt x="41824" y="94"/>
                    <a:pt x="41302" y="93"/>
                    <a:pt x="40780" y="93"/>
                  </a:cubicBezTo>
                  <a:cubicBezTo>
                    <a:pt x="38889" y="93"/>
                    <a:pt x="36983" y="103"/>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6"/>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2"/>
            <p:cNvSpPr/>
            <p:nvPr/>
          </p:nvSpPr>
          <p:spPr>
            <a:xfrm flipH="1">
              <a:off x="7367382" y="7179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2"/>
            <p:cNvSpPr/>
            <p:nvPr/>
          </p:nvSpPr>
          <p:spPr>
            <a:xfrm flipH="1">
              <a:off x="7367382" y="5068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flipH="1">
              <a:off x="7367382" y="2957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flipH="1">
              <a:off x="7367382" y="84625"/>
              <a:ext cx="1785594" cy="35703"/>
            </a:xfrm>
            <a:custGeom>
              <a:avLst/>
              <a:gdLst/>
              <a:ahLst/>
              <a:cxnLst/>
              <a:rect l="l" t="t" r="r" b="b"/>
              <a:pathLst>
                <a:path w="49863" h="997" extrusionOk="0">
                  <a:moveTo>
                    <a:pt x="32080" y="1"/>
                  </a:moveTo>
                  <a:cubicBezTo>
                    <a:pt x="31969" y="42"/>
                    <a:pt x="31872" y="53"/>
                    <a:pt x="31778" y="53"/>
                  </a:cubicBezTo>
                  <a:cubicBezTo>
                    <a:pt x="31647" y="53"/>
                    <a:pt x="31522" y="31"/>
                    <a:pt x="31373" y="31"/>
                  </a:cubicBezTo>
                  <a:cubicBezTo>
                    <a:pt x="31278" y="31"/>
                    <a:pt x="31173" y="40"/>
                    <a:pt x="31052" y="71"/>
                  </a:cubicBezTo>
                  <a:lnTo>
                    <a:pt x="31103" y="46"/>
                  </a:lnTo>
                  <a:cubicBezTo>
                    <a:pt x="31024" y="38"/>
                    <a:pt x="30944" y="35"/>
                    <a:pt x="30864" y="35"/>
                  </a:cubicBezTo>
                  <a:cubicBezTo>
                    <a:pt x="30464" y="35"/>
                    <a:pt x="30069" y="117"/>
                    <a:pt x="29813" y="117"/>
                  </a:cubicBezTo>
                  <a:cubicBezTo>
                    <a:pt x="29729" y="117"/>
                    <a:pt x="29660" y="108"/>
                    <a:pt x="29610" y="85"/>
                  </a:cubicBezTo>
                  <a:cubicBezTo>
                    <a:pt x="29093" y="106"/>
                    <a:pt x="28497" y="132"/>
                    <a:pt x="28403" y="236"/>
                  </a:cubicBezTo>
                  <a:cubicBezTo>
                    <a:pt x="28290" y="197"/>
                    <a:pt x="28361" y="133"/>
                    <a:pt x="28438" y="97"/>
                  </a:cubicBezTo>
                  <a:lnTo>
                    <a:pt x="28438" y="97"/>
                  </a:lnTo>
                  <a:cubicBezTo>
                    <a:pt x="26508" y="151"/>
                    <a:pt x="24350" y="124"/>
                    <a:pt x="22624" y="267"/>
                  </a:cubicBezTo>
                  <a:cubicBezTo>
                    <a:pt x="22539" y="244"/>
                    <a:pt x="22645" y="227"/>
                    <a:pt x="22696" y="203"/>
                  </a:cubicBezTo>
                  <a:lnTo>
                    <a:pt x="22696" y="203"/>
                  </a:lnTo>
                  <a:cubicBezTo>
                    <a:pt x="22462" y="230"/>
                    <a:pt x="22225" y="239"/>
                    <a:pt x="21990" y="239"/>
                  </a:cubicBezTo>
                  <a:cubicBezTo>
                    <a:pt x="21524" y="239"/>
                    <a:pt x="21065" y="204"/>
                    <a:pt x="20643" y="204"/>
                  </a:cubicBezTo>
                  <a:cubicBezTo>
                    <a:pt x="20302" y="204"/>
                    <a:pt x="19985" y="227"/>
                    <a:pt x="19710" y="309"/>
                  </a:cubicBezTo>
                  <a:lnTo>
                    <a:pt x="19427" y="408"/>
                  </a:lnTo>
                  <a:cubicBezTo>
                    <a:pt x="19173" y="370"/>
                    <a:pt x="19193" y="302"/>
                    <a:pt x="18996" y="267"/>
                  </a:cubicBezTo>
                  <a:cubicBezTo>
                    <a:pt x="18787" y="332"/>
                    <a:pt x="18017" y="285"/>
                    <a:pt x="17892" y="372"/>
                  </a:cubicBezTo>
                  <a:cubicBezTo>
                    <a:pt x="17778" y="333"/>
                    <a:pt x="17941" y="319"/>
                    <a:pt x="17935" y="292"/>
                  </a:cubicBezTo>
                  <a:cubicBezTo>
                    <a:pt x="17902" y="290"/>
                    <a:pt x="17868" y="290"/>
                    <a:pt x="17835" y="290"/>
                  </a:cubicBezTo>
                  <a:cubicBezTo>
                    <a:pt x="17415" y="290"/>
                    <a:pt x="16952" y="388"/>
                    <a:pt x="16547" y="388"/>
                  </a:cubicBezTo>
                  <a:cubicBezTo>
                    <a:pt x="16498" y="388"/>
                    <a:pt x="16450" y="386"/>
                    <a:pt x="16403" y="383"/>
                  </a:cubicBezTo>
                  <a:lnTo>
                    <a:pt x="16552" y="340"/>
                  </a:lnTo>
                  <a:cubicBezTo>
                    <a:pt x="15023" y="236"/>
                    <a:pt x="13215" y="145"/>
                    <a:pt x="11582" y="145"/>
                  </a:cubicBezTo>
                  <a:cubicBezTo>
                    <a:pt x="10596" y="145"/>
                    <a:pt x="9673" y="178"/>
                    <a:pt x="8915" y="261"/>
                  </a:cubicBezTo>
                  <a:cubicBezTo>
                    <a:pt x="8861" y="264"/>
                    <a:pt x="8815" y="266"/>
                    <a:pt x="8776" y="266"/>
                  </a:cubicBezTo>
                  <a:cubicBezTo>
                    <a:pt x="8433" y="266"/>
                    <a:pt x="8632" y="142"/>
                    <a:pt x="8451" y="142"/>
                  </a:cubicBezTo>
                  <a:cubicBezTo>
                    <a:pt x="8444" y="142"/>
                    <a:pt x="8436" y="142"/>
                    <a:pt x="8428" y="143"/>
                  </a:cubicBezTo>
                  <a:cubicBezTo>
                    <a:pt x="7842" y="193"/>
                    <a:pt x="7221" y="207"/>
                    <a:pt x="6590" y="207"/>
                  </a:cubicBezTo>
                  <a:cubicBezTo>
                    <a:pt x="5838" y="207"/>
                    <a:pt x="5070" y="188"/>
                    <a:pt x="4326" y="188"/>
                  </a:cubicBezTo>
                  <a:cubicBezTo>
                    <a:pt x="3487" y="188"/>
                    <a:pt x="2678" y="213"/>
                    <a:pt x="1957" y="319"/>
                  </a:cubicBezTo>
                  <a:cubicBezTo>
                    <a:pt x="470" y="392"/>
                    <a:pt x="1" y="704"/>
                    <a:pt x="1" y="704"/>
                  </a:cubicBezTo>
                  <a:cubicBezTo>
                    <a:pt x="943" y="674"/>
                    <a:pt x="1858" y="662"/>
                    <a:pt x="2759" y="662"/>
                  </a:cubicBezTo>
                  <a:cubicBezTo>
                    <a:pt x="5297" y="662"/>
                    <a:pt x="7722" y="763"/>
                    <a:pt x="10338" y="881"/>
                  </a:cubicBezTo>
                  <a:cubicBezTo>
                    <a:pt x="11148" y="865"/>
                    <a:pt x="12128" y="839"/>
                    <a:pt x="13017" y="839"/>
                  </a:cubicBezTo>
                  <a:cubicBezTo>
                    <a:pt x="13441" y="839"/>
                    <a:pt x="13844" y="845"/>
                    <a:pt x="14198" y="861"/>
                  </a:cubicBezTo>
                  <a:cubicBezTo>
                    <a:pt x="14461" y="859"/>
                    <a:pt x="14724" y="858"/>
                    <a:pt x="14987" y="858"/>
                  </a:cubicBezTo>
                  <a:cubicBezTo>
                    <a:pt x="18527" y="858"/>
                    <a:pt x="22082" y="996"/>
                    <a:pt x="25675" y="996"/>
                  </a:cubicBezTo>
                  <a:cubicBezTo>
                    <a:pt x="26520" y="996"/>
                    <a:pt x="27367" y="989"/>
                    <a:pt x="28217" y="970"/>
                  </a:cubicBezTo>
                  <a:cubicBezTo>
                    <a:pt x="27966" y="931"/>
                    <a:pt x="28230" y="870"/>
                    <a:pt x="28473" y="854"/>
                  </a:cubicBezTo>
                  <a:lnTo>
                    <a:pt x="28532" y="887"/>
                  </a:lnTo>
                  <a:lnTo>
                    <a:pt x="28903" y="810"/>
                  </a:lnTo>
                  <a:cubicBezTo>
                    <a:pt x="28919" y="810"/>
                    <a:pt x="28934" y="810"/>
                    <a:pt x="28947" y="810"/>
                  </a:cubicBezTo>
                  <a:cubicBezTo>
                    <a:pt x="29243" y="810"/>
                    <a:pt x="29094" y="901"/>
                    <a:pt x="28809" y="913"/>
                  </a:cubicBezTo>
                  <a:cubicBezTo>
                    <a:pt x="30212" y="912"/>
                    <a:pt x="31506" y="894"/>
                    <a:pt x="32832" y="894"/>
                  </a:cubicBezTo>
                  <a:cubicBezTo>
                    <a:pt x="33285" y="894"/>
                    <a:pt x="33742" y="896"/>
                    <a:pt x="34209" y="902"/>
                  </a:cubicBezTo>
                  <a:cubicBezTo>
                    <a:pt x="34330" y="786"/>
                    <a:pt x="35164" y="896"/>
                    <a:pt x="35228" y="776"/>
                  </a:cubicBezTo>
                  <a:lnTo>
                    <a:pt x="35228" y="776"/>
                  </a:lnTo>
                  <a:cubicBezTo>
                    <a:pt x="35313" y="798"/>
                    <a:pt x="35232" y="803"/>
                    <a:pt x="35181" y="827"/>
                  </a:cubicBezTo>
                  <a:cubicBezTo>
                    <a:pt x="35690" y="803"/>
                    <a:pt x="36010" y="788"/>
                    <a:pt x="36284" y="788"/>
                  </a:cubicBezTo>
                  <a:cubicBezTo>
                    <a:pt x="36696" y="788"/>
                    <a:pt x="37005" y="822"/>
                    <a:pt x="37701" y="910"/>
                  </a:cubicBezTo>
                  <a:cubicBezTo>
                    <a:pt x="39749" y="950"/>
                    <a:pt x="41767" y="960"/>
                    <a:pt x="43774" y="960"/>
                  </a:cubicBezTo>
                  <a:cubicBezTo>
                    <a:pt x="45615" y="960"/>
                    <a:pt x="47447" y="952"/>
                    <a:pt x="49286" y="952"/>
                  </a:cubicBezTo>
                  <a:cubicBezTo>
                    <a:pt x="49478" y="952"/>
                    <a:pt x="49670" y="952"/>
                    <a:pt x="49862" y="952"/>
                  </a:cubicBezTo>
                  <a:lnTo>
                    <a:pt x="49862" y="99"/>
                  </a:lnTo>
                  <a:cubicBezTo>
                    <a:pt x="49514" y="113"/>
                    <a:pt x="49177" y="136"/>
                    <a:pt x="48910" y="188"/>
                  </a:cubicBezTo>
                  <a:cubicBezTo>
                    <a:pt x="48939" y="160"/>
                    <a:pt x="48882" y="134"/>
                    <a:pt x="49044" y="113"/>
                  </a:cubicBezTo>
                  <a:cubicBezTo>
                    <a:pt x="48976" y="108"/>
                    <a:pt x="48921" y="106"/>
                    <a:pt x="48875" y="106"/>
                  </a:cubicBezTo>
                  <a:cubicBezTo>
                    <a:pt x="48538" y="106"/>
                    <a:pt x="48733" y="224"/>
                    <a:pt x="48420" y="224"/>
                  </a:cubicBezTo>
                  <a:cubicBezTo>
                    <a:pt x="48353" y="224"/>
                    <a:pt x="48262" y="219"/>
                    <a:pt x="48138" y="205"/>
                  </a:cubicBezTo>
                  <a:lnTo>
                    <a:pt x="48320" y="137"/>
                  </a:lnTo>
                  <a:lnTo>
                    <a:pt x="48320" y="137"/>
                  </a:lnTo>
                  <a:cubicBezTo>
                    <a:pt x="48209" y="153"/>
                    <a:pt x="48100" y="158"/>
                    <a:pt x="47990" y="158"/>
                  </a:cubicBezTo>
                  <a:cubicBezTo>
                    <a:pt x="47775" y="158"/>
                    <a:pt x="47560" y="138"/>
                    <a:pt x="47333" y="138"/>
                  </a:cubicBezTo>
                  <a:cubicBezTo>
                    <a:pt x="47171" y="138"/>
                    <a:pt x="47004" y="148"/>
                    <a:pt x="46826" y="182"/>
                  </a:cubicBezTo>
                  <a:cubicBezTo>
                    <a:pt x="46807" y="146"/>
                    <a:pt x="46929" y="133"/>
                    <a:pt x="47007" y="113"/>
                  </a:cubicBezTo>
                  <a:lnTo>
                    <a:pt x="47007" y="113"/>
                  </a:lnTo>
                  <a:cubicBezTo>
                    <a:pt x="46502" y="143"/>
                    <a:pt x="45929" y="128"/>
                    <a:pt x="45501" y="221"/>
                  </a:cubicBezTo>
                  <a:cubicBezTo>
                    <a:pt x="45435" y="177"/>
                    <a:pt x="45502" y="139"/>
                    <a:pt x="45701" y="108"/>
                  </a:cubicBezTo>
                  <a:cubicBezTo>
                    <a:pt x="45633" y="100"/>
                    <a:pt x="45574" y="97"/>
                    <a:pt x="45520" y="97"/>
                  </a:cubicBezTo>
                  <a:cubicBezTo>
                    <a:pt x="45226" y="97"/>
                    <a:pt x="45123" y="191"/>
                    <a:pt x="44843" y="191"/>
                  </a:cubicBezTo>
                  <a:cubicBezTo>
                    <a:pt x="44800" y="191"/>
                    <a:pt x="44753" y="189"/>
                    <a:pt x="44700" y="184"/>
                  </a:cubicBezTo>
                  <a:cubicBezTo>
                    <a:pt x="44585" y="179"/>
                    <a:pt x="44388" y="135"/>
                    <a:pt x="44388" y="121"/>
                  </a:cubicBezTo>
                  <a:cubicBezTo>
                    <a:pt x="44145" y="178"/>
                    <a:pt x="43476" y="177"/>
                    <a:pt x="43232" y="199"/>
                  </a:cubicBezTo>
                  <a:cubicBezTo>
                    <a:pt x="43168" y="155"/>
                    <a:pt x="42987" y="141"/>
                    <a:pt x="42701" y="93"/>
                  </a:cubicBezTo>
                  <a:cubicBezTo>
                    <a:pt x="42582" y="93"/>
                    <a:pt x="42462" y="93"/>
                    <a:pt x="42343" y="93"/>
                  </a:cubicBezTo>
                  <a:cubicBezTo>
                    <a:pt x="41824" y="93"/>
                    <a:pt x="41302" y="93"/>
                    <a:pt x="40780" y="93"/>
                  </a:cubicBezTo>
                  <a:cubicBezTo>
                    <a:pt x="38889" y="93"/>
                    <a:pt x="36983" y="102"/>
                    <a:pt x="35121" y="193"/>
                  </a:cubicBezTo>
                  <a:cubicBezTo>
                    <a:pt x="34703" y="56"/>
                    <a:pt x="35704" y="108"/>
                    <a:pt x="35438" y="13"/>
                  </a:cubicBezTo>
                  <a:lnTo>
                    <a:pt x="35438" y="13"/>
                  </a:lnTo>
                  <a:cubicBezTo>
                    <a:pt x="35447" y="68"/>
                    <a:pt x="35355" y="79"/>
                    <a:pt x="35177" y="79"/>
                  </a:cubicBezTo>
                  <a:cubicBezTo>
                    <a:pt x="35062" y="79"/>
                    <a:pt x="34912" y="74"/>
                    <a:pt x="34730" y="74"/>
                  </a:cubicBezTo>
                  <a:cubicBezTo>
                    <a:pt x="34591" y="74"/>
                    <a:pt x="34433" y="77"/>
                    <a:pt x="34257" y="86"/>
                  </a:cubicBezTo>
                  <a:lnTo>
                    <a:pt x="34226" y="69"/>
                  </a:lnTo>
                  <a:cubicBezTo>
                    <a:pt x="34178" y="73"/>
                    <a:pt x="34133" y="74"/>
                    <a:pt x="34090" y="74"/>
                  </a:cubicBezTo>
                  <a:cubicBezTo>
                    <a:pt x="33902" y="74"/>
                    <a:pt x="33755" y="44"/>
                    <a:pt x="33562" y="44"/>
                  </a:cubicBezTo>
                  <a:cubicBezTo>
                    <a:pt x="33504" y="44"/>
                    <a:pt x="33441" y="47"/>
                    <a:pt x="33372" y="54"/>
                  </a:cubicBezTo>
                  <a:lnTo>
                    <a:pt x="33383" y="86"/>
                  </a:lnTo>
                  <a:cubicBezTo>
                    <a:pt x="33328" y="98"/>
                    <a:pt x="33270" y="102"/>
                    <a:pt x="33212" y="102"/>
                  </a:cubicBezTo>
                  <a:cubicBezTo>
                    <a:pt x="32984" y="102"/>
                    <a:pt x="32746" y="32"/>
                    <a:pt x="32565" y="32"/>
                  </a:cubicBezTo>
                  <a:cubicBezTo>
                    <a:pt x="32485" y="32"/>
                    <a:pt x="32416" y="45"/>
                    <a:pt x="32365" y="85"/>
                  </a:cubicBezTo>
                  <a:lnTo>
                    <a:pt x="3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1" name="Google Shape;2761;p32"/>
          <p:cNvSpPr/>
          <p:nvPr/>
        </p:nvSpPr>
        <p:spPr>
          <a:xfrm rot="10800000" flipH="1">
            <a:off x="712600" y="91559"/>
            <a:ext cx="7725850" cy="5131841"/>
          </a:xfrm>
          <a:custGeom>
            <a:avLst/>
            <a:gdLst/>
            <a:ahLst/>
            <a:cxnLst/>
            <a:rect l="l" t="t" r="r" b="b"/>
            <a:pathLst>
              <a:path w="309034" h="203483" extrusionOk="0">
                <a:moveTo>
                  <a:pt x="0" y="1129"/>
                </a:moveTo>
                <a:lnTo>
                  <a:pt x="0" y="196991"/>
                </a:lnTo>
                <a:lnTo>
                  <a:pt x="27094" y="192194"/>
                </a:lnTo>
                <a:lnTo>
                  <a:pt x="49672" y="199814"/>
                </a:lnTo>
                <a:lnTo>
                  <a:pt x="128412" y="193323"/>
                </a:lnTo>
                <a:lnTo>
                  <a:pt x="168769" y="203483"/>
                </a:lnTo>
                <a:lnTo>
                  <a:pt x="212232" y="195580"/>
                </a:lnTo>
                <a:lnTo>
                  <a:pt x="257669" y="200660"/>
                </a:lnTo>
                <a:lnTo>
                  <a:pt x="290689" y="193605"/>
                </a:lnTo>
                <a:lnTo>
                  <a:pt x="309034" y="197838"/>
                </a:lnTo>
                <a:lnTo>
                  <a:pt x="309034" y="0"/>
                </a:lnTo>
                <a:close/>
              </a:path>
            </a:pathLst>
          </a:custGeom>
          <a:solidFill>
            <a:schemeClr val="accent1"/>
          </a:solidFill>
          <a:ln>
            <a:noFill/>
          </a:ln>
        </p:spPr>
      </p:sp>
      <p:pic>
        <p:nvPicPr>
          <p:cNvPr id="2762" name="Google Shape;2762;p32"/>
          <p:cNvPicPr preferRelativeResize="0"/>
          <p:nvPr/>
        </p:nvPicPr>
        <p:blipFill rotWithShape="1">
          <a:blip r:embed="rId2">
            <a:alphaModFix amt="16000"/>
          </a:blip>
          <a:srcRect l="12656" t="21627" r="21149" b="20344"/>
          <a:stretch/>
        </p:blipFill>
        <p:spPr>
          <a:xfrm rot="-5400000" flipH="1">
            <a:off x="2094025" y="1020754"/>
            <a:ext cx="5532125" cy="27279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300"/>
              <a:buFont typeface="Prata"/>
              <a:buNone/>
              <a:defRPr sz="3300">
                <a:solidFill>
                  <a:schemeClr val="dk1"/>
                </a:solidFill>
                <a:latin typeface="Prata"/>
                <a:ea typeface="Prata"/>
                <a:cs typeface="Prata"/>
                <a:sym typeface="Prata"/>
              </a:defRPr>
            </a:lvl1pPr>
            <a:lvl2pPr lvl="1">
              <a:lnSpc>
                <a:spcPct val="100000"/>
              </a:lnSpc>
              <a:spcBef>
                <a:spcPts val="0"/>
              </a:spcBef>
              <a:spcAft>
                <a:spcPts val="0"/>
              </a:spcAft>
              <a:buClr>
                <a:schemeClr val="dk1"/>
              </a:buClr>
              <a:buSzPts val="2800"/>
              <a:buFont typeface="Playfair Display Black"/>
              <a:buNone/>
              <a:defRPr sz="2800">
                <a:solidFill>
                  <a:schemeClr val="dk1"/>
                </a:solidFill>
                <a:latin typeface="Playfair Display Black"/>
                <a:ea typeface="Playfair Display Black"/>
                <a:cs typeface="Playfair Display Black"/>
                <a:sym typeface="Playfair Display Black"/>
              </a:defRPr>
            </a:lvl2pPr>
            <a:lvl3pPr lvl="2">
              <a:lnSpc>
                <a:spcPct val="100000"/>
              </a:lnSpc>
              <a:spcBef>
                <a:spcPts val="0"/>
              </a:spcBef>
              <a:spcAft>
                <a:spcPts val="0"/>
              </a:spcAft>
              <a:buClr>
                <a:schemeClr val="dk1"/>
              </a:buClr>
              <a:buSzPts val="2800"/>
              <a:buFont typeface="Playfair Display Black"/>
              <a:buNone/>
              <a:defRPr sz="2800">
                <a:solidFill>
                  <a:schemeClr val="dk1"/>
                </a:solidFill>
                <a:latin typeface="Playfair Display Black"/>
                <a:ea typeface="Playfair Display Black"/>
                <a:cs typeface="Playfair Display Black"/>
                <a:sym typeface="Playfair Display Black"/>
              </a:defRPr>
            </a:lvl3pPr>
            <a:lvl4pPr lvl="3">
              <a:lnSpc>
                <a:spcPct val="100000"/>
              </a:lnSpc>
              <a:spcBef>
                <a:spcPts val="0"/>
              </a:spcBef>
              <a:spcAft>
                <a:spcPts val="0"/>
              </a:spcAft>
              <a:buClr>
                <a:schemeClr val="dk1"/>
              </a:buClr>
              <a:buSzPts val="2800"/>
              <a:buFont typeface="Playfair Display Black"/>
              <a:buNone/>
              <a:defRPr sz="2800">
                <a:solidFill>
                  <a:schemeClr val="dk1"/>
                </a:solidFill>
                <a:latin typeface="Playfair Display Black"/>
                <a:ea typeface="Playfair Display Black"/>
                <a:cs typeface="Playfair Display Black"/>
                <a:sym typeface="Playfair Display Black"/>
              </a:defRPr>
            </a:lvl4pPr>
            <a:lvl5pPr lvl="4">
              <a:lnSpc>
                <a:spcPct val="100000"/>
              </a:lnSpc>
              <a:spcBef>
                <a:spcPts val="0"/>
              </a:spcBef>
              <a:spcAft>
                <a:spcPts val="0"/>
              </a:spcAft>
              <a:buClr>
                <a:schemeClr val="dk1"/>
              </a:buClr>
              <a:buSzPts val="2800"/>
              <a:buFont typeface="Playfair Display Black"/>
              <a:buNone/>
              <a:defRPr sz="2800">
                <a:solidFill>
                  <a:schemeClr val="dk1"/>
                </a:solidFill>
                <a:latin typeface="Playfair Display Black"/>
                <a:ea typeface="Playfair Display Black"/>
                <a:cs typeface="Playfair Display Black"/>
                <a:sym typeface="Playfair Display Black"/>
              </a:defRPr>
            </a:lvl5pPr>
            <a:lvl6pPr lvl="5">
              <a:lnSpc>
                <a:spcPct val="100000"/>
              </a:lnSpc>
              <a:spcBef>
                <a:spcPts val="0"/>
              </a:spcBef>
              <a:spcAft>
                <a:spcPts val="0"/>
              </a:spcAft>
              <a:buClr>
                <a:schemeClr val="dk1"/>
              </a:buClr>
              <a:buSzPts val="2800"/>
              <a:buFont typeface="Playfair Display Black"/>
              <a:buNone/>
              <a:defRPr sz="2800">
                <a:solidFill>
                  <a:schemeClr val="dk1"/>
                </a:solidFill>
                <a:latin typeface="Playfair Display Black"/>
                <a:ea typeface="Playfair Display Black"/>
                <a:cs typeface="Playfair Display Black"/>
                <a:sym typeface="Playfair Display Black"/>
              </a:defRPr>
            </a:lvl6pPr>
            <a:lvl7pPr lvl="6">
              <a:lnSpc>
                <a:spcPct val="100000"/>
              </a:lnSpc>
              <a:spcBef>
                <a:spcPts val="0"/>
              </a:spcBef>
              <a:spcAft>
                <a:spcPts val="0"/>
              </a:spcAft>
              <a:buClr>
                <a:schemeClr val="dk1"/>
              </a:buClr>
              <a:buSzPts val="2800"/>
              <a:buFont typeface="Playfair Display Black"/>
              <a:buNone/>
              <a:defRPr sz="2800">
                <a:solidFill>
                  <a:schemeClr val="dk1"/>
                </a:solidFill>
                <a:latin typeface="Playfair Display Black"/>
                <a:ea typeface="Playfair Display Black"/>
                <a:cs typeface="Playfair Display Black"/>
                <a:sym typeface="Playfair Display Black"/>
              </a:defRPr>
            </a:lvl7pPr>
            <a:lvl8pPr lvl="7">
              <a:lnSpc>
                <a:spcPct val="100000"/>
              </a:lnSpc>
              <a:spcBef>
                <a:spcPts val="0"/>
              </a:spcBef>
              <a:spcAft>
                <a:spcPts val="0"/>
              </a:spcAft>
              <a:buClr>
                <a:schemeClr val="dk1"/>
              </a:buClr>
              <a:buSzPts val="2800"/>
              <a:buFont typeface="Playfair Display Black"/>
              <a:buNone/>
              <a:defRPr sz="2800">
                <a:solidFill>
                  <a:schemeClr val="dk1"/>
                </a:solidFill>
                <a:latin typeface="Playfair Display Black"/>
                <a:ea typeface="Playfair Display Black"/>
                <a:cs typeface="Playfair Display Black"/>
                <a:sym typeface="Playfair Display Black"/>
              </a:defRPr>
            </a:lvl8pPr>
            <a:lvl9pPr lvl="8">
              <a:lnSpc>
                <a:spcPct val="100000"/>
              </a:lnSpc>
              <a:spcBef>
                <a:spcPts val="0"/>
              </a:spcBef>
              <a:spcAft>
                <a:spcPts val="0"/>
              </a:spcAft>
              <a:buClr>
                <a:schemeClr val="dk1"/>
              </a:buClr>
              <a:buSzPts val="2800"/>
              <a:buFont typeface="Playfair Display Black"/>
              <a:buNone/>
              <a:defRPr sz="2800">
                <a:solidFill>
                  <a:schemeClr val="dk1"/>
                </a:solidFill>
                <a:latin typeface="Playfair Display Black"/>
                <a:ea typeface="Playfair Display Black"/>
                <a:cs typeface="Playfair Display Black"/>
                <a:sym typeface="Playfair Display Black"/>
              </a:defRPr>
            </a:lvl9pPr>
          </a:lstStyle>
          <a:p>
            <a:endParaRPr/>
          </a:p>
        </p:txBody>
      </p:sp>
      <p:sp>
        <p:nvSpPr>
          <p:cNvPr id="7" name="Google Shape;7;p1"/>
          <p:cNvSpPr txBox="1">
            <a:spLocks noGrp="1"/>
          </p:cNvSpPr>
          <p:nvPr>
            <p:ph type="body" idx="1"/>
          </p:nvPr>
        </p:nvSpPr>
        <p:spPr>
          <a:xfrm>
            <a:off x="713225" y="1261350"/>
            <a:ext cx="7717500" cy="3347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59" r:id="rId5"/>
    <p:sldLayoutId id="2147483660" r:id="rId6"/>
    <p:sldLayoutId id="2147483674" r:id="rId7"/>
    <p:sldLayoutId id="2147483677" r:id="rId8"/>
    <p:sldLayoutId id="214748367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2"/>
        <p:cNvGrpSpPr/>
        <p:nvPr/>
      </p:nvGrpSpPr>
      <p:grpSpPr>
        <a:xfrm>
          <a:off x="0" y="0"/>
          <a:ext cx="0" cy="0"/>
          <a:chOff x="0" y="0"/>
          <a:chExt cx="0" cy="0"/>
        </a:xfrm>
      </p:grpSpPr>
      <p:sp>
        <p:nvSpPr>
          <p:cNvPr id="2773" name="Google Shape;2773;p36"/>
          <p:cNvSpPr/>
          <p:nvPr/>
        </p:nvSpPr>
        <p:spPr>
          <a:xfrm>
            <a:off x="6389056" y="5620501"/>
            <a:ext cx="14382" cy="5112"/>
          </a:xfrm>
          <a:custGeom>
            <a:avLst/>
            <a:gdLst/>
            <a:ahLst/>
            <a:cxnLst/>
            <a:rect l="l" t="t" r="r" b="b"/>
            <a:pathLst>
              <a:path w="166" h="59" extrusionOk="0">
                <a:moveTo>
                  <a:pt x="98" y="1"/>
                </a:moveTo>
                <a:cubicBezTo>
                  <a:pt x="1" y="5"/>
                  <a:pt x="117" y="34"/>
                  <a:pt x="152" y="58"/>
                </a:cubicBezTo>
                <a:cubicBezTo>
                  <a:pt x="166" y="46"/>
                  <a:pt x="108" y="17"/>
                  <a:pt x="98"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6"/>
          <p:cNvSpPr/>
          <p:nvPr/>
        </p:nvSpPr>
        <p:spPr>
          <a:xfrm>
            <a:off x="4215217" y="5610884"/>
            <a:ext cx="6065" cy="1559"/>
          </a:xfrm>
          <a:custGeom>
            <a:avLst/>
            <a:gdLst/>
            <a:ahLst/>
            <a:cxnLst/>
            <a:rect l="l" t="t" r="r" b="b"/>
            <a:pathLst>
              <a:path w="70" h="18" extrusionOk="0">
                <a:moveTo>
                  <a:pt x="18" y="1"/>
                </a:moveTo>
                <a:cubicBezTo>
                  <a:pt x="14" y="1"/>
                  <a:pt x="8" y="1"/>
                  <a:pt x="0" y="2"/>
                </a:cubicBezTo>
                <a:cubicBezTo>
                  <a:pt x="10" y="2"/>
                  <a:pt x="1" y="17"/>
                  <a:pt x="28" y="17"/>
                </a:cubicBezTo>
                <a:cubicBezTo>
                  <a:pt x="37" y="17"/>
                  <a:pt x="50" y="16"/>
                  <a:pt x="69" y="11"/>
                </a:cubicBezTo>
                <a:lnTo>
                  <a:pt x="69" y="11"/>
                </a:lnTo>
                <a:cubicBezTo>
                  <a:pt x="52" y="13"/>
                  <a:pt x="42" y="14"/>
                  <a:pt x="35" y="14"/>
                </a:cubicBezTo>
                <a:cubicBezTo>
                  <a:pt x="9" y="14"/>
                  <a:pt x="45" y="1"/>
                  <a:pt x="18"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6"/>
          <p:cNvSpPr/>
          <p:nvPr/>
        </p:nvSpPr>
        <p:spPr>
          <a:xfrm>
            <a:off x="6389056" y="5705059"/>
            <a:ext cx="14382" cy="5112"/>
          </a:xfrm>
          <a:custGeom>
            <a:avLst/>
            <a:gdLst/>
            <a:ahLst/>
            <a:cxnLst/>
            <a:rect l="l" t="t" r="r" b="b"/>
            <a:pathLst>
              <a:path w="166" h="59" extrusionOk="0">
                <a:moveTo>
                  <a:pt x="98" y="1"/>
                </a:moveTo>
                <a:cubicBezTo>
                  <a:pt x="1" y="5"/>
                  <a:pt x="117" y="35"/>
                  <a:pt x="152" y="58"/>
                </a:cubicBezTo>
                <a:cubicBezTo>
                  <a:pt x="166" y="46"/>
                  <a:pt x="108" y="17"/>
                  <a:pt x="98"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5866194" y="5616255"/>
            <a:ext cx="12736" cy="7278"/>
          </a:xfrm>
          <a:custGeom>
            <a:avLst/>
            <a:gdLst/>
            <a:ahLst/>
            <a:cxnLst/>
            <a:rect l="l" t="t" r="r" b="b"/>
            <a:pathLst>
              <a:path w="147" h="84" extrusionOk="0">
                <a:moveTo>
                  <a:pt x="144" y="1"/>
                </a:moveTo>
                <a:cubicBezTo>
                  <a:pt x="129" y="1"/>
                  <a:pt x="36" y="75"/>
                  <a:pt x="1" y="83"/>
                </a:cubicBezTo>
                <a:cubicBezTo>
                  <a:pt x="41" y="79"/>
                  <a:pt x="111" y="28"/>
                  <a:pt x="144" y="8"/>
                </a:cubicBezTo>
                <a:cubicBezTo>
                  <a:pt x="147" y="3"/>
                  <a:pt x="146" y="1"/>
                  <a:pt x="144"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6"/>
          <p:cNvSpPr/>
          <p:nvPr/>
        </p:nvSpPr>
        <p:spPr>
          <a:xfrm>
            <a:off x="5814385" y="5649351"/>
            <a:ext cx="7537" cy="3465"/>
          </a:xfrm>
          <a:custGeom>
            <a:avLst/>
            <a:gdLst/>
            <a:ahLst/>
            <a:cxnLst/>
            <a:rect l="l" t="t" r="r" b="b"/>
            <a:pathLst>
              <a:path w="87" h="40" extrusionOk="0">
                <a:moveTo>
                  <a:pt x="58" y="1"/>
                </a:moveTo>
                <a:cubicBezTo>
                  <a:pt x="30" y="16"/>
                  <a:pt x="1" y="39"/>
                  <a:pt x="15" y="39"/>
                </a:cubicBezTo>
                <a:cubicBezTo>
                  <a:pt x="18" y="39"/>
                  <a:pt x="23" y="38"/>
                  <a:pt x="31" y="36"/>
                </a:cubicBezTo>
                <a:cubicBezTo>
                  <a:pt x="54" y="19"/>
                  <a:pt x="64" y="16"/>
                  <a:pt x="86" y="6"/>
                </a:cubicBezTo>
                <a:lnTo>
                  <a:pt x="58"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6"/>
          <p:cNvSpPr/>
          <p:nvPr/>
        </p:nvSpPr>
        <p:spPr>
          <a:xfrm>
            <a:off x="4716592" y="5607418"/>
            <a:ext cx="6671" cy="3552"/>
          </a:xfrm>
          <a:custGeom>
            <a:avLst/>
            <a:gdLst/>
            <a:ahLst/>
            <a:cxnLst/>
            <a:rect l="l" t="t" r="r" b="b"/>
            <a:pathLst>
              <a:path w="77" h="41" extrusionOk="0">
                <a:moveTo>
                  <a:pt x="0" y="1"/>
                </a:moveTo>
                <a:lnTo>
                  <a:pt x="59" y="41"/>
                </a:lnTo>
                <a:lnTo>
                  <a:pt x="76" y="34"/>
                </a:lnTo>
                <a:lnTo>
                  <a:pt x="0"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4215217" y="5695443"/>
            <a:ext cx="6065" cy="1559"/>
          </a:xfrm>
          <a:custGeom>
            <a:avLst/>
            <a:gdLst/>
            <a:ahLst/>
            <a:cxnLst/>
            <a:rect l="l" t="t" r="r" b="b"/>
            <a:pathLst>
              <a:path w="70" h="18" extrusionOk="0">
                <a:moveTo>
                  <a:pt x="18" y="1"/>
                </a:moveTo>
                <a:cubicBezTo>
                  <a:pt x="14" y="1"/>
                  <a:pt x="8" y="1"/>
                  <a:pt x="0" y="2"/>
                </a:cubicBezTo>
                <a:cubicBezTo>
                  <a:pt x="10" y="2"/>
                  <a:pt x="1" y="18"/>
                  <a:pt x="28" y="18"/>
                </a:cubicBezTo>
                <a:cubicBezTo>
                  <a:pt x="37" y="18"/>
                  <a:pt x="50" y="16"/>
                  <a:pt x="69" y="11"/>
                </a:cubicBezTo>
                <a:lnTo>
                  <a:pt x="69" y="11"/>
                </a:lnTo>
                <a:cubicBezTo>
                  <a:pt x="52" y="13"/>
                  <a:pt x="42" y="14"/>
                  <a:pt x="35" y="14"/>
                </a:cubicBezTo>
                <a:cubicBezTo>
                  <a:pt x="9" y="14"/>
                  <a:pt x="45" y="1"/>
                  <a:pt x="18"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961107" y="5608891"/>
            <a:ext cx="2079" cy="2946"/>
          </a:xfrm>
          <a:custGeom>
            <a:avLst/>
            <a:gdLst/>
            <a:ahLst/>
            <a:cxnLst/>
            <a:rect l="l" t="t" r="r" b="b"/>
            <a:pathLst>
              <a:path w="24" h="34" extrusionOk="0">
                <a:moveTo>
                  <a:pt x="1" y="0"/>
                </a:moveTo>
                <a:lnTo>
                  <a:pt x="3" y="33"/>
                </a:lnTo>
                <a:lnTo>
                  <a:pt x="23" y="11"/>
                </a:lnTo>
                <a:lnTo>
                  <a:pt x="1"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txBox="1">
            <a:spLocks noGrp="1"/>
          </p:cNvSpPr>
          <p:nvPr>
            <p:ph type="ctrTitle"/>
          </p:nvPr>
        </p:nvSpPr>
        <p:spPr>
          <a:xfrm>
            <a:off x="1364191" y="689664"/>
            <a:ext cx="6437400" cy="30458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600" dirty="0"/>
              <a:t>Important Insights Gained Using EDA</a:t>
            </a:r>
            <a:br>
              <a:rPr lang="en-US" sz="4600" dirty="0"/>
            </a:br>
            <a:r>
              <a:rPr lang="en-US" sz="4600" dirty="0"/>
              <a:t>(Exploratory Data Analysis)</a:t>
            </a:r>
            <a:endParaRPr sz="4600" dirty="0"/>
          </a:p>
        </p:txBody>
      </p:sp>
      <p:cxnSp>
        <p:nvCxnSpPr>
          <p:cNvPr id="2783" name="Google Shape;2783;p36"/>
          <p:cNvCxnSpPr/>
          <p:nvPr/>
        </p:nvCxnSpPr>
        <p:spPr>
          <a:xfrm>
            <a:off x="1573350" y="3769588"/>
            <a:ext cx="5997300" cy="0"/>
          </a:xfrm>
          <a:prstGeom prst="straightConnector1">
            <a:avLst/>
          </a:prstGeom>
          <a:noFill/>
          <a:ln w="9525" cap="flat" cmpd="sng">
            <a:solidFill>
              <a:schemeClr val="dk1"/>
            </a:solidFill>
            <a:prstDash val="solid"/>
            <a:round/>
            <a:headEnd type="none" w="med" len="med"/>
            <a:tailEnd type="none" w="med" len="med"/>
          </a:ln>
        </p:spPr>
      </p:cxnSp>
      <p:sp>
        <p:nvSpPr>
          <p:cNvPr id="2784" name="Google Shape;2784;p36"/>
          <p:cNvSpPr/>
          <p:nvPr/>
        </p:nvSpPr>
        <p:spPr>
          <a:xfrm>
            <a:off x="4302856" y="15707"/>
            <a:ext cx="561300" cy="56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5" name="Google Shape;2785;p36"/>
          <p:cNvGrpSpPr/>
          <p:nvPr/>
        </p:nvGrpSpPr>
        <p:grpSpPr>
          <a:xfrm>
            <a:off x="4469690" y="114693"/>
            <a:ext cx="227631" cy="363328"/>
            <a:chOff x="4054103" y="2430191"/>
            <a:chExt cx="218687" cy="349052"/>
          </a:xfrm>
        </p:grpSpPr>
        <p:sp>
          <p:nvSpPr>
            <p:cNvPr id="2786" name="Google Shape;2786;p36"/>
            <p:cNvSpPr/>
            <p:nvPr/>
          </p:nvSpPr>
          <p:spPr>
            <a:xfrm>
              <a:off x="4054103" y="2430191"/>
              <a:ext cx="218687" cy="349052"/>
            </a:xfrm>
            <a:custGeom>
              <a:avLst/>
              <a:gdLst/>
              <a:ahLst/>
              <a:cxnLst/>
              <a:rect l="l" t="t" r="r" b="b"/>
              <a:pathLst>
                <a:path w="6871" h="10967" extrusionOk="0">
                  <a:moveTo>
                    <a:pt x="6513" y="846"/>
                  </a:moveTo>
                  <a:cubicBezTo>
                    <a:pt x="6513" y="846"/>
                    <a:pt x="6537" y="846"/>
                    <a:pt x="6537" y="870"/>
                  </a:cubicBezTo>
                  <a:lnTo>
                    <a:pt x="6537" y="1203"/>
                  </a:lnTo>
                  <a:lnTo>
                    <a:pt x="6513" y="1203"/>
                  </a:lnTo>
                  <a:lnTo>
                    <a:pt x="6001" y="1227"/>
                  </a:lnTo>
                  <a:cubicBezTo>
                    <a:pt x="5906" y="1227"/>
                    <a:pt x="5834" y="1298"/>
                    <a:pt x="5834" y="1382"/>
                  </a:cubicBezTo>
                  <a:cubicBezTo>
                    <a:pt x="5834" y="1477"/>
                    <a:pt x="5906" y="1548"/>
                    <a:pt x="6001" y="1548"/>
                  </a:cubicBezTo>
                  <a:lnTo>
                    <a:pt x="6180" y="1548"/>
                  </a:lnTo>
                  <a:lnTo>
                    <a:pt x="6180" y="7239"/>
                  </a:lnTo>
                  <a:cubicBezTo>
                    <a:pt x="6180" y="7239"/>
                    <a:pt x="6180" y="7251"/>
                    <a:pt x="6156" y="7251"/>
                  </a:cubicBezTo>
                  <a:lnTo>
                    <a:pt x="655" y="7251"/>
                  </a:lnTo>
                  <a:cubicBezTo>
                    <a:pt x="655" y="7251"/>
                    <a:pt x="643" y="7251"/>
                    <a:pt x="643" y="7239"/>
                  </a:cubicBezTo>
                  <a:lnTo>
                    <a:pt x="643" y="1548"/>
                  </a:lnTo>
                  <a:lnTo>
                    <a:pt x="5310" y="1548"/>
                  </a:lnTo>
                  <a:cubicBezTo>
                    <a:pt x="5406" y="1548"/>
                    <a:pt x="5477" y="1477"/>
                    <a:pt x="5477" y="1382"/>
                  </a:cubicBezTo>
                  <a:cubicBezTo>
                    <a:pt x="5477" y="1298"/>
                    <a:pt x="5406" y="1227"/>
                    <a:pt x="5310" y="1227"/>
                  </a:cubicBezTo>
                  <a:lnTo>
                    <a:pt x="322" y="1227"/>
                  </a:lnTo>
                  <a:cubicBezTo>
                    <a:pt x="322" y="1227"/>
                    <a:pt x="310" y="1227"/>
                    <a:pt x="310" y="1203"/>
                  </a:cubicBezTo>
                  <a:lnTo>
                    <a:pt x="310" y="870"/>
                  </a:lnTo>
                  <a:cubicBezTo>
                    <a:pt x="310" y="870"/>
                    <a:pt x="310" y="846"/>
                    <a:pt x="322" y="846"/>
                  </a:cubicBezTo>
                  <a:close/>
                  <a:moveTo>
                    <a:pt x="5179" y="7561"/>
                  </a:moveTo>
                  <a:lnTo>
                    <a:pt x="5656" y="9990"/>
                  </a:lnTo>
                  <a:lnTo>
                    <a:pt x="3572" y="9990"/>
                  </a:lnTo>
                  <a:lnTo>
                    <a:pt x="3572" y="8085"/>
                  </a:lnTo>
                  <a:cubicBezTo>
                    <a:pt x="3572" y="7990"/>
                    <a:pt x="3501" y="7918"/>
                    <a:pt x="3405" y="7918"/>
                  </a:cubicBezTo>
                  <a:cubicBezTo>
                    <a:pt x="3310" y="7918"/>
                    <a:pt x="3239" y="7990"/>
                    <a:pt x="3239" y="8085"/>
                  </a:cubicBezTo>
                  <a:lnTo>
                    <a:pt x="3239" y="9990"/>
                  </a:lnTo>
                  <a:lnTo>
                    <a:pt x="1155" y="9990"/>
                  </a:lnTo>
                  <a:lnTo>
                    <a:pt x="1643" y="7561"/>
                  </a:lnTo>
                  <a:close/>
                  <a:moveTo>
                    <a:pt x="3417" y="0"/>
                  </a:moveTo>
                  <a:cubicBezTo>
                    <a:pt x="3334" y="0"/>
                    <a:pt x="3263" y="72"/>
                    <a:pt x="3263" y="167"/>
                  </a:cubicBezTo>
                  <a:lnTo>
                    <a:pt x="3263" y="524"/>
                  </a:lnTo>
                  <a:lnTo>
                    <a:pt x="322" y="524"/>
                  </a:lnTo>
                  <a:cubicBezTo>
                    <a:pt x="143" y="524"/>
                    <a:pt x="0" y="667"/>
                    <a:pt x="0" y="846"/>
                  </a:cubicBezTo>
                  <a:lnTo>
                    <a:pt x="0" y="1191"/>
                  </a:lnTo>
                  <a:cubicBezTo>
                    <a:pt x="0" y="1370"/>
                    <a:pt x="143" y="1524"/>
                    <a:pt x="322" y="1524"/>
                  </a:cubicBezTo>
                  <a:lnTo>
                    <a:pt x="334" y="1524"/>
                  </a:lnTo>
                  <a:lnTo>
                    <a:pt x="334" y="7204"/>
                  </a:lnTo>
                  <a:cubicBezTo>
                    <a:pt x="334" y="7382"/>
                    <a:pt x="488" y="7525"/>
                    <a:pt x="667" y="7525"/>
                  </a:cubicBezTo>
                  <a:lnTo>
                    <a:pt x="1334" y="7525"/>
                  </a:lnTo>
                  <a:lnTo>
                    <a:pt x="679" y="10776"/>
                  </a:lnTo>
                  <a:cubicBezTo>
                    <a:pt x="667" y="10859"/>
                    <a:pt x="727" y="10954"/>
                    <a:pt x="798" y="10966"/>
                  </a:cubicBezTo>
                  <a:lnTo>
                    <a:pt x="834" y="10966"/>
                  </a:lnTo>
                  <a:cubicBezTo>
                    <a:pt x="905" y="10966"/>
                    <a:pt x="977" y="10907"/>
                    <a:pt x="1000" y="10835"/>
                  </a:cubicBezTo>
                  <a:lnTo>
                    <a:pt x="1119" y="10264"/>
                  </a:lnTo>
                  <a:lnTo>
                    <a:pt x="3274" y="10264"/>
                  </a:lnTo>
                  <a:lnTo>
                    <a:pt x="3274" y="10788"/>
                  </a:lnTo>
                  <a:cubicBezTo>
                    <a:pt x="3274" y="10883"/>
                    <a:pt x="3346" y="10954"/>
                    <a:pt x="3441" y="10954"/>
                  </a:cubicBezTo>
                  <a:cubicBezTo>
                    <a:pt x="3524" y="10954"/>
                    <a:pt x="3596" y="10883"/>
                    <a:pt x="3596" y="10788"/>
                  </a:cubicBezTo>
                  <a:lnTo>
                    <a:pt x="3596" y="10264"/>
                  </a:lnTo>
                  <a:lnTo>
                    <a:pt x="5763" y="10264"/>
                  </a:lnTo>
                  <a:lnTo>
                    <a:pt x="5882" y="10835"/>
                  </a:lnTo>
                  <a:cubicBezTo>
                    <a:pt x="5894" y="10907"/>
                    <a:pt x="5965" y="10966"/>
                    <a:pt x="6037" y="10966"/>
                  </a:cubicBezTo>
                  <a:lnTo>
                    <a:pt x="6072" y="10966"/>
                  </a:lnTo>
                  <a:cubicBezTo>
                    <a:pt x="6156" y="10954"/>
                    <a:pt x="6215" y="10859"/>
                    <a:pt x="6191" y="10776"/>
                  </a:cubicBezTo>
                  <a:lnTo>
                    <a:pt x="5537" y="7525"/>
                  </a:lnTo>
                  <a:lnTo>
                    <a:pt x="6203" y="7525"/>
                  </a:lnTo>
                  <a:cubicBezTo>
                    <a:pt x="6382" y="7525"/>
                    <a:pt x="6537" y="7382"/>
                    <a:pt x="6537" y="7204"/>
                  </a:cubicBezTo>
                  <a:lnTo>
                    <a:pt x="6537" y="1513"/>
                  </a:lnTo>
                  <a:lnTo>
                    <a:pt x="6549" y="1513"/>
                  </a:lnTo>
                  <a:cubicBezTo>
                    <a:pt x="6727" y="1513"/>
                    <a:pt x="6870" y="1370"/>
                    <a:pt x="6870" y="1191"/>
                  </a:cubicBezTo>
                  <a:lnTo>
                    <a:pt x="6870" y="870"/>
                  </a:lnTo>
                  <a:cubicBezTo>
                    <a:pt x="6846" y="667"/>
                    <a:pt x="6692" y="524"/>
                    <a:pt x="6513" y="524"/>
                  </a:cubicBezTo>
                  <a:lnTo>
                    <a:pt x="3584" y="524"/>
                  </a:lnTo>
                  <a:lnTo>
                    <a:pt x="3584" y="167"/>
                  </a:lnTo>
                  <a:cubicBezTo>
                    <a:pt x="3584" y="72"/>
                    <a:pt x="3513" y="0"/>
                    <a:pt x="3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091595" y="2517716"/>
              <a:ext cx="142524" cy="103503"/>
            </a:xfrm>
            <a:custGeom>
              <a:avLst/>
              <a:gdLst/>
              <a:ahLst/>
              <a:cxnLst/>
              <a:rect l="l" t="t" r="r" b="b"/>
              <a:pathLst>
                <a:path w="4478" h="3252" extrusionOk="0">
                  <a:moveTo>
                    <a:pt x="3430" y="1"/>
                  </a:moveTo>
                  <a:cubicBezTo>
                    <a:pt x="3347" y="1"/>
                    <a:pt x="3275" y="84"/>
                    <a:pt x="3275" y="168"/>
                  </a:cubicBezTo>
                  <a:cubicBezTo>
                    <a:pt x="3275" y="263"/>
                    <a:pt x="3347" y="334"/>
                    <a:pt x="3430" y="334"/>
                  </a:cubicBezTo>
                  <a:lnTo>
                    <a:pt x="3906" y="334"/>
                  </a:lnTo>
                  <a:lnTo>
                    <a:pt x="2335" y="1906"/>
                  </a:lnTo>
                  <a:lnTo>
                    <a:pt x="2323" y="1906"/>
                  </a:lnTo>
                  <a:lnTo>
                    <a:pt x="1965" y="1549"/>
                  </a:lnTo>
                  <a:cubicBezTo>
                    <a:pt x="1894" y="1483"/>
                    <a:pt x="1808" y="1450"/>
                    <a:pt x="1723" y="1450"/>
                  </a:cubicBezTo>
                  <a:cubicBezTo>
                    <a:pt x="1638" y="1450"/>
                    <a:pt x="1555" y="1483"/>
                    <a:pt x="1489" y="1549"/>
                  </a:cubicBezTo>
                  <a:lnTo>
                    <a:pt x="60" y="2977"/>
                  </a:lnTo>
                  <a:cubicBezTo>
                    <a:pt x="1" y="3037"/>
                    <a:pt x="1" y="3144"/>
                    <a:pt x="60" y="3204"/>
                  </a:cubicBezTo>
                  <a:cubicBezTo>
                    <a:pt x="84" y="3239"/>
                    <a:pt x="132" y="3251"/>
                    <a:pt x="180" y="3251"/>
                  </a:cubicBezTo>
                  <a:cubicBezTo>
                    <a:pt x="215" y="3251"/>
                    <a:pt x="263" y="3239"/>
                    <a:pt x="299" y="3204"/>
                  </a:cubicBezTo>
                  <a:lnTo>
                    <a:pt x="1727" y="1775"/>
                  </a:lnTo>
                  <a:lnTo>
                    <a:pt x="1739" y="1775"/>
                  </a:lnTo>
                  <a:lnTo>
                    <a:pt x="2096" y="2132"/>
                  </a:lnTo>
                  <a:cubicBezTo>
                    <a:pt x="2156" y="2192"/>
                    <a:pt x="2239" y="2239"/>
                    <a:pt x="2335" y="2239"/>
                  </a:cubicBezTo>
                  <a:cubicBezTo>
                    <a:pt x="2418" y="2239"/>
                    <a:pt x="2513" y="2203"/>
                    <a:pt x="2573" y="2132"/>
                  </a:cubicBezTo>
                  <a:lnTo>
                    <a:pt x="4144" y="560"/>
                  </a:lnTo>
                  <a:lnTo>
                    <a:pt x="4144" y="1037"/>
                  </a:lnTo>
                  <a:cubicBezTo>
                    <a:pt x="4144" y="1120"/>
                    <a:pt x="4228" y="1191"/>
                    <a:pt x="4311" y="1191"/>
                  </a:cubicBezTo>
                  <a:cubicBezTo>
                    <a:pt x="4406" y="1191"/>
                    <a:pt x="4478" y="1120"/>
                    <a:pt x="4478" y="1037"/>
                  </a:cubicBezTo>
                  <a:lnTo>
                    <a:pt x="4478" y="168"/>
                  </a:lnTo>
                  <a:cubicBezTo>
                    <a:pt x="4466" y="84"/>
                    <a:pt x="4382" y="1"/>
                    <a:pt x="4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6"/>
        <p:cNvGrpSpPr/>
        <p:nvPr/>
      </p:nvGrpSpPr>
      <p:grpSpPr>
        <a:xfrm>
          <a:off x="0" y="0"/>
          <a:ext cx="0" cy="0"/>
          <a:chOff x="0" y="0"/>
          <a:chExt cx="0" cy="0"/>
        </a:xfrm>
      </p:grpSpPr>
      <p:sp>
        <p:nvSpPr>
          <p:cNvPr id="3017" name="Google Shape;3017;p47"/>
          <p:cNvSpPr txBox="1">
            <a:spLocks noGrp="1"/>
          </p:cNvSpPr>
          <p:nvPr>
            <p:ph type="title"/>
          </p:nvPr>
        </p:nvSpPr>
        <p:spPr>
          <a:xfrm>
            <a:off x="-205740" y="0"/>
            <a:ext cx="9471660" cy="948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t>Important Insights Related to the Target Variable</a:t>
            </a:r>
            <a:endParaRPr sz="2800" dirty="0"/>
          </a:p>
        </p:txBody>
      </p:sp>
      <p:pic>
        <p:nvPicPr>
          <p:cNvPr id="3" name="Picture 2">
            <a:extLst>
              <a:ext uri="{FF2B5EF4-FFF2-40B4-BE49-F238E27FC236}">
                <a16:creationId xmlns:a16="http://schemas.microsoft.com/office/drawing/2014/main" id="{3FE1EDF7-9CF0-F7C2-E45D-25CB2B839DCD}"/>
              </a:ext>
            </a:extLst>
          </p:cNvPr>
          <p:cNvPicPr>
            <a:picLocks noChangeAspect="1"/>
          </p:cNvPicPr>
          <p:nvPr/>
        </p:nvPicPr>
        <p:blipFill>
          <a:blip r:embed="rId3"/>
          <a:stretch>
            <a:fillRect/>
          </a:stretch>
        </p:blipFill>
        <p:spPr>
          <a:xfrm>
            <a:off x="148191" y="681800"/>
            <a:ext cx="4599069" cy="4111180"/>
          </a:xfrm>
          <a:prstGeom prst="rect">
            <a:avLst/>
          </a:prstGeom>
        </p:spPr>
      </p:pic>
      <p:sp>
        <p:nvSpPr>
          <p:cNvPr id="4" name="TextBox 3">
            <a:extLst>
              <a:ext uri="{FF2B5EF4-FFF2-40B4-BE49-F238E27FC236}">
                <a16:creationId xmlns:a16="http://schemas.microsoft.com/office/drawing/2014/main" id="{0EB76F70-A281-2E26-CB1D-FDE2B6D048F7}"/>
              </a:ext>
            </a:extLst>
          </p:cNvPr>
          <p:cNvSpPr txBox="1"/>
          <p:nvPr/>
        </p:nvSpPr>
        <p:spPr>
          <a:xfrm>
            <a:off x="4850528" y="681800"/>
            <a:ext cx="3577191" cy="4278094"/>
          </a:xfrm>
          <a:prstGeom prst="rect">
            <a:avLst/>
          </a:prstGeom>
          <a:noFill/>
        </p:spPr>
        <p:txBody>
          <a:bodyPr wrap="square" rtlCol="0">
            <a:spAutoFit/>
          </a:bodyPr>
          <a:lstStyle/>
          <a:p>
            <a:r>
              <a:rPr lang="en-US" sz="1600" dirty="0">
                <a:solidFill>
                  <a:schemeClr val="dk1"/>
                </a:solidFill>
                <a:latin typeface="Prata"/>
                <a:sym typeface="Prata"/>
              </a:rPr>
              <a:t>3. A weak correlation exists but it is positive nonetheless and shows that higher is the number of contact in previous campaigns, greater are the chances of successful subscription to term deposit. This might be because the client forms a relationship with you and gains confidence that the company will deliver good results.</a:t>
            </a:r>
          </a:p>
          <a:p>
            <a:endParaRPr lang="en-US" sz="1600" dirty="0">
              <a:solidFill>
                <a:schemeClr val="dk1"/>
              </a:solidFill>
              <a:latin typeface="Prata"/>
              <a:sym typeface="Prata"/>
            </a:endParaRPr>
          </a:p>
          <a:p>
            <a:r>
              <a:rPr lang="en-US" sz="1600" dirty="0">
                <a:solidFill>
                  <a:schemeClr val="dk1"/>
                </a:solidFill>
                <a:latin typeface="Prata"/>
                <a:sym typeface="Prata"/>
              </a:rPr>
              <a:t>4. A weak negative correlation shows that a lot of phone calls or contacts with the same client in the same campaign is futile.</a:t>
            </a:r>
          </a:p>
          <a:p>
            <a:endParaRPr lang="en-US" sz="1600" dirty="0">
              <a:solidFill>
                <a:schemeClr val="dk1"/>
              </a:solidFill>
              <a:latin typeface="Prata"/>
              <a:sym typeface="Prata"/>
            </a:endParaRPr>
          </a:p>
          <a:p>
            <a:endParaRPr lang="en-US" sz="1600" dirty="0"/>
          </a:p>
        </p:txBody>
      </p:sp>
    </p:spTree>
    <p:extLst>
      <p:ext uri="{BB962C8B-B14F-4D97-AF65-F5344CB8AC3E}">
        <p14:creationId xmlns:p14="http://schemas.microsoft.com/office/powerpoint/2010/main" val="3212992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6"/>
        <p:cNvGrpSpPr/>
        <p:nvPr/>
      </p:nvGrpSpPr>
      <p:grpSpPr>
        <a:xfrm>
          <a:off x="0" y="0"/>
          <a:ext cx="0" cy="0"/>
          <a:chOff x="0" y="0"/>
          <a:chExt cx="0" cy="0"/>
        </a:xfrm>
      </p:grpSpPr>
      <p:sp>
        <p:nvSpPr>
          <p:cNvPr id="3017" name="Google Shape;3017;p47"/>
          <p:cNvSpPr txBox="1">
            <a:spLocks noGrp="1"/>
          </p:cNvSpPr>
          <p:nvPr>
            <p:ph type="title"/>
          </p:nvPr>
        </p:nvSpPr>
        <p:spPr>
          <a:xfrm>
            <a:off x="-205740" y="0"/>
            <a:ext cx="9471660" cy="948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t>Important Insights Related to the Target Variable</a:t>
            </a:r>
            <a:endParaRPr sz="2800" dirty="0"/>
          </a:p>
        </p:txBody>
      </p:sp>
      <p:pic>
        <p:nvPicPr>
          <p:cNvPr id="3" name="Picture 2">
            <a:extLst>
              <a:ext uri="{FF2B5EF4-FFF2-40B4-BE49-F238E27FC236}">
                <a16:creationId xmlns:a16="http://schemas.microsoft.com/office/drawing/2014/main" id="{3FE1EDF7-9CF0-F7C2-E45D-25CB2B839DCD}"/>
              </a:ext>
            </a:extLst>
          </p:cNvPr>
          <p:cNvPicPr>
            <a:picLocks noChangeAspect="1"/>
          </p:cNvPicPr>
          <p:nvPr/>
        </p:nvPicPr>
        <p:blipFill>
          <a:blip r:embed="rId3"/>
          <a:stretch>
            <a:fillRect/>
          </a:stretch>
        </p:blipFill>
        <p:spPr>
          <a:xfrm>
            <a:off x="148191" y="681800"/>
            <a:ext cx="4599069" cy="4111180"/>
          </a:xfrm>
          <a:prstGeom prst="rect">
            <a:avLst/>
          </a:prstGeom>
        </p:spPr>
      </p:pic>
      <p:sp>
        <p:nvSpPr>
          <p:cNvPr id="4" name="TextBox 3">
            <a:extLst>
              <a:ext uri="{FF2B5EF4-FFF2-40B4-BE49-F238E27FC236}">
                <a16:creationId xmlns:a16="http://schemas.microsoft.com/office/drawing/2014/main" id="{0EB76F70-A281-2E26-CB1D-FDE2B6D048F7}"/>
              </a:ext>
            </a:extLst>
          </p:cNvPr>
          <p:cNvSpPr txBox="1"/>
          <p:nvPr/>
        </p:nvSpPr>
        <p:spPr>
          <a:xfrm>
            <a:off x="4873389" y="474250"/>
            <a:ext cx="3462892" cy="3293209"/>
          </a:xfrm>
          <a:prstGeom prst="rect">
            <a:avLst/>
          </a:prstGeom>
          <a:noFill/>
        </p:spPr>
        <p:txBody>
          <a:bodyPr wrap="square" rtlCol="0">
            <a:spAutoFit/>
          </a:bodyPr>
          <a:lstStyle/>
          <a:p>
            <a:endParaRPr lang="en-US" sz="1600" dirty="0">
              <a:solidFill>
                <a:schemeClr val="dk1"/>
              </a:solidFill>
              <a:latin typeface="Prata"/>
              <a:sym typeface="Prata"/>
            </a:endParaRPr>
          </a:p>
          <a:p>
            <a:r>
              <a:rPr lang="en-US" sz="1600" dirty="0">
                <a:solidFill>
                  <a:schemeClr val="dk1"/>
                </a:solidFill>
                <a:latin typeface="Prata"/>
                <a:sym typeface="Prata"/>
              </a:rPr>
              <a:t>5. A weak positive correlation between </a:t>
            </a:r>
            <a:r>
              <a:rPr lang="en-US" sz="1600" dirty="0" err="1">
                <a:solidFill>
                  <a:schemeClr val="dk1"/>
                </a:solidFill>
                <a:latin typeface="Prata"/>
                <a:sym typeface="Prata"/>
              </a:rPr>
              <a:t>Pdays</a:t>
            </a:r>
            <a:r>
              <a:rPr lang="en-US" sz="1600" dirty="0">
                <a:solidFill>
                  <a:schemeClr val="dk1"/>
                </a:solidFill>
                <a:latin typeface="Prata"/>
                <a:sym typeface="Prata"/>
              </a:rPr>
              <a:t> and Subscribed, suggests if more days have passed since previous contact the client is likely to subscribe. This could be because the term of the client is likely to have ended in the interval and the client might be looking for another term deposit.</a:t>
            </a:r>
          </a:p>
          <a:p>
            <a:endParaRPr lang="en-US" sz="1600" dirty="0"/>
          </a:p>
          <a:p>
            <a:endParaRPr lang="en-US" sz="1600" dirty="0"/>
          </a:p>
        </p:txBody>
      </p:sp>
    </p:spTree>
    <p:extLst>
      <p:ext uri="{BB962C8B-B14F-4D97-AF65-F5344CB8AC3E}">
        <p14:creationId xmlns:p14="http://schemas.microsoft.com/office/powerpoint/2010/main" val="2180277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43" name="Google Shape;3143;p53"/>
          <p:cNvSpPr txBox="1">
            <a:spLocks noGrp="1"/>
          </p:cNvSpPr>
          <p:nvPr>
            <p:ph type="title"/>
          </p:nvPr>
        </p:nvSpPr>
        <p:spPr>
          <a:xfrm>
            <a:off x="713250" y="0"/>
            <a:ext cx="7717500" cy="9982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How Jobs of Clients are Related to them Subscribing</a:t>
            </a:r>
            <a:endParaRPr dirty="0"/>
          </a:p>
        </p:txBody>
      </p:sp>
      <p:sp>
        <p:nvSpPr>
          <p:cNvPr id="3147" name="Google Shape;3147;p53"/>
          <p:cNvSpPr txBox="1"/>
          <p:nvPr/>
        </p:nvSpPr>
        <p:spPr>
          <a:xfrm>
            <a:off x="1239957" y="922020"/>
            <a:ext cx="3393003" cy="36118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solidFill>
                  <a:schemeClr val="dk1"/>
                </a:solidFill>
                <a:latin typeface="Prata"/>
                <a:ea typeface="Prata"/>
                <a:cs typeface="Prata"/>
                <a:sym typeface="Prata"/>
              </a:rPr>
              <a:t>1. Clients in management, students or retired clients tend to subscribe to term deposits. </a:t>
            </a:r>
          </a:p>
          <a:p>
            <a:pPr marL="0" lvl="0" indent="0" algn="l" rtl="0">
              <a:spcBef>
                <a:spcPts val="0"/>
              </a:spcBef>
              <a:spcAft>
                <a:spcPts val="0"/>
              </a:spcAft>
              <a:buNone/>
            </a:pPr>
            <a:endParaRPr lang="en-US" sz="1600" dirty="0">
              <a:solidFill>
                <a:schemeClr val="dk1"/>
              </a:solidFill>
              <a:latin typeface="Prata"/>
              <a:ea typeface="Prata"/>
              <a:cs typeface="Prata"/>
              <a:sym typeface="Prata"/>
            </a:endParaRPr>
          </a:p>
          <a:p>
            <a:pPr marL="0" lvl="0" indent="0" algn="l" rtl="0">
              <a:spcBef>
                <a:spcPts val="0"/>
              </a:spcBef>
              <a:spcAft>
                <a:spcPts val="0"/>
              </a:spcAft>
              <a:buNone/>
            </a:pPr>
            <a:r>
              <a:rPr lang="en-US" sz="1600" dirty="0">
                <a:solidFill>
                  <a:schemeClr val="dk1"/>
                </a:solidFill>
                <a:latin typeface="Prata"/>
                <a:ea typeface="Prata"/>
                <a:cs typeface="Prata"/>
                <a:sym typeface="Prata"/>
              </a:rPr>
              <a:t>2. When we look at the approximate proportion, we find the following</a:t>
            </a:r>
            <a:r>
              <a:rPr lang="en-US" dirty="0">
                <a:solidFill>
                  <a:schemeClr val="dk1"/>
                </a:solidFill>
                <a:latin typeface="Prata"/>
                <a:ea typeface="Prata"/>
                <a:cs typeface="Prata"/>
                <a:sym typeface="Prata"/>
              </a:rPr>
              <a:t>: management: 0.34, technician: 0.1,</a:t>
            </a:r>
          </a:p>
          <a:p>
            <a:pPr marL="0" lvl="0" indent="0" algn="l" rtl="0">
              <a:spcBef>
                <a:spcPts val="0"/>
              </a:spcBef>
              <a:spcAft>
                <a:spcPts val="0"/>
              </a:spcAft>
              <a:buNone/>
            </a:pPr>
            <a:r>
              <a:rPr lang="en-US" dirty="0">
                <a:solidFill>
                  <a:schemeClr val="dk1"/>
                </a:solidFill>
                <a:latin typeface="Prata"/>
                <a:ea typeface="Prata"/>
                <a:cs typeface="Prata"/>
                <a:sym typeface="Prata"/>
              </a:rPr>
              <a:t>entrepreneur:0.05, retired:0.27</a:t>
            </a:r>
          </a:p>
          <a:p>
            <a:pPr marL="0" lvl="0" indent="0" algn="l" rtl="0">
              <a:spcBef>
                <a:spcPts val="0"/>
              </a:spcBef>
              <a:spcAft>
                <a:spcPts val="0"/>
              </a:spcAft>
              <a:buNone/>
            </a:pPr>
            <a:r>
              <a:rPr lang="en-US" dirty="0">
                <a:solidFill>
                  <a:schemeClr val="dk1"/>
                </a:solidFill>
                <a:latin typeface="Prata"/>
                <a:ea typeface="Prata"/>
                <a:cs typeface="Prata"/>
                <a:sym typeface="Prata"/>
              </a:rPr>
              <a:t>,admin: 0.13, services: 0.08,</a:t>
            </a:r>
          </a:p>
          <a:p>
            <a:pPr marL="0" lvl="0" indent="0" algn="l" rtl="0">
              <a:spcBef>
                <a:spcPts val="0"/>
              </a:spcBef>
              <a:spcAft>
                <a:spcPts val="0"/>
              </a:spcAft>
              <a:buNone/>
            </a:pPr>
            <a:r>
              <a:rPr lang="en-US" dirty="0">
                <a:solidFill>
                  <a:schemeClr val="dk1"/>
                </a:solidFill>
                <a:latin typeface="Prata"/>
                <a:ea typeface="Prata"/>
                <a:cs typeface="Prata"/>
                <a:sym typeface="Prata"/>
              </a:rPr>
              <a:t>blue-collar: 0.083</a:t>
            </a:r>
          </a:p>
          <a:p>
            <a:pPr marL="0" lvl="0" indent="0" algn="l" rtl="0">
              <a:spcBef>
                <a:spcPts val="0"/>
              </a:spcBef>
              <a:spcAft>
                <a:spcPts val="0"/>
              </a:spcAft>
              <a:buNone/>
            </a:pPr>
            <a:r>
              <a:rPr lang="en-US" dirty="0">
                <a:solidFill>
                  <a:schemeClr val="dk1"/>
                </a:solidFill>
                <a:latin typeface="Prata"/>
                <a:ea typeface="Prata"/>
                <a:cs typeface="Prata"/>
                <a:sym typeface="Prata"/>
              </a:rPr>
              <a:t>,self-employed: 0.09</a:t>
            </a:r>
          </a:p>
          <a:p>
            <a:pPr marL="0" lvl="0" indent="0" algn="l" rtl="0">
              <a:spcBef>
                <a:spcPts val="0"/>
              </a:spcBef>
              <a:spcAft>
                <a:spcPts val="0"/>
              </a:spcAft>
              <a:buNone/>
            </a:pPr>
            <a:r>
              <a:rPr lang="en-US" dirty="0">
                <a:solidFill>
                  <a:schemeClr val="dk1"/>
                </a:solidFill>
                <a:latin typeface="Prata"/>
                <a:ea typeface="Prata"/>
                <a:cs typeface="Prata"/>
                <a:sym typeface="Prata"/>
              </a:rPr>
              <a:t>,housemaid- 0.14...</a:t>
            </a:r>
            <a:endParaRPr dirty="0">
              <a:solidFill>
                <a:schemeClr val="dk1"/>
              </a:solidFill>
              <a:latin typeface="Prata"/>
              <a:ea typeface="Prata"/>
              <a:cs typeface="Prata"/>
              <a:sym typeface="Prata"/>
            </a:endParaRPr>
          </a:p>
        </p:txBody>
      </p:sp>
      <p:pic>
        <p:nvPicPr>
          <p:cNvPr id="3" name="Picture 2">
            <a:extLst>
              <a:ext uri="{FF2B5EF4-FFF2-40B4-BE49-F238E27FC236}">
                <a16:creationId xmlns:a16="http://schemas.microsoft.com/office/drawing/2014/main" id="{24974C28-DCF4-08C1-9966-851D5475796F}"/>
              </a:ext>
            </a:extLst>
          </p:cNvPr>
          <p:cNvPicPr>
            <a:picLocks noChangeAspect="1"/>
          </p:cNvPicPr>
          <p:nvPr/>
        </p:nvPicPr>
        <p:blipFill>
          <a:blip r:embed="rId3"/>
          <a:stretch>
            <a:fillRect/>
          </a:stretch>
        </p:blipFill>
        <p:spPr>
          <a:xfrm>
            <a:off x="4572000" y="1638300"/>
            <a:ext cx="3658833" cy="2819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43" name="Google Shape;3143;p53"/>
          <p:cNvSpPr txBox="1">
            <a:spLocks noGrp="1"/>
          </p:cNvSpPr>
          <p:nvPr>
            <p:ph type="title"/>
          </p:nvPr>
        </p:nvSpPr>
        <p:spPr>
          <a:xfrm>
            <a:off x="713250" y="0"/>
            <a:ext cx="7717500" cy="9982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How Education Level of Clients is Related to them Subscribing</a:t>
            </a:r>
            <a:endParaRPr dirty="0"/>
          </a:p>
        </p:txBody>
      </p:sp>
      <p:sp>
        <p:nvSpPr>
          <p:cNvPr id="3147" name="Google Shape;3147;p53"/>
          <p:cNvSpPr txBox="1"/>
          <p:nvPr/>
        </p:nvSpPr>
        <p:spPr>
          <a:xfrm>
            <a:off x="1141954" y="1287780"/>
            <a:ext cx="3393003" cy="145542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solidFill>
                  <a:schemeClr val="dk1"/>
                </a:solidFill>
                <a:latin typeface="Prata"/>
                <a:ea typeface="Prata"/>
                <a:cs typeface="Prata"/>
                <a:sym typeface="Prata"/>
              </a:rPr>
              <a:t>1. By proportion, clients with Tertiary Level of Education are more aware and tend to subscribe to a term deposit.</a:t>
            </a:r>
          </a:p>
          <a:p>
            <a:pPr marL="0" lvl="0" indent="0" algn="l" rtl="0">
              <a:spcBef>
                <a:spcPts val="0"/>
              </a:spcBef>
              <a:spcAft>
                <a:spcPts val="0"/>
              </a:spcAft>
              <a:buNone/>
            </a:pPr>
            <a:endParaRPr dirty="0">
              <a:solidFill>
                <a:schemeClr val="dk1"/>
              </a:solidFill>
              <a:latin typeface="Prata"/>
              <a:ea typeface="Prata"/>
              <a:cs typeface="Prata"/>
              <a:sym typeface="Prata"/>
            </a:endParaRPr>
          </a:p>
        </p:txBody>
      </p:sp>
      <p:pic>
        <p:nvPicPr>
          <p:cNvPr id="4" name="Picture 3">
            <a:extLst>
              <a:ext uri="{FF2B5EF4-FFF2-40B4-BE49-F238E27FC236}">
                <a16:creationId xmlns:a16="http://schemas.microsoft.com/office/drawing/2014/main" id="{36F45FBC-6DFD-A10A-5D83-B7B61ED7006E}"/>
              </a:ext>
            </a:extLst>
          </p:cNvPr>
          <p:cNvPicPr>
            <a:picLocks noChangeAspect="1"/>
          </p:cNvPicPr>
          <p:nvPr/>
        </p:nvPicPr>
        <p:blipFill>
          <a:blip r:embed="rId3"/>
          <a:stretch>
            <a:fillRect/>
          </a:stretch>
        </p:blipFill>
        <p:spPr>
          <a:xfrm>
            <a:off x="4534957" y="1630680"/>
            <a:ext cx="3747664" cy="2759474"/>
          </a:xfrm>
          <a:prstGeom prst="rect">
            <a:avLst/>
          </a:prstGeom>
        </p:spPr>
      </p:pic>
    </p:spTree>
    <p:extLst>
      <p:ext uri="{BB962C8B-B14F-4D97-AF65-F5344CB8AC3E}">
        <p14:creationId xmlns:p14="http://schemas.microsoft.com/office/powerpoint/2010/main" val="3958499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43" name="Google Shape;3143;p53"/>
          <p:cNvSpPr txBox="1">
            <a:spLocks noGrp="1"/>
          </p:cNvSpPr>
          <p:nvPr>
            <p:ph type="title"/>
          </p:nvPr>
        </p:nvSpPr>
        <p:spPr>
          <a:xfrm>
            <a:off x="713250" y="0"/>
            <a:ext cx="7717500" cy="9982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How Marital Status of Clients is related to them Subscribing</a:t>
            </a:r>
            <a:endParaRPr dirty="0"/>
          </a:p>
        </p:txBody>
      </p:sp>
      <p:sp>
        <p:nvSpPr>
          <p:cNvPr id="3147" name="Google Shape;3147;p53"/>
          <p:cNvSpPr txBox="1"/>
          <p:nvPr/>
        </p:nvSpPr>
        <p:spPr>
          <a:xfrm>
            <a:off x="1239957" y="1150620"/>
            <a:ext cx="3393003" cy="3390900"/>
          </a:xfrm>
          <a:prstGeom prst="rect">
            <a:avLst/>
          </a:prstGeom>
          <a:noFill/>
          <a:ln>
            <a:noFill/>
          </a:ln>
        </p:spPr>
        <p:txBody>
          <a:bodyPr spcFirstLastPara="1" wrap="square" lIns="91425" tIns="91425" rIns="91425" bIns="91425" anchor="b" anchorCtr="0">
            <a:noAutofit/>
          </a:bodyPr>
          <a:lstStyle/>
          <a:p>
            <a:pPr marL="342900" lvl="0" indent="-342900" algn="l" rtl="0">
              <a:spcBef>
                <a:spcPts val="0"/>
              </a:spcBef>
              <a:spcAft>
                <a:spcPts val="0"/>
              </a:spcAft>
              <a:buAutoNum type="arabicPeriod"/>
            </a:pPr>
            <a:r>
              <a:rPr lang="en-US" sz="1600" dirty="0">
                <a:solidFill>
                  <a:schemeClr val="dk1"/>
                </a:solidFill>
                <a:latin typeface="Prata"/>
                <a:ea typeface="Prata"/>
                <a:cs typeface="Prata"/>
                <a:sym typeface="Prata"/>
              </a:rPr>
              <a:t>Married couples should ideally subscribe more to generate more money for their family but when we look at the approximate proportion, we find the following: married: 11.1%, single: 17%, divorced:13%</a:t>
            </a:r>
          </a:p>
          <a:p>
            <a:pPr marL="342900" lvl="0" indent="-342900" algn="l" rtl="0">
              <a:spcBef>
                <a:spcPts val="0"/>
              </a:spcBef>
              <a:spcAft>
                <a:spcPts val="0"/>
              </a:spcAft>
              <a:buAutoNum type="arabicPeriod"/>
            </a:pPr>
            <a:endParaRPr lang="en-US" sz="1600" dirty="0">
              <a:solidFill>
                <a:schemeClr val="dk1"/>
              </a:solidFill>
              <a:latin typeface="Prata"/>
              <a:ea typeface="Prata"/>
              <a:cs typeface="Prata"/>
              <a:sym typeface="Prata"/>
            </a:endParaRPr>
          </a:p>
          <a:p>
            <a:pPr marL="0" lvl="0" indent="0" algn="l" rtl="0">
              <a:spcBef>
                <a:spcPts val="0"/>
              </a:spcBef>
              <a:spcAft>
                <a:spcPts val="0"/>
              </a:spcAft>
              <a:buNone/>
            </a:pPr>
            <a:r>
              <a:rPr lang="en-US" sz="1600" dirty="0">
                <a:solidFill>
                  <a:schemeClr val="dk1"/>
                </a:solidFill>
                <a:latin typeface="Prata"/>
                <a:ea typeface="Prata"/>
                <a:cs typeface="Prata"/>
                <a:sym typeface="Prata"/>
              </a:rPr>
              <a:t>2. Thus single clients tend to subscribe more.</a:t>
            </a:r>
            <a:endParaRPr dirty="0">
              <a:solidFill>
                <a:schemeClr val="dk1"/>
              </a:solidFill>
              <a:latin typeface="Prata"/>
              <a:ea typeface="Prata"/>
              <a:cs typeface="Prata"/>
              <a:sym typeface="Prata"/>
            </a:endParaRPr>
          </a:p>
        </p:txBody>
      </p:sp>
      <p:pic>
        <p:nvPicPr>
          <p:cNvPr id="4" name="Picture 3">
            <a:extLst>
              <a:ext uri="{FF2B5EF4-FFF2-40B4-BE49-F238E27FC236}">
                <a16:creationId xmlns:a16="http://schemas.microsoft.com/office/drawing/2014/main" id="{EE116BB7-506A-DD15-C5E4-C9140EBDA10E}"/>
              </a:ext>
            </a:extLst>
          </p:cNvPr>
          <p:cNvPicPr>
            <a:picLocks noChangeAspect="1"/>
          </p:cNvPicPr>
          <p:nvPr/>
        </p:nvPicPr>
        <p:blipFill>
          <a:blip r:embed="rId3"/>
          <a:stretch>
            <a:fillRect/>
          </a:stretch>
        </p:blipFill>
        <p:spPr>
          <a:xfrm>
            <a:off x="4485775" y="1714499"/>
            <a:ext cx="3804466" cy="2488991"/>
          </a:xfrm>
          <a:prstGeom prst="rect">
            <a:avLst/>
          </a:prstGeom>
        </p:spPr>
      </p:pic>
    </p:spTree>
    <p:extLst>
      <p:ext uri="{BB962C8B-B14F-4D97-AF65-F5344CB8AC3E}">
        <p14:creationId xmlns:p14="http://schemas.microsoft.com/office/powerpoint/2010/main" val="140302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43" name="Google Shape;3143;p53"/>
          <p:cNvSpPr txBox="1">
            <a:spLocks noGrp="1"/>
          </p:cNvSpPr>
          <p:nvPr>
            <p:ph type="title"/>
          </p:nvPr>
        </p:nvSpPr>
        <p:spPr>
          <a:xfrm>
            <a:off x="713250" y="0"/>
            <a:ext cx="7717500" cy="15198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How Method of Communication used to Contact Clients is Related to them Subscribing</a:t>
            </a:r>
            <a:endParaRPr sz="2800" dirty="0"/>
          </a:p>
        </p:txBody>
      </p:sp>
      <p:sp>
        <p:nvSpPr>
          <p:cNvPr id="3147" name="Google Shape;3147;p53"/>
          <p:cNvSpPr txBox="1"/>
          <p:nvPr/>
        </p:nvSpPr>
        <p:spPr>
          <a:xfrm>
            <a:off x="1169242" y="1021080"/>
            <a:ext cx="3164403" cy="22783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solidFill>
                  <a:schemeClr val="dk1"/>
                </a:solidFill>
                <a:latin typeface="Prata"/>
                <a:ea typeface="Prata"/>
                <a:cs typeface="Prata"/>
                <a:sym typeface="Prata"/>
              </a:rPr>
              <a:t>We see the following proportions: cellular: 17%, telephone: 14%. Thus people contacted on cell phones tend to subscribe more compared to people contacted on telephones.</a:t>
            </a:r>
          </a:p>
        </p:txBody>
      </p:sp>
      <p:pic>
        <p:nvPicPr>
          <p:cNvPr id="4" name="Picture 3">
            <a:extLst>
              <a:ext uri="{FF2B5EF4-FFF2-40B4-BE49-F238E27FC236}">
                <a16:creationId xmlns:a16="http://schemas.microsoft.com/office/drawing/2014/main" id="{F76DBF41-AA17-05CB-64F3-6806D5CDE092}"/>
              </a:ext>
            </a:extLst>
          </p:cNvPr>
          <p:cNvPicPr>
            <a:picLocks noChangeAspect="1"/>
          </p:cNvPicPr>
          <p:nvPr/>
        </p:nvPicPr>
        <p:blipFill>
          <a:blip r:embed="rId3"/>
          <a:stretch>
            <a:fillRect/>
          </a:stretch>
        </p:blipFill>
        <p:spPr>
          <a:xfrm>
            <a:off x="4333645" y="1664628"/>
            <a:ext cx="3963007" cy="2602572"/>
          </a:xfrm>
          <a:prstGeom prst="rect">
            <a:avLst/>
          </a:prstGeom>
        </p:spPr>
      </p:pic>
    </p:spTree>
    <p:extLst>
      <p:ext uri="{BB962C8B-B14F-4D97-AF65-F5344CB8AC3E}">
        <p14:creationId xmlns:p14="http://schemas.microsoft.com/office/powerpoint/2010/main" val="3427613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43" name="Google Shape;3143;p53"/>
          <p:cNvSpPr txBox="1">
            <a:spLocks noGrp="1"/>
          </p:cNvSpPr>
          <p:nvPr>
            <p:ph type="title"/>
          </p:nvPr>
        </p:nvSpPr>
        <p:spPr>
          <a:xfrm>
            <a:off x="713250" y="0"/>
            <a:ext cx="7717500" cy="15198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How Success or Failure in the Previous Campaign is Related to them Subscribing</a:t>
            </a:r>
            <a:endParaRPr sz="2800" dirty="0"/>
          </a:p>
        </p:txBody>
      </p:sp>
      <p:sp>
        <p:nvSpPr>
          <p:cNvPr id="3147" name="Google Shape;3147;p53"/>
          <p:cNvSpPr txBox="1"/>
          <p:nvPr/>
        </p:nvSpPr>
        <p:spPr>
          <a:xfrm>
            <a:off x="1199722" y="1519848"/>
            <a:ext cx="3164403" cy="22783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solidFill>
                  <a:schemeClr val="dk1"/>
                </a:solidFill>
                <a:latin typeface="Prata"/>
                <a:ea typeface="Prata"/>
                <a:cs typeface="Prata"/>
                <a:sym typeface="Prata"/>
              </a:rPr>
              <a:t>From the graph, it is noticeable that success in previous campaigns tends to have a successful subscription in the current campaign whereas failure in the previous campaign doesn’t lead to a successful subscription in the current campaign.</a:t>
            </a:r>
          </a:p>
        </p:txBody>
      </p:sp>
      <p:pic>
        <p:nvPicPr>
          <p:cNvPr id="3" name="Picture 2">
            <a:extLst>
              <a:ext uri="{FF2B5EF4-FFF2-40B4-BE49-F238E27FC236}">
                <a16:creationId xmlns:a16="http://schemas.microsoft.com/office/drawing/2014/main" id="{7AD4A437-D090-B651-0EB3-5761B838719B}"/>
              </a:ext>
            </a:extLst>
          </p:cNvPr>
          <p:cNvPicPr>
            <a:picLocks noChangeAspect="1"/>
          </p:cNvPicPr>
          <p:nvPr/>
        </p:nvPicPr>
        <p:blipFill>
          <a:blip r:embed="rId3"/>
          <a:stretch>
            <a:fillRect/>
          </a:stretch>
        </p:blipFill>
        <p:spPr>
          <a:xfrm>
            <a:off x="4709479" y="1637258"/>
            <a:ext cx="3588701" cy="2338904"/>
          </a:xfrm>
          <a:prstGeom prst="rect">
            <a:avLst/>
          </a:prstGeom>
        </p:spPr>
      </p:pic>
    </p:spTree>
    <p:extLst>
      <p:ext uri="{BB962C8B-B14F-4D97-AF65-F5344CB8AC3E}">
        <p14:creationId xmlns:p14="http://schemas.microsoft.com/office/powerpoint/2010/main" val="3615135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43" name="Google Shape;3143;p53"/>
          <p:cNvSpPr txBox="1">
            <a:spLocks noGrp="1"/>
          </p:cNvSpPr>
          <p:nvPr>
            <p:ph type="title"/>
          </p:nvPr>
        </p:nvSpPr>
        <p:spPr>
          <a:xfrm>
            <a:off x="713250" y="46747"/>
            <a:ext cx="7717500" cy="15198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How Variation in Age is related to them Subscribing</a:t>
            </a:r>
            <a:endParaRPr sz="2800" dirty="0"/>
          </a:p>
        </p:txBody>
      </p:sp>
      <p:sp>
        <p:nvSpPr>
          <p:cNvPr id="3147" name="Google Shape;3147;p53"/>
          <p:cNvSpPr txBox="1"/>
          <p:nvPr/>
        </p:nvSpPr>
        <p:spPr>
          <a:xfrm>
            <a:off x="1199722" y="1519848"/>
            <a:ext cx="3164403" cy="1519848"/>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solidFill>
                  <a:schemeClr val="dk1"/>
                </a:solidFill>
                <a:latin typeface="Prata"/>
                <a:ea typeface="Prata"/>
                <a:cs typeface="Prata"/>
                <a:sym typeface="Prata"/>
              </a:rPr>
              <a:t>Thus from the graph it is clearly visible that old clients above the age of 55-60 tend to subscribe way more than younger clients.</a:t>
            </a:r>
          </a:p>
        </p:txBody>
      </p:sp>
      <p:pic>
        <p:nvPicPr>
          <p:cNvPr id="4" name="Picture 3">
            <a:extLst>
              <a:ext uri="{FF2B5EF4-FFF2-40B4-BE49-F238E27FC236}">
                <a16:creationId xmlns:a16="http://schemas.microsoft.com/office/drawing/2014/main" id="{DC482CB5-9F09-9627-F28E-69B7916586BA}"/>
              </a:ext>
            </a:extLst>
          </p:cNvPr>
          <p:cNvPicPr>
            <a:picLocks noChangeAspect="1"/>
          </p:cNvPicPr>
          <p:nvPr/>
        </p:nvPicPr>
        <p:blipFill>
          <a:blip r:embed="rId3"/>
          <a:stretch>
            <a:fillRect/>
          </a:stretch>
        </p:blipFill>
        <p:spPr>
          <a:xfrm>
            <a:off x="4458307" y="1654847"/>
            <a:ext cx="3878261" cy="2681982"/>
          </a:xfrm>
          <a:prstGeom prst="rect">
            <a:avLst/>
          </a:prstGeom>
        </p:spPr>
      </p:pic>
    </p:spTree>
    <p:extLst>
      <p:ext uri="{BB962C8B-B14F-4D97-AF65-F5344CB8AC3E}">
        <p14:creationId xmlns:p14="http://schemas.microsoft.com/office/powerpoint/2010/main" val="33471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0"/>
        <p:cNvGrpSpPr/>
        <p:nvPr/>
      </p:nvGrpSpPr>
      <p:grpSpPr>
        <a:xfrm>
          <a:off x="0" y="0"/>
          <a:ext cx="0" cy="0"/>
          <a:chOff x="0" y="0"/>
          <a:chExt cx="0" cy="0"/>
        </a:xfrm>
      </p:grpSpPr>
      <p:sp>
        <p:nvSpPr>
          <p:cNvPr id="2803" name="Google Shape;2803;p38"/>
          <p:cNvSpPr txBox="1">
            <a:spLocks noGrp="1"/>
          </p:cNvSpPr>
          <p:nvPr>
            <p:ph type="title"/>
          </p:nvPr>
        </p:nvSpPr>
        <p:spPr>
          <a:xfrm>
            <a:off x="1398825" y="2493495"/>
            <a:ext cx="7200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806" name="Google Shape;2806;p38"/>
          <p:cNvSpPr txBox="1">
            <a:spLocks noGrp="1"/>
          </p:cNvSpPr>
          <p:nvPr>
            <p:ph type="title" idx="3"/>
          </p:nvPr>
        </p:nvSpPr>
        <p:spPr>
          <a:xfrm>
            <a:off x="1375905" y="2995462"/>
            <a:ext cx="7200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807" name="Google Shape;2807;p38"/>
          <p:cNvSpPr txBox="1">
            <a:spLocks noGrp="1"/>
          </p:cNvSpPr>
          <p:nvPr>
            <p:ph type="title" idx="6"/>
          </p:nvPr>
        </p:nvSpPr>
        <p:spPr>
          <a:xfrm>
            <a:off x="1398825" y="1297364"/>
            <a:ext cx="7197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808" name="Google Shape;2808;p38"/>
          <p:cNvSpPr txBox="1">
            <a:spLocks noGrp="1"/>
          </p:cNvSpPr>
          <p:nvPr>
            <p:ph type="subTitle" idx="7"/>
          </p:nvPr>
        </p:nvSpPr>
        <p:spPr>
          <a:xfrm>
            <a:off x="2031375" y="1285681"/>
            <a:ext cx="5986368" cy="496183"/>
          </a:xfrm>
          <a:prstGeom prst="rect">
            <a:avLst/>
          </a:prstGeom>
        </p:spPr>
        <p:txBody>
          <a:bodyPr spcFirstLastPara="1" wrap="square" lIns="91425" tIns="91425" rIns="91425" bIns="91425" anchor="ctr" anchorCtr="0">
            <a:noAutofit/>
          </a:bodyPr>
          <a:lstStyle/>
          <a:p>
            <a:pPr marL="0" lvl="0" indent="0" rtl="0">
              <a:spcBef>
                <a:spcPts val="0"/>
              </a:spcBef>
              <a:spcAft>
                <a:spcPts val="0"/>
              </a:spcAft>
            </a:pPr>
            <a:r>
              <a:rPr lang="en-US" sz="1600" dirty="0">
                <a:solidFill>
                  <a:schemeClr val="dk1"/>
                </a:solidFill>
                <a:latin typeface="Montserrat"/>
                <a:ea typeface="Montserrat"/>
                <a:cs typeface="Montserrat"/>
                <a:sym typeface="Montserrat"/>
              </a:rPr>
              <a:t>Relation between job of client and level of Education</a:t>
            </a:r>
          </a:p>
        </p:txBody>
      </p:sp>
      <p:sp>
        <p:nvSpPr>
          <p:cNvPr id="2810" name="Google Shape;2810;p38"/>
          <p:cNvSpPr txBox="1">
            <a:spLocks noGrp="1"/>
          </p:cNvSpPr>
          <p:nvPr>
            <p:ph type="title" idx="9"/>
          </p:nvPr>
        </p:nvSpPr>
        <p:spPr>
          <a:xfrm>
            <a:off x="1398825" y="1881688"/>
            <a:ext cx="7197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813" name="Google Shape;2813;p38"/>
          <p:cNvSpPr txBox="1">
            <a:spLocks noGrp="1"/>
          </p:cNvSpPr>
          <p:nvPr>
            <p:ph type="title" idx="15"/>
          </p:nvPr>
        </p:nvSpPr>
        <p:spPr>
          <a:xfrm>
            <a:off x="713250" y="267119"/>
            <a:ext cx="7717500" cy="1090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Interesting Insights That Are </a:t>
            </a:r>
            <a:r>
              <a:rPr lang="en-US" sz="2800" u="sng" dirty="0"/>
              <a:t>Not Related </a:t>
            </a:r>
            <a:r>
              <a:rPr lang="en-US" sz="2800" dirty="0"/>
              <a:t>to the Target Variable</a:t>
            </a:r>
            <a:endParaRPr sz="2800" dirty="0"/>
          </a:p>
        </p:txBody>
      </p:sp>
      <p:cxnSp>
        <p:nvCxnSpPr>
          <p:cNvPr id="2814" name="Google Shape;2814;p38"/>
          <p:cNvCxnSpPr/>
          <p:nvPr/>
        </p:nvCxnSpPr>
        <p:spPr>
          <a:xfrm>
            <a:off x="1485975" y="1772864"/>
            <a:ext cx="545400" cy="0"/>
          </a:xfrm>
          <a:prstGeom prst="straightConnector1">
            <a:avLst/>
          </a:prstGeom>
          <a:noFill/>
          <a:ln w="9525" cap="flat" cmpd="sng">
            <a:solidFill>
              <a:schemeClr val="dk1"/>
            </a:solidFill>
            <a:prstDash val="solid"/>
            <a:round/>
            <a:headEnd type="none" w="med" len="med"/>
            <a:tailEnd type="none" w="med" len="med"/>
          </a:ln>
        </p:spPr>
      </p:cxnSp>
      <p:cxnSp>
        <p:nvCxnSpPr>
          <p:cNvPr id="2815" name="Google Shape;2815;p38"/>
          <p:cNvCxnSpPr/>
          <p:nvPr/>
        </p:nvCxnSpPr>
        <p:spPr>
          <a:xfrm>
            <a:off x="1485975" y="2366188"/>
            <a:ext cx="545400" cy="0"/>
          </a:xfrm>
          <a:prstGeom prst="straightConnector1">
            <a:avLst/>
          </a:prstGeom>
          <a:noFill/>
          <a:ln w="9525" cap="flat" cmpd="sng">
            <a:solidFill>
              <a:schemeClr val="dk1"/>
            </a:solidFill>
            <a:prstDash val="solid"/>
            <a:round/>
            <a:headEnd type="none" w="med" len="med"/>
            <a:tailEnd type="none" w="med" len="med"/>
          </a:ln>
        </p:spPr>
      </p:cxnSp>
      <p:cxnSp>
        <p:nvCxnSpPr>
          <p:cNvPr id="2816" name="Google Shape;2816;p38"/>
          <p:cNvCxnSpPr/>
          <p:nvPr/>
        </p:nvCxnSpPr>
        <p:spPr>
          <a:xfrm>
            <a:off x="1485975" y="2966688"/>
            <a:ext cx="545400" cy="0"/>
          </a:xfrm>
          <a:prstGeom prst="straightConnector1">
            <a:avLst/>
          </a:prstGeom>
          <a:noFill/>
          <a:ln w="9525" cap="flat" cmpd="sng">
            <a:solidFill>
              <a:schemeClr val="dk1"/>
            </a:solidFill>
            <a:prstDash val="solid"/>
            <a:round/>
            <a:headEnd type="none" w="med" len="med"/>
            <a:tailEnd type="none" w="med" len="med"/>
          </a:ln>
        </p:spPr>
      </p:cxnSp>
      <p:cxnSp>
        <p:nvCxnSpPr>
          <p:cNvPr id="2817" name="Google Shape;2817;p38"/>
          <p:cNvCxnSpPr/>
          <p:nvPr/>
        </p:nvCxnSpPr>
        <p:spPr>
          <a:xfrm>
            <a:off x="1463205" y="3470733"/>
            <a:ext cx="545400" cy="0"/>
          </a:xfrm>
          <a:prstGeom prst="straightConnector1">
            <a:avLst/>
          </a:prstGeom>
          <a:noFill/>
          <a:ln w="9525" cap="flat" cmpd="sng">
            <a:solidFill>
              <a:schemeClr val="dk1"/>
            </a:solidFill>
            <a:prstDash val="solid"/>
            <a:round/>
            <a:headEnd type="none" w="med" len="med"/>
            <a:tailEnd type="none" w="med" len="med"/>
          </a:ln>
        </p:spPr>
      </p:cxnSp>
      <p:sp>
        <p:nvSpPr>
          <p:cNvPr id="16" name="Google Shape;2808;p38">
            <a:extLst>
              <a:ext uri="{FF2B5EF4-FFF2-40B4-BE49-F238E27FC236}">
                <a16:creationId xmlns:a16="http://schemas.microsoft.com/office/drawing/2014/main" id="{BA13F8F5-DA52-14E6-E3C7-D73D250CEBD1}"/>
              </a:ext>
            </a:extLst>
          </p:cNvPr>
          <p:cNvSpPr txBox="1">
            <a:spLocks/>
          </p:cNvSpPr>
          <p:nvPr/>
        </p:nvSpPr>
        <p:spPr>
          <a:xfrm>
            <a:off x="2031375" y="1793506"/>
            <a:ext cx="5986368" cy="49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300"/>
              <a:buFont typeface="Playfair Display"/>
              <a:buNone/>
              <a:defRPr sz="2100" b="0" i="0" u="none" strike="noStrike" cap="none">
                <a:solidFill>
                  <a:schemeClr val="dk1"/>
                </a:solidFill>
                <a:latin typeface="Prata"/>
                <a:ea typeface="Prata"/>
                <a:cs typeface="Prata"/>
                <a:sym typeface="Prata"/>
              </a:defRPr>
            </a:lvl1pPr>
            <a:lvl2pPr marL="914400" marR="0" lvl="1"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2pPr>
            <a:lvl3pPr marL="1371600" marR="0" lvl="2"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3pPr>
            <a:lvl4pPr marL="1828800" marR="0" lvl="3"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4pPr>
            <a:lvl5pPr marL="2286000" marR="0" lvl="4"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5pPr>
            <a:lvl6pPr marL="2743200" marR="0" lvl="5"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6pPr>
            <a:lvl7pPr marL="3200400" marR="0" lvl="6"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7pPr>
            <a:lvl8pPr marL="3657600" marR="0" lvl="7"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8pPr>
            <a:lvl9pPr marL="4114800" marR="0" lvl="8"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9pPr>
          </a:lstStyle>
          <a:p>
            <a:pPr marL="0" indent="0"/>
            <a:r>
              <a:rPr lang="en-US" sz="1600" dirty="0">
                <a:latin typeface="Montserrat"/>
                <a:ea typeface="Montserrat"/>
                <a:cs typeface="Montserrat"/>
                <a:sym typeface="Montserrat"/>
              </a:rPr>
              <a:t>Relation between personal loans and job of client</a:t>
            </a:r>
          </a:p>
        </p:txBody>
      </p:sp>
      <p:sp>
        <p:nvSpPr>
          <p:cNvPr id="17" name="Google Shape;2808;p38">
            <a:extLst>
              <a:ext uri="{FF2B5EF4-FFF2-40B4-BE49-F238E27FC236}">
                <a16:creationId xmlns:a16="http://schemas.microsoft.com/office/drawing/2014/main" id="{629FE7A1-2849-27C1-F4A2-7F956F75A7AA}"/>
              </a:ext>
            </a:extLst>
          </p:cNvPr>
          <p:cNvSpPr txBox="1">
            <a:spLocks/>
          </p:cNvSpPr>
          <p:nvPr/>
        </p:nvSpPr>
        <p:spPr>
          <a:xfrm>
            <a:off x="2031375" y="2380097"/>
            <a:ext cx="5986368" cy="49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300"/>
              <a:buFont typeface="Playfair Display"/>
              <a:buNone/>
              <a:defRPr sz="2100" b="0" i="0" u="none" strike="noStrike" cap="none">
                <a:solidFill>
                  <a:schemeClr val="dk1"/>
                </a:solidFill>
                <a:latin typeface="Prata"/>
                <a:ea typeface="Prata"/>
                <a:cs typeface="Prata"/>
                <a:sym typeface="Prata"/>
              </a:defRPr>
            </a:lvl1pPr>
            <a:lvl2pPr marL="914400" marR="0" lvl="1"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2pPr>
            <a:lvl3pPr marL="1371600" marR="0" lvl="2"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3pPr>
            <a:lvl4pPr marL="1828800" marR="0" lvl="3"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4pPr>
            <a:lvl5pPr marL="2286000" marR="0" lvl="4"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5pPr>
            <a:lvl6pPr marL="2743200" marR="0" lvl="5"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6pPr>
            <a:lvl7pPr marL="3200400" marR="0" lvl="6"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7pPr>
            <a:lvl8pPr marL="3657600" marR="0" lvl="7"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8pPr>
            <a:lvl9pPr marL="4114800" marR="0" lvl="8"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9pPr>
          </a:lstStyle>
          <a:p>
            <a:pPr marL="0" indent="0"/>
            <a:r>
              <a:rPr lang="en-US" sz="1600" dirty="0">
                <a:latin typeface="Montserrat"/>
                <a:ea typeface="Montserrat"/>
                <a:cs typeface="Montserrat"/>
                <a:sym typeface="Montserrat"/>
              </a:rPr>
              <a:t>Relation between housing loans and job of client</a:t>
            </a:r>
          </a:p>
        </p:txBody>
      </p:sp>
      <p:sp>
        <p:nvSpPr>
          <p:cNvPr id="18" name="Google Shape;2808;p38">
            <a:extLst>
              <a:ext uri="{FF2B5EF4-FFF2-40B4-BE49-F238E27FC236}">
                <a16:creationId xmlns:a16="http://schemas.microsoft.com/office/drawing/2014/main" id="{153E5B1A-A3EC-5252-4BA4-D51A2732E96C}"/>
              </a:ext>
            </a:extLst>
          </p:cNvPr>
          <p:cNvSpPr txBox="1">
            <a:spLocks/>
          </p:cNvSpPr>
          <p:nvPr/>
        </p:nvSpPr>
        <p:spPr>
          <a:xfrm>
            <a:off x="2031375" y="2966688"/>
            <a:ext cx="5986368" cy="49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300"/>
              <a:buFont typeface="Playfair Display"/>
              <a:buNone/>
              <a:defRPr sz="2100" b="0" i="0" u="none" strike="noStrike" cap="none">
                <a:solidFill>
                  <a:schemeClr val="dk1"/>
                </a:solidFill>
                <a:latin typeface="Prata"/>
                <a:ea typeface="Prata"/>
                <a:cs typeface="Prata"/>
                <a:sym typeface="Prata"/>
              </a:defRPr>
            </a:lvl1pPr>
            <a:lvl2pPr marL="914400" marR="0" lvl="1"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2pPr>
            <a:lvl3pPr marL="1371600" marR="0" lvl="2"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3pPr>
            <a:lvl4pPr marL="1828800" marR="0" lvl="3"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4pPr>
            <a:lvl5pPr marL="2286000" marR="0" lvl="4"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5pPr>
            <a:lvl6pPr marL="2743200" marR="0" lvl="5"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6pPr>
            <a:lvl7pPr marL="3200400" marR="0" lvl="6"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7pPr>
            <a:lvl8pPr marL="3657600" marR="0" lvl="7"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8pPr>
            <a:lvl9pPr marL="4114800" marR="0" lvl="8"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9pPr>
          </a:lstStyle>
          <a:p>
            <a:pPr marL="0" indent="0"/>
            <a:r>
              <a:rPr lang="en-US" sz="1600" dirty="0">
                <a:latin typeface="Montserrat"/>
                <a:ea typeface="Montserrat"/>
                <a:cs typeface="Montserrat"/>
                <a:sym typeface="Montserrat"/>
              </a:rPr>
              <a:t>Relation between credit in default and personal loans</a:t>
            </a:r>
          </a:p>
        </p:txBody>
      </p:sp>
      <p:sp>
        <p:nvSpPr>
          <p:cNvPr id="21" name="Google Shape;2806;p38">
            <a:extLst>
              <a:ext uri="{FF2B5EF4-FFF2-40B4-BE49-F238E27FC236}">
                <a16:creationId xmlns:a16="http://schemas.microsoft.com/office/drawing/2014/main" id="{8D1B1688-2B57-DC8E-303D-7E2BB5C38473}"/>
              </a:ext>
            </a:extLst>
          </p:cNvPr>
          <p:cNvSpPr txBox="1">
            <a:spLocks/>
          </p:cNvSpPr>
          <p:nvPr/>
        </p:nvSpPr>
        <p:spPr>
          <a:xfrm>
            <a:off x="1375905" y="3513262"/>
            <a:ext cx="720000" cy="48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ata"/>
              <a:buNone/>
              <a:defRPr sz="30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3000"/>
              <a:buFont typeface="Playfair Display Black"/>
              <a:buNone/>
              <a:defRPr sz="3000" b="0" i="0" u="none" strike="noStrike" cap="none">
                <a:solidFill>
                  <a:schemeClr val="dk1"/>
                </a:solidFill>
                <a:latin typeface="Playfair Display Black"/>
                <a:ea typeface="Playfair Display Black"/>
                <a:cs typeface="Playfair Display Black"/>
                <a:sym typeface="Playfair Display Black"/>
              </a:defRPr>
            </a:lvl2pPr>
            <a:lvl3pPr marR="0" lvl="2" algn="ctr" rtl="0">
              <a:lnSpc>
                <a:spcPct val="100000"/>
              </a:lnSpc>
              <a:spcBef>
                <a:spcPts val="0"/>
              </a:spcBef>
              <a:spcAft>
                <a:spcPts val="0"/>
              </a:spcAft>
              <a:buClr>
                <a:schemeClr val="dk1"/>
              </a:buClr>
              <a:buSzPts val="3000"/>
              <a:buFont typeface="Playfair Display Black"/>
              <a:buNone/>
              <a:defRPr sz="3000" b="0" i="0" u="none" strike="noStrike" cap="none">
                <a:solidFill>
                  <a:schemeClr val="dk1"/>
                </a:solidFill>
                <a:latin typeface="Playfair Display Black"/>
                <a:ea typeface="Playfair Display Black"/>
                <a:cs typeface="Playfair Display Black"/>
                <a:sym typeface="Playfair Display Black"/>
              </a:defRPr>
            </a:lvl3pPr>
            <a:lvl4pPr marR="0" lvl="3" algn="ctr" rtl="0">
              <a:lnSpc>
                <a:spcPct val="100000"/>
              </a:lnSpc>
              <a:spcBef>
                <a:spcPts val="0"/>
              </a:spcBef>
              <a:spcAft>
                <a:spcPts val="0"/>
              </a:spcAft>
              <a:buClr>
                <a:schemeClr val="dk1"/>
              </a:buClr>
              <a:buSzPts val="3000"/>
              <a:buFont typeface="Playfair Display Black"/>
              <a:buNone/>
              <a:defRPr sz="3000" b="0" i="0" u="none" strike="noStrike" cap="none">
                <a:solidFill>
                  <a:schemeClr val="dk1"/>
                </a:solidFill>
                <a:latin typeface="Playfair Display Black"/>
                <a:ea typeface="Playfair Display Black"/>
                <a:cs typeface="Playfair Display Black"/>
                <a:sym typeface="Playfair Display Black"/>
              </a:defRPr>
            </a:lvl4pPr>
            <a:lvl5pPr marR="0" lvl="4" algn="ctr" rtl="0">
              <a:lnSpc>
                <a:spcPct val="100000"/>
              </a:lnSpc>
              <a:spcBef>
                <a:spcPts val="0"/>
              </a:spcBef>
              <a:spcAft>
                <a:spcPts val="0"/>
              </a:spcAft>
              <a:buClr>
                <a:schemeClr val="dk1"/>
              </a:buClr>
              <a:buSzPts val="3000"/>
              <a:buFont typeface="Playfair Display Black"/>
              <a:buNone/>
              <a:defRPr sz="3000" b="0" i="0" u="none" strike="noStrike" cap="none">
                <a:solidFill>
                  <a:schemeClr val="dk1"/>
                </a:solidFill>
                <a:latin typeface="Playfair Display Black"/>
                <a:ea typeface="Playfair Display Black"/>
                <a:cs typeface="Playfair Display Black"/>
                <a:sym typeface="Playfair Display Black"/>
              </a:defRPr>
            </a:lvl5pPr>
            <a:lvl6pPr marR="0" lvl="5" algn="ctr" rtl="0">
              <a:lnSpc>
                <a:spcPct val="100000"/>
              </a:lnSpc>
              <a:spcBef>
                <a:spcPts val="0"/>
              </a:spcBef>
              <a:spcAft>
                <a:spcPts val="0"/>
              </a:spcAft>
              <a:buClr>
                <a:schemeClr val="dk1"/>
              </a:buClr>
              <a:buSzPts val="3000"/>
              <a:buFont typeface="Playfair Display Black"/>
              <a:buNone/>
              <a:defRPr sz="3000" b="0" i="0" u="none" strike="noStrike" cap="none">
                <a:solidFill>
                  <a:schemeClr val="dk1"/>
                </a:solidFill>
                <a:latin typeface="Playfair Display Black"/>
                <a:ea typeface="Playfair Display Black"/>
                <a:cs typeface="Playfair Display Black"/>
                <a:sym typeface="Playfair Display Black"/>
              </a:defRPr>
            </a:lvl6pPr>
            <a:lvl7pPr marR="0" lvl="6" algn="ctr" rtl="0">
              <a:lnSpc>
                <a:spcPct val="100000"/>
              </a:lnSpc>
              <a:spcBef>
                <a:spcPts val="0"/>
              </a:spcBef>
              <a:spcAft>
                <a:spcPts val="0"/>
              </a:spcAft>
              <a:buClr>
                <a:schemeClr val="dk1"/>
              </a:buClr>
              <a:buSzPts val="3000"/>
              <a:buFont typeface="Playfair Display Black"/>
              <a:buNone/>
              <a:defRPr sz="3000" b="0" i="0" u="none" strike="noStrike" cap="none">
                <a:solidFill>
                  <a:schemeClr val="dk1"/>
                </a:solidFill>
                <a:latin typeface="Playfair Display Black"/>
                <a:ea typeface="Playfair Display Black"/>
                <a:cs typeface="Playfair Display Black"/>
                <a:sym typeface="Playfair Display Black"/>
              </a:defRPr>
            </a:lvl7pPr>
            <a:lvl8pPr marR="0" lvl="7" algn="ctr" rtl="0">
              <a:lnSpc>
                <a:spcPct val="100000"/>
              </a:lnSpc>
              <a:spcBef>
                <a:spcPts val="0"/>
              </a:spcBef>
              <a:spcAft>
                <a:spcPts val="0"/>
              </a:spcAft>
              <a:buClr>
                <a:schemeClr val="dk1"/>
              </a:buClr>
              <a:buSzPts val="3000"/>
              <a:buFont typeface="Playfair Display Black"/>
              <a:buNone/>
              <a:defRPr sz="3000" b="0" i="0" u="none" strike="noStrike" cap="none">
                <a:solidFill>
                  <a:schemeClr val="dk1"/>
                </a:solidFill>
                <a:latin typeface="Playfair Display Black"/>
                <a:ea typeface="Playfair Display Black"/>
                <a:cs typeface="Playfair Display Black"/>
                <a:sym typeface="Playfair Display Black"/>
              </a:defRPr>
            </a:lvl8pPr>
            <a:lvl9pPr marR="0" lvl="8" algn="ctr" rtl="0">
              <a:lnSpc>
                <a:spcPct val="100000"/>
              </a:lnSpc>
              <a:spcBef>
                <a:spcPts val="0"/>
              </a:spcBef>
              <a:spcAft>
                <a:spcPts val="0"/>
              </a:spcAft>
              <a:buClr>
                <a:schemeClr val="dk1"/>
              </a:buClr>
              <a:buSzPts val="3000"/>
              <a:buFont typeface="Playfair Display Black"/>
              <a:buNone/>
              <a:defRPr sz="3000" b="0" i="0" u="none" strike="noStrike" cap="none">
                <a:solidFill>
                  <a:schemeClr val="dk1"/>
                </a:solidFill>
                <a:latin typeface="Playfair Display Black"/>
                <a:ea typeface="Playfair Display Black"/>
                <a:cs typeface="Playfair Display Black"/>
                <a:sym typeface="Playfair Display Black"/>
              </a:defRPr>
            </a:lvl9pPr>
          </a:lstStyle>
          <a:p>
            <a:r>
              <a:rPr lang="en" dirty="0"/>
              <a:t>05</a:t>
            </a:r>
          </a:p>
        </p:txBody>
      </p:sp>
      <p:cxnSp>
        <p:nvCxnSpPr>
          <p:cNvPr id="22" name="Google Shape;2817;p38">
            <a:extLst>
              <a:ext uri="{FF2B5EF4-FFF2-40B4-BE49-F238E27FC236}">
                <a16:creationId xmlns:a16="http://schemas.microsoft.com/office/drawing/2014/main" id="{FAC5499F-6657-64CF-FED2-6F6227C7F5CE}"/>
              </a:ext>
            </a:extLst>
          </p:cNvPr>
          <p:cNvCxnSpPr/>
          <p:nvPr/>
        </p:nvCxnSpPr>
        <p:spPr>
          <a:xfrm>
            <a:off x="1469280" y="3997762"/>
            <a:ext cx="545400" cy="0"/>
          </a:xfrm>
          <a:prstGeom prst="straightConnector1">
            <a:avLst/>
          </a:prstGeom>
          <a:noFill/>
          <a:ln w="9525" cap="flat" cmpd="sng">
            <a:solidFill>
              <a:schemeClr val="dk1"/>
            </a:solidFill>
            <a:prstDash val="solid"/>
            <a:round/>
            <a:headEnd type="none" w="med" len="med"/>
            <a:tailEnd type="none" w="med" len="med"/>
          </a:ln>
        </p:spPr>
      </p:cxnSp>
      <p:sp>
        <p:nvSpPr>
          <p:cNvPr id="23" name="Google Shape;2808;p38">
            <a:extLst>
              <a:ext uri="{FF2B5EF4-FFF2-40B4-BE49-F238E27FC236}">
                <a16:creationId xmlns:a16="http://schemas.microsoft.com/office/drawing/2014/main" id="{72BC92FA-3C85-729F-9BC4-6B0E7837E889}"/>
              </a:ext>
            </a:extLst>
          </p:cNvPr>
          <p:cNvSpPr txBox="1">
            <a:spLocks/>
          </p:cNvSpPr>
          <p:nvPr/>
        </p:nvSpPr>
        <p:spPr>
          <a:xfrm>
            <a:off x="2031375" y="3500907"/>
            <a:ext cx="5986368" cy="49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300"/>
              <a:buFont typeface="Playfair Display"/>
              <a:buNone/>
              <a:defRPr sz="2100" b="0" i="0" u="none" strike="noStrike" cap="none">
                <a:solidFill>
                  <a:schemeClr val="dk1"/>
                </a:solidFill>
                <a:latin typeface="Prata"/>
                <a:ea typeface="Prata"/>
                <a:cs typeface="Prata"/>
                <a:sym typeface="Prata"/>
              </a:defRPr>
            </a:lvl1pPr>
            <a:lvl2pPr marL="914400" marR="0" lvl="1"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2pPr>
            <a:lvl3pPr marL="1371600" marR="0" lvl="2"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3pPr>
            <a:lvl4pPr marL="1828800" marR="0" lvl="3"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4pPr>
            <a:lvl5pPr marL="2286000" marR="0" lvl="4"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5pPr>
            <a:lvl6pPr marL="2743200" marR="0" lvl="5"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6pPr>
            <a:lvl7pPr marL="3200400" marR="0" lvl="6"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7pPr>
            <a:lvl8pPr marL="3657600" marR="0" lvl="7"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8pPr>
            <a:lvl9pPr marL="4114800" marR="0" lvl="8" indent="-317500" algn="ctr" rtl="0">
              <a:lnSpc>
                <a:spcPct val="100000"/>
              </a:lnSpc>
              <a:spcBef>
                <a:spcPts val="0"/>
              </a:spcBef>
              <a:spcAft>
                <a:spcPts val="0"/>
              </a:spcAft>
              <a:buClr>
                <a:schemeClr val="dk1"/>
              </a:buClr>
              <a:buSzPts val="2300"/>
              <a:buFont typeface="Playfair Display"/>
              <a:buNone/>
              <a:defRPr sz="2300" b="1" i="0" u="none" strike="noStrike" cap="none">
                <a:solidFill>
                  <a:schemeClr val="dk1"/>
                </a:solidFill>
                <a:latin typeface="Playfair Display"/>
                <a:ea typeface="Playfair Display"/>
                <a:cs typeface="Playfair Display"/>
                <a:sym typeface="Playfair Display"/>
              </a:defRPr>
            </a:lvl9pPr>
          </a:lstStyle>
          <a:p>
            <a:pPr marL="0" indent="0"/>
            <a:r>
              <a:rPr lang="en-US" sz="1600" dirty="0">
                <a:latin typeface="Montserrat"/>
                <a:ea typeface="Montserrat"/>
                <a:cs typeface="Montserrat"/>
                <a:sym typeface="Montserrat"/>
              </a:rPr>
              <a:t>Relation between marital status and housing loan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1"/>
        <p:cNvGrpSpPr/>
        <p:nvPr/>
      </p:nvGrpSpPr>
      <p:grpSpPr>
        <a:xfrm>
          <a:off x="0" y="0"/>
          <a:ext cx="0" cy="0"/>
          <a:chOff x="0" y="0"/>
          <a:chExt cx="0" cy="0"/>
        </a:xfrm>
      </p:grpSpPr>
      <p:sp>
        <p:nvSpPr>
          <p:cNvPr id="2822" name="Google Shape;2822;p39"/>
          <p:cNvSpPr/>
          <p:nvPr/>
        </p:nvSpPr>
        <p:spPr>
          <a:xfrm>
            <a:off x="9459666" y="6249723"/>
            <a:ext cx="3555" cy="22752"/>
          </a:xfrm>
          <a:custGeom>
            <a:avLst/>
            <a:gdLst/>
            <a:ahLst/>
            <a:cxnLst/>
            <a:rect l="l" t="t" r="r" b="b"/>
            <a:pathLst>
              <a:path w="30" h="192" extrusionOk="0">
                <a:moveTo>
                  <a:pt x="13" y="0"/>
                </a:moveTo>
                <a:cubicBezTo>
                  <a:pt x="6" y="0"/>
                  <a:pt x="0" y="35"/>
                  <a:pt x="3" y="35"/>
                </a:cubicBezTo>
                <a:cubicBezTo>
                  <a:pt x="3" y="35"/>
                  <a:pt x="3" y="35"/>
                  <a:pt x="3" y="35"/>
                </a:cubicBezTo>
                <a:lnTo>
                  <a:pt x="3" y="35"/>
                </a:lnTo>
                <a:cubicBezTo>
                  <a:pt x="1" y="192"/>
                  <a:pt x="25" y="135"/>
                  <a:pt x="30" y="159"/>
                </a:cubicBezTo>
                <a:cubicBezTo>
                  <a:pt x="27" y="33"/>
                  <a:pt x="19"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9"/>
          <p:cNvSpPr/>
          <p:nvPr/>
        </p:nvSpPr>
        <p:spPr>
          <a:xfrm>
            <a:off x="9299456" y="5996730"/>
            <a:ext cx="3792" cy="20974"/>
          </a:xfrm>
          <a:custGeom>
            <a:avLst/>
            <a:gdLst/>
            <a:ahLst/>
            <a:cxnLst/>
            <a:rect l="l" t="t" r="r" b="b"/>
            <a:pathLst>
              <a:path w="32" h="177" extrusionOk="0">
                <a:moveTo>
                  <a:pt x="14" y="0"/>
                </a:moveTo>
                <a:cubicBezTo>
                  <a:pt x="7" y="0"/>
                  <a:pt x="1" y="32"/>
                  <a:pt x="3" y="32"/>
                </a:cubicBezTo>
                <a:cubicBezTo>
                  <a:pt x="3" y="32"/>
                  <a:pt x="3" y="32"/>
                  <a:pt x="4" y="32"/>
                </a:cubicBezTo>
                <a:lnTo>
                  <a:pt x="4" y="32"/>
                </a:lnTo>
                <a:cubicBezTo>
                  <a:pt x="1" y="177"/>
                  <a:pt x="26" y="124"/>
                  <a:pt x="31" y="147"/>
                </a:cubicBezTo>
                <a:cubicBezTo>
                  <a:pt x="28" y="30"/>
                  <a:pt x="20"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9"/>
          <p:cNvSpPr txBox="1">
            <a:spLocks noGrp="1"/>
          </p:cNvSpPr>
          <p:nvPr>
            <p:ph type="title"/>
          </p:nvPr>
        </p:nvSpPr>
        <p:spPr>
          <a:xfrm>
            <a:off x="2149238" y="87947"/>
            <a:ext cx="5785500" cy="9368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How Jobs Vary According to level of Education of the Clients</a:t>
            </a:r>
            <a:endParaRPr sz="2400" dirty="0"/>
          </a:p>
        </p:txBody>
      </p:sp>
      <p:sp>
        <p:nvSpPr>
          <p:cNvPr id="2825" name="Google Shape;2825;p39"/>
          <p:cNvSpPr txBox="1">
            <a:spLocks noGrp="1"/>
          </p:cNvSpPr>
          <p:nvPr>
            <p:ph type="title" idx="2"/>
          </p:nvPr>
        </p:nvSpPr>
        <p:spPr>
          <a:xfrm>
            <a:off x="553047" y="82058"/>
            <a:ext cx="1857900" cy="10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826" name="Google Shape;2826;p39"/>
          <p:cNvSpPr txBox="1">
            <a:spLocks noGrp="1"/>
          </p:cNvSpPr>
          <p:nvPr>
            <p:ph type="subTitle" idx="1"/>
          </p:nvPr>
        </p:nvSpPr>
        <p:spPr>
          <a:xfrm>
            <a:off x="4249069" y="1424057"/>
            <a:ext cx="4209132" cy="29390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#Clients in management and self-employed clients have highest count in tertiary education. Clients in management often require a masters degree which is justified by their highest count in tertiary education.</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#Wheresas clients with blue collar jobs and housemaids mostly have primary to secondary education only</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#Lot fewer clients tend to have tertiary education, whereas most clients have secondary level of education</a:t>
            </a:r>
          </a:p>
          <a:p>
            <a:pPr marL="0" lvl="0" indent="0" algn="ctr" rtl="0">
              <a:spcBef>
                <a:spcPts val="0"/>
              </a:spcBef>
              <a:spcAft>
                <a:spcPts val="0"/>
              </a:spcAft>
              <a:buNone/>
            </a:pPr>
            <a:endParaRPr lang="en-US" sz="1400" dirty="0"/>
          </a:p>
          <a:p>
            <a:pPr marL="0" lvl="0" indent="0" algn="ctr" rtl="0">
              <a:spcBef>
                <a:spcPts val="0"/>
              </a:spcBef>
              <a:spcAft>
                <a:spcPts val="0"/>
              </a:spcAft>
              <a:buNone/>
            </a:pPr>
            <a:endParaRPr sz="1400" dirty="0"/>
          </a:p>
        </p:txBody>
      </p:sp>
      <p:cxnSp>
        <p:nvCxnSpPr>
          <p:cNvPr id="2828" name="Google Shape;2828;p39"/>
          <p:cNvCxnSpPr/>
          <p:nvPr/>
        </p:nvCxnSpPr>
        <p:spPr>
          <a:xfrm>
            <a:off x="2477505" y="1024752"/>
            <a:ext cx="5544900" cy="0"/>
          </a:xfrm>
          <a:prstGeom prst="straightConnector1">
            <a:avLst/>
          </a:prstGeom>
          <a:noFill/>
          <a:ln w="952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0A7301CC-4BEF-2072-D099-E725073CDCAA}"/>
              </a:ext>
            </a:extLst>
          </p:cNvPr>
          <p:cNvPicPr>
            <a:picLocks noChangeAspect="1"/>
          </p:cNvPicPr>
          <p:nvPr/>
        </p:nvPicPr>
        <p:blipFill>
          <a:blip r:embed="rId3"/>
          <a:stretch>
            <a:fillRect/>
          </a:stretch>
        </p:blipFill>
        <p:spPr>
          <a:xfrm>
            <a:off x="191892" y="1179692"/>
            <a:ext cx="3914692" cy="37606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1"/>
        <p:cNvGrpSpPr/>
        <p:nvPr/>
      </p:nvGrpSpPr>
      <p:grpSpPr>
        <a:xfrm>
          <a:off x="0" y="0"/>
          <a:ext cx="0" cy="0"/>
          <a:chOff x="0" y="0"/>
          <a:chExt cx="0" cy="0"/>
        </a:xfrm>
      </p:grpSpPr>
      <p:sp>
        <p:nvSpPr>
          <p:cNvPr id="2822" name="Google Shape;2822;p39"/>
          <p:cNvSpPr/>
          <p:nvPr/>
        </p:nvSpPr>
        <p:spPr>
          <a:xfrm>
            <a:off x="9459666" y="6249723"/>
            <a:ext cx="3555" cy="22752"/>
          </a:xfrm>
          <a:custGeom>
            <a:avLst/>
            <a:gdLst/>
            <a:ahLst/>
            <a:cxnLst/>
            <a:rect l="l" t="t" r="r" b="b"/>
            <a:pathLst>
              <a:path w="30" h="192" extrusionOk="0">
                <a:moveTo>
                  <a:pt x="13" y="0"/>
                </a:moveTo>
                <a:cubicBezTo>
                  <a:pt x="6" y="0"/>
                  <a:pt x="0" y="35"/>
                  <a:pt x="3" y="35"/>
                </a:cubicBezTo>
                <a:cubicBezTo>
                  <a:pt x="3" y="35"/>
                  <a:pt x="3" y="35"/>
                  <a:pt x="3" y="35"/>
                </a:cubicBezTo>
                <a:lnTo>
                  <a:pt x="3" y="35"/>
                </a:lnTo>
                <a:cubicBezTo>
                  <a:pt x="1" y="192"/>
                  <a:pt x="25" y="135"/>
                  <a:pt x="30" y="159"/>
                </a:cubicBezTo>
                <a:cubicBezTo>
                  <a:pt x="27" y="33"/>
                  <a:pt x="19"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9"/>
          <p:cNvSpPr/>
          <p:nvPr/>
        </p:nvSpPr>
        <p:spPr>
          <a:xfrm>
            <a:off x="9299456" y="5996730"/>
            <a:ext cx="3792" cy="20974"/>
          </a:xfrm>
          <a:custGeom>
            <a:avLst/>
            <a:gdLst/>
            <a:ahLst/>
            <a:cxnLst/>
            <a:rect l="l" t="t" r="r" b="b"/>
            <a:pathLst>
              <a:path w="32" h="177" extrusionOk="0">
                <a:moveTo>
                  <a:pt x="14" y="0"/>
                </a:moveTo>
                <a:cubicBezTo>
                  <a:pt x="7" y="0"/>
                  <a:pt x="1" y="32"/>
                  <a:pt x="3" y="32"/>
                </a:cubicBezTo>
                <a:cubicBezTo>
                  <a:pt x="3" y="32"/>
                  <a:pt x="3" y="32"/>
                  <a:pt x="4" y="32"/>
                </a:cubicBezTo>
                <a:lnTo>
                  <a:pt x="4" y="32"/>
                </a:lnTo>
                <a:cubicBezTo>
                  <a:pt x="1" y="177"/>
                  <a:pt x="26" y="124"/>
                  <a:pt x="31" y="147"/>
                </a:cubicBezTo>
                <a:cubicBezTo>
                  <a:pt x="28" y="30"/>
                  <a:pt x="20"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9"/>
          <p:cNvSpPr txBox="1">
            <a:spLocks noGrp="1"/>
          </p:cNvSpPr>
          <p:nvPr>
            <p:ph type="title"/>
          </p:nvPr>
        </p:nvSpPr>
        <p:spPr>
          <a:xfrm>
            <a:off x="2149238" y="87947"/>
            <a:ext cx="5785500" cy="9368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How Personal Loans vary with Jobs of Clients</a:t>
            </a:r>
            <a:endParaRPr sz="2400" dirty="0"/>
          </a:p>
        </p:txBody>
      </p:sp>
      <p:sp>
        <p:nvSpPr>
          <p:cNvPr id="2825" name="Google Shape;2825;p39"/>
          <p:cNvSpPr txBox="1">
            <a:spLocks noGrp="1"/>
          </p:cNvSpPr>
          <p:nvPr>
            <p:ph type="title" idx="2"/>
          </p:nvPr>
        </p:nvSpPr>
        <p:spPr>
          <a:xfrm>
            <a:off x="553047" y="82058"/>
            <a:ext cx="1857900" cy="10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826" name="Google Shape;2826;p39"/>
          <p:cNvSpPr txBox="1">
            <a:spLocks noGrp="1"/>
          </p:cNvSpPr>
          <p:nvPr>
            <p:ph type="subTitle" idx="1"/>
          </p:nvPr>
        </p:nvSpPr>
        <p:spPr>
          <a:xfrm>
            <a:off x="4249069" y="1424057"/>
            <a:ext cx="4209132" cy="29390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#It turns out that proportionally, entrepreneurs or clients in service-sectors take highest amounts of personal loans. This makes sense since they need funding to start their business.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#Students and housemaids take the least amount of personal loans.</a:t>
            </a:r>
          </a:p>
        </p:txBody>
      </p:sp>
      <p:cxnSp>
        <p:nvCxnSpPr>
          <p:cNvPr id="2828" name="Google Shape;2828;p39"/>
          <p:cNvCxnSpPr/>
          <p:nvPr/>
        </p:nvCxnSpPr>
        <p:spPr>
          <a:xfrm>
            <a:off x="2477505" y="1024752"/>
            <a:ext cx="5544900" cy="0"/>
          </a:xfrm>
          <a:prstGeom prst="straightConnector1">
            <a:avLst/>
          </a:prstGeom>
          <a:noFill/>
          <a:ln w="9525"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id="{2BB2DBD2-F7F7-55F8-2A2E-EE6767AD0974}"/>
              </a:ext>
            </a:extLst>
          </p:cNvPr>
          <p:cNvPicPr>
            <a:picLocks noChangeAspect="1"/>
          </p:cNvPicPr>
          <p:nvPr/>
        </p:nvPicPr>
        <p:blipFill>
          <a:blip r:embed="rId3"/>
          <a:stretch>
            <a:fillRect/>
          </a:stretch>
        </p:blipFill>
        <p:spPr>
          <a:xfrm>
            <a:off x="176696" y="1245076"/>
            <a:ext cx="3834725" cy="3718250"/>
          </a:xfrm>
          <a:prstGeom prst="rect">
            <a:avLst/>
          </a:prstGeom>
        </p:spPr>
      </p:pic>
    </p:spTree>
    <p:extLst>
      <p:ext uri="{BB962C8B-B14F-4D97-AF65-F5344CB8AC3E}">
        <p14:creationId xmlns:p14="http://schemas.microsoft.com/office/powerpoint/2010/main" val="60135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1"/>
        <p:cNvGrpSpPr/>
        <p:nvPr/>
      </p:nvGrpSpPr>
      <p:grpSpPr>
        <a:xfrm>
          <a:off x="0" y="0"/>
          <a:ext cx="0" cy="0"/>
          <a:chOff x="0" y="0"/>
          <a:chExt cx="0" cy="0"/>
        </a:xfrm>
      </p:grpSpPr>
      <p:sp>
        <p:nvSpPr>
          <p:cNvPr id="2822" name="Google Shape;2822;p39"/>
          <p:cNvSpPr/>
          <p:nvPr/>
        </p:nvSpPr>
        <p:spPr>
          <a:xfrm>
            <a:off x="9459666" y="6249723"/>
            <a:ext cx="3555" cy="22752"/>
          </a:xfrm>
          <a:custGeom>
            <a:avLst/>
            <a:gdLst/>
            <a:ahLst/>
            <a:cxnLst/>
            <a:rect l="l" t="t" r="r" b="b"/>
            <a:pathLst>
              <a:path w="30" h="192" extrusionOk="0">
                <a:moveTo>
                  <a:pt x="13" y="0"/>
                </a:moveTo>
                <a:cubicBezTo>
                  <a:pt x="6" y="0"/>
                  <a:pt x="0" y="35"/>
                  <a:pt x="3" y="35"/>
                </a:cubicBezTo>
                <a:cubicBezTo>
                  <a:pt x="3" y="35"/>
                  <a:pt x="3" y="35"/>
                  <a:pt x="3" y="35"/>
                </a:cubicBezTo>
                <a:lnTo>
                  <a:pt x="3" y="35"/>
                </a:lnTo>
                <a:cubicBezTo>
                  <a:pt x="1" y="192"/>
                  <a:pt x="25" y="135"/>
                  <a:pt x="30" y="159"/>
                </a:cubicBezTo>
                <a:cubicBezTo>
                  <a:pt x="27" y="33"/>
                  <a:pt x="19"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9"/>
          <p:cNvSpPr/>
          <p:nvPr/>
        </p:nvSpPr>
        <p:spPr>
          <a:xfrm>
            <a:off x="9299456" y="5996730"/>
            <a:ext cx="3792" cy="20974"/>
          </a:xfrm>
          <a:custGeom>
            <a:avLst/>
            <a:gdLst/>
            <a:ahLst/>
            <a:cxnLst/>
            <a:rect l="l" t="t" r="r" b="b"/>
            <a:pathLst>
              <a:path w="32" h="177" extrusionOk="0">
                <a:moveTo>
                  <a:pt x="14" y="0"/>
                </a:moveTo>
                <a:cubicBezTo>
                  <a:pt x="7" y="0"/>
                  <a:pt x="1" y="32"/>
                  <a:pt x="3" y="32"/>
                </a:cubicBezTo>
                <a:cubicBezTo>
                  <a:pt x="3" y="32"/>
                  <a:pt x="3" y="32"/>
                  <a:pt x="4" y="32"/>
                </a:cubicBezTo>
                <a:lnTo>
                  <a:pt x="4" y="32"/>
                </a:lnTo>
                <a:cubicBezTo>
                  <a:pt x="1" y="177"/>
                  <a:pt x="26" y="124"/>
                  <a:pt x="31" y="147"/>
                </a:cubicBezTo>
                <a:cubicBezTo>
                  <a:pt x="28" y="30"/>
                  <a:pt x="20"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9"/>
          <p:cNvSpPr txBox="1">
            <a:spLocks noGrp="1"/>
          </p:cNvSpPr>
          <p:nvPr>
            <p:ph type="title"/>
          </p:nvPr>
        </p:nvSpPr>
        <p:spPr>
          <a:xfrm>
            <a:off x="2149238" y="87947"/>
            <a:ext cx="5785500" cy="9368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How Housing Loans vary with Jobs of Clients</a:t>
            </a:r>
            <a:endParaRPr sz="2400" dirty="0"/>
          </a:p>
        </p:txBody>
      </p:sp>
      <p:sp>
        <p:nvSpPr>
          <p:cNvPr id="2825" name="Google Shape;2825;p39"/>
          <p:cNvSpPr txBox="1">
            <a:spLocks noGrp="1"/>
          </p:cNvSpPr>
          <p:nvPr>
            <p:ph type="title" idx="2"/>
          </p:nvPr>
        </p:nvSpPr>
        <p:spPr>
          <a:xfrm>
            <a:off x="553047" y="82058"/>
            <a:ext cx="1857900" cy="10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826" name="Google Shape;2826;p39"/>
          <p:cNvSpPr txBox="1">
            <a:spLocks noGrp="1"/>
          </p:cNvSpPr>
          <p:nvPr>
            <p:ph type="subTitle" idx="1"/>
          </p:nvPr>
        </p:nvSpPr>
        <p:spPr>
          <a:xfrm>
            <a:off x="4249069" y="1424057"/>
            <a:ext cx="4209132" cy="29390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#It turns out that people with blue-collar jobs have the most housing loans. This could be since they have a lesser pay.</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#Students, housemaids and retired clients have least housing loans. This also makes sense since without a job it becomes difficult to take loans.</a:t>
            </a:r>
          </a:p>
          <a:p>
            <a:pPr marL="0" lvl="0" indent="0" algn="l" rtl="0">
              <a:spcBef>
                <a:spcPts val="0"/>
              </a:spcBef>
              <a:spcAft>
                <a:spcPts val="0"/>
              </a:spcAft>
              <a:buNone/>
            </a:pPr>
            <a:endParaRPr lang="en-US" sz="1400" dirty="0"/>
          </a:p>
        </p:txBody>
      </p:sp>
      <p:cxnSp>
        <p:nvCxnSpPr>
          <p:cNvPr id="2828" name="Google Shape;2828;p39"/>
          <p:cNvCxnSpPr/>
          <p:nvPr/>
        </p:nvCxnSpPr>
        <p:spPr>
          <a:xfrm>
            <a:off x="2477505" y="1024752"/>
            <a:ext cx="5544900" cy="0"/>
          </a:xfrm>
          <a:prstGeom prst="straightConnector1">
            <a:avLst/>
          </a:prstGeom>
          <a:noFill/>
          <a:ln w="952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11CFF956-1BF0-2EC4-FA69-B535B2BBF00D}"/>
              </a:ext>
            </a:extLst>
          </p:cNvPr>
          <p:cNvPicPr>
            <a:picLocks noChangeAspect="1"/>
          </p:cNvPicPr>
          <p:nvPr/>
        </p:nvPicPr>
        <p:blipFill>
          <a:blip r:embed="rId3"/>
          <a:stretch>
            <a:fillRect/>
          </a:stretch>
        </p:blipFill>
        <p:spPr>
          <a:xfrm>
            <a:off x="292409" y="1222047"/>
            <a:ext cx="3830274" cy="3740150"/>
          </a:xfrm>
          <a:prstGeom prst="rect">
            <a:avLst/>
          </a:prstGeom>
        </p:spPr>
      </p:pic>
    </p:spTree>
    <p:extLst>
      <p:ext uri="{BB962C8B-B14F-4D97-AF65-F5344CB8AC3E}">
        <p14:creationId xmlns:p14="http://schemas.microsoft.com/office/powerpoint/2010/main" val="33621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1"/>
        <p:cNvGrpSpPr/>
        <p:nvPr/>
      </p:nvGrpSpPr>
      <p:grpSpPr>
        <a:xfrm>
          <a:off x="0" y="0"/>
          <a:ext cx="0" cy="0"/>
          <a:chOff x="0" y="0"/>
          <a:chExt cx="0" cy="0"/>
        </a:xfrm>
      </p:grpSpPr>
      <p:sp>
        <p:nvSpPr>
          <p:cNvPr id="2822" name="Google Shape;2822;p39"/>
          <p:cNvSpPr/>
          <p:nvPr/>
        </p:nvSpPr>
        <p:spPr>
          <a:xfrm>
            <a:off x="9459666" y="6249723"/>
            <a:ext cx="3555" cy="22752"/>
          </a:xfrm>
          <a:custGeom>
            <a:avLst/>
            <a:gdLst/>
            <a:ahLst/>
            <a:cxnLst/>
            <a:rect l="l" t="t" r="r" b="b"/>
            <a:pathLst>
              <a:path w="30" h="192" extrusionOk="0">
                <a:moveTo>
                  <a:pt x="13" y="0"/>
                </a:moveTo>
                <a:cubicBezTo>
                  <a:pt x="6" y="0"/>
                  <a:pt x="0" y="35"/>
                  <a:pt x="3" y="35"/>
                </a:cubicBezTo>
                <a:cubicBezTo>
                  <a:pt x="3" y="35"/>
                  <a:pt x="3" y="35"/>
                  <a:pt x="3" y="35"/>
                </a:cubicBezTo>
                <a:lnTo>
                  <a:pt x="3" y="35"/>
                </a:lnTo>
                <a:cubicBezTo>
                  <a:pt x="1" y="192"/>
                  <a:pt x="25" y="135"/>
                  <a:pt x="30" y="159"/>
                </a:cubicBezTo>
                <a:cubicBezTo>
                  <a:pt x="27" y="33"/>
                  <a:pt x="19"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9"/>
          <p:cNvSpPr/>
          <p:nvPr/>
        </p:nvSpPr>
        <p:spPr>
          <a:xfrm>
            <a:off x="9299456" y="5996730"/>
            <a:ext cx="3792" cy="20974"/>
          </a:xfrm>
          <a:custGeom>
            <a:avLst/>
            <a:gdLst/>
            <a:ahLst/>
            <a:cxnLst/>
            <a:rect l="l" t="t" r="r" b="b"/>
            <a:pathLst>
              <a:path w="32" h="177" extrusionOk="0">
                <a:moveTo>
                  <a:pt x="14" y="0"/>
                </a:moveTo>
                <a:cubicBezTo>
                  <a:pt x="7" y="0"/>
                  <a:pt x="1" y="32"/>
                  <a:pt x="3" y="32"/>
                </a:cubicBezTo>
                <a:cubicBezTo>
                  <a:pt x="3" y="32"/>
                  <a:pt x="3" y="32"/>
                  <a:pt x="4" y="32"/>
                </a:cubicBezTo>
                <a:lnTo>
                  <a:pt x="4" y="32"/>
                </a:lnTo>
                <a:cubicBezTo>
                  <a:pt x="1" y="177"/>
                  <a:pt x="26" y="124"/>
                  <a:pt x="31" y="147"/>
                </a:cubicBezTo>
                <a:cubicBezTo>
                  <a:pt x="28" y="30"/>
                  <a:pt x="20"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9"/>
          <p:cNvSpPr txBox="1">
            <a:spLocks noGrp="1"/>
          </p:cNvSpPr>
          <p:nvPr>
            <p:ph type="title"/>
          </p:nvPr>
        </p:nvSpPr>
        <p:spPr>
          <a:xfrm>
            <a:off x="2149238" y="87947"/>
            <a:ext cx="5785500" cy="9368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How Credit in Default is related to Loans</a:t>
            </a:r>
            <a:endParaRPr sz="2400" dirty="0"/>
          </a:p>
        </p:txBody>
      </p:sp>
      <p:sp>
        <p:nvSpPr>
          <p:cNvPr id="2825" name="Google Shape;2825;p39"/>
          <p:cNvSpPr txBox="1">
            <a:spLocks noGrp="1"/>
          </p:cNvSpPr>
          <p:nvPr>
            <p:ph type="title" idx="2"/>
          </p:nvPr>
        </p:nvSpPr>
        <p:spPr>
          <a:xfrm>
            <a:off x="553047" y="82058"/>
            <a:ext cx="1857900" cy="10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826" name="Google Shape;2826;p39"/>
          <p:cNvSpPr txBox="1">
            <a:spLocks noGrp="1"/>
          </p:cNvSpPr>
          <p:nvPr>
            <p:ph type="subTitle" idx="1"/>
          </p:nvPr>
        </p:nvSpPr>
        <p:spPr>
          <a:xfrm>
            <a:off x="4249069" y="1424057"/>
            <a:ext cx="4209132" cy="29390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#It's notable that clients who have credit in default don't tend to have/get personal loans.</a:t>
            </a:r>
          </a:p>
        </p:txBody>
      </p:sp>
      <p:cxnSp>
        <p:nvCxnSpPr>
          <p:cNvPr id="2828" name="Google Shape;2828;p39"/>
          <p:cNvCxnSpPr/>
          <p:nvPr/>
        </p:nvCxnSpPr>
        <p:spPr>
          <a:xfrm>
            <a:off x="2477505" y="1024752"/>
            <a:ext cx="5544900" cy="0"/>
          </a:xfrm>
          <a:prstGeom prst="straightConnector1">
            <a:avLst/>
          </a:prstGeom>
          <a:noFill/>
          <a:ln w="9525" cap="flat" cmpd="sng">
            <a:solidFill>
              <a:schemeClr val="dk1"/>
            </a:solidFill>
            <a:prstDash val="solid"/>
            <a:round/>
            <a:headEnd type="none" w="med" len="med"/>
            <a:tailEnd type="none" w="med" len="med"/>
          </a:ln>
        </p:spPr>
      </p:cxnSp>
      <p:pic>
        <p:nvPicPr>
          <p:cNvPr id="6" name="Picture 5">
            <a:extLst>
              <a:ext uri="{FF2B5EF4-FFF2-40B4-BE49-F238E27FC236}">
                <a16:creationId xmlns:a16="http://schemas.microsoft.com/office/drawing/2014/main" id="{50422C46-A3CA-295C-DCC3-7C70CEBAD292}"/>
              </a:ext>
            </a:extLst>
          </p:cNvPr>
          <p:cNvPicPr>
            <a:picLocks noChangeAspect="1"/>
          </p:cNvPicPr>
          <p:nvPr/>
        </p:nvPicPr>
        <p:blipFill>
          <a:blip r:embed="rId3"/>
          <a:stretch>
            <a:fillRect/>
          </a:stretch>
        </p:blipFill>
        <p:spPr>
          <a:xfrm>
            <a:off x="146269" y="1188638"/>
            <a:ext cx="4023710" cy="3626396"/>
          </a:xfrm>
          <a:prstGeom prst="rect">
            <a:avLst/>
          </a:prstGeom>
        </p:spPr>
      </p:pic>
    </p:spTree>
    <p:extLst>
      <p:ext uri="{BB962C8B-B14F-4D97-AF65-F5344CB8AC3E}">
        <p14:creationId xmlns:p14="http://schemas.microsoft.com/office/powerpoint/2010/main" val="246105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1"/>
        <p:cNvGrpSpPr/>
        <p:nvPr/>
      </p:nvGrpSpPr>
      <p:grpSpPr>
        <a:xfrm>
          <a:off x="0" y="0"/>
          <a:ext cx="0" cy="0"/>
          <a:chOff x="0" y="0"/>
          <a:chExt cx="0" cy="0"/>
        </a:xfrm>
      </p:grpSpPr>
      <p:sp>
        <p:nvSpPr>
          <p:cNvPr id="2822" name="Google Shape;2822;p39"/>
          <p:cNvSpPr/>
          <p:nvPr/>
        </p:nvSpPr>
        <p:spPr>
          <a:xfrm>
            <a:off x="9459666" y="6249723"/>
            <a:ext cx="3555" cy="22752"/>
          </a:xfrm>
          <a:custGeom>
            <a:avLst/>
            <a:gdLst/>
            <a:ahLst/>
            <a:cxnLst/>
            <a:rect l="l" t="t" r="r" b="b"/>
            <a:pathLst>
              <a:path w="30" h="192" extrusionOk="0">
                <a:moveTo>
                  <a:pt x="13" y="0"/>
                </a:moveTo>
                <a:cubicBezTo>
                  <a:pt x="6" y="0"/>
                  <a:pt x="0" y="35"/>
                  <a:pt x="3" y="35"/>
                </a:cubicBezTo>
                <a:cubicBezTo>
                  <a:pt x="3" y="35"/>
                  <a:pt x="3" y="35"/>
                  <a:pt x="3" y="35"/>
                </a:cubicBezTo>
                <a:lnTo>
                  <a:pt x="3" y="35"/>
                </a:lnTo>
                <a:cubicBezTo>
                  <a:pt x="1" y="192"/>
                  <a:pt x="25" y="135"/>
                  <a:pt x="30" y="159"/>
                </a:cubicBezTo>
                <a:cubicBezTo>
                  <a:pt x="27" y="33"/>
                  <a:pt x="19"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9"/>
          <p:cNvSpPr/>
          <p:nvPr/>
        </p:nvSpPr>
        <p:spPr>
          <a:xfrm>
            <a:off x="9299456" y="5996730"/>
            <a:ext cx="3792" cy="20974"/>
          </a:xfrm>
          <a:custGeom>
            <a:avLst/>
            <a:gdLst/>
            <a:ahLst/>
            <a:cxnLst/>
            <a:rect l="l" t="t" r="r" b="b"/>
            <a:pathLst>
              <a:path w="32" h="177" extrusionOk="0">
                <a:moveTo>
                  <a:pt x="14" y="0"/>
                </a:moveTo>
                <a:cubicBezTo>
                  <a:pt x="7" y="0"/>
                  <a:pt x="1" y="32"/>
                  <a:pt x="3" y="32"/>
                </a:cubicBezTo>
                <a:cubicBezTo>
                  <a:pt x="3" y="32"/>
                  <a:pt x="3" y="32"/>
                  <a:pt x="4" y="32"/>
                </a:cubicBezTo>
                <a:lnTo>
                  <a:pt x="4" y="32"/>
                </a:lnTo>
                <a:cubicBezTo>
                  <a:pt x="1" y="177"/>
                  <a:pt x="26" y="124"/>
                  <a:pt x="31" y="147"/>
                </a:cubicBezTo>
                <a:cubicBezTo>
                  <a:pt x="28" y="30"/>
                  <a:pt x="20"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9"/>
          <p:cNvSpPr txBox="1">
            <a:spLocks noGrp="1"/>
          </p:cNvSpPr>
          <p:nvPr>
            <p:ph type="title"/>
          </p:nvPr>
        </p:nvSpPr>
        <p:spPr>
          <a:xfrm>
            <a:off x="2149238" y="87947"/>
            <a:ext cx="5785500" cy="9368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How Housing Loans vary with Marital Status</a:t>
            </a:r>
            <a:endParaRPr sz="2400" dirty="0"/>
          </a:p>
        </p:txBody>
      </p:sp>
      <p:sp>
        <p:nvSpPr>
          <p:cNvPr id="2825" name="Google Shape;2825;p39"/>
          <p:cNvSpPr txBox="1">
            <a:spLocks noGrp="1"/>
          </p:cNvSpPr>
          <p:nvPr>
            <p:ph type="title" idx="2"/>
          </p:nvPr>
        </p:nvSpPr>
        <p:spPr>
          <a:xfrm>
            <a:off x="553047" y="82058"/>
            <a:ext cx="1857900" cy="10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826" name="Google Shape;2826;p39"/>
          <p:cNvSpPr txBox="1">
            <a:spLocks noGrp="1"/>
          </p:cNvSpPr>
          <p:nvPr>
            <p:ph type="subTitle" idx="1"/>
          </p:nvPr>
        </p:nvSpPr>
        <p:spPr>
          <a:xfrm>
            <a:off x="4249069" y="1424057"/>
            <a:ext cx="4209132" cy="29390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#It's interesting to note how married clients tend to have a higher number of housing loans as compared to single or divorced clients since they are starting a family and would likely take up a loan for a house.</a:t>
            </a:r>
          </a:p>
        </p:txBody>
      </p:sp>
      <p:cxnSp>
        <p:nvCxnSpPr>
          <p:cNvPr id="2828" name="Google Shape;2828;p39"/>
          <p:cNvCxnSpPr/>
          <p:nvPr/>
        </p:nvCxnSpPr>
        <p:spPr>
          <a:xfrm>
            <a:off x="2477505" y="1024752"/>
            <a:ext cx="5544900" cy="0"/>
          </a:xfrm>
          <a:prstGeom prst="straightConnector1">
            <a:avLst/>
          </a:prstGeom>
          <a:noFill/>
          <a:ln w="952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5D93027A-43C3-869A-CDFF-AFF48B798C55}"/>
              </a:ext>
            </a:extLst>
          </p:cNvPr>
          <p:cNvPicPr>
            <a:picLocks noChangeAspect="1"/>
          </p:cNvPicPr>
          <p:nvPr/>
        </p:nvPicPr>
        <p:blipFill>
          <a:blip r:embed="rId3"/>
          <a:stretch>
            <a:fillRect/>
          </a:stretch>
        </p:blipFill>
        <p:spPr>
          <a:xfrm>
            <a:off x="112927" y="1295825"/>
            <a:ext cx="4001874" cy="3472075"/>
          </a:xfrm>
          <a:prstGeom prst="rect">
            <a:avLst/>
          </a:prstGeom>
        </p:spPr>
      </p:pic>
    </p:spTree>
    <p:extLst>
      <p:ext uri="{BB962C8B-B14F-4D97-AF65-F5344CB8AC3E}">
        <p14:creationId xmlns:p14="http://schemas.microsoft.com/office/powerpoint/2010/main" val="217066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9"/>
        <p:cNvGrpSpPr/>
        <p:nvPr/>
      </p:nvGrpSpPr>
      <p:grpSpPr>
        <a:xfrm>
          <a:off x="0" y="0"/>
          <a:ext cx="0" cy="0"/>
          <a:chOff x="0" y="0"/>
          <a:chExt cx="0" cy="0"/>
        </a:xfrm>
      </p:grpSpPr>
      <p:sp>
        <p:nvSpPr>
          <p:cNvPr id="2850" name="Google Shape;2850;p41"/>
          <p:cNvSpPr txBox="1">
            <a:spLocks noGrp="1"/>
          </p:cNvSpPr>
          <p:nvPr>
            <p:ph type="title"/>
          </p:nvPr>
        </p:nvSpPr>
        <p:spPr>
          <a:xfrm>
            <a:off x="55179" y="105394"/>
            <a:ext cx="9088821" cy="6672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—Some Insights </a:t>
            </a:r>
            <a:r>
              <a:rPr lang="en" sz="2800" u="sng" dirty="0"/>
              <a:t>Not Related </a:t>
            </a:r>
            <a:r>
              <a:rPr lang="en" sz="2800" dirty="0"/>
              <a:t>To the Target Variable</a:t>
            </a:r>
            <a:endParaRPr sz="2800" dirty="0"/>
          </a:p>
        </p:txBody>
      </p:sp>
      <p:pic>
        <p:nvPicPr>
          <p:cNvPr id="3" name="Picture 2">
            <a:extLst>
              <a:ext uri="{FF2B5EF4-FFF2-40B4-BE49-F238E27FC236}">
                <a16:creationId xmlns:a16="http://schemas.microsoft.com/office/drawing/2014/main" id="{0A515035-6FB3-FD68-BE9F-D3F139F89671}"/>
              </a:ext>
            </a:extLst>
          </p:cNvPr>
          <p:cNvPicPr>
            <a:picLocks noChangeAspect="1"/>
          </p:cNvPicPr>
          <p:nvPr/>
        </p:nvPicPr>
        <p:blipFill>
          <a:blip r:embed="rId3"/>
          <a:stretch>
            <a:fillRect/>
          </a:stretch>
        </p:blipFill>
        <p:spPr>
          <a:xfrm>
            <a:off x="173679" y="874738"/>
            <a:ext cx="4684671" cy="4187702"/>
          </a:xfrm>
          <a:prstGeom prst="rect">
            <a:avLst/>
          </a:prstGeom>
        </p:spPr>
      </p:pic>
      <p:sp>
        <p:nvSpPr>
          <p:cNvPr id="4" name="Google Shape;2850;p41">
            <a:extLst>
              <a:ext uri="{FF2B5EF4-FFF2-40B4-BE49-F238E27FC236}">
                <a16:creationId xmlns:a16="http://schemas.microsoft.com/office/drawing/2014/main" id="{FB6D62B4-88B5-2CB3-F6BD-818D89769AA3}"/>
              </a:ext>
            </a:extLst>
          </p:cNvPr>
          <p:cNvSpPr txBox="1">
            <a:spLocks/>
          </p:cNvSpPr>
          <p:nvPr/>
        </p:nvSpPr>
        <p:spPr>
          <a:xfrm>
            <a:off x="4989786" y="717331"/>
            <a:ext cx="3121574" cy="39571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rata"/>
              <a:buNone/>
              <a:defRPr sz="3000" b="0" i="0" u="none" strike="noStrike" cap="none">
                <a:solidFill>
                  <a:schemeClr val="dk1"/>
                </a:solidFill>
                <a:latin typeface="Prata"/>
                <a:ea typeface="Prata"/>
                <a:cs typeface="Prata"/>
                <a:sym typeface="Prata"/>
              </a:defRPr>
            </a:lvl1pPr>
            <a:lvl2pPr marR="0" lvl="1" algn="l" rtl="0">
              <a:lnSpc>
                <a:spcPct val="100000"/>
              </a:lnSpc>
              <a:spcBef>
                <a:spcPts val="0"/>
              </a:spcBef>
              <a:spcAft>
                <a:spcPts val="0"/>
              </a:spcAft>
              <a:buClr>
                <a:schemeClr val="dk1"/>
              </a:buClr>
              <a:buSzPts val="2800"/>
              <a:buFont typeface="Playfair Display Black"/>
              <a:buNone/>
              <a:defRPr sz="2800" b="0" i="0" u="none" strike="noStrike" cap="none">
                <a:solidFill>
                  <a:schemeClr val="dk1"/>
                </a:solidFill>
                <a:latin typeface="Playfair Display Black"/>
                <a:ea typeface="Playfair Display Black"/>
                <a:cs typeface="Playfair Display Black"/>
                <a:sym typeface="Playfair Display Black"/>
              </a:defRPr>
            </a:lvl2pPr>
            <a:lvl3pPr marR="0" lvl="2" algn="l" rtl="0">
              <a:lnSpc>
                <a:spcPct val="100000"/>
              </a:lnSpc>
              <a:spcBef>
                <a:spcPts val="0"/>
              </a:spcBef>
              <a:spcAft>
                <a:spcPts val="0"/>
              </a:spcAft>
              <a:buClr>
                <a:schemeClr val="dk1"/>
              </a:buClr>
              <a:buSzPts val="2800"/>
              <a:buFont typeface="Playfair Display Black"/>
              <a:buNone/>
              <a:defRPr sz="2800" b="0" i="0" u="none" strike="noStrike" cap="none">
                <a:solidFill>
                  <a:schemeClr val="dk1"/>
                </a:solidFill>
                <a:latin typeface="Playfair Display Black"/>
                <a:ea typeface="Playfair Display Black"/>
                <a:cs typeface="Playfair Display Black"/>
                <a:sym typeface="Playfair Display Black"/>
              </a:defRPr>
            </a:lvl3pPr>
            <a:lvl4pPr marR="0" lvl="3" algn="l" rtl="0">
              <a:lnSpc>
                <a:spcPct val="100000"/>
              </a:lnSpc>
              <a:spcBef>
                <a:spcPts val="0"/>
              </a:spcBef>
              <a:spcAft>
                <a:spcPts val="0"/>
              </a:spcAft>
              <a:buClr>
                <a:schemeClr val="dk1"/>
              </a:buClr>
              <a:buSzPts val="2800"/>
              <a:buFont typeface="Playfair Display Black"/>
              <a:buNone/>
              <a:defRPr sz="2800" b="0" i="0" u="none" strike="noStrike" cap="none">
                <a:solidFill>
                  <a:schemeClr val="dk1"/>
                </a:solidFill>
                <a:latin typeface="Playfair Display Black"/>
                <a:ea typeface="Playfair Display Black"/>
                <a:cs typeface="Playfair Display Black"/>
                <a:sym typeface="Playfair Display Black"/>
              </a:defRPr>
            </a:lvl4pPr>
            <a:lvl5pPr marR="0" lvl="4" algn="l" rtl="0">
              <a:lnSpc>
                <a:spcPct val="100000"/>
              </a:lnSpc>
              <a:spcBef>
                <a:spcPts val="0"/>
              </a:spcBef>
              <a:spcAft>
                <a:spcPts val="0"/>
              </a:spcAft>
              <a:buClr>
                <a:schemeClr val="dk1"/>
              </a:buClr>
              <a:buSzPts val="2800"/>
              <a:buFont typeface="Playfair Display Black"/>
              <a:buNone/>
              <a:defRPr sz="2800" b="0" i="0" u="none" strike="noStrike" cap="none">
                <a:solidFill>
                  <a:schemeClr val="dk1"/>
                </a:solidFill>
                <a:latin typeface="Playfair Display Black"/>
                <a:ea typeface="Playfair Display Black"/>
                <a:cs typeface="Playfair Display Black"/>
                <a:sym typeface="Playfair Display Black"/>
              </a:defRPr>
            </a:lvl5pPr>
            <a:lvl6pPr marR="0" lvl="5" algn="l" rtl="0">
              <a:lnSpc>
                <a:spcPct val="100000"/>
              </a:lnSpc>
              <a:spcBef>
                <a:spcPts val="0"/>
              </a:spcBef>
              <a:spcAft>
                <a:spcPts val="0"/>
              </a:spcAft>
              <a:buClr>
                <a:schemeClr val="dk1"/>
              </a:buClr>
              <a:buSzPts val="2800"/>
              <a:buFont typeface="Playfair Display Black"/>
              <a:buNone/>
              <a:defRPr sz="2800" b="0" i="0" u="none" strike="noStrike" cap="none">
                <a:solidFill>
                  <a:schemeClr val="dk1"/>
                </a:solidFill>
                <a:latin typeface="Playfair Display Black"/>
                <a:ea typeface="Playfair Display Black"/>
                <a:cs typeface="Playfair Display Black"/>
                <a:sym typeface="Playfair Display Black"/>
              </a:defRPr>
            </a:lvl6pPr>
            <a:lvl7pPr marR="0" lvl="6" algn="l" rtl="0">
              <a:lnSpc>
                <a:spcPct val="100000"/>
              </a:lnSpc>
              <a:spcBef>
                <a:spcPts val="0"/>
              </a:spcBef>
              <a:spcAft>
                <a:spcPts val="0"/>
              </a:spcAft>
              <a:buClr>
                <a:schemeClr val="dk1"/>
              </a:buClr>
              <a:buSzPts val="2800"/>
              <a:buFont typeface="Playfair Display Black"/>
              <a:buNone/>
              <a:defRPr sz="2800" b="0" i="0" u="none" strike="noStrike" cap="none">
                <a:solidFill>
                  <a:schemeClr val="dk1"/>
                </a:solidFill>
                <a:latin typeface="Playfair Display Black"/>
                <a:ea typeface="Playfair Display Black"/>
                <a:cs typeface="Playfair Display Black"/>
                <a:sym typeface="Playfair Display Black"/>
              </a:defRPr>
            </a:lvl7pPr>
            <a:lvl8pPr marR="0" lvl="7" algn="l" rtl="0">
              <a:lnSpc>
                <a:spcPct val="100000"/>
              </a:lnSpc>
              <a:spcBef>
                <a:spcPts val="0"/>
              </a:spcBef>
              <a:spcAft>
                <a:spcPts val="0"/>
              </a:spcAft>
              <a:buClr>
                <a:schemeClr val="dk1"/>
              </a:buClr>
              <a:buSzPts val="2800"/>
              <a:buFont typeface="Playfair Display Black"/>
              <a:buNone/>
              <a:defRPr sz="2800" b="0" i="0" u="none" strike="noStrike" cap="none">
                <a:solidFill>
                  <a:schemeClr val="dk1"/>
                </a:solidFill>
                <a:latin typeface="Playfair Display Black"/>
                <a:ea typeface="Playfair Display Black"/>
                <a:cs typeface="Playfair Display Black"/>
                <a:sym typeface="Playfair Display Black"/>
              </a:defRPr>
            </a:lvl8pPr>
            <a:lvl9pPr marR="0" lvl="8" algn="l" rtl="0">
              <a:lnSpc>
                <a:spcPct val="100000"/>
              </a:lnSpc>
              <a:spcBef>
                <a:spcPts val="0"/>
              </a:spcBef>
              <a:spcAft>
                <a:spcPts val="0"/>
              </a:spcAft>
              <a:buClr>
                <a:schemeClr val="dk1"/>
              </a:buClr>
              <a:buSzPts val="2800"/>
              <a:buFont typeface="Playfair Display Black"/>
              <a:buNone/>
              <a:defRPr sz="2800" b="0" i="0" u="none" strike="noStrike" cap="none">
                <a:solidFill>
                  <a:schemeClr val="dk1"/>
                </a:solidFill>
                <a:latin typeface="Playfair Display Black"/>
                <a:ea typeface="Playfair Display Black"/>
                <a:cs typeface="Playfair Display Black"/>
                <a:sym typeface="Playfair Display Black"/>
              </a:defRPr>
            </a:lvl9pPr>
          </a:lstStyle>
          <a:p>
            <a:pPr algn="l"/>
            <a:r>
              <a:rPr lang="en-US" sz="1800" dirty="0"/>
              <a:t>Let’s look at the Correlation Matrix, to gain other useful insights:</a:t>
            </a:r>
          </a:p>
          <a:p>
            <a:pPr algn="l"/>
            <a:endParaRPr lang="en-US" sz="1800" dirty="0"/>
          </a:p>
          <a:p>
            <a:pPr algn="l"/>
            <a:r>
              <a:rPr lang="en-US" sz="2000" dirty="0"/>
              <a:t>1. </a:t>
            </a:r>
            <a:r>
              <a:rPr lang="en-US" sz="1600" dirty="0"/>
              <a:t>A weak negative correlation of -0.19 between age and housing loans shows that more is the age of the client, lesser are the housing loans taken which makes sense.</a:t>
            </a:r>
          </a:p>
          <a:p>
            <a:pPr algn="l"/>
            <a:r>
              <a:rPr lang="en-US" sz="2000" dirty="0"/>
              <a:t>2. </a:t>
            </a:r>
            <a:r>
              <a:rPr lang="en-US" sz="1600" dirty="0"/>
              <a:t>More are the loans taken- housing or personal, lesser is the balance of the client, this is suggested by a negative correlation.</a:t>
            </a:r>
          </a:p>
          <a:p>
            <a:pPr algn="l"/>
            <a:endParaRPr lang="en-US" sz="2000" dirty="0"/>
          </a:p>
          <a:p>
            <a:pPr algn="l"/>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6"/>
        <p:cNvGrpSpPr/>
        <p:nvPr/>
      </p:nvGrpSpPr>
      <p:grpSpPr>
        <a:xfrm>
          <a:off x="0" y="0"/>
          <a:ext cx="0" cy="0"/>
          <a:chOff x="0" y="0"/>
          <a:chExt cx="0" cy="0"/>
        </a:xfrm>
      </p:grpSpPr>
      <p:sp>
        <p:nvSpPr>
          <p:cNvPr id="3017" name="Google Shape;3017;p47"/>
          <p:cNvSpPr txBox="1">
            <a:spLocks noGrp="1"/>
          </p:cNvSpPr>
          <p:nvPr>
            <p:ph type="title"/>
          </p:nvPr>
        </p:nvSpPr>
        <p:spPr>
          <a:xfrm>
            <a:off x="-205740" y="0"/>
            <a:ext cx="9471660" cy="948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t>Important Insights </a:t>
            </a:r>
            <a:r>
              <a:rPr lang="en" sz="2800" u="sng" dirty="0"/>
              <a:t>Related</a:t>
            </a:r>
            <a:r>
              <a:rPr lang="en" sz="2800" dirty="0"/>
              <a:t> to the Target Variable</a:t>
            </a:r>
            <a:endParaRPr sz="2800" dirty="0"/>
          </a:p>
        </p:txBody>
      </p:sp>
      <p:pic>
        <p:nvPicPr>
          <p:cNvPr id="3" name="Picture 2">
            <a:extLst>
              <a:ext uri="{FF2B5EF4-FFF2-40B4-BE49-F238E27FC236}">
                <a16:creationId xmlns:a16="http://schemas.microsoft.com/office/drawing/2014/main" id="{3FE1EDF7-9CF0-F7C2-E45D-25CB2B839DCD}"/>
              </a:ext>
            </a:extLst>
          </p:cNvPr>
          <p:cNvPicPr>
            <a:picLocks noChangeAspect="1"/>
          </p:cNvPicPr>
          <p:nvPr/>
        </p:nvPicPr>
        <p:blipFill>
          <a:blip r:embed="rId3"/>
          <a:stretch>
            <a:fillRect/>
          </a:stretch>
        </p:blipFill>
        <p:spPr>
          <a:xfrm>
            <a:off x="148191" y="681800"/>
            <a:ext cx="4599069" cy="4111180"/>
          </a:xfrm>
          <a:prstGeom prst="rect">
            <a:avLst/>
          </a:prstGeom>
        </p:spPr>
      </p:pic>
      <p:sp>
        <p:nvSpPr>
          <p:cNvPr id="4" name="TextBox 3">
            <a:extLst>
              <a:ext uri="{FF2B5EF4-FFF2-40B4-BE49-F238E27FC236}">
                <a16:creationId xmlns:a16="http://schemas.microsoft.com/office/drawing/2014/main" id="{0EB76F70-A281-2E26-CB1D-FDE2B6D048F7}"/>
              </a:ext>
            </a:extLst>
          </p:cNvPr>
          <p:cNvSpPr txBox="1"/>
          <p:nvPr/>
        </p:nvSpPr>
        <p:spPr>
          <a:xfrm>
            <a:off x="4911489" y="802035"/>
            <a:ext cx="3462892" cy="3539430"/>
          </a:xfrm>
          <a:prstGeom prst="rect">
            <a:avLst/>
          </a:prstGeom>
          <a:noFill/>
        </p:spPr>
        <p:txBody>
          <a:bodyPr wrap="square" rtlCol="0">
            <a:spAutoFit/>
          </a:bodyPr>
          <a:lstStyle/>
          <a:p>
            <a:r>
              <a:rPr lang="en-US" sz="1600" dirty="0">
                <a:solidFill>
                  <a:schemeClr val="dk1"/>
                </a:solidFill>
                <a:latin typeface="Prata"/>
                <a:sym typeface="Prata"/>
              </a:rPr>
              <a:t>1. A moderate positive correlation(0.4) between Duration and Subscribed shows that higher is the duration of the call, more are the chances of subscription by the client. Thus longer calls tend to be more effective.</a:t>
            </a:r>
          </a:p>
          <a:p>
            <a:endParaRPr lang="en-US" sz="1600" dirty="0"/>
          </a:p>
          <a:p>
            <a:r>
              <a:rPr lang="en-US" sz="1600" dirty="0">
                <a:solidFill>
                  <a:schemeClr val="dk1"/>
                </a:solidFill>
                <a:latin typeface="Prata"/>
              </a:rPr>
              <a:t>2. A weak negative correlation shows that clients with a personal loan don't tend to subscribe to a term deposit.</a:t>
            </a:r>
          </a:p>
          <a:p>
            <a:endParaRPr lang="en-US" sz="1600" dirty="0"/>
          </a:p>
        </p:txBody>
      </p:sp>
    </p:spTree>
  </p:cSld>
  <p:clrMapOvr>
    <a:masterClrMapping/>
  </p:clrMapOvr>
</p:sld>
</file>

<file path=ppt/theme/theme1.xml><?xml version="1.0" encoding="utf-8"?>
<a:theme xmlns:a="http://schemas.openxmlformats.org/drawingml/2006/main" name="Abstract Style Investor Pitch Deck by Slidesgo">
  <a:themeElements>
    <a:clrScheme name="Simple Light">
      <a:dk1>
        <a:srgbClr val="000000"/>
      </a:dk1>
      <a:lt1>
        <a:srgbClr val="F3E9DC"/>
      </a:lt1>
      <a:dk2>
        <a:srgbClr val="F5B35E"/>
      </a:dk2>
      <a:lt2>
        <a:srgbClr val="F79B73"/>
      </a:lt2>
      <a:accent1>
        <a:srgbClr val="FA9A9A"/>
      </a:accent1>
      <a:accent2>
        <a:srgbClr val="7BC0E6"/>
      </a:accent2>
      <a:accent3>
        <a:srgbClr val="9DD6D0"/>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2023</TotalTime>
  <Words>939</Words>
  <Application>Microsoft Office PowerPoint</Application>
  <PresentationFormat>On-screen Show (16:9)</PresentationFormat>
  <Paragraphs>72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Montserrat</vt:lpstr>
      <vt:lpstr>Playfair Display</vt:lpstr>
      <vt:lpstr>Arial</vt:lpstr>
      <vt:lpstr>Prata</vt:lpstr>
      <vt:lpstr>Playfair Display Black</vt:lpstr>
      <vt:lpstr>Abstract Style Investor Pitch Deck by Slidesgo</vt:lpstr>
      <vt:lpstr>Important Insights Gained Using EDA (Exploratory Data Analysis)</vt:lpstr>
      <vt:lpstr>03</vt:lpstr>
      <vt:lpstr>How Jobs Vary According to level of Education of the Clients</vt:lpstr>
      <vt:lpstr>How Personal Loans vary with Jobs of Clients</vt:lpstr>
      <vt:lpstr>How Housing Loans vary with Jobs of Clients</vt:lpstr>
      <vt:lpstr>How Credit in Default is related to Loans</vt:lpstr>
      <vt:lpstr>How Housing Loans vary with Marital Status</vt:lpstr>
      <vt:lpstr>—Some Insights Not Related To the Target Variable</vt:lpstr>
      <vt:lpstr>Important Insights Related to the Target Variable</vt:lpstr>
      <vt:lpstr>Important Insights Related to the Target Variable</vt:lpstr>
      <vt:lpstr>Important Insights Related to the Target Variable</vt:lpstr>
      <vt:lpstr>How Jobs of Clients are Related to them Subscribing</vt:lpstr>
      <vt:lpstr>How Education Level of Clients is Related to them Subscribing</vt:lpstr>
      <vt:lpstr>How Marital Status of Clients is related to them Subscribing</vt:lpstr>
      <vt:lpstr>How Method of Communication used to Contact Clients is Related to them Subscribing</vt:lpstr>
      <vt:lpstr>How Success or Failure in the Previous Campaign is Related to them Subscribing</vt:lpstr>
      <vt:lpstr>How Variation in Age is related to them Subscribing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Gangotri</dc:creator>
  <cp:lastModifiedBy>Anjali Gangotri</cp:lastModifiedBy>
  <cp:revision>137</cp:revision>
  <dcterms:modified xsi:type="dcterms:W3CDTF">2024-05-28T06:05:31Z</dcterms:modified>
</cp:coreProperties>
</file>