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26" r:id="rId1"/>
  </p:sldMasterIdLst>
  <p:notesMasterIdLst>
    <p:notesMasterId r:id="rId63"/>
  </p:notesMasterIdLst>
  <p:sldIdLst>
    <p:sldId id="256" r:id="rId2"/>
    <p:sldId id="283" r:id="rId3"/>
    <p:sldId id="284" r:id="rId4"/>
    <p:sldId id="285" r:id="rId5"/>
    <p:sldId id="286" r:id="rId6"/>
    <p:sldId id="287" r:id="rId7"/>
    <p:sldId id="289" r:id="rId8"/>
    <p:sldId id="290" r:id="rId9"/>
    <p:sldId id="291" r:id="rId10"/>
    <p:sldId id="292" r:id="rId11"/>
    <p:sldId id="280" r:id="rId12"/>
    <p:sldId id="281" r:id="rId13"/>
    <p:sldId id="319" r:id="rId14"/>
    <p:sldId id="318" r:id="rId15"/>
    <p:sldId id="353" r:id="rId16"/>
    <p:sldId id="336" r:id="rId17"/>
    <p:sldId id="282" r:id="rId18"/>
    <p:sldId id="293" r:id="rId19"/>
    <p:sldId id="294" r:id="rId20"/>
    <p:sldId id="354" r:id="rId21"/>
    <p:sldId id="337" r:id="rId22"/>
    <p:sldId id="338" r:id="rId23"/>
    <p:sldId id="296" r:id="rId24"/>
    <p:sldId id="350" r:id="rId25"/>
    <p:sldId id="355" r:id="rId26"/>
    <p:sldId id="558" r:id="rId27"/>
    <p:sldId id="352" r:id="rId28"/>
    <p:sldId id="369" r:id="rId29"/>
    <p:sldId id="370" r:id="rId30"/>
    <p:sldId id="339" r:id="rId31"/>
    <p:sldId id="340" r:id="rId32"/>
    <p:sldId id="356" r:id="rId33"/>
    <p:sldId id="357" r:id="rId34"/>
    <p:sldId id="358" r:id="rId35"/>
    <p:sldId id="341" r:id="rId36"/>
    <p:sldId id="351" r:id="rId37"/>
    <p:sldId id="342" r:id="rId38"/>
    <p:sldId id="343" r:id="rId39"/>
    <p:sldId id="344" r:id="rId40"/>
    <p:sldId id="345" r:id="rId41"/>
    <p:sldId id="346" r:id="rId42"/>
    <p:sldId id="347" r:id="rId43"/>
    <p:sldId id="348" r:id="rId44"/>
    <p:sldId id="349" r:id="rId45"/>
    <p:sldId id="297" r:id="rId46"/>
    <p:sldId id="298" r:id="rId47"/>
    <p:sldId id="299" r:id="rId48"/>
    <p:sldId id="388" r:id="rId49"/>
    <p:sldId id="300" r:id="rId50"/>
    <p:sldId id="301" r:id="rId51"/>
    <p:sldId id="372" r:id="rId52"/>
    <p:sldId id="302" r:id="rId53"/>
    <p:sldId id="303" r:id="rId54"/>
    <p:sldId id="368" r:id="rId55"/>
    <p:sldId id="365" r:id="rId56"/>
    <p:sldId id="304" r:id="rId57"/>
    <p:sldId id="359" r:id="rId58"/>
    <p:sldId id="361" r:id="rId59"/>
    <p:sldId id="367" r:id="rId60"/>
    <p:sldId id="373" r:id="rId61"/>
    <p:sldId id="559" r:id="rId62"/>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a:srgbClr val="E725C2"/>
    <a:srgbClr val="6A9DA2"/>
    <a:srgbClr val="00FFFF"/>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95889" autoAdjust="0"/>
  </p:normalViewPr>
  <p:slideViewPr>
    <p:cSldViewPr>
      <p:cViewPr>
        <p:scale>
          <a:sx n="82" d="100"/>
          <a:sy n="82" d="100"/>
        </p:scale>
        <p:origin x="-1574" y="-139"/>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7CA926-6136-462D-8386-5DA7FC5C4216}"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IN"/>
        </a:p>
      </dgm:t>
    </dgm:pt>
    <dgm:pt modelId="{42DC02DB-7B9F-46CF-ABDD-D31259CE54FF}">
      <dgm:prSet phldrT="[Text]"/>
      <dgm:spPr>
        <a:solidFill>
          <a:schemeClr val="bg2">
            <a:lumMod val="75000"/>
          </a:schemeClr>
        </a:solidFill>
      </dgm:spPr>
      <dgm:t>
        <a:bodyPr/>
        <a:lstStyle/>
        <a:p>
          <a:r>
            <a:rPr lang="en-IN" dirty="0" smtClean="0">
              <a:solidFill>
                <a:schemeClr val="accent5">
                  <a:lumMod val="50000"/>
                </a:schemeClr>
              </a:solidFill>
              <a:latin typeface="Britannic Bold" pitchFamily="34" charset="0"/>
            </a:rPr>
            <a:t>Structured</a:t>
          </a:r>
          <a:endParaRPr lang="en-IN" dirty="0">
            <a:solidFill>
              <a:schemeClr val="accent5">
                <a:lumMod val="50000"/>
              </a:schemeClr>
            </a:solidFill>
            <a:latin typeface="Britannic Bold" pitchFamily="34" charset="0"/>
          </a:endParaRPr>
        </a:p>
      </dgm:t>
    </dgm:pt>
    <dgm:pt modelId="{77602D62-155F-4FCE-9D91-27DE3C1B3AC7}" type="parTrans" cxnId="{8F1BCBBC-8158-4D65-90DB-BD651D3F9B9A}">
      <dgm:prSet/>
      <dgm:spPr/>
      <dgm:t>
        <a:bodyPr/>
        <a:lstStyle/>
        <a:p>
          <a:endParaRPr lang="en-IN"/>
        </a:p>
      </dgm:t>
    </dgm:pt>
    <dgm:pt modelId="{C48C529A-28CD-42A2-BD8B-E7D8C836699D}" type="sibTrans" cxnId="{8F1BCBBC-8158-4D65-90DB-BD651D3F9B9A}">
      <dgm:prSet/>
      <dgm:spPr/>
      <dgm:t>
        <a:bodyPr/>
        <a:lstStyle/>
        <a:p>
          <a:endParaRPr lang="en-IN"/>
        </a:p>
      </dgm:t>
    </dgm:pt>
    <dgm:pt modelId="{C30CF4A1-7E35-441D-B5AE-ADC8DED6B458}">
      <dgm:prSet phldrT="[Text]"/>
      <dgm:spPr>
        <a:solidFill>
          <a:schemeClr val="bg2">
            <a:lumMod val="75000"/>
          </a:schemeClr>
        </a:solidFill>
      </dgm:spPr>
      <dgm:t>
        <a:bodyPr/>
        <a:lstStyle/>
        <a:p>
          <a:r>
            <a:rPr lang="en-IN" dirty="0" smtClean="0">
              <a:solidFill>
                <a:schemeClr val="accent5">
                  <a:lumMod val="50000"/>
                </a:schemeClr>
              </a:solidFill>
              <a:latin typeface="Britannic Bold" pitchFamily="34" charset="0"/>
            </a:rPr>
            <a:t>Query</a:t>
          </a:r>
          <a:endParaRPr lang="en-IN" dirty="0">
            <a:solidFill>
              <a:schemeClr val="accent5">
                <a:lumMod val="50000"/>
              </a:schemeClr>
            </a:solidFill>
            <a:latin typeface="Britannic Bold" pitchFamily="34" charset="0"/>
          </a:endParaRPr>
        </a:p>
      </dgm:t>
    </dgm:pt>
    <dgm:pt modelId="{0985B76F-A94F-411D-8D25-A4C528FD143C}" type="parTrans" cxnId="{3164F5B7-71EE-4A90-894E-662B70130990}">
      <dgm:prSet/>
      <dgm:spPr/>
      <dgm:t>
        <a:bodyPr/>
        <a:lstStyle/>
        <a:p>
          <a:endParaRPr lang="en-IN"/>
        </a:p>
      </dgm:t>
    </dgm:pt>
    <dgm:pt modelId="{EBA33CF9-8DE5-41B8-A509-3DE38BFCEF8E}" type="sibTrans" cxnId="{3164F5B7-71EE-4A90-894E-662B70130990}">
      <dgm:prSet/>
      <dgm:spPr/>
      <dgm:t>
        <a:bodyPr/>
        <a:lstStyle/>
        <a:p>
          <a:endParaRPr lang="en-IN"/>
        </a:p>
      </dgm:t>
    </dgm:pt>
    <dgm:pt modelId="{CE524B82-BE9E-45A4-89F1-E1F6BCF33E67}">
      <dgm:prSet phldrT="[Text]"/>
      <dgm:spPr>
        <a:solidFill>
          <a:schemeClr val="bg2">
            <a:lumMod val="75000"/>
          </a:schemeClr>
        </a:solidFill>
      </dgm:spPr>
      <dgm:t>
        <a:bodyPr/>
        <a:lstStyle/>
        <a:p>
          <a:r>
            <a:rPr lang="en-IN" dirty="0" smtClean="0">
              <a:solidFill>
                <a:schemeClr val="accent5">
                  <a:lumMod val="50000"/>
                </a:schemeClr>
              </a:solidFill>
              <a:latin typeface="Britannic Bold" pitchFamily="34" charset="0"/>
            </a:rPr>
            <a:t>Language (Part-1)</a:t>
          </a:r>
          <a:endParaRPr lang="en-IN" dirty="0">
            <a:solidFill>
              <a:schemeClr val="accent5">
                <a:lumMod val="50000"/>
              </a:schemeClr>
            </a:solidFill>
            <a:latin typeface="Britannic Bold" pitchFamily="34" charset="0"/>
          </a:endParaRPr>
        </a:p>
      </dgm:t>
    </dgm:pt>
    <dgm:pt modelId="{57174141-EE85-4F87-ADFB-081D92051377}" type="parTrans" cxnId="{7F91E1B4-ED7D-4305-B497-DEB6FBB90147}">
      <dgm:prSet/>
      <dgm:spPr/>
      <dgm:t>
        <a:bodyPr/>
        <a:lstStyle/>
        <a:p>
          <a:endParaRPr lang="en-IN"/>
        </a:p>
      </dgm:t>
    </dgm:pt>
    <dgm:pt modelId="{86A89EEA-C855-4A85-93F7-D1F3AE2B02F5}" type="sibTrans" cxnId="{7F91E1B4-ED7D-4305-B497-DEB6FBB90147}">
      <dgm:prSet/>
      <dgm:spPr/>
      <dgm:t>
        <a:bodyPr/>
        <a:lstStyle/>
        <a:p>
          <a:endParaRPr lang="en-IN"/>
        </a:p>
      </dgm:t>
    </dgm:pt>
    <dgm:pt modelId="{F9F4DE3E-CF71-4E4E-A925-21A1C4345583}" type="pres">
      <dgm:prSet presAssocID="{127CA926-6136-462D-8386-5DA7FC5C4216}" presName="Name0" presStyleCnt="0">
        <dgm:presLayoutVars>
          <dgm:chMax val="7"/>
          <dgm:chPref val="7"/>
          <dgm:dir/>
        </dgm:presLayoutVars>
      </dgm:prSet>
      <dgm:spPr/>
    </dgm:pt>
    <dgm:pt modelId="{011B801B-9F5A-4BFF-8642-B66D5933EA59}" type="pres">
      <dgm:prSet presAssocID="{127CA926-6136-462D-8386-5DA7FC5C4216}" presName="Name1" presStyleCnt="0"/>
      <dgm:spPr/>
    </dgm:pt>
    <dgm:pt modelId="{E06F6865-632C-41EB-8096-835409F02C93}" type="pres">
      <dgm:prSet presAssocID="{127CA926-6136-462D-8386-5DA7FC5C4216}" presName="cycle" presStyleCnt="0"/>
      <dgm:spPr/>
    </dgm:pt>
    <dgm:pt modelId="{8074F522-7344-42E8-9F13-101CE7E248E1}" type="pres">
      <dgm:prSet presAssocID="{127CA926-6136-462D-8386-5DA7FC5C4216}" presName="srcNode" presStyleLbl="node1" presStyleIdx="0" presStyleCnt="3"/>
      <dgm:spPr/>
    </dgm:pt>
    <dgm:pt modelId="{67A38D2B-F1EB-4865-8AC7-C3957C9ABD94}" type="pres">
      <dgm:prSet presAssocID="{127CA926-6136-462D-8386-5DA7FC5C4216}" presName="conn" presStyleLbl="parChTrans1D2" presStyleIdx="0" presStyleCnt="1"/>
      <dgm:spPr/>
    </dgm:pt>
    <dgm:pt modelId="{01CBEDD6-9C06-4D37-B158-2E83ABAB9983}" type="pres">
      <dgm:prSet presAssocID="{127CA926-6136-462D-8386-5DA7FC5C4216}" presName="extraNode" presStyleLbl="node1" presStyleIdx="0" presStyleCnt="3"/>
      <dgm:spPr/>
    </dgm:pt>
    <dgm:pt modelId="{31D30E63-372F-49B9-90F7-EF4BA6D4A78C}" type="pres">
      <dgm:prSet presAssocID="{127CA926-6136-462D-8386-5DA7FC5C4216}" presName="dstNode" presStyleLbl="node1" presStyleIdx="0" presStyleCnt="3"/>
      <dgm:spPr/>
    </dgm:pt>
    <dgm:pt modelId="{CBA496F1-857D-4182-B272-671244DCFDFD}" type="pres">
      <dgm:prSet presAssocID="{42DC02DB-7B9F-46CF-ABDD-D31259CE54FF}" presName="text_1" presStyleLbl="node1" presStyleIdx="0" presStyleCnt="3">
        <dgm:presLayoutVars>
          <dgm:bulletEnabled val="1"/>
        </dgm:presLayoutVars>
      </dgm:prSet>
      <dgm:spPr/>
      <dgm:t>
        <a:bodyPr/>
        <a:lstStyle/>
        <a:p>
          <a:endParaRPr lang="en-IN"/>
        </a:p>
      </dgm:t>
    </dgm:pt>
    <dgm:pt modelId="{333264FB-5B94-4B79-AD5C-DE706C5D6A17}" type="pres">
      <dgm:prSet presAssocID="{42DC02DB-7B9F-46CF-ABDD-D31259CE54FF}" presName="accent_1" presStyleCnt="0"/>
      <dgm:spPr/>
    </dgm:pt>
    <dgm:pt modelId="{AA2F2A5A-ADAE-4C14-9BAB-910622894A2F}" type="pres">
      <dgm:prSet presAssocID="{42DC02DB-7B9F-46CF-ABDD-D31259CE54FF}" presName="accentRepeatNode" presStyleLbl="solidFgAcc1" presStyleIdx="0" presStyleCnt="3" custScaleX="119462" custScaleY="111186"/>
      <dgm:spPr>
        <a:solidFill>
          <a:schemeClr val="accent3"/>
        </a:solidFill>
      </dgm:spPr>
    </dgm:pt>
    <dgm:pt modelId="{DA57E446-E825-47A2-8002-715F60B49681}" type="pres">
      <dgm:prSet presAssocID="{C30CF4A1-7E35-441D-B5AE-ADC8DED6B458}" presName="text_2" presStyleLbl="node1" presStyleIdx="1" presStyleCnt="3">
        <dgm:presLayoutVars>
          <dgm:bulletEnabled val="1"/>
        </dgm:presLayoutVars>
      </dgm:prSet>
      <dgm:spPr/>
    </dgm:pt>
    <dgm:pt modelId="{83F5CBD3-A66D-42FB-AACA-815B93408FCA}" type="pres">
      <dgm:prSet presAssocID="{C30CF4A1-7E35-441D-B5AE-ADC8DED6B458}" presName="accent_2" presStyleCnt="0"/>
      <dgm:spPr/>
    </dgm:pt>
    <dgm:pt modelId="{E8146ECF-93A7-40EF-BC95-6F5E9B6D5D0D}" type="pres">
      <dgm:prSet presAssocID="{C30CF4A1-7E35-441D-B5AE-ADC8DED6B458}" presName="accentRepeatNode" presStyleLbl="solidFgAcc1" presStyleIdx="1" presStyleCnt="3" custScaleX="119374" custScaleY="115254"/>
      <dgm:spPr>
        <a:solidFill>
          <a:schemeClr val="accent6">
            <a:lumMod val="60000"/>
            <a:lumOff val="40000"/>
          </a:schemeClr>
        </a:solidFill>
      </dgm:spPr>
    </dgm:pt>
    <dgm:pt modelId="{33C33106-B294-4417-A18F-C9B65AB60146}" type="pres">
      <dgm:prSet presAssocID="{CE524B82-BE9E-45A4-89F1-E1F6BCF33E67}" presName="text_3" presStyleLbl="node1" presStyleIdx="2" presStyleCnt="3">
        <dgm:presLayoutVars>
          <dgm:bulletEnabled val="1"/>
        </dgm:presLayoutVars>
      </dgm:prSet>
      <dgm:spPr/>
    </dgm:pt>
    <dgm:pt modelId="{5C779A74-7013-4770-A57E-E92B941AD107}" type="pres">
      <dgm:prSet presAssocID="{CE524B82-BE9E-45A4-89F1-E1F6BCF33E67}" presName="accent_3" presStyleCnt="0"/>
      <dgm:spPr/>
    </dgm:pt>
    <dgm:pt modelId="{98385354-9CCB-43BF-ACED-5C2239E7D977}" type="pres">
      <dgm:prSet presAssocID="{CE524B82-BE9E-45A4-89F1-E1F6BCF33E67}" presName="accentRepeatNode" presStyleLbl="solidFgAcc1" presStyleIdx="2" presStyleCnt="3" custScaleX="123297" custScaleY="105763"/>
      <dgm:spPr>
        <a:solidFill>
          <a:schemeClr val="accent1">
            <a:lumMod val="40000"/>
            <a:lumOff val="60000"/>
          </a:schemeClr>
        </a:solidFill>
      </dgm:spPr>
    </dgm:pt>
  </dgm:ptLst>
  <dgm:cxnLst>
    <dgm:cxn modelId="{3164F5B7-71EE-4A90-894E-662B70130990}" srcId="{127CA926-6136-462D-8386-5DA7FC5C4216}" destId="{C30CF4A1-7E35-441D-B5AE-ADC8DED6B458}" srcOrd="1" destOrd="0" parTransId="{0985B76F-A94F-411D-8D25-A4C528FD143C}" sibTransId="{EBA33CF9-8DE5-41B8-A509-3DE38BFCEF8E}"/>
    <dgm:cxn modelId="{C5BEC5E0-3775-41F5-A14C-7FB7D062D85A}" type="presOf" srcId="{CE524B82-BE9E-45A4-89F1-E1F6BCF33E67}" destId="{33C33106-B294-4417-A18F-C9B65AB60146}" srcOrd="0" destOrd="0" presId="urn:microsoft.com/office/officeart/2008/layout/VerticalCurvedList"/>
    <dgm:cxn modelId="{6DEF9228-81C3-4714-AB91-E002D3049D28}" type="presOf" srcId="{C30CF4A1-7E35-441D-B5AE-ADC8DED6B458}" destId="{DA57E446-E825-47A2-8002-715F60B49681}" srcOrd="0" destOrd="0" presId="urn:microsoft.com/office/officeart/2008/layout/VerticalCurvedList"/>
    <dgm:cxn modelId="{95152AD5-9BD7-4FDE-9892-B931F95FCE96}" type="presOf" srcId="{42DC02DB-7B9F-46CF-ABDD-D31259CE54FF}" destId="{CBA496F1-857D-4182-B272-671244DCFDFD}" srcOrd="0" destOrd="0" presId="urn:microsoft.com/office/officeart/2008/layout/VerticalCurvedList"/>
    <dgm:cxn modelId="{834003A4-8DFB-4244-892D-0FB70067BB86}" type="presOf" srcId="{C48C529A-28CD-42A2-BD8B-E7D8C836699D}" destId="{67A38D2B-F1EB-4865-8AC7-C3957C9ABD94}" srcOrd="0" destOrd="0" presId="urn:microsoft.com/office/officeart/2008/layout/VerticalCurvedList"/>
    <dgm:cxn modelId="{1722C9A9-5687-4923-B02D-18C3E18FF48F}" type="presOf" srcId="{127CA926-6136-462D-8386-5DA7FC5C4216}" destId="{F9F4DE3E-CF71-4E4E-A925-21A1C4345583}" srcOrd="0" destOrd="0" presId="urn:microsoft.com/office/officeart/2008/layout/VerticalCurvedList"/>
    <dgm:cxn modelId="{7F91E1B4-ED7D-4305-B497-DEB6FBB90147}" srcId="{127CA926-6136-462D-8386-5DA7FC5C4216}" destId="{CE524B82-BE9E-45A4-89F1-E1F6BCF33E67}" srcOrd="2" destOrd="0" parTransId="{57174141-EE85-4F87-ADFB-081D92051377}" sibTransId="{86A89EEA-C855-4A85-93F7-D1F3AE2B02F5}"/>
    <dgm:cxn modelId="{8F1BCBBC-8158-4D65-90DB-BD651D3F9B9A}" srcId="{127CA926-6136-462D-8386-5DA7FC5C4216}" destId="{42DC02DB-7B9F-46CF-ABDD-D31259CE54FF}" srcOrd="0" destOrd="0" parTransId="{77602D62-155F-4FCE-9D91-27DE3C1B3AC7}" sibTransId="{C48C529A-28CD-42A2-BD8B-E7D8C836699D}"/>
    <dgm:cxn modelId="{D59EABE8-73FB-4F95-BBD0-6E9945C453D4}" type="presParOf" srcId="{F9F4DE3E-CF71-4E4E-A925-21A1C4345583}" destId="{011B801B-9F5A-4BFF-8642-B66D5933EA59}" srcOrd="0" destOrd="0" presId="urn:microsoft.com/office/officeart/2008/layout/VerticalCurvedList"/>
    <dgm:cxn modelId="{82FDCF88-EA72-46CB-8489-3A5EE0CF3FFC}" type="presParOf" srcId="{011B801B-9F5A-4BFF-8642-B66D5933EA59}" destId="{E06F6865-632C-41EB-8096-835409F02C93}" srcOrd="0" destOrd="0" presId="urn:microsoft.com/office/officeart/2008/layout/VerticalCurvedList"/>
    <dgm:cxn modelId="{15BF3427-3EAD-4F2E-8BDC-87B61E22E82C}" type="presParOf" srcId="{E06F6865-632C-41EB-8096-835409F02C93}" destId="{8074F522-7344-42E8-9F13-101CE7E248E1}" srcOrd="0" destOrd="0" presId="urn:microsoft.com/office/officeart/2008/layout/VerticalCurvedList"/>
    <dgm:cxn modelId="{F536A44E-6A4D-4F0E-8AB9-6420D7AAC62A}" type="presParOf" srcId="{E06F6865-632C-41EB-8096-835409F02C93}" destId="{67A38D2B-F1EB-4865-8AC7-C3957C9ABD94}" srcOrd="1" destOrd="0" presId="urn:microsoft.com/office/officeart/2008/layout/VerticalCurvedList"/>
    <dgm:cxn modelId="{A0260B8E-491A-4C97-A2AB-2568AF4CF719}" type="presParOf" srcId="{E06F6865-632C-41EB-8096-835409F02C93}" destId="{01CBEDD6-9C06-4D37-B158-2E83ABAB9983}" srcOrd="2" destOrd="0" presId="urn:microsoft.com/office/officeart/2008/layout/VerticalCurvedList"/>
    <dgm:cxn modelId="{8036243C-7F8E-4432-904C-FF5F64F5BAFE}" type="presParOf" srcId="{E06F6865-632C-41EB-8096-835409F02C93}" destId="{31D30E63-372F-49B9-90F7-EF4BA6D4A78C}" srcOrd="3" destOrd="0" presId="urn:microsoft.com/office/officeart/2008/layout/VerticalCurvedList"/>
    <dgm:cxn modelId="{975A02DD-A6E8-4D20-9C25-D070A9D042EA}" type="presParOf" srcId="{011B801B-9F5A-4BFF-8642-B66D5933EA59}" destId="{CBA496F1-857D-4182-B272-671244DCFDFD}" srcOrd="1" destOrd="0" presId="urn:microsoft.com/office/officeart/2008/layout/VerticalCurvedList"/>
    <dgm:cxn modelId="{0861E2A3-ACCE-4FE0-94E5-47ED7F014B5C}" type="presParOf" srcId="{011B801B-9F5A-4BFF-8642-B66D5933EA59}" destId="{333264FB-5B94-4B79-AD5C-DE706C5D6A17}" srcOrd="2" destOrd="0" presId="urn:microsoft.com/office/officeart/2008/layout/VerticalCurvedList"/>
    <dgm:cxn modelId="{30F45738-21A7-469D-8C9E-AEFF05B477AE}" type="presParOf" srcId="{333264FB-5B94-4B79-AD5C-DE706C5D6A17}" destId="{AA2F2A5A-ADAE-4C14-9BAB-910622894A2F}" srcOrd="0" destOrd="0" presId="urn:microsoft.com/office/officeart/2008/layout/VerticalCurvedList"/>
    <dgm:cxn modelId="{8A818265-186C-43C7-9DFC-B42F03041098}" type="presParOf" srcId="{011B801B-9F5A-4BFF-8642-B66D5933EA59}" destId="{DA57E446-E825-47A2-8002-715F60B49681}" srcOrd="3" destOrd="0" presId="urn:microsoft.com/office/officeart/2008/layout/VerticalCurvedList"/>
    <dgm:cxn modelId="{9C28EFF1-1539-4604-A716-3A48699E0724}" type="presParOf" srcId="{011B801B-9F5A-4BFF-8642-B66D5933EA59}" destId="{83F5CBD3-A66D-42FB-AACA-815B93408FCA}" srcOrd="4" destOrd="0" presId="urn:microsoft.com/office/officeart/2008/layout/VerticalCurvedList"/>
    <dgm:cxn modelId="{35ADF116-B164-4FD2-B427-0345516609EC}" type="presParOf" srcId="{83F5CBD3-A66D-42FB-AACA-815B93408FCA}" destId="{E8146ECF-93A7-40EF-BC95-6F5E9B6D5D0D}" srcOrd="0" destOrd="0" presId="urn:microsoft.com/office/officeart/2008/layout/VerticalCurvedList"/>
    <dgm:cxn modelId="{46E74ADA-2221-45DF-8D20-09986FB2177E}" type="presParOf" srcId="{011B801B-9F5A-4BFF-8642-B66D5933EA59}" destId="{33C33106-B294-4417-A18F-C9B65AB60146}" srcOrd="5" destOrd="0" presId="urn:microsoft.com/office/officeart/2008/layout/VerticalCurvedList"/>
    <dgm:cxn modelId="{893B42B9-F38A-4073-B365-029FC606E3EA}" type="presParOf" srcId="{011B801B-9F5A-4BFF-8642-B66D5933EA59}" destId="{5C779A74-7013-4770-A57E-E92B941AD107}" srcOrd="6" destOrd="0" presId="urn:microsoft.com/office/officeart/2008/layout/VerticalCurvedList"/>
    <dgm:cxn modelId="{F63209AC-0BEF-47AE-B4C6-F97FDBAB1FA7}" type="presParOf" srcId="{5C779A74-7013-4770-A57E-E92B941AD107}" destId="{98385354-9CCB-43BF-ACED-5C2239E7D97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0CA0DE3-E058-4FD7-B472-E15A879511ED}"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IN"/>
        </a:p>
      </dgm:t>
    </dgm:pt>
    <dgm:pt modelId="{BABC7898-34DE-4F05-BB4F-E1826ABB7A59}">
      <dgm:prSet phldrT="[Text]" custT="1"/>
      <dgm:spPr/>
      <dgm:t>
        <a:bodyPr/>
        <a:lstStyle/>
        <a:p>
          <a:r>
            <a:rPr lang="en-IN" sz="2000" b="1" dirty="0" smtClean="0">
              <a:solidFill>
                <a:schemeClr val="bg1"/>
              </a:solidFill>
              <a:latin typeface="Arial Rounded MT Bold" pitchFamily="34" charset="0"/>
            </a:rPr>
            <a:t>DDL</a:t>
          </a:r>
          <a:endParaRPr lang="en-IN" sz="2000" b="1" dirty="0">
            <a:ln>
              <a:solidFill>
                <a:srgbClr val="0033CC"/>
              </a:solidFill>
            </a:ln>
            <a:solidFill>
              <a:schemeClr val="bg1"/>
            </a:solidFill>
            <a:latin typeface="Arial Rounded MT Bold" pitchFamily="34" charset="0"/>
          </a:endParaRPr>
        </a:p>
      </dgm:t>
    </dgm:pt>
    <dgm:pt modelId="{AAD50B6D-1A85-4F6D-B88B-EFBCFDAB83A3}" type="parTrans" cxnId="{3AFD3B2D-696C-48E7-B767-2B9480940DD6}">
      <dgm:prSet/>
      <dgm:spPr/>
      <dgm:t>
        <a:bodyPr/>
        <a:lstStyle/>
        <a:p>
          <a:endParaRPr lang="en-IN"/>
        </a:p>
      </dgm:t>
    </dgm:pt>
    <dgm:pt modelId="{9C1DEF55-62A4-44C5-880B-6264648FB4E4}" type="sibTrans" cxnId="{3AFD3B2D-696C-48E7-B767-2B9480940DD6}">
      <dgm:prSet/>
      <dgm:spPr/>
      <dgm:t>
        <a:bodyPr/>
        <a:lstStyle/>
        <a:p>
          <a:endParaRPr lang="en-IN"/>
        </a:p>
      </dgm:t>
    </dgm:pt>
    <dgm:pt modelId="{1EBD7FE6-9EE1-4CF3-B20D-A207198A93C4}">
      <dgm:prSet phldrT="[Text]" custT="1"/>
      <dgm:spPr/>
      <dgm:t>
        <a:bodyPr/>
        <a:lstStyle/>
        <a:p>
          <a:r>
            <a:rPr lang="en-IN" sz="2400" dirty="0" smtClean="0"/>
            <a:t>Data Definition Language</a:t>
          </a:r>
          <a:endParaRPr lang="en-IN" sz="2400" dirty="0"/>
        </a:p>
      </dgm:t>
    </dgm:pt>
    <dgm:pt modelId="{39831068-FB8B-4135-A80C-FAFCF7B468AA}" type="parTrans" cxnId="{CD56F8C6-E54B-4113-9509-064DCA3756CC}">
      <dgm:prSet/>
      <dgm:spPr/>
      <dgm:t>
        <a:bodyPr/>
        <a:lstStyle/>
        <a:p>
          <a:endParaRPr lang="en-IN"/>
        </a:p>
      </dgm:t>
    </dgm:pt>
    <dgm:pt modelId="{60C2AAD9-8D02-4B83-921F-A3C672F9D240}" type="sibTrans" cxnId="{CD56F8C6-E54B-4113-9509-064DCA3756CC}">
      <dgm:prSet/>
      <dgm:spPr/>
      <dgm:t>
        <a:bodyPr/>
        <a:lstStyle/>
        <a:p>
          <a:endParaRPr lang="en-IN"/>
        </a:p>
      </dgm:t>
    </dgm:pt>
    <dgm:pt modelId="{FBBBC006-AC8C-4F74-92AF-89CC8C2D4260}">
      <dgm:prSet phldrT="[Text]"/>
      <dgm:spPr/>
      <dgm:t>
        <a:bodyPr/>
        <a:lstStyle/>
        <a:p>
          <a:r>
            <a:rPr lang="en-IN" b="1" dirty="0" smtClean="0">
              <a:solidFill>
                <a:schemeClr val="bg1"/>
              </a:solidFill>
              <a:latin typeface="Arial Rounded MT Bold" pitchFamily="34" charset="0"/>
            </a:rPr>
            <a:t>DML</a:t>
          </a:r>
          <a:endParaRPr lang="en-IN" b="1" dirty="0">
            <a:solidFill>
              <a:schemeClr val="bg1"/>
            </a:solidFill>
            <a:latin typeface="Arial Rounded MT Bold" pitchFamily="34" charset="0"/>
          </a:endParaRPr>
        </a:p>
      </dgm:t>
    </dgm:pt>
    <dgm:pt modelId="{455B0433-792C-4EAF-9AC4-BF9394E5DE07}" type="parTrans" cxnId="{F4784D85-7D2F-416B-8858-BCAF61D33039}">
      <dgm:prSet/>
      <dgm:spPr/>
      <dgm:t>
        <a:bodyPr/>
        <a:lstStyle/>
        <a:p>
          <a:endParaRPr lang="en-IN"/>
        </a:p>
      </dgm:t>
    </dgm:pt>
    <dgm:pt modelId="{46F649CC-D001-45BE-96B9-CA97BC7D22F0}" type="sibTrans" cxnId="{F4784D85-7D2F-416B-8858-BCAF61D33039}">
      <dgm:prSet/>
      <dgm:spPr/>
      <dgm:t>
        <a:bodyPr/>
        <a:lstStyle/>
        <a:p>
          <a:endParaRPr lang="en-IN"/>
        </a:p>
      </dgm:t>
    </dgm:pt>
    <dgm:pt modelId="{C7FE6A1B-0DF5-4912-BA5C-165F1B46099A}">
      <dgm:prSet phldrT="[Text]" custT="1"/>
      <dgm:spPr/>
      <dgm:t>
        <a:bodyPr/>
        <a:lstStyle/>
        <a:p>
          <a:r>
            <a:rPr lang="en-IN" sz="2400" dirty="0" smtClean="0"/>
            <a:t>Data Manipulation Language</a:t>
          </a:r>
          <a:endParaRPr lang="en-IN" sz="2400" dirty="0"/>
        </a:p>
      </dgm:t>
    </dgm:pt>
    <dgm:pt modelId="{6166E284-03AD-497C-B288-AD868F0E3791}" type="parTrans" cxnId="{05FAA80F-D5E6-42EE-9E97-BF6FB30E67DF}">
      <dgm:prSet/>
      <dgm:spPr/>
      <dgm:t>
        <a:bodyPr/>
        <a:lstStyle/>
        <a:p>
          <a:endParaRPr lang="en-IN"/>
        </a:p>
      </dgm:t>
    </dgm:pt>
    <dgm:pt modelId="{9DE5221F-274B-4EF3-8821-ABD66F9B6FE9}" type="sibTrans" cxnId="{05FAA80F-D5E6-42EE-9E97-BF6FB30E67DF}">
      <dgm:prSet/>
      <dgm:spPr/>
      <dgm:t>
        <a:bodyPr/>
        <a:lstStyle/>
        <a:p>
          <a:endParaRPr lang="en-IN"/>
        </a:p>
      </dgm:t>
    </dgm:pt>
    <dgm:pt modelId="{8740E335-C1DB-4FEC-9F93-E3F8ABCB2279}">
      <dgm:prSet phldrT="[Text]" custT="1"/>
      <dgm:spPr/>
      <dgm:t>
        <a:bodyPr/>
        <a:lstStyle/>
        <a:p>
          <a:r>
            <a:rPr lang="en-IN" sz="2400" dirty="0" smtClean="0"/>
            <a:t>Content of Data</a:t>
          </a:r>
          <a:endParaRPr lang="en-IN" sz="2400" dirty="0"/>
        </a:p>
      </dgm:t>
    </dgm:pt>
    <dgm:pt modelId="{BF078C96-C86F-4D45-B741-B0DA9C987BE4}" type="parTrans" cxnId="{DE3C834B-64F7-4A9C-989A-CA38408F44E0}">
      <dgm:prSet/>
      <dgm:spPr/>
      <dgm:t>
        <a:bodyPr/>
        <a:lstStyle/>
        <a:p>
          <a:endParaRPr lang="en-IN"/>
        </a:p>
      </dgm:t>
    </dgm:pt>
    <dgm:pt modelId="{098115BD-9B79-49C8-A5E7-9807573244D6}" type="sibTrans" cxnId="{DE3C834B-64F7-4A9C-989A-CA38408F44E0}">
      <dgm:prSet/>
      <dgm:spPr/>
      <dgm:t>
        <a:bodyPr/>
        <a:lstStyle/>
        <a:p>
          <a:endParaRPr lang="en-IN"/>
        </a:p>
      </dgm:t>
    </dgm:pt>
    <dgm:pt modelId="{E8723CD2-DD12-432C-BDE0-81959DF04C86}">
      <dgm:prSet phldrT="[Text]"/>
      <dgm:spPr/>
      <dgm:t>
        <a:bodyPr/>
        <a:lstStyle/>
        <a:p>
          <a:r>
            <a:rPr lang="en-IN" b="1" dirty="0" smtClean="0">
              <a:solidFill>
                <a:schemeClr val="bg1"/>
              </a:solidFill>
              <a:latin typeface="Arial Rounded MT Bold" pitchFamily="34" charset="0"/>
            </a:rPr>
            <a:t>DCL</a:t>
          </a:r>
          <a:endParaRPr lang="en-IN" b="1" dirty="0">
            <a:solidFill>
              <a:schemeClr val="bg1"/>
            </a:solidFill>
            <a:latin typeface="Arial Rounded MT Bold" pitchFamily="34" charset="0"/>
          </a:endParaRPr>
        </a:p>
      </dgm:t>
    </dgm:pt>
    <dgm:pt modelId="{AE9DD61E-46FC-4D40-9667-6FDC6B81578C}" type="parTrans" cxnId="{347A741B-D586-4091-BDBC-6771F2C2EE6D}">
      <dgm:prSet/>
      <dgm:spPr/>
      <dgm:t>
        <a:bodyPr/>
        <a:lstStyle/>
        <a:p>
          <a:endParaRPr lang="en-IN"/>
        </a:p>
      </dgm:t>
    </dgm:pt>
    <dgm:pt modelId="{237417BE-0E32-4C62-886F-B6A558A18B49}" type="sibTrans" cxnId="{347A741B-D586-4091-BDBC-6771F2C2EE6D}">
      <dgm:prSet/>
      <dgm:spPr/>
      <dgm:t>
        <a:bodyPr/>
        <a:lstStyle/>
        <a:p>
          <a:endParaRPr lang="en-IN"/>
        </a:p>
      </dgm:t>
    </dgm:pt>
    <dgm:pt modelId="{200350A7-1411-4676-901E-58A38E9065FC}">
      <dgm:prSet phldrT="[Text]" custT="1"/>
      <dgm:spPr/>
      <dgm:t>
        <a:bodyPr/>
        <a:lstStyle/>
        <a:p>
          <a:r>
            <a:rPr lang="en-IN" sz="2400" dirty="0" smtClean="0"/>
            <a:t>Data Control Language</a:t>
          </a:r>
          <a:endParaRPr lang="en-IN" sz="2400" dirty="0"/>
        </a:p>
      </dgm:t>
    </dgm:pt>
    <dgm:pt modelId="{EF5D5B6B-04C9-4510-940A-6688FD6EF3EB}" type="parTrans" cxnId="{F022793F-CAE8-417C-AA32-35EB1BCDE021}">
      <dgm:prSet/>
      <dgm:spPr/>
      <dgm:t>
        <a:bodyPr/>
        <a:lstStyle/>
        <a:p>
          <a:endParaRPr lang="en-IN"/>
        </a:p>
      </dgm:t>
    </dgm:pt>
    <dgm:pt modelId="{CC4BC655-851D-46AB-A0C4-7563D9DFD8A9}" type="sibTrans" cxnId="{F022793F-CAE8-417C-AA32-35EB1BCDE021}">
      <dgm:prSet/>
      <dgm:spPr/>
      <dgm:t>
        <a:bodyPr/>
        <a:lstStyle/>
        <a:p>
          <a:endParaRPr lang="en-IN"/>
        </a:p>
      </dgm:t>
    </dgm:pt>
    <dgm:pt modelId="{38ACE8D4-10D7-4842-9D5D-3E3D616B2039}">
      <dgm:prSet phldrT="[Text]" custT="1"/>
      <dgm:spPr/>
      <dgm:t>
        <a:bodyPr/>
        <a:lstStyle/>
        <a:p>
          <a:r>
            <a:rPr lang="en-IN" sz="2400" dirty="0" smtClean="0"/>
            <a:t>Data Access (Authorization)</a:t>
          </a:r>
          <a:endParaRPr lang="en-IN" sz="2400" dirty="0"/>
        </a:p>
      </dgm:t>
    </dgm:pt>
    <dgm:pt modelId="{CE27C6F5-B5CC-4CBB-8EDA-D9C2EEAF45CD}" type="parTrans" cxnId="{8ACBBC8E-C90F-4191-872F-E75541851D28}">
      <dgm:prSet/>
      <dgm:spPr/>
      <dgm:t>
        <a:bodyPr/>
        <a:lstStyle/>
        <a:p>
          <a:endParaRPr lang="en-IN"/>
        </a:p>
      </dgm:t>
    </dgm:pt>
    <dgm:pt modelId="{5C349F9F-2F21-43A4-9406-D33B64A29209}" type="sibTrans" cxnId="{8ACBBC8E-C90F-4191-872F-E75541851D28}">
      <dgm:prSet/>
      <dgm:spPr/>
      <dgm:t>
        <a:bodyPr/>
        <a:lstStyle/>
        <a:p>
          <a:endParaRPr lang="en-IN"/>
        </a:p>
      </dgm:t>
    </dgm:pt>
    <dgm:pt modelId="{1F7F8A3A-F837-4287-BB56-F9FD30000E5E}">
      <dgm:prSet phldrT="[Text]"/>
      <dgm:spPr/>
      <dgm:t>
        <a:bodyPr/>
        <a:lstStyle/>
        <a:p>
          <a:r>
            <a:rPr lang="en-IN" b="1" dirty="0" smtClean="0">
              <a:solidFill>
                <a:schemeClr val="bg1"/>
              </a:solidFill>
              <a:latin typeface="Arial Rounded MT Bold" pitchFamily="34" charset="0"/>
            </a:rPr>
            <a:t>TCL</a:t>
          </a:r>
          <a:endParaRPr lang="en-IN" b="1" dirty="0">
            <a:solidFill>
              <a:schemeClr val="bg1"/>
            </a:solidFill>
            <a:latin typeface="Arial Rounded MT Bold" pitchFamily="34" charset="0"/>
          </a:endParaRPr>
        </a:p>
      </dgm:t>
    </dgm:pt>
    <dgm:pt modelId="{923D46EE-C9BA-4103-B9B0-28E36AB78062}" type="parTrans" cxnId="{38D1E589-4650-4CCF-8ED7-669BE9A90FCD}">
      <dgm:prSet/>
      <dgm:spPr/>
      <dgm:t>
        <a:bodyPr/>
        <a:lstStyle/>
        <a:p>
          <a:endParaRPr lang="en-IN"/>
        </a:p>
      </dgm:t>
    </dgm:pt>
    <dgm:pt modelId="{0F981807-E357-41C8-BEC5-BC5F67371F9D}" type="sibTrans" cxnId="{38D1E589-4650-4CCF-8ED7-669BE9A90FCD}">
      <dgm:prSet/>
      <dgm:spPr/>
      <dgm:t>
        <a:bodyPr/>
        <a:lstStyle/>
        <a:p>
          <a:endParaRPr lang="en-IN"/>
        </a:p>
      </dgm:t>
    </dgm:pt>
    <dgm:pt modelId="{2DAC0F06-288E-4B80-B326-EFBC5319368D}">
      <dgm:prSet phldrT="[Text]"/>
      <dgm:spPr/>
      <dgm:t>
        <a:bodyPr/>
        <a:lstStyle/>
        <a:p>
          <a:r>
            <a:rPr lang="en-IN" b="1" dirty="0" smtClean="0">
              <a:solidFill>
                <a:schemeClr val="bg1"/>
              </a:solidFill>
              <a:latin typeface="Arial Rounded MT Bold" pitchFamily="34" charset="0"/>
            </a:rPr>
            <a:t>DQL</a:t>
          </a:r>
          <a:endParaRPr lang="en-IN" b="1" dirty="0">
            <a:solidFill>
              <a:schemeClr val="bg1"/>
            </a:solidFill>
          </a:endParaRPr>
        </a:p>
      </dgm:t>
    </dgm:pt>
    <dgm:pt modelId="{3F5F9A52-A937-4E9D-9706-3A7CBA31F618}" type="parTrans" cxnId="{2C4296D8-8121-494F-98FD-435F4F7E4AE4}">
      <dgm:prSet/>
      <dgm:spPr/>
      <dgm:t>
        <a:bodyPr/>
        <a:lstStyle/>
        <a:p>
          <a:endParaRPr lang="en-IN"/>
        </a:p>
      </dgm:t>
    </dgm:pt>
    <dgm:pt modelId="{F94A9F2C-762B-46E0-A233-EEF8E22049D2}" type="sibTrans" cxnId="{2C4296D8-8121-494F-98FD-435F4F7E4AE4}">
      <dgm:prSet/>
      <dgm:spPr/>
      <dgm:t>
        <a:bodyPr/>
        <a:lstStyle/>
        <a:p>
          <a:endParaRPr lang="en-IN"/>
        </a:p>
      </dgm:t>
    </dgm:pt>
    <dgm:pt modelId="{FF0796F2-D2D2-418A-A844-BEAA93EE0619}">
      <dgm:prSet phldrT="[Text]" custT="1"/>
      <dgm:spPr/>
      <dgm:t>
        <a:bodyPr/>
        <a:lstStyle/>
        <a:p>
          <a:r>
            <a:rPr lang="en-IN" sz="2400" dirty="0" smtClean="0"/>
            <a:t>Structure of Data(Integrity Constraints)</a:t>
          </a:r>
          <a:endParaRPr lang="en-IN" sz="2400" dirty="0"/>
        </a:p>
      </dgm:t>
    </dgm:pt>
    <dgm:pt modelId="{68E0A11E-DC39-4DE8-96B0-81D603157931}" type="sibTrans" cxnId="{391E301A-0C7A-40CE-885A-8DB4CFF14D05}">
      <dgm:prSet/>
      <dgm:spPr/>
      <dgm:t>
        <a:bodyPr/>
        <a:lstStyle/>
        <a:p>
          <a:endParaRPr lang="en-IN"/>
        </a:p>
      </dgm:t>
    </dgm:pt>
    <dgm:pt modelId="{6C0DFBCD-5AB5-40D9-B50E-9FC1881FBB47}" type="parTrans" cxnId="{391E301A-0C7A-40CE-885A-8DB4CFF14D05}">
      <dgm:prSet/>
      <dgm:spPr/>
      <dgm:t>
        <a:bodyPr/>
        <a:lstStyle/>
        <a:p>
          <a:endParaRPr lang="en-IN"/>
        </a:p>
      </dgm:t>
    </dgm:pt>
    <dgm:pt modelId="{A3875A94-BD4F-4092-81B4-441234DE9E1F}">
      <dgm:prSet custT="1"/>
      <dgm:spPr/>
      <dgm:t>
        <a:bodyPr/>
        <a:lstStyle/>
        <a:p>
          <a:r>
            <a:rPr lang="en-IN" sz="2400" dirty="0" smtClean="0"/>
            <a:t>Transaction Control Language</a:t>
          </a:r>
          <a:endParaRPr lang="en-IN" sz="2400" dirty="0"/>
        </a:p>
      </dgm:t>
    </dgm:pt>
    <dgm:pt modelId="{1054ECAA-C520-4F63-BEAE-72AE4A1E4132}" type="parTrans" cxnId="{E503729A-9328-4CF8-9A1C-5E6ADD3BEA5C}">
      <dgm:prSet/>
      <dgm:spPr/>
      <dgm:t>
        <a:bodyPr/>
        <a:lstStyle/>
        <a:p>
          <a:endParaRPr lang="en-IN"/>
        </a:p>
      </dgm:t>
    </dgm:pt>
    <dgm:pt modelId="{2C4905CE-2ED9-47EF-85CD-7401927190DC}" type="sibTrans" cxnId="{E503729A-9328-4CF8-9A1C-5E6ADD3BEA5C}">
      <dgm:prSet/>
      <dgm:spPr/>
      <dgm:t>
        <a:bodyPr/>
        <a:lstStyle/>
        <a:p>
          <a:endParaRPr lang="en-IN"/>
        </a:p>
      </dgm:t>
    </dgm:pt>
    <dgm:pt modelId="{22882AAB-F6F4-463E-A4B5-4056BC01B245}">
      <dgm:prSet custT="1"/>
      <dgm:spPr/>
      <dgm:t>
        <a:bodyPr/>
        <a:lstStyle/>
        <a:p>
          <a:r>
            <a:rPr lang="en-IN" sz="2400" dirty="0" smtClean="0"/>
            <a:t>Data Durability</a:t>
          </a:r>
          <a:endParaRPr lang="en-IN" sz="2400" dirty="0"/>
        </a:p>
      </dgm:t>
    </dgm:pt>
    <dgm:pt modelId="{7F06FBEB-E13F-4998-BC5F-88447257D956}" type="parTrans" cxnId="{8F94BD1A-B244-4B25-A7A9-FF2DA89A2AD5}">
      <dgm:prSet/>
      <dgm:spPr/>
      <dgm:t>
        <a:bodyPr/>
        <a:lstStyle/>
        <a:p>
          <a:endParaRPr lang="en-IN"/>
        </a:p>
      </dgm:t>
    </dgm:pt>
    <dgm:pt modelId="{128E946D-EDCD-4DBC-993A-EA58BA3E17F0}" type="sibTrans" cxnId="{8F94BD1A-B244-4B25-A7A9-FF2DA89A2AD5}">
      <dgm:prSet/>
      <dgm:spPr/>
      <dgm:t>
        <a:bodyPr/>
        <a:lstStyle/>
        <a:p>
          <a:endParaRPr lang="en-IN"/>
        </a:p>
      </dgm:t>
    </dgm:pt>
    <dgm:pt modelId="{1685865F-CCB3-4EFE-B4FE-86F0645464CC}">
      <dgm:prSet custT="1"/>
      <dgm:spPr/>
      <dgm:t>
        <a:bodyPr/>
        <a:lstStyle/>
        <a:p>
          <a:r>
            <a:rPr lang="en-IN" sz="2400" dirty="0" smtClean="0"/>
            <a:t>Data Query Language/Data Retrieval</a:t>
          </a:r>
          <a:endParaRPr lang="en-IN" sz="2400" dirty="0"/>
        </a:p>
      </dgm:t>
    </dgm:pt>
    <dgm:pt modelId="{31F63B07-5785-4BFA-BE34-BB4F40688910}" type="parTrans" cxnId="{F48280AB-5438-4298-95A1-0A420DB85ADE}">
      <dgm:prSet/>
      <dgm:spPr/>
      <dgm:t>
        <a:bodyPr/>
        <a:lstStyle/>
        <a:p>
          <a:endParaRPr lang="en-IN"/>
        </a:p>
      </dgm:t>
    </dgm:pt>
    <dgm:pt modelId="{C3ED1130-F608-40C3-A2A4-B63CF8BB3BC5}" type="sibTrans" cxnId="{F48280AB-5438-4298-95A1-0A420DB85ADE}">
      <dgm:prSet/>
      <dgm:spPr/>
      <dgm:t>
        <a:bodyPr/>
        <a:lstStyle/>
        <a:p>
          <a:endParaRPr lang="en-IN"/>
        </a:p>
      </dgm:t>
    </dgm:pt>
    <dgm:pt modelId="{D71024F9-380A-4589-A5DC-F77FC1C6719C}">
      <dgm:prSet custT="1"/>
      <dgm:spPr/>
      <dgm:t>
        <a:bodyPr/>
        <a:lstStyle/>
        <a:p>
          <a:r>
            <a:rPr lang="en-IN" sz="2400" dirty="0" smtClean="0"/>
            <a:t>Selecting Data</a:t>
          </a:r>
          <a:endParaRPr lang="en-IN" sz="2400" dirty="0"/>
        </a:p>
      </dgm:t>
    </dgm:pt>
    <dgm:pt modelId="{25869852-357F-4716-BA2C-1F10B88D5C56}" type="parTrans" cxnId="{ADA0A3C6-8608-4749-B077-643C34D87B91}">
      <dgm:prSet/>
      <dgm:spPr/>
      <dgm:t>
        <a:bodyPr/>
        <a:lstStyle/>
        <a:p>
          <a:endParaRPr lang="en-IN"/>
        </a:p>
      </dgm:t>
    </dgm:pt>
    <dgm:pt modelId="{9ED94C47-27B4-41A1-9E58-50F4C41125B8}" type="sibTrans" cxnId="{ADA0A3C6-8608-4749-B077-643C34D87B91}">
      <dgm:prSet/>
      <dgm:spPr/>
      <dgm:t>
        <a:bodyPr/>
        <a:lstStyle/>
        <a:p>
          <a:endParaRPr lang="en-IN"/>
        </a:p>
      </dgm:t>
    </dgm:pt>
    <dgm:pt modelId="{07B227E7-64EE-4658-B372-313081448CFD}" type="pres">
      <dgm:prSet presAssocID="{A0CA0DE3-E058-4FD7-B472-E15A879511ED}" presName="linearFlow" presStyleCnt="0">
        <dgm:presLayoutVars>
          <dgm:dir/>
          <dgm:animLvl val="lvl"/>
          <dgm:resizeHandles val="exact"/>
        </dgm:presLayoutVars>
      </dgm:prSet>
      <dgm:spPr/>
      <dgm:t>
        <a:bodyPr/>
        <a:lstStyle/>
        <a:p>
          <a:endParaRPr lang="en-IN"/>
        </a:p>
      </dgm:t>
    </dgm:pt>
    <dgm:pt modelId="{643BC621-6B5D-4690-810E-8204F8C520D8}" type="pres">
      <dgm:prSet presAssocID="{BABC7898-34DE-4F05-BB4F-E1826ABB7A59}" presName="composite" presStyleCnt="0"/>
      <dgm:spPr/>
    </dgm:pt>
    <dgm:pt modelId="{9F1BE9E7-03EE-4C7E-84C4-F67AF0C85351}" type="pres">
      <dgm:prSet presAssocID="{BABC7898-34DE-4F05-BB4F-E1826ABB7A59}" presName="parentText" presStyleLbl="alignNode1" presStyleIdx="0" presStyleCnt="5">
        <dgm:presLayoutVars>
          <dgm:chMax val="1"/>
          <dgm:bulletEnabled val="1"/>
        </dgm:presLayoutVars>
      </dgm:prSet>
      <dgm:spPr/>
      <dgm:t>
        <a:bodyPr/>
        <a:lstStyle/>
        <a:p>
          <a:endParaRPr lang="en-IN"/>
        </a:p>
      </dgm:t>
    </dgm:pt>
    <dgm:pt modelId="{D04576B1-784D-4C1A-A8ED-F41A7A92FB4E}" type="pres">
      <dgm:prSet presAssocID="{BABC7898-34DE-4F05-BB4F-E1826ABB7A59}" presName="descendantText" presStyleLbl="alignAcc1" presStyleIdx="0" presStyleCnt="5">
        <dgm:presLayoutVars>
          <dgm:bulletEnabled val="1"/>
        </dgm:presLayoutVars>
      </dgm:prSet>
      <dgm:spPr/>
      <dgm:t>
        <a:bodyPr/>
        <a:lstStyle/>
        <a:p>
          <a:endParaRPr lang="en-IN"/>
        </a:p>
      </dgm:t>
    </dgm:pt>
    <dgm:pt modelId="{9065815C-1B4B-46C0-AF31-B9B3C0330798}" type="pres">
      <dgm:prSet presAssocID="{9C1DEF55-62A4-44C5-880B-6264648FB4E4}" presName="sp" presStyleCnt="0"/>
      <dgm:spPr/>
    </dgm:pt>
    <dgm:pt modelId="{EAFE3A23-3A19-430D-905F-6FA9233B5FB3}" type="pres">
      <dgm:prSet presAssocID="{FBBBC006-AC8C-4F74-92AF-89CC8C2D4260}" presName="composite" presStyleCnt="0"/>
      <dgm:spPr/>
    </dgm:pt>
    <dgm:pt modelId="{B4C39BCD-F463-4259-9579-D2FB35C0E872}" type="pres">
      <dgm:prSet presAssocID="{FBBBC006-AC8C-4F74-92AF-89CC8C2D4260}" presName="parentText" presStyleLbl="alignNode1" presStyleIdx="1" presStyleCnt="5">
        <dgm:presLayoutVars>
          <dgm:chMax val="1"/>
          <dgm:bulletEnabled val="1"/>
        </dgm:presLayoutVars>
      </dgm:prSet>
      <dgm:spPr/>
      <dgm:t>
        <a:bodyPr/>
        <a:lstStyle/>
        <a:p>
          <a:endParaRPr lang="en-IN"/>
        </a:p>
      </dgm:t>
    </dgm:pt>
    <dgm:pt modelId="{DCF1DBB8-1B25-41BD-A102-B5116D284A4B}" type="pres">
      <dgm:prSet presAssocID="{FBBBC006-AC8C-4F74-92AF-89CC8C2D4260}" presName="descendantText" presStyleLbl="alignAcc1" presStyleIdx="1" presStyleCnt="5">
        <dgm:presLayoutVars>
          <dgm:bulletEnabled val="1"/>
        </dgm:presLayoutVars>
      </dgm:prSet>
      <dgm:spPr/>
      <dgm:t>
        <a:bodyPr/>
        <a:lstStyle/>
        <a:p>
          <a:endParaRPr lang="en-IN"/>
        </a:p>
      </dgm:t>
    </dgm:pt>
    <dgm:pt modelId="{9984744F-BCE2-42D3-98E8-31738D8CA49A}" type="pres">
      <dgm:prSet presAssocID="{46F649CC-D001-45BE-96B9-CA97BC7D22F0}" presName="sp" presStyleCnt="0"/>
      <dgm:spPr/>
    </dgm:pt>
    <dgm:pt modelId="{F7D3D52A-85D4-4DD4-BC50-941B1EEF6EA2}" type="pres">
      <dgm:prSet presAssocID="{E8723CD2-DD12-432C-BDE0-81959DF04C86}" presName="composite" presStyleCnt="0"/>
      <dgm:spPr/>
    </dgm:pt>
    <dgm:pt modelId="{3EE387AB-856E-4798-85E1-95171F76478D}" type="pres">
      <dgm:prSet presAssocID="{E8723CD2-DD12-432C-BDE0-81959DF04C86}" presName="parentText" presStyleLbl="alignNode1" presStyleIdx="2" presStyleCnt="5">
        <dgm:presLayoutVars>
          <dgm:chMax val="1"/>
          <dgm:bulletEnabled val="1"/>
        </dgm:presLayoutVars>
      </dgm:prSet>
      <dgm:spPr/>
      <dgm:t>
        <a:bodyPr/>
        <a:lstStyle/>
        <a:p>
          <a:endParaRPr lang="en-IN"/>
        </a:p>
      </dgm:t>
    </dgm:pt>
    <dgm:pt modelId="{30EF21B5-7325-4F88-AB74-1677B8908C39}" type="pres">
      <dgm:prSet presAssocID="{E8723CD2-DD12-432C-BDE0-81959DF04C86}" presName="descendantText" presStyleLbl="alignAcc1" presStyleIdx="2" presStyleCnt="5">
        <dgm:presLayoutVars>
          <dgm:bulletEnabled val="1"/>
        </dgm:presLayoutVars>
      </dgm:prSet>
      <dgm:spPr/>
      <dgm:t>
        <a:bodyPr/>
        <a:lstStyle/>
        <a:p>
          <a:endParaRPr lang="en-IN"/>
        </a:p>
      </dgm:t>
    </dgm:pt>
    <dgm:pt modelId="{2AC3B8F1-13EF-497F-8276-E8A093E18DE6}" type="pres">
      <dgm:prSet presAssocID="{237417BE-0E32-4C62-886F-B6A558A18B49}" presName="sp" presStyleCnt="0"/>
      <dgm:spPr/>
    </dgm:pt>
    <dgm:pt modelId="{D298F491-C526-4BDC-B2C3-CDB5ED787990}" type="pres">
      <dgm:prSet presAssocID="{1F7F8A3A-F837-4287-BB56-F9FD30000E5E}" presName="composite" presStyleCnt="0"/>
      <dgm:spPr/>
    </dgm:pt>
    <dgm:pt modelId="{F0DAD387-6913-462F-8387-81643CA06289}" type="pres">
      <dgm:prSet presAssocID="{1F7F8A3A-F837-4287-BB56-F9FD30000E5E}" presName="parentText" presStyleLbl="alignNode1" presStyleIdx="3" presStyleCnt="5">
        <dgm:presLayoutVars>
          <dgm:chMax val="1"/>
          <dgm:bulletEnabled val="1"/>
        </dgm:presLayoutVars>
      </dgm:prSet>
      <dgm:spPr/>
      <dgm:t>
        <a:bodyPr/>
        <a:lstStyle/>
        <a:p>
          <a:endParaRPr lang="en-IN"/>
        </a:p>
      </dgm:t>
    </dgm:pt>
    <dgm:pt modelId="{6A3FA2B8-B866-4F9B-8569-A084A607D99C}" type="pres">
      <dgm:prSet presAssocID="{1F7F8A3A-F837-4287-BB56-F9FD30000E5E}" presName="descendantText" presStyleLbl="alignAcc1" presStyleIdx="3" presStyleCnt="5">
        <dgm:presLayoutVars>
          <dgm:bulletEnabled val="1"/>
        </dgm:presLayoutVars>
      </dgm:prSet>
      <dgm:spPr/>
      <dgm:t>
        <a:bodyPr/>
        <a:lstStyle/>
        <a:p>
          <a:endParaRPr lang="en-IN"/>
        </a:p>
      </dgm:t>
    </dgm:pt>
    <dgm:pt modelId="{985E1529-8099-4B3B-B178-EF84E9E8D3AD}" type="pres">
      <dgm:prSet presAssocID="{0F981807-E357-41C8-BEC5-BC5F67371F9D}" presName="sp" presStyleCnt="0"/>
      <dgm:spPr/>
    </dgm:pt>
    <dgm:pt modelId="{3C058600-449C-4D9C-BF8D-66AA9CE37712}" type="pres">
      <dgm:prSet presAssocID="{2DAC0F06-288E-4B80-B326-EFBC5319368D}" presName="composite" presStyleCnt="0"/>
      <dgm:spPr/>
    </dgm:pt>
    <dgm:pt modelId="{B8D96CE5-F21E-445E-AFB0-92F4640FCA2A}" type="pres">
      <dgm:prSet presAssocID="{2DAC0F06-288E-4B80-B326-EFBC5319368D}" presName="parentText" presStyleLbl="alignNode1" presStyleIdx="4" presStyleCnt="5">
        <dgm:presLayoutVars>
          <dgm:chMax val="1"/>
          <dgm:bulletEnabled val="1"/>
        </dgm:presLayoutVars>
      </dgm:prSet>
      <dgm:spPr/>
      <dgm:t>
        <a:bodyPr/>
        <a:lstStyle/>
        <a:p>
          <a:endParaRPr lang="en-IN"/>
        </a:p>
      </dgm:t>
    </dgm:pt>
    <dgm:pt modelId="{3284435F-2A24-4D54-B752-11295A51DF50}" type="pres">
      <dgm:prSet presAssocID="{2DAC0F06-288E-4B80-B326-EFBC5319368D}" presName="descendantText" presStyleLbl="alignAcc1" presStyleIdx="4" presStyleCnt="5">
        <dgm:presLayoutVars>
          <dgm:bulletEnabled val="1"/>
        </dgm:presLayoutVars>
      </dgm:prSet>
      <dgm:spPr/>
      <dgm:t>
        <a:bodyPr/>
        <a:lstStyle/>
        <a:p>
          <a:endParaRPr lang="en-IN"/>
        </a:p>
      </dgm:t>
    </dgm:pt>
  </dgm:ptLst>
  <dgm:cxnLst>
    <dgm:cxn modelId="{CD56F8C6-E54B-4113-9509-064DCA3756CC}" srcId="{BABC7898-34DE-4F05-BB4F-E1826ABB7A59}" destId="{1EBD7FE6-9EE1-4CF3-B20D-A207198A93C4}" srcOrd="0" destOrd="0" parTransId="{39831068-FB8B-4135-A80C-FAFCF7B468AA}" sibTransId="{60C2AAD9-8D02-4B83-921F-A3C672F9D240}"/>
    <dgm:cxn modelId="{4036F50A-AF3B-46C3-94C9-6E7694090A5B}" type="presOf" srcId="{A0CA0DE3-E058-4FD7-B472-E15A879511ED}" destId="{07B227E7-64EE-4658-B372-313081448CFD}" srcOrd="0" destOrd="0" presId="urn:microsoft.com/office/officeart/2005/8/layout/chevron2"/>
    <dgm:cxn modelId="{1F278072-1693-4427-96F9-07AE8B231360}" type="presOf" srcId="{2DAC0F06-288E-4B80-B326-EFBC5319368D}" destId="{B8D96CE5-F21E-445E-AFB0-92F4640FCA2A}" srcOrd="0" destOrd="0" presId="urn:microsoft.com/office/officeart/2005/8/layout/chevron2"/>
    <dgm:cxn modelId="{B63E9952-89E7-4F21-9094-CFD68091B6CD}" type="presOf" srcId="{22882AAB-F6F4-463E-A4B5-4056BC01B245}" destId="{6A3FA2B8-B866-4F9B-8569-A084A607D99C}" srcOrd="0" destOrd="1" presId="urn:microsoft.com/office/officeart/2005/8/layout/chevron2"/>
    <dgm:cxn modelId="{8ACBBC8E-C90F-4191-872F-E75541851D28}" srcId="{200350A7-1411-4676-901E-58A38E9065FC}" destId="{38ACE8D4-10D7-4842-9D5D-3E3D616B2039}" srcOrd="0" destOrd="0" parTransId="{CE27C6F5-B5CC-4CBB-8EDA-D9C2EEAF45CD}" sibTransId="{5C349F9F-2F21-43A4-9406-D33B64A29209}"/>
    <dgm:cxn modelId="{38D1E589-4650-4CCF-8ED7-669BE9A90FCD}" srcId="{A0CA0DE3-E058-4FD7-B472-E15A879511ED}" destId="{1F7F8A3A-F837-4287-BB56-F9FD30000E5E}" srcOrd="3" destOrd="0" parTransId="{923D46EE-C9BA-4103-B9B0-28E36AB78062}" sibTransId="{0F981807-E357-41C8-BEC5-BC5F67371F9D}"/>
    <dgm:cxn modelId="{391E301A-0C7A-40CE-885A-8DB4CFF14D05}" srcId="{1EBD7FE6-9EE1-4CF3-B20D-A207198A93C4}" destId="{FF0796F2-D2D2-418A-A844-BEAA93EE0619}" srcOrd="0" destOrd="0" parTransId="{6C0DFBCD-5AB5-40D9-B50E-9FC1881FBB47}" sibTransId="{68E0A11E-DC39-4DE8-96B0-81D603157931}"/>
    <dgm:cxn modelId="{347A741B-D586-4091-BDBC-6771F2C2EE6D}" srcId="{A0CA0DE3-E058-4FD7-B472-E15A879511ED}" destId="{E8723CD2-DD12-432C-BDE0-81959DF04C86}" srcOrd="2" destOrd="0" parTransId="{AE9DD61E-46FC-4D40-9667-6FDC6B81578C}" sibTransId="{237417BE-0E32-4C62-886F-B6A558A18B49}"/>
    <dgm:cxn modelId="{078EB4FC-DE9D-40AB-9104-B53F4F92FBA6}" type="presOf" srcId="{FF0796F2-D2D2-418A-A844-BEAA93EE0619}" destId="{D04576B1-784D-4C1A-A8ED-F41A7A92FB4E}" srcOrd="0" destOrd="1" presId="urn:microsoft.com/office/officeart/2005/8/layout/chevron2"/>
    <dgm:cxn modelId="{DE3C834B-64F7-4A9C-989A-CA38408F44E0}" srcId="{C7FE6A1B-0DF5-4912-BA5C-165F1B46099A}" destId="{8740E335-C1DB-4FEC-9F93-E3F8ABCB2279}" srcOrd="0" destOrd="0" parTransId="{BF078C96-C86F-4D45-B741-B0DA9C987BE4}" sibTransId="{098115BD-9B79-49C8-A5E7-9807573244D6}"/>
    <dgm:cxn modelId="{AFC28196-0E0A-4F75-8D53-9B7E921CDF4E}" type="presOf" srcId="{FBBBC006-AC8C-4F74-92AF-89CC8C2D4260}" destId="{B4C39BCD-F463-4259-9579-D2FB35C0E872}" srcOrd="0" destOrd="0" presId="urn:microsoft.com/office/officeart/2005/8/layout/chevron2"/>
    <dgm:cxn modelId="{DF38F7E9-2AAB-4CED-AE35-499F6BBAD8A9}" type="presOf" srcId="{38ACE8D4-10D7-4842-9D5D-3E3D616B2039}" destId="{30EF21B5-7325-4F88-AB74-1677B8908C39}" srcOrd="0" destOrd="1" presId="urn:microsoft.com/office/officeart/2005/8/layout/chevron2"/>
    <dgm:cxn modelId="{E503729A-9328-4CF8-9A1C-5E6ADD3BEA5C}" srcId="{1F7F8A3A-F837-4287-BB56-F9FD30000E5E}" destId="{A3875A94-BD4F-4092-81B4-441234DE9E1F}" srcOrd="0" destOrd="0" parTransId="{1054ECAA-C520-4F63-BEAE-72AE4A1E4132}" sibTransId="{2C4905CE-2ED9-47EF-85CD-7401927190DC}"/>
    <dgm:cxn modelId="{3AFD3B2D-696C-48E7-B767-2B9480940DD6}" srcId="{A0CA0DE3-E058-4FD7-B472-E15A879511ED}" destId="{BABC7898-34DE-4F05-BB4F-E1826ABB7A59}" srcOrd="0" destOrd="0" parTransId="{AAD50B6D-1A85-4F6D-B88B-EFBCFDAB83A3}" sibTransId="{9C1DEF55-62A4-44C5-880B-6264648FB4E4}"/>
    <dgm:cxn modelId="{E3CE30E9-276E-4D4E-B739-CE86458BDFCB}" type="presOf" srcId="{E8723CD2-DD12-432C-BDE0-81959DF04C86}" destId="{3EE387AB-856E-4798-85E1-95171F76478D}" srcOrd="0" destOrd="0" presId="urn:microsoft.com/office/officeart/2005/8/layout/chevron2"/>
    <dgm:cxn modelId="{BD2C01BC-C090-4565-815D-664A862DDC7D}" type="presOf" srcId="{A3875A94-BD4F-4092-81B4-441234DE9E1F}" destId="{6A3FA2B8-B866-4F9B-8569-A084A607D99C}" srcOrd="0" destOrd="0" presId="urn:microsoft.com/office/officeart/2005/8/layout/chevron2"/>
    <dgm:cxn modelId="{666A9AAF-AF57-43B0-A4A7-241F08B040B5}" type="presOf" srcId="{BABC7898-34DE-4F05-BB4F-E1826ABB7A59}" destId="{9F1BE9E7-03EE-4C7E-84C4-F67AF0C85351}" srcOrd="0" destOrd="0" presId="urn:microsoft.com/office/officeart/2005/8/layout/chevron2"/>
    <dgm:cxn modelId="{8933464F-0B24-40FB-9AC3-264FD13DF1A7}" type="presOf" srcId="{1EBD7FE6-9EE1-4CF3-B20D-A207198A93C4}" destId="{D04576B1-784D-4C1A-A8ED-F41A7A92FB4E}" srcOrd="0" destOrd="0" presId="urn:microsoft.com/office/officeart/2005/8/layout/chevron2"/>
    <dgm:cxn modelId="{ADA0A3C6-8608-4749-B077-643C34D87B91}" srcId="{1685865F-CCB3-4EFE-B4FE-86F0645464CC}" destId="{D71024F9-380A-4589-A5DC-F77FC1C6719C}" srcOrd="0" destOrd="0" parTransId="{25869852-357F-4716-BA2C-1F10B88D5C56}" sibTransId="{9ED94C47-27B4-41A1-9E58-50F4C41125B8}"/>
    <dgm:cxn modelId="{05FAA80F-D5E6-42EE-9E97-BF6FB30E67DF}" srcId="{FBBBC006-AC8C-4F74-92AF-89CC8C2D4260}" destId="{C7FE6A1B-0DF5-4912-BA5C-165F1B46099A}" srcOrd="0" destOrd="0" parTransId="{6166E284-03AD-497C-B288-AD868F0E3791}" sibTransId="{9DE5221F-274B-4EF3-8821-ABD66F9B6FE9}"/>
    <dgm:cxn modelId="{2C4296D8-8121-494F-98FD-435F4F7E4AE4}" srcId="{A0CA0DE3-E058-4FD7-B472-E15A879511ED}" destId="{2DAC0F06-288E-4B80-B326-EFBC5319368D}" srcOrd="4" destOrd="0" parTransId="{3F5F9A52-A937-4E9D-9706-3A7CBA31F618}" sibTransId="{F94A9F2C-762B-46E0-A233-EEF8E22049D2}"/>
    <dgm:cxn modelId="{CC111B40-E528-4283-BBD4-B50797EDF49A}" type="presOf" srcId="{8740E335-C1DB-4FEC-9F93-E3F8ABCB2279}" destId="{DCF1DBB8-1B25-41BD-A102-B5116D284A4B}" srcOrd="0" destOrd="1" presId="urn:microsoft.com/office/officeart/2005/8/layout/chevron2"/>
    <dgm:cxn modelId="{F022793F-CAE8-417C-AA32-35EB1BCDE021}" srcId="{E8723CD2-DD12-432C-BDE0-81959DF04C86}" destId="{200350A7-1411-4676-901E-58A38E9065FC}" srcOrd="0" destOrd="0" parTransId="{EF5D5B6B-04C9-4510-940A-6688FD6EF3EB}" sibTransId="{CC4BC655-851D-46AB-A0C4-7563D9DFD8A9}"/>
    <dgm:cxn modelId="{0FC7D4BE-24B2-4155-832D-5BD530FC02CB}" type="presOf" srcId="{200350A7-1411-4676-901E-58A38E9065FC}" destId="{30EF21B5-7325-4F88-AB74-1677B8908C39}" srcOrd="0" destOrd="0" presId="urn:microsoft.com/office/officeart/2005/8/layout/chevron2"/>
    <dgm:cxn modelId="{F48280AB-5438-4298-95A1-0A420DB85ADE}" srcId="{2DAC0F06-288E-4B80-B326-EFBC5319368D}" destId="{1685865F-CCB3-4EFE-B4FE-86F0645464CC}" srcOrd="0" destOrd="0" parTransId="{31F63B07-5785-4BFA-BE34-BB4F40688910}" sibTransId="{C3ED1130-F608-40C3-A2A4-B63CF8BB3BC5}"/>
    <dgm:cxn modelId="{B904AB45-76AD-4D8B-827B-F75D0D42E49B}" type="presOf" srcId="{1685865F-CCB3-4EFE-B4FE-86F0645464CC}" destId="{3284435F-2A24-4D54-B752-11295A51DF50}" srcOrd="0" destOrd="0" presId="urn:microsoft.com/office/officeart/2005/8/layout/chevron2"/>
    <dgm:cxn modelId="{E87957B5-335A-4068-8A4A-7848A9AE0A4A}" type="presOf" srcId="{C7FE6A1B-0DF5-4912-BA5C-165F1B46099A}" destId="{DCF1DBB8-1B25-41BD-A102-B5116D284A4B}" srcOrd="0" destOrd="0" presId="urn:microsoft.com/office/officeart/2005/8/layout/chevron2"/>
    <dgm:cxn modelId="{F4784D85-7D2F-416B-8858-BCAF61D33039}" srcId="{A0CA0DE3-E058-4FD7-B472-E15A879511ED}" destId="{FBBBC006-AC8C-4F74-92AF-89CC8C2D4260}" srcOrd="1" destOrd="0" parTransId="{455B0433-792C-4EAF-9AC4-BF9394E5DE07}" sibTransId="{46F649CC-D001-45BE-96B9-CA97BC7D22F0}"/>
    <dgm:cxn modelId="{8F94BD1A-B244-4B25-A7A9-FF2DA89A2AD5}" srcId="{A3875A94-BD4F-4092-81B4-441234DE9E1F}" destId="{22882AAB-F6F4-463E-A4B5-4056BC01B245}" srcOrd="0" destOrd="0" parTransId="{7F06FBEB-E13F-4998-BC5F-88447257D956}" sibTransId="{128E946D-EDCD-4DBC-993A-EA58BA3E17F0}"/>
    <dgm:cxn modelId="{0D5AE03F-C050-4C10-90D7-2C586C9F01CF}" type="presOf" srcId="{1F7F8A3A-F837-4287-BB56-F9FD30000E5E}" destId="{F0DAD387-6913-462F-8387-81643CA06289}" srcOrd="0" destOrd="0" presId="urn:microsoft.com/office/officeart/2005/8/layout/chevron2"/>
    <dgm:cxn modelId="{9DD4FC99-A12D-4266-989F-B2AA5E340800}" type="presOf" srcId="{D71024F9-380A-4589-A5DC-F77FC1C6719C}" destId="{3284435F-2A24-4D54-B752-11295A51DF50}" srcOrd="0" destOrd="1" presId="urn:microsoft.com/office/officeart/2005/8/layout/chevron2"/>
    <dgm:cxn modelId="{2E03647F-18B3-493C-A453-3EC2EA3D0B72}" type="presParOf" srcId="{07B227E7-64EE-4658-B372-313081448CFD}" destId="{643BC621-6B5D-4690-810E-8204F8C520D8}" srcOrd="0" destOrd="0" presId="urn:microsoft.com/office/officeart/2005/8/layout/chevron2"/>
    <dgm:cxn modelId="{15ACDCC5-F8E0-4A4E-9A94-758CB9D00394}" type="presParOf" srcId="{643BC621-6B5D-4690-810E-8204F8C520D8}" destId="{9F1BE9E7-03EE-4C7E-84C4-F67AF0C85351}" srcOrd="0" destOrd="0" presId="urn:microsoft.com/office/officeart/2005/8/layout/chevron2"/>
    <dgm:cxn modelId="{9A270744-8385-4433-8FEB-7F2BEC588B11}" type="presParOf" srcId="{643BC621-6B5D-4690-810E-8204F8C520D8}" destId="{D04576B1-784D-4C1A-A8ED-F41A7A92FB4E}" srcOrd="1" destOrd="0" presId="urn:microsoft.com/office/officeart/2005/8/layout/chevron2"/>
    <dgm:cxn modelId="{4EF8AC68-B515-44AB-94DC-FF528B3A0F68}" type="presParOf" srcId="{07B227E7-64EE-4658-B372-313081448CFD}" destId="{9065815C-1B4B-46C0-AF31-B9B3C0330798}" srcOrd="1" destOrd="0" presId="urn:microsoft.com/office/officeart/2005/8/layout/chevron2"/>
    <dgm:cxn modelId="{31C72781-D6FA-44BD-9B69-344D58AF48A6}" type="presParOf" srcId="{07B227E7-64EE-4658-B372-313081448CFD}" destId="{EAFE3A23-3A19-430D-905F-6FA9233B5FB3}" srcOrd="2" destOrd="0" presId="urn:microsoft.com/office/officeart/2005/8/layout/chevron2"/>
    <dgm:cxn modelId="{362EE5E3-F6AC-4401-AA96-70A0C4CECA39}" type="presParOf" srcId="{EAFE3A23-3A19-430D-905F-6FA9233B5FB3}" destId="{B4C39BCD-F463-4259-9579-D2FB35C0E872}" srcOrd="0" destOrd="0" presId="urn:microsoft.com/office/officeart/2005/8/layout/chevron2"/>
    <dgm:cxn modelId="{98DCAA99-26E3-46A1-B211-FA7FD96A2821}" type="presParOf" srcId="{EAFE3A23-3A19-430D-905F-6FA9233B5FB3}" destId="{DCF1DBB8-1B25-41BD-A102-B5116D284A4B}" srcOrd="1" destOrd="0" presId="urn:microsoft.com/office/officeart/2005/8/layout/chevron2"/>
    <dgm:cxn modelId="{B0247739-9B6D-4489-BD34-3EC7DAD9C53C}" type="presParOf" srcId="{07B227E7-64EE-4658-B372-313081448CFD}" destId="{9984744F-BCE2-42D3-98E8-31738D8CA49A}" srcOrd="3" destOrd="0" presId="urn:microsoft.com/office/officeart/2005/8/layout/chevron2"/>
    <dgm:cxn modelId="{0C1AF776-092C-4AF6-8AB3-478283076839}" type="presParOf" srcId="{07B227E7-64EE-4658-B372-313081448CFD}" destId="{F7D3D52A-85D4-4DD4-BC50-941B1EEF6EA2}" srcOrd="4" destOrd="0" presId="urn:microsoft.com/office/officeart/2005/8/layout/chevron2"/>
    <dgm:cxn modelId="{C509D5B1-6A13-4411-94EC-C95736FB8C47}" type="presParOf" srcId="{F7D3D52A-85D4-4DD4-BC50-941B1EEF6EA2}" destId="{3EE387AB-856E-4798-85E1-95171F76478D}" srcOrd="0" destOrd="0" presId="urn:microsoft.com/office/officeart/2005/8/layout/chevron2"/>
    <dgm:cxn modelId="{F6BAD4D7-DC27-43C7-A059-79DCF76FBB4D}" type="presParOf" srcId="{F7D3D52A-85D4-4DD4-BC50-941B1EEF6EA2}" destId="{30EF21B5-7325-4F88-AB74-1677B8908C39}" srcOrd="1" destOrd="0" presId="urn:microsoft.com/office/officeart/2005/8/layout/chevron2"/>
    <dgm:cxn modelId="{4F38763B-C8BF-40A5-B5B4-E2A370FD9AF3}" type="presParOf" srcId="{07B227E7-64EE-4658-B372-313081448CFD}" destId="{2AC3B8F1-13EF-497F-8276-E8A093E18DE6}" srcOrd="5" destOrd="0" presId="urn:microsoft.com/office/officeart/2005/8/layout/chevron2"/>
    <dgm:cxn modelId="{222B7953-2AFF-4A0B-ADCC-18D15D4FA223}" type="presParOf" srcId="{07B227E7-64EE-4658-B372-313081448CFD}" destId="{D298F491-C526-4BDC-B2C3-CDB5ED787990}" srcOrd="6" destOrd="0" presId="urn:microsoft.com/office/officeart/2005/8/layout/chevron2"/>
    <dgm:cxn modelId="{75576BFC-9FA9-4CDD-BDF5-715DD32C40FD}" type="presParOf" srcId="{D298F491-C526-4BDC-B2C3-CDB5ED787990}" destId="{F0DAD387-6913-462F-8387-81643CA06289}" srcOrd="0" destOrd="0" presId="urn:microsoft.com/office/officeart/2005/8/layout/chevron2"/>
    <dgm:cxn modelId="{8F3A4836-9747-4B75-8F3A-B0D92AB3F613}" type="presParOf" srcId="{D298F491-C526-4BDC-B2C3-CDB5ED787990}" destId="{6A3FA2B8-B866-4F9B-8569-A084A607D99C}" srcOrd="1" destOrd="0" presId="urn:microsoft.com/office/officeart/2005/8/layout/chevron2"/>
    <dgm:cxn modelId="{B1D77337-3269-4A91-9D7A-6E3F86856664}" type="presParOf" srcId="{07B227E7-64EE-4658-B372-313081448CFD}" destId="{985E1529-8099-4B3B-B178-EF84E9E8D3AD}" srcOrd="7" destOrd="0" presId="urn:microsoft.com/office/officeart/2005/8/layout/chevron2"/>
    <dgm:cxn modelId="{0E8F6E70-A43C-4E62-8910-ABE9902A7013}" type="presParOf" srcId="{07B227E7-64EE-4658-B372-313081448CFD}" destId="{3C058600-449C-4D9C-BF8D-66AA9CE37712}" srcOrd="8" destOrd="0" presId="urn:microsoft.com/office/officeart/2005/8/layout/chevron2"/>
    <dgm:cxn modelId="{1C32682D-571F-4EB4-9964-2D598F606237}" type="presParOf" srcId="{3C058600-449C-4D9C-BF8D-66AA9CE37712}" destId="{B8D96CE5-F21E-445E-AFB0-92F4640FCA2A}" srcOrd="0" destOrd="0" presId="urn:microsoft.com/office/officeart/2005/8/layout/chevron2"/>
    <dgm:cxn modelId="{BF9B637B-A840-4D78-B814-4C7DDEA4A07A}" type="presParOf" srcId="{3C058600-449C-4D9C-BF8D-66AA9CE37712}" destId="{3284435F-2A24-4D54-B752-11295A51DF50}"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C3EB612-2DD1-470B-99A0-0729957B35D2}" type="doc">
      <dgm:prSet loTypeId="urn:microsoft.com/office/officeart/2005/8/layout/target3" loCatId="list" qsTypeId="urn:microsoft.com/office/officeart/2009/2/quickstyle/3d8" qsCatId="3D" csTypeId="urn:microsoft.com/office/officeart/2005/8/colors/accent1_2" csCatId="accent1" phldr="1"/>
      <dgm:spPr/>
      <dgm:t>
        <a:bodyPr/>
        <a:lstStyle/>
        <a:p>
          <a:endParaRPr lang="en-IN"/>
        </a:p>
      </dgm:t>
    </dgm:pt>
    <dgm:pt modelId="{D0C35F06-F635-43E5-90FE-CADDC579531C}">
      <dgm:prSet phldrT="[Text]" custT="1"/>
      <dgm:spPr/>
      <dgm:t>
        <a:bodyPr/>
        <a:lstStyle/>
        <a:p>
          <a:r>
            <a:rPr lang="en-IN" sz="4400" dirty="0" smtClean="0">
              <a:latin typeface="Arial Rounded MT Bold" pitchFamily="34" charset="0"/>
            </a:rPr>
            <a:t>Data</a:t>
          </a:r>
          <a:endParaRPr lang="en-IN" sz="4400" dirty="0">
            <a:latin typeface="Arial Rounded MT Bold" pitchFamily="34" charset="0"/>
          </a:endParaRPr>
        </a:p>
      </dgm:t>
    </dgm:pt>
    <dgm:pt modelId="{3907AE51-C08A-417B-8B2F-7F0067D6015E}" type="parTrans" cxnId="{DB4664F8-5432-47FA-BB7E-EE08D027C5F0}">
      <dgm:prSet/>
      <dgm:spPr/>
      <dgm:t>
        <a:bodyPr/>
        <a:lstStyle/>
        <a:p>
          <a:endParaRPr lang="en-IN"/>
        </a:p>
      </dgm:t>
    </dgm:pt>
    <dgm:pt modelId="{2C91F8A9-FC2D-4E95-B769-AE57797445C3}" type="sibTrans" cxnId="{DB4664F8-5432-47FA-BB7E-EE08D027C5F0}">
      <dgm:prSet/>
      <dgm:spPr/>
      <dgm:t>
        <a:bodyPr/>
        <a:lstStyle/>
        <a:p>
          <a:endParaRPr lang="en-IN"/>
        </a:p>
      </dgm:t>
    </dgm:pt>
    <dgm:pt modelId="{D215D640-37C6-4BBE-80EC-F3D1A2B8DE24}">
      <dgm:prSet phldrT="[Text]" custT="1"/>
      <dgm:spPr/>
      <dgm:t>
        <a:bodyPr/>
        <a:lstStyle/>
        <a:p>
          <a:r>
            <a:rPr lang="en-IN" sz="4400" dirty="0" smtClean="0">
              <a:latin typeface="Arial Rounded MT Bold" pitchFamily="34" charset="0"/>
            </a:rPr>
            <a:t>Definition</a:t>
          </a:r>
          <a:endParaRPr lang="en-IN" sz="4400" dirty="0">
            <a:latin typeface="Arial Rounded MT Bold" pitchFamily="34" charset="0"/>
          </a:endParaRPr>
        </a:p>
      </dgm:t>
    </dgm:pt>
    <dgm:pt modelId="{B30DA028-8823-49E6-B5AF-5C985F1B2AB4}" type="parTrans" cxnId="{6177E7E9-0520-4E64-B005-B0945EFE3657}">
      <dgm:prSet/>
      <dgm:spPr/>
      <dgm:t>
        <a:bodyPr/>
        <a:lstStyle/>
        <a:p>
          <a:endParaRPr lang="en-IN"/>
        </a:p>
      </dgm:t>
    </dgm:pt>
    <dgm:pt modelId="{FFC4CB94-BEB1-426F-9AA2-B6C8181D82BE}" type="sibTrans" cxnId="{6177E7E9-0520-4E64-B005-B0945EFE3657}">
      <dgm:prSet/>
      <dgm:spPr/>
      <dgm:t>
        <a:bodyPr/>
        <a:lstStyle/>
        <a:p>
          <a:endParaRPr lang="en-IN"/>
        </a:p>
      </dgm:t>
    </dgm:pt>
    <dgm:pt modelId="{1E5CD83E-4DBF-4923-8B63-F99BAFCB7429}">
      <dgm:prSet phldrT="[Text]" custT="1"/>
      <dgm:spPr/>
      <dgm:t>
        <a:bodyPr/>
        <a:lstStyle/>
        <a:p>
          <a:endParaRPr lang="en-IN" sz="4400" dirty="0" smtClean="0">
            <a:latin typeface="Arial Rounded MT Bold" pitchFamily="34" charset="0"/>
          </a:endParaRPr>
        </a:p>
        <a:p>
          <a:r>
            <a:rPr lang="en-IN" sz="4400" dirty="0" smtClean="0">
              <a:latin typeface="Arial Rounded MT Bold" pitchFamily="34" charset="0"/>
            </a:rPr>
            <a:t>Language</a:t>
          </a:r>
        </a:p>
        <a:p>
          <a:endParaRPr lang="en-IN" sz="4400" dirty="0">
            <a:latin typeface="Arial Rounded MT Bold" pitchFamily="34" charset="0"/>
          </a:endParaRPr>
        </a:p>
      </dgm:t>
    </dgm:pt>
    <dgm:pt modelId="{E528CD5B-5F98-48E6-9D72-00BA695B77AF}" type="parTrans" cxnId="{1139D143-F3F6-47C4-9EE7-2231EF0FEC2A}">
      <dgm:prSet/>
      <dgm:spPr/>
      <dgm:t>
        <a:bodyPr/>
        <a:lstStyle/>
        <a:p>
          <a:endParaRPr lang="en-IN"/>
        </a:p>
      </dgm:t>
    </dgm:pt>
    <dgm:pt modelId="{4ADF1112-2926-418F-B9D2-EEBD1F6EF78E}" type="sibTrans" cxnId="{1139D143-F3F6-47C4-9EE7-2231EF0FEC2A}">
      <dgm:prSet/>
      <dgm:spPr/>
      <dgm:t>
        <a:bodyPr/>
        <a:lstStyle/>
        <a:p>
          <a:endParaRPr lang="en-IN"/>
        </a:p>
      </dgm:t>
    </dgm:pt>
    <dgm:pt modelId="{7FE3CBAD-8AE2-4097-84FF-88F3CABF8C57}" type="pres">
      <dgm:prSet presAssocID="{9C3EB612-2DD1-470B-99A0-0729957B35D2}" presName="Name0" presStyleCnt="0">
        <dgm:presLayoutVars>
          <dgm:chMax val="7"/>
          <dgm:dir/>
          <dgm:animLvl val="lvl"/>
          <dgm:resizeHandles val="exact"/>
        </dgm:presLayoutVars>
      </dgm:prSet>
      <dgm:spPr/>
      <dgm:t>
        <a:bodyPr/>
        <a:lstStyle/>
        <a:p>
          <a:endParaRPr lang="en-IN"/>
        </a:p>
      </dgm:t>
    </dgm:pt>
    <dgm:pt modelId="{3159EFDF-049C-434B-8FA5-599DFF48C96E}" type="pres">
      <dgm:prSet presAssocID="{D0C35F06-F635-43E5-90FE-CADDC579531C}" presName="circle1" presStyleLbl="node1" presStyleIdx="0" presStyleCnt="3"/>
      <dgm:spPr/>
    </dgm:pt>
    <dgm:pt modelId="{F828C9EA-B8BB-4DF6-BCE8-AE8C817F50EE}" type="pres">
      <dgm:prSet presAssocID="{D0C35F06-F635-43E5-90FE-CADDC579531C}" presName="space" presStyleCnt="0"/>
      <dgm:spPr/>
    </dgm:pt>
    <dgm:pt modelId="{A605FF2C-C733-4FFC-AAC7-5048236FAEE1}" type="pres">
      <dgm:prSet presAssocID="{D0C35F06-F635-43E5-90FE-CADDC579531C}" presName="rect1" presStyleLbl="alignAcc1" presStyleIdx="0" presStyleCnt="3"/>
      <dgm:spPr/>
      <dgm:t>
        <a:bodyPr/>
        <a:lstStyle/>
        <a:p>
          <a:endParaRPr lang="en-IN"/>
        </a:p>
      </dgm:t>
    </dgm:pt>
    <dgm:pt modelId="{D1030732-7E50-41FD-9601-776071A597D3}" type="pres">
      <dgm:prSet presAssocID="{D215D640-37C6-4BBE-80EC-F3D1A2B8DE24}" presName="vertSpace2" presStyleLbl="node1" presStyleIdx="0" presStyleCnt="3"/>
      <dgm:spPr/>
    </dgm:pt>
    <dgm:pt modelId="{72DC3B30-843F-4D7B-8516-EB574269870E}" type="pres">
      <dgm:prSet presAssocID="{D215D640-37C6-4BBE-80EC-F3D1A2B8DE24}" presName="circle2" presStyleLbl="node1" presStyleIdx="1" presStyleCnt="3"/>
      <dgm:spPr/>
    </dgm:pt>
    <dgm:pt modelId="{785A963E-72D1-4639-B21F-AB97314AA162}" type="pres">
      <dgm:prSet presAssocID="{D215D640-37C6-4BBE-80EC-F3D1A2B8DE24}" presName="rect2" presStyleLbl="alignAcc1" presStyleIdx="1" presStyleCnt="3"/>
      <dgm:spPr/>
      <dgm:t>
        <a:bodyPr/>
        <a:lstStyle/>
        <a:p>
          <a:endParaRPr lang="en-IN"/>
        </a:p>
      </dgm:t>
    </dgm:pt>
    <dgm:pt modelId="{2F2EF3B5-61F5-489A-B22C-1415FB81FD28}" type="pres">
      <dgm:prSet presAssocID="{1E5CD83E-4DBF-4923-8B63-F99BAFCB7429}" presName="vertSpace3" presStyleLbl="node1" presStyleIdx="1" presStyleCnt="3"/>
      <dgm:spPr/>
    </dgm:pt>
    <dgm:pt modelId="{3839ED52-3A01-4266-ABAD-423EBF02429C}" type="pres">
      <dgm:prSet presAssocID="{1E5CD83E-4DBF-4923-8B63-F99BAFCB7429}" presName="circle3" presStyleLbl="node1" presStyleIdx="2" presStyleCnt="3"/>
      <dgm:spPr/>
    </dgm:pt>
    <dgm:pt modelId="{4A9A6423-6AA0-4D70-A36C-400F95AA32B0}" type="pres">
      <dgm:prSet presAssocID="{1E5CD83E-4DBF-4923-8B63-F99BAFCB7429}" presName="rect3" presStyleLbl="alignAcc1" presStyleIdx="2" presStyleCnt="3"/>
      <dgm:spPr/>
      <dgm:t>
        <a:bodyPr/>
        <a:lstStyle/>
        <a:p>
          <a:endParaRPr lang="en-IN"/>
        </a:p>
      </dgm:t>
    </dgm:pt>
    <dgm:pt modelId="{31538465-8635-488E-81B7-4B2971AEBA95}" type="pres">
      <dgm:prSet presAssocID="{D0C35F06-F635-43E5-90FE-CADDC579531C}" presName="rect1ParTxNoCh" presStyleLbl="alignAcc1" presStyleIdx="2" presStyleCnt="3">
        <dgm:presLayoutVars>
          <dgm:chMax val="1"/>
          <dgm:bulletEnabled val="1"/>
        </dgm:presLayoutVars>
      </dgm:prSet>
      <dgm:spPr/>
      <dgm:t>
        <a:bodyPr/>
        <a:lstStyle/>
        <a:p>
          <a:endParaRPr lang="en-IN"/>
        </a:p>
      </dgm:t>
    </dgm:pt>
    <dgm:pt modelId="{09DA0DFF-02AB-412B-A1CA-816C888A8C6A}" type="pres">
      <dgm:prSet presAssocID="{D215D640-37C6-4BBE-80EC-F3D1A2B8DE24}" presName="rect2ParTxNoCh" presStyleLbl="alignAcc1" presStyleIdx="2" presStyleCnt="3">
        <dgm:presLayoutVars>
          <dgm:chMax val="1"/>
          <dgm:bulletEnabled val="1"/>
        </dgm:presLayoutVars>
      </dgm:prSet>
      <dgm:spPr/>
      <dgm:t>
        <a:bodyPr/>
        <a:lstStyle/>
        <a:p>
          <a:endParaRPr lang="en-IN"/>
        </a:p>
      </dgm:t>
    </dgm:pt>
    <dgm:pt modelId="{A093B09E-96B7-4A44-8860-C39725199975}" type="pres">
      <dgm:prSet presAssocID="{1E5CD83E-4DBF-4923-8B63-F99BAFCB7429}" presName="rect3ParTxNoCh" presStyleLbl="alignAcc1" presStyleIdx="2" presStyleCnt="3">
        <dgm:presLayoutVars>
          <dgm:chMax val="1"/>
          <dgm:bulletEnabled val="1"/>
        </dgm:presLayoutVars>
      </dgm:prSet>
      <dgm:spPr/>
      <dgm:t>
        <a:bodyPr/>
        <a:lstStyle/>
        <a:p>
          <a:endParaRPr lang="en-IN"/>
        </a:p>
      </dgm:t>
    </dgm:pt>
  </dgm:ptLst>
  <dgm:cxnLst>
    <dgm:cxn modelId="{1139D143-F3F6-47C4-9EE7-2231EF0FEC2A}" srcId="{9C3EB612-2DD1-470B-99A0-0729957B35D2}" destId="{1E5CD83E-4DBF-4923-8B63-F99BAFCB7429}" srcOrd="2" destOrd="0" parTransId="{E528CD5B-5F98-48E6-9D72-00BA695B77AF}" sibTransId="{4ADF1112-2926-418F-B9D2-EEBD1F6EF78E}"/>
    <dgm:cxn modelId="{D118D7F5-9C3E-4169-B8B2-856E4C5C371A}" type="presOf" srcId="{1E5CD83E-4DBF-4923-8B63-F99BAFCB7429}" destId="{A093B09E-96B7-4A44-8860-C39725199975}" srcOrd="1" destOrd="0" presId="urn:microsoft.com/office/officeart/2005/8/layout/target3"/>
    <dgm:cxn modelId="{936FA376-BA83-418D-A212-B15EB89FA730}" type="presOf" srcId="{D0C35F06-F635-43E5-90FE-CADDC579531C}" destId="{A605FF2C-C733-4FFC-AAC7-5048236FAEE1}" srcOrd="0" destOrd="0" presId="urn:microsoft.com/office/officeart/2005/8/layout/target3"/>
    <dgm:cxn modelId="{DB4664F8-5432-47FA-BB7E-EE08D027C5F0}" srcId="{9C3EB612-2DD1-470B-99A0-0729957B35D2}" destId="{D0C35F06-F635-43E5-90FE-CADDC579531C}" srcOrd="0" destOrd="0" parTransId="{3907AE51-C08A-417B-8B2F-7F0067D6015E}" sibTransId="{2C91F8A9-FC2D-4E95-B769-AE57797445C3}"/>
    <dgm:cxn modelId="{8F93514E-0037-4708-8923-BF7E5D100546}" type="presOf" srcId="{9C3EB612-2DD1-470B-99A0-0729957B35D2}" destId="{7FE3CBAD-8AE2-4097-84FF-88F3CABF8C57}" srcOrd="0" destOrd="0" presId="urn:microsoft.com/office/officeart/2005/8/layout/target3"/>
    <dgm:cxn modelId="{12F9782E-BAA1-4B96-98FB-0A8507B514E8}" type="presOf" srcId="{D215D640-37C6-4BBE-80EC-F3D1A2B8DE24}" destId="{09DA0DFF-02AB-412B-A1CA-816C888A8C6A}" srcOrd="1" destOrd="0" presId="urn:microsoft.com/office/officeart/2005/8/layout/target3"/>
    <dgm:cxn modelId="{58CCCB8B-0AE2-42BC-AD39-5DE73A01A247}" type="presOf" srcId="{D0C35F06-F635-43E5-90FE-CADDC579531C}" destId="{31538465-8635-488E-81B7-4B2971AEBA95}" srcOrd="1" destOrd="0" presId="urn:microsoft.com/office/officeart/2005/8/layout/target3"/>
    <dgm:cxn modelId="{30CD59F6-5AB4-445A-8DEF-0B5DFF8820E3}" type="presOf" srcId="{D215D640-37C6-4BBE-80EC-F3D1A2B8DE24}" destId="{785A963E-72D1-4639-B21F-AB97314AA162}" srcOrd="0" destOrd="0" presId="urn:microsoft.com/office/officeart/2005/8/layout/target3"/>
    <dgm:cxn modelId="{D4AB0610-3F15-423D-A8F7-4E5EAE6D28AF}" type="presOf" srcId="{1E5CD83E-4DBF-4923-8B63-F99BAFCB7429}" destId="{4A9A6423-6AA0-4D70-A36C-400F95AA32B0}" srcOrd="0" destOrd="0" presId="urn:microsoft.com/office/officeart/2005/8/layout/target3"/>
    <dgm:cxn modelId="{6177E7E9-0520-4E64-B005-B0945EFE3657}" srcId="{9C3EB612-2DD1-470B-99A0-0729957B35D2}" destId="{D215D640-37C6-4BBE-80EC-F3D1A2B8DE24}" srcOrd="1" destOrd="0" parTransId="{B30DA028-8823-49E6-B5AF-5C985F1B2AB4}" sibTransId="{FFC4CB94-BEB1-426F-9AA2-B6C8181D82BE}"/>
    <dgm:cxn modelId="{DF746FFA-375B-4437-9A07-35A96F31D5BB}" type="presParOf" srcId="{7FE3CBAD-8AE2-4097-84FF-88F3CABF8C57}" destId="{3159EFDF-049C-434B-8FA5-599DFF48C96E}" srcOrd="0" destOrd="0" presId="urn:microsoft.com/office/officeart/2005/8/layout/target3"/>
    <dgm:cxn modelId="{0FC5A38C-D5A2-4BB2-A73D-93785697F271}" type="presParOf" srcId="{7FE3CBAD-8AE2-4097-84FF-88F3CABF8C57}" destId="{F828C9EA-B8BB-4DF6-BCE8-AE8C817F50EE}" srcOrd="1" destOrd="0" presId="urn:microsoft.com/office/officeart/2005/8/layout/target3"/>
    <dgm:cxn modelId="{C9808885-3D59-422B-AD92-B69F77202AA5}" type="presParOf" srcId="{7FE3CBAD-8AE2-4097-84FF-88F3CABF8C57}" destId="{A605FF2C-C733-4FFC-AAC7-5048236FAEE1}" srcOrd="2" destOrd="0" presId="urn:microsoft.com/office/officeart/2005/8/layout/target3"/>
    <dgm:cxn modelId="{91EFB7D3-8156-410B-9096-5A49C5F7361E}" type="presParOf" srcId="{7FE3CBAD-8AE2-4097-84FF-88F3CABF8C57}" destId="{D1030732-7E50-41FD-9601-776071A597D3}" srcOrd="3" destOrd="0" presId="urn:microsoft.com/office/officeart/2005/8/layout/target3"/>
    <dgm:cxn modelId="{CB19BA23-759C-4E32-AAF0-AB3ED5F8DC40}" type="presParOf" srcId="{7FE3CBAD-8AE2-4097-84FF-88F3CABF8C57}" destId="{72DC3B30-843F-4D7B-8516-EB574269870E}" srcOrd="4" destOrd="0" presId="urn:microsoft.com/office/officeart/2005/8/layout/target3"/>
    <dgm:cxn modelId="{B4EA861F-29F3-46A3-8792-5A6C65B9CEEF}" type="presParOf" srcId="{7FE3CBAD-8AE2-4097-84FF-88F3CABF8C57}" destId="{785A963E-72D1-4639-B21F-AB97314AA162}" srcOrd="5" destOrd="0" presId="urn:microsoft.com/office/officeart/2005/8/layout/target3"/>
    <dgm:cxn modelId="{2D247C55-4937-43A0-8F52-AD9FB4D95F14}" type="presParOf" srcId="{7FE3CBAD-8AE2-4097-84FF-88F3CABF8C57}" destId="{2F2EF3B5-61F5-489A-B22C-1415FB81FD28}" srcOrd="6" destOrd="0" presId="urn:microsoft.com/office/officeart/2005/8/layout/target3"/>
    <dgm:cxn modelId="{6122CFC6-C76D-4429-880C-1363D72F7AEF}" type="presParOf" srcId="{7FE3CBAD-8AE2-4097-84FF-88F3CABF8C57}" destId="{3839ED52-3A01-4266-ABAD-423EBF02429C}" srcOrd="7" destOrd="0" presId="urn:microsoft.com/office/officeart/2005/8/layout/target3"/>
    <dgm:cxn modelId="{1B02E93D-02FC-46BC-98EE-520E6239C0D4}" type="presParOf" srcId="{7FE3CBAD-8AE2-4097-84FF-88F3CABF8C57}" destId="{4A9A6423-6AA0-4D70-A36C-400F95AA32B0}" srcOrd="8" destOrd="0" presId="urn:microsoft.com/office/officeart/2005/8/layout/target3"/>
    <dgm:cxn modelId="{F5A2F621-B753-4DC0-9BB9-7BBD8EAC89F0}" type="presParOf" srcId="{7FE3CBAD-8AE2-4097-84FF-88F3CABF8C57}" destId="{31538465-8635-488E-81B7-4B2971AEBA95}" srcOrd="9" destOrd="0" presId="urn:microsoft.com/office/officeart/2005/8/layout/target3"/>
    <dgm:cxn modelId="{CFD03F21-8238-4479-9B34-830E96E65C19}" type="presParOf" srcId="{7FE3CBAD-8AE2-4097-84FF-88F3CABF8C57}" destId="{09DA0DFF-02AB-412B-A1CA-816C888A8C6A}" srcOrd="10" destOrd="0" presId="urn:microsoft.com/office/officeart/2005/8/layout/target3"/>
    <dgm:cxn modelId="{4D380F21-2EB9-4977-B2A6-C6941172019C}" type="presParOf" srcId="{7FE3CBAD-8AE2-4097-84FF-88F3CABF8C57}" destId="{A093B09E-96B7-4A44-8860-C39725199975}" srcOrd="11"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C3EB612-2DD1-470B-99A0-0729957B35D2}" type="doc">
      <dgm:prSet loTypeId="urn:microsoft.com/office/officeart/2005/8/layout/target3" loCatId="list" qsTypeId="urn:microsoft.com/office/officeart/2009/2/quickstyle/3d8" qsCatId="3D" csTypeId="urn:microsoft.com/office/officeart/2005/8/colors/accent1_2" csCatId="accent1" phldr="1"/>
      <dgm:spPr/>
      <dgm:t>
        <a:bodyPr/>
        <a:lstStyle/>
        <a:p>
          <a:endParaRPr lang="en-IN"/>
        </a:p>
      </dgm:t>
    </dgm:pt>
    <dgm:pt modelId="{D0C35F06-F635-43E5-90FE-CADDC579531C}">
      <dgm:prSet phldrT="[Text]" custT="1"/>
      <dgm:spPr/>
      <dgm:t>
        <a:bodyPr/>
        <a:lstStyle/>
        <a:p>
          <a:r>
            <a:rPr lang="en-IN" sz="4400" dirty="0" smtClean="0">
              <a:latin typeface="Arial Rounded MT Bold" pitchFamily="34" charset="0"/>
            </a:rPr>
            <a:t>Data</a:t>
          </a:r>
          <a:endParaRPr lang="en-IN" sz="4400" dirty="0">
            <a:latin typeface="Arial Rounded MT Bold" pitchFamily="34" charset="0"/>
          </a:endParaRPr>
        </a:p>
      </dgm:t>
    </dgm:pt>
    <dgm:pt modelId="{3907AE51-C08A-417B-8B2F-7F0067D6015E}" type="parTrans" cxnId="{DB4664F8-5432-47FA-BB7E-EE08D027C5F0}">
      <dgm:prSet/>
      <dgm:spPr/>
      <dgm:t>
        <a:bodyPr/>
        <a:lstStyle/>
        <a:p>
          <a:endParaRPr lang="en-IN"/>
        </a:p>
      </dgm:t>
    </dgm:pt>
    <dgm:pt modelId="{2C91F8A9-FC2D-4E95-B769-AE57797445C3}" type="sibTrans" cxnId="{DB4664F8-5432-47FA-BB7E-EE08D027C5F0}">
      <dgm:prSet/>
      <dgm:spPr/>
      <dgm:t>
        <a:bodyPr/>
        <a:lstStyle/>
        <a:p>
          <a:endParaRPr lang="en-IN"/>
        </a:p>
      </dgm:t>
    </dgm:pt>
    <dgm:pt modelId="{D215D640-37C6-4BBE-80EC-F3D1A2B8DE24}">
      <dgm:prSet phldrT="[Text]" custT="1"/>
      <dgm:spPr/>
      <dgm:t>
        <a:bodyPr/>
        <a:lstStyle/>
        <a:p>
          <a:r>
            <a:rPr lang="en-IN" sz="4400" dirty="0" smtClean="0">
              <a:latin typeface="Arial Rounded MT Bold" pitchFamily="34" charset="0"/>
            </a:rPr>
            <a:t>Manipulation</a:t>
          </a:r>
          <a:endParaRPr lang="en-IN" sz="4400" dirty="0">
            <a:latin typeface="Arial Rounded MT Bold" pitchFamily="34" charset="0"/>
          </a:endParaRPr>
        </a:p>
      </dgm:t>
    </dgm:pt>
    <dgm:pt modelId="{B30DA028-8823-49E6-B5AF-5C985F1B2AB4}" type="parTrans" cxnId="{6177E7E9-0520-4E64-B005-B0945EFE3657}">
      <dgm:prSet/>
      <dgm:spPr/>
      <dgm:t>
        <a:bodyPr/>
        <a:lstStyle/>
        <a:p>
          <a:endParaRPr lang="en-IN"/>
        </a:p>
      </dgm:t>
    </dgm:pt>
    <dgm:pt modelId="{FFC4CB94-BEB1-426F-9AA2-B6C8181D82BE}" type="sibTrans" cxnId="{6177E7E9-0520-4E64-B005-B0945EFE3657}">
      <dgm:prSet/>
      <dgm:spPr/>
      <dgm:t>
        <a:bodyPr/>
        <a:lstStyle/>
        <a:p>
          <a:endParaRPr lang="en-IN"/>
        </a:p>
      </dgm:t>
    </dgm:pt>
    <dgm:pt modelId="{1E5CD83E-4DBF-4923-8B63-F99BAFCB7429}">
      <dgm:prSet phldrT="[Text]" custT="1"/>
      <dgm:spPr/>
      <dgm:t>
        <a:bodyPr/>
        <a:lstStyle/>
        <a:p>
          <a:endParaRPr lang="en-IN" sz="4400" dirty="0" smtClean="0">
            <a:latin typeface="Arial Rounded MT Bold" pitchFamily="34" charset="0"/>
          </a:endParaRPr>
        </a:p>
        <a:p>
          <a:r>
            <a:rPr lang="en-IN" sz="4400" dirty="0" smtClean="0">
              <a:latin typeface="Arial Rounded MT Bold" pitchFamily="34" charset="0"/>
            </a:rPr>
            <a:t>Language</a:t>
          </a:r>
        </a:p>
        <a:p>
          <a:endParaRPr lang="en-IN" sz="4400" dirty="0">
            <a:latin typeface="Arial Rounded MT Bold" pitchFamily="34" charset="0"/>
          </a:endParaRPr>
        </a:p>
      </dgm:t>
    </dgm:pt>
    <dgm:pt modelId="{E528CD5B-5F98-48E6-9D72-00BA695B77AF}" type="parTrans" cxnId="{1139D143-F3F6-47C4-9EE7-2231EF0FEC2A}">
      <dgm:prSet/>
      <dgm:spPr/>
      <dgm:t>
        <a:bodyPr/>
        <a:lstStyle/>
        <a:p>
          <a:endParaRPr lang="en-IN"/>
        </a:p>
      </dgm:t>
    </dgm:pt>
    <dgm:pt modelId="{4ADF1112-2926-418F-B9D2-EEBD1F6EF78E}" type="sibTrans" cxnId="{1139D143-F3F6-47C4-9EE7-2231EF0FEC2A}">
      <dgm:prSet/>
      <dgm:spPr/>
      <dgm:t>
        <a:bodyPr/>
        <a:lstStyle/>
        <a:p>
          <a:endParaRPr lang="en-IN"/>
        </a:p>
      </dgm:t>
    </dgm:pt>
    <dgm:pt modelId="{7FE3CBAD-8AE2-4097-84FF-88F3CABF8C57}" type="pres">
      <dgm:prSet presAssocID="{9C3EB612-2DD1-470B-99A0-0729957B35D2}" presName="Name0" presStyleCnt="0">
        <dgm:presLayoutVars>
          <dgm:chMax val="7"/>
          <dgm:dir/>
          <dgm:animLvl val="lvl"/>
          <dgm:resizeHandles val="exact"/>
        </dgm:presLayoutVars>
      </dgm:prSet>
      <dgm:spPr/>
      <dgm:t>
        <a:bodyPr/>
        <a:lstStyle/>
        <a:p>
          <a:endParaRPr lang="en-IN"/>
        </a:p>
      </dgm:t>
    </dgm:pt>
    <dgm:pt modelId="{3159EFDF-049C-434B-8FA5-599DFF48C96E}" type="pres">
      <dgm:prSet presAssocID="{D0C35F06-F635-43E5-90FE-CADDC579531C}" presName="circle1" presStyleLbl="node1" presStyleIdx="0" presStyleCnt="3"/>
      <dgm:spPr/>
    </dgm:pt>
    <dgm:pt modelId="{F828C9EA-B8BB-4DF6-BCE8-AE8C817F50EE}" type="pres">
      <dgm:prSet presAssocID="{D0C35F06-F635-43E5-90FE-CADDC579531C}" presName="space" presStyleCnt="0"/>
      <dgm:spPr/>
    </dgm:pt>
    <dgm:pt modelId="{A605FF2C-C733-4FFC-AAC7-5048236FAEE1}" type="pres">
      <dgm:prSet presAssocID="{D0C35F06-F635-43E5-90FE-CADDC579531C}" presName="rect1" presStyleLbl="alignAcc1" presStyleIdx="0" presStyleCnt="3"/>
      <dgm:spPr/>
      <dgm:t>
        <a:bodyPr/>
        <a:lstStyle/>
        <a:p>
          <a:endParaRPr lang="en-IN"/>
        </a:p>
      </dgm:t>
    </dgm:pt>
    <dgm:pt modelId="{D1030732-7E50-41FD-9601-776071A597D3}" type="pres">
      <dgm:prSet presAssocID="{D215D640-37C6-4BBE-80EC-F3D1A2B8DE24}" presName="vertSpace2" presStyleLbl="node1" presStyleIdx="0" presStyleCnt="3"/>
      <dgm:spPr/>
    </dgm:pt>
    <dgm:pt modelId="{72DC3B30-843F-4D7B-8516-EB574269870E}" type="pres">
      <dgm:prSet presAssocID="{D215D640-37C6-4BBE-80EC-F3D1A2B8DE24}" presName="circle2" presStyleLbl="node1" presStyleIdx="1" presStyleCnt="3"/>
      <dgm:spPr/>
    </dgm:pt>
    <dgm:pt modelId="{785A963E-72D1-4639-B21F-AB97314AA162}" type="pres">
      <dgm:prSet presAssocID="{D215D640-37C6-4BBE-80EC-F3D1A2B8DE24}" presName="rect2" presStyleLbl="alignAcc1" presStyleIdx="1" presStyleCnt="3"/>
      <dgm:spPr/>
      <dgm:t>
        <a:bodyPr/>
        <a:lstStyle/>
        <a:p>
          <a:endParaRPr lang="en-IN"/>
        </a:p>
      </dgm:t>
    </dgm:pt>
    <dgm:pt modelId="{2F2EF3B5-61F5-489A-B22C-1415FB81FD28}" type="pres">
      <dgm:prSet presAssocID="{1E5CD83E-4DBF-4923-8B63-F99BAFCB7429}" presName="vertSpace3" presStyleLbl="node1" presStyleIdx="1" presStyleCnt="3"/>
      <dgm:spPr/>
    </dgm:pt>
    <dgm:pt modelId="{3839ED52-3A01-4266-ABAD-423EBF02429C}" type="pres">
      <dgm:prSet presAssocID="{1E5CD83E-4DBF-4923-8B63-F99BAFCB7429}" presName="circle3" presStyleLbl="node1" presStyleIdx="2" presStyleCnt="3"/>
      <dgm:spPr/>
    </dgm:pt>
    <dgm:pt modelId="{4A9A6423-6AA0-4D70-A36C-400F95AA32B0}" type="pres">
      <dgm:prSet presAssocID="{1E5CD83E-4DBF-4923-8B63-F99BAFCB7429}" presName="rect3" presStyleLbl="alignAcc1" presStyleIdx="2" presStyleCnt="3"/>
      <dgm:spPr/>
      <dgm:t>
        <a:bodyPr/>
        <a:lstStyle/>
        <a:p>
          <a:endParaRPr lang="en-IN"/>
        </a:p>
      </dgm:t>
    </dgm:pt>
    <dgm:pt modelId="{31538465-8635-488E-81B7-4B2971AEBA95}" type="pres">
      <dgm:prSet presAssocID="{D0C35F06-F635-43E5-90FE-CADDC579531C}" presName="rect1ParTxNoCh" presStyleLbl="alignAcc1" presStyleIdx="2" presStyleCnt="3">
        <dgm:presLayoutVars>
          <dgm:chMax val="1"/>
          <dgm:bulletEnabled val="1"/>
        </dgm:presLayoutVars>
      </dgm:prSet>
      <dgm:spPr/>
      <dgm:t>
        <a:bodyPr/>
        <a:lstStyle/>
        <a:p>
          <a:endParaRPr lang="en-IN"/>
        </a:p>
      </dgm:t>
    </dgm:pt>
    <dgm:pt modelId="{09DA0DFF-02AB-412B-A1CA-816C888A8C6A}" type="pres">
      <dgm:prSet presAssocID="{D215D640-37C6-4BBE-80EC-F3D1A2B8DE24}" presName="rect2ParTxNoCh" presStyleLbl="alignAcc1" presStyleIdx="2" presStyleCnt="3">
        <dgm:presLayoutVars>
          <dgm:chMax val="1"/>
          <dgm:bulletEnabled val="1"/>
        </dgm:presLayoutVars>
      </dgm:prSet>
      <dgm:spPr/>
      <dgm:t>
        <a:bodyPr/>
        <a:lstStyle/>
        <a:p>
          <a:endParaRPr lang="en-IN"/>
        </a:p>
      </dgm:t>
    </dgm:pt>
    <dgm:pt modelId="{A093B09E-96B7-4A44-8860-C39725199975}" type="pres">
      <dgm:prSet presAssocID="{1E5CD83E-4DBF-4923-8B63-F99BAFCB7429}" presName="rect3ParTxNoCh" presStyleLbl="alignAcc1" presStyleIdx="2" presStyleCnt="3">
        <dgm:presLayoutVars>
          <dgm:chMax val="1"/>
          <dgm:bulletEnabled val="1"/>
        </dgm:presLayoutVars>
      </dgm:prSet>
      <dgm:spPr/>
      <dgm:t>
        <a:bodyPr/>
        <a:lstStyle/>
        <a:p>
          <a:endParaRPr lang="en-IN"/>
        </a:p>
      </dgm:t>
    </dgm:pt>
  </dgm:ptLst>
  <dgm:cxnLst>
    <dgm:cxn modelId="{6C0EEAFB-F9F3-4D3F-9B50-18FEE605D8A6}" type="presOf" srcId="{D215D640-37C6-4BBE-80EC-F3D1A2B8DE24}" destId="{09DA0DFF-02AB-412B-A1CA-816C888A8C6A}" srcOrd="1" destOrd="0" presId="urn:microsoft.com/office/officeart/2005/8/layout/target3"/>
    <dgm:cxn modelId="{AC551C44-BF2E-403E-B804-F5CA5FC131C3}" type="presOf" srcId="{D0C35F06-F635-43E5-90FE-CADDC579531C}" destId="{A605FF2C-C733-4FFC-AAC7-5048236FAEE1}" srcOrd="0" destOrd="0" presId="urn:microsoft.com/office/officeart/2005/8/layout/target3"/>
    <dgm:cxn modelId="{D5BDD130-A508-4098-985E-BDCFC92F4FBA}" type="presOf" srcId="{D215D640-37C6-4BBE-80EC-F3D1A2B8DE24}" destId="{785A963E-72D1-4639-B21F-AB97314AA162}" srcOrd="0" destOrd="0" presId="urn:microsoft.com/office/officeart/2005/8/layout/target3"/>
    <dgm:cxn modelId="{74BEAB09-59DD-4385-BE18-8547011EC65A}" type="presOf" srcId="{1E5CD83E-4DBF-4923-8B63-F99BAFCB7429}" destId="{A093B09E-96B7-4A44-8860-C39725199975}" srcOrd="1" destOrd="0" presId="urn:microsoft.com/office/officeart/2005/8/layout/target3"/>
    <dgm:cxn modelId="{59BF8AD3-E460-4DE2-B669-8875E82B8121}" type="presOf" srcId="{1E5CD83E-4DBF-4923-8B63-F99BAFCB7429}" destId="{4A9A6423-6AA0-4D70-A36C-400F95AA32B0}" srcOrd="0" destOrd="0" presId="urn:microsoft.com/office/officeart/2005/8/layout/target3"/>
    <dgm:cxn modelId="{EC4FF8A3-DCF6-4390-B24A-88B4D1C4C033}" type="presOf" srcId="{D0C35F06-F635-43E5-90FE-CADDC579531C}" destId="{31538465-8635-488E-81B7-4B2971AEBA95}" srcOrd="1" destOrd="0" presId="urn:microsoft.com/office/officeart/2005/8/layout/target3"/>
    <dgm:cxn modelId="{6177E7E9-0520-4E64-B005-B0945EFE3657}" srcId="{9C3EB612-2DD1-470B-99A0-0729957B35D2}" destId="{D215D640-37C6-4BBE-80EC-F3D1A2B8DE24}" srcOrd="1" destOrd="0" parTransId="{B30DA028-8823-49E6-B5AF-5C985F1B2AB4}" sibTransId="{FFC4CB94-BEB1-426F-9AA2-B6C8181D82BE}"/>
    <dgm:cxn modelId="{DB4664F8-5432-47FA-BB7E-EE08D027C5F0}" srcId="{9C3EB612-2DD1-470B-99A0-0729957B35D2}" destId="{D0C35F06-F635-43E5-90FE-CADDC579531C}" srcOrd="0" destOrd="0" parTransId="{3907AE51-C08A-417B-8B2F-7F0067D6015E}" sibTransId="{2C91F8A9-FC2D-4E95-B769-AE57797445C3}"/>
    <dgm:cxn modelId="{B8171FC0-C10E-47B8-84AE-B67D386E20A8}" type="presOf" srcId="{9C3EB612-2DD1-470B-99A0-0729957B35D2}" destId="{7FE3CBAD-8AE2-4097-84FF-88F3CABF8C57}" srcOrd="0" destOrd="0" presId="urn:microsoft.com/office/officeart/2005/8/layout/target3"/>
    <dgm:cxn modelId="{1139D143-F3F6-47C4-9EE7-2231EF0FEC2A}" srcId="{9C3EB612-2DD1-470B-99A0-0729957B35D2}" destId="{1E5CD83E-4DBF-4923-8B63-F99BAFCB7429}" srcOrd="2" destOrd="0" parTransId="{E528CD5B-5F98-48E6-9D72-00BA695B77AF}" sibTransId="{4ADF1112-2926-418F-B9D2-EEBD1F6EF78E}"/>
    <dgm:cxn modelId="{24DF0B09-BEB9-4A09-A57A-368406CD15AF}" type="presParOf" srcId="{7FE3CBAD-8AE2-4097-84FF-88F3CABF8C57}" destId="{3159EFDF-049C-434B-8FA5-599DFF48C96E}" srcOrd="0" destOrd="0" presId="urn:microsoft.com/office/officeart/2005/8/layout/target3"/>
    <dgm:cxn modelId="{707FFFDA-E637-43A4-AE83-C27A22018795}" type="presParOf" srcId="{7FE3CBAD-8AE2-4097-84FF-88F3CABF8C57}" destId="{F828C9EA-B8BB-4DF6-BCE8-AE8C817F50EE}" srcOrd="1" destOrd="0" presId="urn:microsoft.com/office/officeart/2005/8/layout/target3"/>
    <dgm:cxn modelId="{3BD4FB76-AFA3-4A16-80ED-2E12939C04C4}" type="presParOf" srcId="{7FE3CBAD-8AE2-4097-84FF-88F3CABF8C57}" destId="{A605FF2C-C733-4FFC-AAC7-5048236FAEE1}" srcOrd="2" destOrd="0" presId="urn:microsoft.com/office/officeart/2005/8/layout/target3"/>
    <dgm:cxn modelId="{E7C20028-FDE1-46F0-BA4E-460E66FA8A9C}" type="presParOf" srcId="{7FE3CBAD-8AE2-4097-84FF-88F3CABF8C57}" destId="{D1030732-7E50-41FD-9601-776071A597D3}" srcOrd="3" destOrd="0" presId="urn:microsoft.com/office/officeart/2005/8/layout/target3"/>
    <dgm:cxn modelId="{8FF2ED9F-12C2-42DA-B6A7-AB7813855091}" type="presParOf" srcId="{7FE3CBAD-8AE2-4097-84FF-88F3CABF8C57}" destId="{72DC3B30-843F-4D7B-8516-EB574269870E}" srcOrd="4" destOrd="0" presId="urn:microsoft.com/office/officeart/2005/8/layout/target3"/>
    <dgm:cxn modelId="{F226B08B-9D7F-4601-AF09-068C2CAA1C50}" type="presParOf" srcId="{7FE3CBAD-8AE2-4097-84FF-88F3CABF8C57}" destId="{785A963E-72D1-4639-B21F-AB97314AA162}" srcOrd="5" destOrd="0" presId="urn:microsoft.com/office/officeart/2005/8/layout/target3"/>
    <dgm:cxn modelId="{F3A275F5-5510-46D3-B69C-E3712938BAEC}" type="presParOf" srcId="{7FE3CBAD-8AE2-4097-84FF-88F3CABF8C57}" destId="{2F2EF3B5-61F5-489A-B22C-1415FB81FD28}" srcOrd="6" destOrd="0" presId="urn:microsoft.com/office/officeart/2005/8/layout/target3"/>
    <dgm:cxn modelId="{65BE6F90-75D0-4CDA-9F76-D6629E60B04B}" type="presParOf" srcId="{7FE3CBAD-8AE2-4097-84FF-88F3CABF8C57}" destId="{3839ED52-3A01-4266-ABAD-423EBF02429C}" srcOrd="7" destOrd="0" presId="urn:microsoft.com/office/officeart/2005/8/layout/target3"/>
    <dgm:cxn modelId="{7B6CF46F-D277-424A-B73C-204F8C01D78E}" type="presParOf" srcId="{7FE3CBAD-8AE2-4097-84FF-88F3CABF8C57}" destId="{4A9A6423-6AA0-4D70-A36C-400F95AA32B0}" srcOrd="8" destOrd="0" presId="urn:microsoft.com/office/officeart/2005/8/layout/target3"/>
    <dgm:cxn modelId="{6158235A-DBCE-4FA3-88EE-F1528E755C38}" type="presParOf" srcId="{7FE3CBAD-8AE2-4097-84FF-88F3CABF8C57}" destId="{31538465-8635-488E-81B7-4B2971AEBA95}" srcOrd="9" destOrd="0" presId="urn:microsoft.com/office/officeart/2005/8/layout/target3"/>
    <dgm:cxn modelId="{F2133110-DEF5-4A51-9C06-DECFCC98ED1E}" type="presParOf" srcId="{7FE3CBAD-8AE2-4097-84FF-88F3CABF8C57}" destId="{09DA0DFF-02AB-412B-A1CA-816C888A8C6A}" srcOrd="10" destOrd="0" presId="urn:microsoft.com/office/officeart/2005/8/layout/target3"/>
    <dgm:cxn modelId="{F1DD6617-1202-423A-91D8-1B2AD888E02D}" type="presParOf" srcId="{7FE3CBAD-8AE2-4097-84FF-88F3CABF8C57}" destId="{A093B09E-96B7-4A44-8860-C39725199975}" srcOrd="11"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C3EB612-2DD1-470B-99A0-0729957B35D2}" type="doc">
      <dgm:prSet loTypeId="urn:microsoft.com/office/officeart/2005/8/layout/target3" loCatId="list" qsTypeId="urn:microsoft.com/office/officeart/2009/2/quickstyle/3d8" qsCatId="3D" csTypeId="urn:microsoft.com/office/officeart/2005/8/colors/accent1_2" csCatId="accent1" phldr="1"/>
      <dgm:spPr/>
      <dgm:t>
        <a:bodyPr/>
        <a:lstStyle/>
        <a:p>
          <a:endParaRPr lang="en-IN"/>
        </a:p>
      </dgm:t>
    </dgm:pt>
    <dgm:pt modelId="{D0C35F06-F635-43E5-90FE-CADDC579531C}">
      <dgm:prSet phldrT="[Text]" custT="1"/>
      <dgm:spPr/>
      <dgm:t>
        <a:bodyPr/>
        <a:lstStyle/>
        <a:p>
          <a:r>
            <a:rPr lang="en-IN" sz="4400" dirty="0" smtClean="0">
              <a:latin typeface="Arial Rounded MT Bold" pitchFamily="34" charset="0"/>
            </a:rPr>
            <a:t>Data</a:t>
          </a:r>
          <a:endParaRPr lang="en-IN" sz="4400" dirty="0">
            <a:latin typeface="Arial Rounded MT Bold" pitchFamily="34" charset="0"/>
          </a:endParaRPr>
        </a:p>
      </dgm:t>
    </dgm:pt>
    <dgm:pt modelId="{3907AE51-C08A-417B-8B2F-7F0067D6015E}" type="parTrans" cxnId="{DB4664F8-5432-47FA-BB7E-EE08D027C5F0}">
      <dgm:prSet/>
      <dgm:spPr/>
      <dgm:t>
        <a:bodyPr/>
        <a:lstStyle/>
        <a:p>
          <a:endParaRPr lang="en-IN"/>
        </a:p>
      </dgm:t>
    </dgm:pt>
    <dgm:pt modelId="{2C91F8A9-FC2D-4E95-B769-AE57797445C3}" type="sibTrans" cxnId="{DB4664F8-5432-47FA-BB7E-EE08D027C5F0}">
      <dgm:prSet/>
      <dgm:spPr/>
      <dgm:t>
        <a:bodyPr/>
        <a:lstStyle/>
        <a:p>
          <a:endParaRPr lang="en-IN"/>
        </a:p>
      </dgm:t>
    </dgm:pt>
    <dgm:pt modelId="{D215D640-37C6-4BBE-80EC-F3D1A2B8DE24}">
      <dgm:prSet phldrT="[Text]" custT="1"/>
      <dgm:spPr/>
      <dgm:t>
        <a:bodyPr/>
        <a:lstStyle/>
        <a:p>
          <a:r>
            <a:rPr lang="en-IN" sz="4400" dirty="0" smtClean="0">
              <a:latin typeface="Arial Rounded MT Bold" pitchFamily="34" charset="0"/>
            </a:rPr>
            <a:t>Query</a:t>
          </a:r>
          <a:endParaRPr lang="en-IN" sz="4400" dirty="0">
            <a:latin typeface="Arial Rounded MT Bold" pitchFamily="34" charset="0"/>
          </a:endParaRPr>
        </a:p>
      </dgm:t>
    </dgm:pt>
    <dgm:pt modelId="{B30DA028-8823-49E6-B5AF-5C985F1B2AB4}" type="parTrans" cxnId="{6177E7E9-0520-4E64-B005-B0945EFE3657}">
      <dgm:prSet/>
      <dgm:spPr/>
      <dgm:t>
        <a:bodyPr/>
        <a:lstStyle/>
        <a:p>
          <a:endParaRPr lang="en-IN"/>
        </a:p>
      </dgm:t>
    </dgm:pt>
    <dgm:pt modelId="{FFC4CB94-BEB1-426F-9AA2-B6C8181D82BE}" type="sibTrans" cxnId="{6177E7E9-0520-4E64-B005-B0945EFE3657}">
      <dgm:prSet/>
      <dgm:spPr/>
      <dgm:t>
        <a:bodyPr/>
        <a:lstStyle/>
        <a:p>
          <a:endParaRPr lang="en-IN"/>
        </a:p>
      </dgm:t>
    </dgm:pt>
    <dgm:pt modelId="{1E5CD83E-4DBF-4923-8B63-F99BAFCB7429}">
      <dgm:prSet phldrT="[Text]" custT="1"/>
      <dgm:spPr/>
      <dgm:t>
        <a:bodyPr/>
        <a:lstStyle/>
        <a:p>
          <a:endParaRPr lang="en-IN" sz="4400" dirty="0" smtClean="0">
            <a:latin typeface="Arial Rounded MT Bold" pitchFamily="34" charset="0"/>
          </a:endParaRPr>
        </a:p>
        <a:p>
          <a:r>
            <a:rPr lang="en-IN" sz="4400" dirty="0" smtClean="0">
              <a:latin typeface="Arial Rounded MT Bold" pitchFamily="34" charset="0"/>
            </a:rPr>
            <a:t>Language</a:t>
          </a:r>
        </a:p>
        <a:p>
          <a:endParaRPr lang="en-IN" sz="4400" dirty="0">
            <a:latin typeface="Arial Rounded MT Bold" pitchFamily="34" charset="0"/>
          </a:endParaRPr>
        </a:p>
      </dgm:t>
    </dgm:pt>
    <dgm:pt modelId="{E528CD5B-5F98-48E6-9D72-00BA695B77AF}" type="parTrans" cxnId="{1139D143-F3F6-47C4-9EE7-2231EF0FEC2A}">
      <dgm:prSet/>
      <dgm:spPr/>
      <dgm:t>
        <a:bodyPr/>
        <a:lstStyle/>
        <a:p>
          <a:endParaRPr lang="en-IN"/>
        </a:p>
      </dgm:t>
    </dgm:pt>
    <dgm:pt modelId="{4ADF1112-2926-418F-B9D2-EEBD1F6EF78E}" type="sibTrans" cxnId="{1139D143-F3F6-47C4-9EE7-2231EF0FEC2A}">
      <dgm:prSet/>
      <dgm:spPr/>
      <dgm:t>
        <a:bodyPr/>
        <a:lstStyle/>
        <a:p>
          <a:endParaRPr lang="en-IN"/>
        </a:p>
      </dgm:t>
    </dgm:pt>
    <dgm:pt modelId="{7FE3CBAD-8AE2-4097-84FF-88F3CABF8C57}" type="pres">
      <dgm:prSet presAssocID="{9C3EB612-2DD1-470B-99A0-0729957B35D2}" presName="Name0" presStyleCnt="0">
        <dgm:presLayoutVars>
          <dgm:chMax val="7"/>
          <dgm:dir/>
          <dgm:animLvl val="lvl"/>
          <dgm:resizeHandles val="exact"/>
        </dgm:presLayoutVars>
      </dgm:prSet>
      <dgm:spPr/>
      <dgm:t>
        <a:bodyPr/>
        <a:lstStyle/>
        <a:p>
          <a:endParaRPr lang="en-IN"/>
        </a:p>
      </dgm:t>
    </dgm:pt>
    <dgm:pt modelId="{3159EFDF-049C-434B-8FA5-599DFF48C96E}" type="pres">
      <dgm:prSet presAssocID="{D0C35F06-F635-43E5-90FE-CADDC579531C}" presName="circle1" presStyleLbl="node1" presStyleIdx="0" presStyleCnt="3"/>
      <dgm:spPr/>
    </dgm:pt>
    <dgm:pt modelId="{F828C9EA-B8BB-4DF6-BCE8-AE8C817F50EE}" type="pres">
      <dgm:prSet presAssocID="{D0C35F06-F635-43E5-90FE-CADDC579531C}" presName="space" presStyleCnt="0"/>
      <dgm:spPr/>
    </dgm:pt>
    <dgm:pt modelId="{A605FF2C-C733-4FFC-AAC7-5048236FAEE1}" type="pres">
      <dgm:prSet presAssocID="{D0C35F06-F635-43E5-90FE-CADDC579531C}" presName="rect1" presStyleLbl="alignAcc1" presStyleIdx="0" presStyleCnt="3"/>
      <dgm:spPr/>
      <dgm:t>
        <a:bodyPr/>
        <a:lstStyle/>
        <a:p>
          <a:endParaRPr lang="en-IN"/>
        </a:p>
      </dgm:t>
    </dgm:pt>
    <dgm:pt modelId="{D1030732-7E50-41FD-9601-776071A597D3}" type="pres">
      <dgm:prSet presAssocID="{D215D640-37C6-4BBE-80EC-F3D1A2B8DE24}" presName="vertSpace2" presStyleLbl="node1" presStyleIdx="0" presStyleCnt="3"/>
      <dgm:spPr/>
    </dgm:pt>
    <dgm:pt modelId="{72DC3B30-843F-4D7B-8516-EB574269870E}" type="pres">
      <dgm:prSet presAssocID="{D215D640-37C6-4BBE-80EC-F3D1A2B8DE24}" presName="circle2" presStyleLbl="node1" presStyleIdx="1" presStyleCnt="3"/>
      <dgm:spPr/>
    </dgm:pt>
    <dgm:pt modelId="{785A963E-72D1-4639-B21F-AB97314AA162}" type="pres">
      <dgm:prSet presAssocID="{D215D640-37C6-4BBE-80EC-F3D1A2B8DE24}" presName="rect2" presStyleLbl="alignAcc1" presStyleIdx="1" presStyleCnt="3"/>
      <dgm:spPr/>
      <dgm:t>
        <a:bodyPr/>
        <a:lstStyle/>
        <a:p>
          <a:endParaRPr lang="en-IN"/>
        </a:p>
      </dgm:t>
    </dgm:pt>
    <dgm:pt modelId="{2F2EF3B5-61F5-489A-B22C-1415FB81FD28}" type="pres">
      <dgm:prSet presAssocID="{1E5CD83E-4DBF-4923-8B63-F99BAFCB7429}" presName="vertSpace3" presStyleLbl="node1" presStyleIdx="1" presStyleCnt="3"/>
      <dgm:spPr/>
    </dgm:pt>
    <dgm:pt modelId="{3839ED52-3A01-4266-ABAD-423EBF02429C}" type="pres">
      <dgm:prSet presAssocID="{1E5CD83E-4DBF-4923-8B63-F99BAFCB7429}" presName="circle3" presStyleLbl="node1" presStyleIdx="2" presStyleCnt="3"/>
      <dgm:spPr/>
    </dgm:pt>
    <dgm:pt modelId="{4A9A6423-6AA0-4D70-A36C-400F95AA32B0}" type="pres">
      <dgm:prSet presAssocID="{1E5CD83E-4DBF-4923-8B63-F99BAFCB7429}" presName="rect3" presStyleLbl="alignAcc1" presStyleIdx="2" presStyleCnt="3"/>
      <dgm:spPr/>
      <dgm:t>
        <a:bodyPr/>
        <a:lstStyle/>
        <a:p>
          <a:endParaRPr lang="en-IN"/>
        </a:p>
      </dgm:t>
    </dgm:pt>
    <dgm:pt modelId="{31538465-8635-488E-81B7-4B2971AEBA95}" type="pres">
      <dgm:prSet presAssocID="{D0C35F06-F635-43E5-90FE-CADDC579531C}" presName="rect1ParTxNoCh" presStyleLbl="alignAcc1" presStyleIdx="2" presStyleCnt="3">
        <dgm:presLayoutVars>
          <dgm:chMax val="1"/>
          <dgm:bulletEnabled val="1"/>
        </dgm:presLayoutVars>
      </dgm:prSet>
      <dgm:spPr/>
      <dgm:t>
        <a:bodyPr/>
        <a:lstStyle/>
        <a:p>
          <a:endParaRPr lang="en-IN"/>
        </a:p>
      </dgm:t>
    </dgm:pt>
    <dgm:pt modelId="{09DA0DFF-02AB-412B-A1CA-816C888A8C6A}" type="pres">
      <dgm:prSet presAssocID="{D215D640-37C6-4BBE-80EC-F3D1A2B8DE24}" presName="rect2ParTxNoCh" presStyleLbl="alignAcc1" presStyleIdx="2" presStyleCnt="3">
        <dgm:presLayoutVars>
          <dgm:chMax val="1"/>
          <dgm:bulletEnabled val="1"/>
        </dgm:presLayoutVars>
      </dgm:prSet>
      <dgm:spPr/>
      <dgm:t>
        <a:bodyPr/>
        <a:lstStyle/>
        <a:p>
          <a:endParaRPr lang="en-IN"/>
        </a:p>
      </dgm:t>
    </dgm:pt>
    <dgm:pt modelId="{A093B09E-96B7-4A44-8860-C39725199975}" type="pres">
      <dgm:prSet presAssocID="{1E5CD83E-4DBF-4923-8B63-F99BAFCB7429}" presName="rect3ParTxNoCh" presStyleLbl="alignAcc1" presStyleIdx="2" presStyleCnt="3">
        <dgm:presLayoutVars>
          <dgm:chMax val="1"/>
          <dgm:bulletEnabled val="1"/>
        </dgm:presLayoutVars>
      </dgm:prSet>
      <dgm:spPr/>
      <dgm:t>
        <a:bodyPr/>
        <a:lstStyle/>
        <a:p>
          <a:endParaRPr lang="en-IN"/>
        </a:p>
      </dgm:t>
    </dgm:pt>
  </dgm:ptLst>
  <dgm:cxnLst>
    <dgm:cxn modelId="{1139D143-F3F6-47C4-9EE7-2231EF0FEC2A}" srcId="{9C3EB612-2DD1-470B-99A0-0729957B35D2}" destId="{1E5CD83E-4DBF-4923-8B63-F99BAFCB7429}" srcOrd="2" destOrd="0" parTransId="{E528CD5B-5F98-48E6-9D72-00BA695B77AF}" sibTransId="{4ADF1112-2926-418F-B9D2-EEBD1F6EF78E}"/>
    <dgm:cxn modelId="{DB4664F8-5432-47FA-BB7E-EE08D027C5F0}" srcId="{9C3EB612-2DD1-470B-99A0-0729957B35D2}" destId="{D0C35F06-F635-43E5-90FE-CADDC579531C}" srcOrd="0" destOrd="0" parTransId="{3907AE51-C08A-417B-8B2F-7F0067D6015E}" sibTransId="{2C91F8A9-FC2D-4E95-B769-AE57797445C3}"/>
    <dgm:cxn modelId="{4091B5D0-ECA5-4848-ADF8-AC39321BFC88}" type="presOf" srcId="{9C3EB612-2DD1-470B-99A0-0729957B35D2}" destId="{7FE3CBAD-8AE2-4097-84FF-88F3CABF8C57}" srcOrd="0" destOrd="0" presId="urn:microsoft.com/office/officeart/2005/8/layout/target3"/>
    <dgm:cxn modelId="{98F81CD9-7206-4A4B-9119-BD04A7F05ACD}" type="presOf" srcId="{1E5CD83E-4DBF-4923-8B63-F99BAFCB7429}" destId="{A093B09E-96B7-4A44-8860-C39725199975}" srcOrd="1" destOrd="0" presId="urn:microsoft.com/office/officeart/2005/8/layout/target3"/>
    <dgm:cxn modelId="{47255010-EEBE-4A60-B410-ECF3B717B979}" type="presOf" srcId="{D0C35F06-F635-43E5-90FE-CADDC579531C}" destId="{A605FF2C-C733-4FFC-AAC7-5048236FAEE1}" srcOrd="0" destOrd="0" presId="urn:microsoft.com/office/officeart/2005/8/layout/target3"/>
    <dgm:cxn modelId="{F4FB187F-65D6-4115-82F4-22928ECFDB2A}" type="presOf" srcId="{D0C35F06-F635-43E5-90FE-CADDC579531C}" destId="{31538465-8635-488E-81B7-4B2971AEBA95}" srcOrd="1" destOrd="0" presId="urn:microsoft.com/office/officeart/2005/8/layout/target3"/>
    <dgm:cxn modelId="{6177E7E9-0520-4E64-B005-B0945EFE3657}" srcId="{9C3EB612-2DD1-470B-99A0-0729957B35D2}" destId="{D215D640-37C6-4BBE-80EC-F3D1A2B8DE24}" srcOrd="1" destOrd="0" parTransId="{B30DA028-8823-49E6-B5AF-5C985F1B2AB4}" sibTransId="{FFC4CB94-BEB1-426F-9AA2-B6C8181D82BE}"/>
    <dgm:cxn modelId="{20DA92C2-44A4-4DFE-8912-6E095F78049C}" type="presOf" srcId="{1E5CD83E-4DBF-4923-8B63-F99BAFCB7429}" destId="{4A9A6423-6AA0-4D70-A36C-400F95AA32B0}" srcOrd="0" destOrd="0" presId="urn:microsoft.com/office/officeart/2005/8/layout/target3"/>
    <dgm:cxn modelId="{E07B4CCE-801B-4D82-A04E-B01AF292F21C}" type="presOf" srcId="{D215D640-37C6-4BBE-80EC-F3D1A2B8DE24}" destId="{785A963E-72D1-4639-B21F-AB97314AA162}" srcOrd="0" destOrd="0" presId="urn:microsoft.com/office/officeart/2005/8/layout/target3"/>
    <dgm:cxn modelId="{72D0E0A8-8D68-4432-987C-701BB79409B1}" type="presOf" srcId="{D215D640-37C6-4BBE-80EC-F3D1A2B8DE24}" destId="{09DA0DFF-02AB-412B-A1CA-816C888A8C6A}" srcOrd="1" destOrd="0" presId="urn:microsoft.com/office/officeart/2005/8/layout/target3"/>
    <dgm:cxn modelId="{429D088C-952E-444D-B736-249CD0FB0F5E}" type="presParOf" srcId="{7FE3CBAD-8AE2-4097-84FF-88F3CABF8C57}" destId="{3159EFDF-049C-434B-8FA5-599DFF48C96E}" srcOrd="0" destOrd="0" presId="urn:microsoft.com/office/officeart/2005/8/layout/target3"/>
    <dgm:cxn modelId="{ECEC9EC6-E9B6-487D-BD80-A0A71A8AB700}" type="presParOf" srcId="{7FE3CBAD-8AE2-4097-84FF-88F3CABF8C57}" destId="{F828C9EA-B8BB-4DF6-BCE8-AE8C817F50EE}" srcOrd="1" destOrd="0" presId="urn:microsoft.com/office/officeart/2005/8/layout/target3"/>
    <dgm:cxn modelId="{94CF95EB-61A0-4FF9-965E-FDA946DC7A0D}" type="presParOf" srcId="{7FE3CBAD-8AE2-4097-84FF-88F3CABF8C57}" destId="{A605FF2C-C733-4FFC-AAC7-5048236FAEE1}" srcOrd="2" destOrd="0" presId="urn:microsoft.com/office/officeart/2005/8/layout/target3"/>
    <dgm:cxn modelId="{882C4A4D-0A15-4E43-BA5D-8340F0B55949}" type="presParOf" srcId="{7FE3CBAD-8AE2-4097-84FF-88F3CABF8C57}" destId="{D1030732-7E50-41FD-9601-776071A597D3}" srcOrd="3" destOrd="0" presId="urn:microsoft.com/office/officeart/2005/8/layout/target3"/>
    <dgm:cxn modelId="{43746EEE-1688-4942-B06D-7C127F323A1D}" type="presParOf" srcId="{7FE3CBAD-8AE2-4097-84FF-88F3CABF8C57}" destId="{72DC3B30-843F-4D7B-8516-EB574269870E}" srcOrd="4" destOrd="0" presId="urn:microsoft.com/office/officeart/2005/8/layout/target3"/>
    <dgm:cxn modelId="{6DBE4539-D96E-42F5-AB1A-E4C583D0D3D6}" type="presParOf" srcId="{7FE3CBAD-8AE2-4097-84FF-88F3CABF8C57}" destId="{785A963E-72D1-4639-B21F-AB97314AA162}" srcOrd="5" destOrd="0" presId="urn:microsoft.com/office/officeart/2005/8/layout/target3"/>
    <dgm:cxn modelId="{134AC7DF-9A62-4E34-B4A5-71316B54CE1A}" type="presParOf" srcId="{7FE3CBAD-8AE2-4097-84FF-88F3CABF8C57}" destId="{2F2EF3B5-61F5-489A-B22C-1415FB81FD28}" srcOrd="6" destOrd="0" presId="urn:microsoft.com/office/officeart/2005/8/layout/target3"/>
    <dgm:cxn modelId="{C97D4DD0-EC96-424C-8E7E-CB72C17FAAB4}" type="presParOf" srcId="{7FE3CBAD-8AE2-4097-84FF-88F3CABF8C57}" destId="{3839ED52-3A01-4266-ABAD-423EBF02429C}" srcOrd="7" destOrd="0" presId="urn:microsoft.com/office/officeart/2005/8/layout/target3"/>
    <dgm:cxn modelId="{E73B5662-15AD-4E87-BFB7-B059F2A33780}" type="presParOf" srcId="{7FE3CBAD-8AE2-4097-84FF-88F3CABF8C57}" destId="{4A9A6423-6AA0-4D70-A36C-400F95AA32B0}" srcOrd="8" destOrd="0" presId="urn:microsoft.com/office/officeart/2005/8/layout/target3"/>
    <dgm:cxn modelId="{6696FDFB-FAC5-40D9-B359-DB48B4EE263C}" type="presParOf" srcId="{7FE3CBAD-8AE2-4097-84FF-88F3CABF8C57}" destId="{31538465-8635-488E-81B7-4B2971AEBA95}" srcOrd="9" destOrd="0" presId="urn:microsoft.com/office/officeart/2005/8/layout/target3"/>
    <dgm:cxn modelId="{4841245D-6DEB-4DB5-8F34-E52884499C41}" type="presParOf" srcId="{7FE3CBAD-8AE2-4097-84FF-88F3CABF8C57}" destId="{09DA0DFF-02AB-412B-A1CA-816C888A8C6A}" srcOrd="10" destOrd="0" presId="urn:microsoft.com/office/officeart/2005/8/layout/target3"/>
    <dgm:cxn modelId="{C468D2BE-0F25-4EE3-B3B5-53FB9490A69B}" type="presParOf" srcId="{7FE3CBAD-8AE2-4097-84FF-88F3CABF8C57}" destId="{A093B09E-96B7-4A44-8860-C39725199975}" srcOrd="11"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A38D2B-F1EB-4865-8AC7-C3957C9ABD94}">
      <dsp:nvSpPr>
        <dsp:cNvPr id="0" name=""/>
        <dsp:cNvSpPr/>
      </dsp:nvSpPr>
      <dsp:spPr>
        <a:xfrm>
          <a:off x="-5017440" y="-778677"/>
          <a:ext cx="6053155" cy="6053155"/>
        </a:xfrm>
        <a:prstGeom prst="blockArc">
          <a:avLst>
            <a:gd name="adj1" fmla="val 18900000"/>
            <a:gd name="adj2" fmla="val 2700000"/>
            <a:gd name="adj3" fmla="val 357"/>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BA496F1-857D-4182-B272-671244DCFDFD}">
      <dsp:nvSpPr>
        <dsp:cNvPr id="0" name=""/>
        <dsp:cNvSpPr/>
      </dsp:nvSpPr>
      <dsp:spPr>
        <a:xfrm>
          <a:off x="689478" y="449580"/>
          <a:ext cx="6248140" cy="899160"/>
        </a:xfrm>
        <a:prstGeom prst="rect">
          <a:avLst/>
        </a:prstGeom>
        <a:solidFill>
          <a:schemeClr val="bg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3708" tIns="127000" rIns="127000" bIns="127000" numCol="1" spcCol="1270" anchor="ctr" anchorCtr="0">
          <a:noAutofit/>
        </a:bodyPr>
        <a:lstStyle/>
        <a:p>
          <a:pPr lvl="0" algn="l" defTabSz="2222500">
            <a:lnSpc>
              <a:spcPct val="90000"/>
            </a:lnSpc>
            <a:spcBef>
              <a:spcPct val="0"/>
            </a:spcBef>
            <a:spcAft>
              <a:spcPct val="35000"/>
            </a:spcAft>
          </a:pPr>
          <a:r>
            <a:rPr lang="en-IN" sz="5000" kern="1200" dirty="0" smtClean="0">
              <a:solidFill>
                <a:schemeClr val="accent5">
                  <a:lumMod val="50000"/>
                </a:schemeClr>
              </a:solidFill>
              <a:latin typeface="Britannic Bold" pitchFamily="34" charset="0"/>
            </a:rPr>
            <a:t>Structured</a:t>
          </a:r>
          <a:endParaRPr lang="en-IN" sz="5000" kern="1200" dirty="0">
            <a:solidFill>
              <a:schemeClr val="accent5">
                <a:lumMod val="50000"/>
              </a:schemeClr>
            </a:solidFill>
            <a:latin typeface="Britannic Bold" pitchFamily="34" charset="0"/>
          </a:endParaRPr>
        </a:p>
      </dsp:txBody>
      <dsp:txXfrm>
        <a:off x="689478" y="449580"/>
        <a:ext cx="6248140" cy="899160"/>
      </dsp:txXfrm>
    </dsp:sp>
    <dsp:sp modelId="{AA2F2A5A-ADAE-4C14-9BAB-910622894A2F}">
      <dsp:nvSpPr>
        <dsp:cNvPr id="0" name=""/>
        <dsp:cNvSpPr/>
      </dsp:nvSpPr>
      <dsp:spPr>
        <a:xfrm>
          <a:off x="18132" y="274322"/>
          <a:ext cx="1342693" cy="1249675"/>
        </a:xfrm>
        <a:prstGeom prst="ellipse">
          <a:avLst/>
        </a:prstGeom>
        <a:solidFill>
          <a:schemeClr val="accent3"/>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A57E446-E825-47A2-8002-715F60B49681}">
      <dsp:nvSpPr>
        <dsp:cNvPr id="0" name=""/>
        <dsp:cNvSpPr/>
      </dsp:nvSpPr>
      <dsp:spPr>
        <a:xfrm>
          <a:off x="1016323" y="1798320"/>
          <a:ext cx="5921296" cy="899160"/>
        </a:xfrm>
        <a:prstGeom prst="rect">
          <a:avLst/>
        </a:prstGeom>
        <a:solidFill>
          <a:schemeClr val="bg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3708" tIns="127000" rIns="127000" bIns="127000" numCol="1" spcCol="1270" anchor="ctr" anchorCtr="0">
          <a:noAutofit/>
        </a:bodyPr>
        <a:lstStyle/>
        <a:p>
          <a:pPr lvl="0" algn="l" defTabSz="2222500">
            <a:lnSpc>
              <a:spcPct val="90000"/>
            </a:lnSpc>
            <a:spcBef>
              <a:spcPct val="0"/>
            </a:spcBef>
            <a:spcAft>
              <a:spcPct val="35000"/>
            </a:spcAft>
          </a:pPr>
          <a:r>
            <a:rPr lang="en-IN" sz="5000" kern="1200" dirty="0" smtClean="0">
              <a:solidFill>
                <a:schemeClr val="accent5">
                  <a:lumMod val="50000"/>
                </a:schemeClr>
              </a:solidFill>
              <a:latin typeface="Britannic Bold" pitchFamily="34" charset="0"/>
            </a:rPr>
            <a:t>Query</a:t>
          </a:r>
          <a:endParaRPr lang="en-IN" sz="5000" kern="1200" dirty="0">
            <a:solidFill>
              <a:schemeClr val="accent5">
                <a:lumMod val="50000"/>
              </a:schemeClr>
            </a:solidFill>
            <a:latin typeface="Britannic Bold" pitchFamily="34" charset="0"/>
          </a:endParaRPr>
        </a:p>
      </dsp:txBody>
      <dsp:txXfrm>
        <a:off x="1016323" y="1798320"/>
        <a:ext cx="5921296" cy="899160"/>
      </dsp:txXfrm>
    </dsp:sp>
    <dsp:sp modelId="{E8146ECF-93A7-40EF-BC95-6F5E9B6D5D0D}">
      <dsp:nvSpPr>
        <dsp:cNvPr id="0" name=""/>
        <dsp:cNvSpPr/>
      </dsp:nvSpPr>
      <dsp:spPr>
        <a:xfrm>
          <a:off x="345471" y="1600201"/>
          <a:ext cx="1341704" cy="1295397"/>
        </a:xfrm>
        <a:prstGeom prst="ellipse">
          <a:avLst/>
        </a:prstGeom>
        <a:solidFill>
          <a:schemeClr val="accent6">
            <a:lumMod val="60000"/>
            <a:lumOff val="4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3C33106-B294-4417-A18F-C9B65AB60146}">
      <dsp:nvSpPr>
        <dsp:cNvPr id="0" name=""/>
        <dsp:cNvSpPr/>
      </dsp:nvSpPr>
      <dsp:spPr>
        <a:xfrm>
          <a:off x="689478" y="3147060"/>
          <a:ext cx="6248140" cy="899160"/>
        </a:xfrm>
        <a:prstGeom prst="rect">
          <a:avLst/>
        </a:prstGeom>
        <a:solidFill>
          <a:schemeClr val="bg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3708" tIns="127000" rIns="127000" bIns="127000" numCol="1" spcCol="1270" anchor="ctr" anchorCtr="0">
          <a:noAutofit/>
        </a:bodyPr>
        <a:lstStyle/>
        <a:p>
          <a:pPr lvl="0" algn="l" defTabSz="2222500">
            <a:lnSpc>
              <a:spcPct val="90000"/>
            </a:lnSpc>
            <a:spcBef>
              <a:spcPct val="0"/>
            </a:spcBef>
            <a:spcAft>
              <a:spcPct val="35000"/>
            </a:spcAft>
          </a:pPr>
          <a:r>
            <a:rPr lang="en-IN" sz="5000" kern="1200" dirty="0" smtClean="0">
              <a:solidFill>
                <a:schemeClr val="accent5">
                  <a:lumMod val="50000"/>
                </a:schemeClr>
              </a:solidFill>
              <a:latin typeface="Britannic Bold" pitchFamily="34" charset="0"/>
            </a:rPr>
            <a:t>Language (Part-1)</a:t>
          </a:r>
          <a:endParaRPr lang="en-IN" sz="5000" kern="1200" dirty="0">
            <a:solidFill>
              <a:schemeClr val="accent5">
                <a:lumMod val="50000"/>
              </a:schemeClr>
            </a:solidFill>
            <a:latin typeface="Britannic Bold" pitchFamily="34" charset="0"/>
          </a:endParaRPr>
        </a:p>
      </dsp:txBody>
      <dsp:txXfrm>
        <a:off x="689478" y="3147060"/>
        <a:ext cx="6248140" cy="899160"/>
      </dsp:txXfrm>
    </dsp:sp>
    <dsp:sp modelId="{98385354-9CCB-43BF-ACED-5C2239E7D977}">
      <dsp:nvSpPr>
        <dsp:cNvPr id="0" name=""/>
        <dsp:cNvSpPr/>
      </dsp:nvSpPr>
      <dsp:spPr>
        <a:xfrm>
          <a:off x="-3419" y="3002278"/>
          <a:ext cx="1385796" cy="1188723"/>
        </a:xfrm>
        <a:prstGeom prst="ellipse">
          <a:avLst/>
        </a:prstGeom>
        <a:solidFill>
          <a:schemeClr val="accent1">
            <a:lumMod val="40000"/>
            <a:lumOff val="6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1BE9E7-03EE-4C7E-84C4-F67AF0C85351}">
      <dsp:nvSpPr>
        <dsp:cNvPr id="0" name=""/>
        <dsp:cNvSpPr/>
      </dsp:nvSpPr>
      <dsp:spPr>
        <a:xfrm rot="5400000">
          <a:off x="-157892" y="161561"/>
          <a:ext cx="1052618" cy="736832"/>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IN" sz="2000" b="1" kern="1200" dirty="0" smtClean="0">
              <a:solidFill>
                <a:schemeClr val="bg1"/>
              </a:solidFill>
              <a:latin typeface="Arial Rounded MT Bold" pitchFamily="34" charset="0"/>
            </a:rPr>
            <a:t>DDL</a:t>
          </a:r>
          <a:endParaRPr lang="en-IN" sz="2000" b="1" kern="1200" dirty="0">
            <a:ln>
              <a:solidFill>
                <a:srgbClr val="0033CC"/>
              </a:solidFill>
            </a:ln>
            <a:solidFill>
              <a:schemeClr val="bg1"/>
            </a:solidFill>
            <a:latin typeface="Arial Rounded MT Bold" pitchFamily="34" charset="0"/>
          </a:endParaRPr>
        </a:p>
      </dsp:txBody>
      <dsp:txXfrm rot="-5400000">
        <a:off x="1" y="372084"/>
        <a:ext cx="736832" cy="315786"/>
      </dsp:txXfrm>
    </dsp:sp>
    <dsp:sp modelId="{D04576B1-784D-4C1A-A8ED-F41A7A92FB4E}">
      <dsp:nvSpPr>
        <dsp:cNvPr id="0" name=""/>
        <dsp:cNvSpPr/>
      </dsp:nvSpPr>
      <dsp:spPr>
        <a:xfrm rot="5400000">
          <a:off x="3836315" y="-3095813"/>
          <a:ext cx="684201" cy="6883167"/>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IN" sz="2400" kern="1200" dirty="0" smtClean="0"/>
            <a:t>Data Definition Language</a:t>
          </a:r>
          <a:endParaRPr lang="en-IN" sz="2400" kern="1200" dirty="0"/>
        </a:p>
        <a:p>
          <a:pPr marL="457200" lvl="2" indent="-228600" algn="l" defTabSz="1066800">
            <a:lnSpc>
              <a:spcPct val="90000"/>
            </a:lnSpc>
            <a:spcBef>
              <a:spcPct val="0"/>
            </a:spcBef>
            <a:spcAft>
              <a:spcPct val="15000"/>
            </a:spcAft>
            <a:buChar char="••"/>
          </a:pPr>
          <a:r>
            <a:rPr lang="en-IN" sz="2400" kern="1200" dirty="0" smtClean="0"/>
            <a:t>Structure of Data(Integrity Constraints)</a:t>
          </a:r>
          <a:endParaRPr lang="en-IN" sz="2400" kern="1200" dirty="0"/>
        </a:p>
      </dsp:txBody>
      <dsp:txXfrm rot="-5400000">
        <a:off x="736832" y="37070"/>
        <a:ext cx="6849767" cy="617401"/>
      </dsp:txXfrm>
    </dsp:sp>
    <dsp:sp modelId="{B4C39BCD-F463-4259-9579-D2FB35C0E872}">
      <dsp:nvSpPr>
        <dsp:cNvPr id="0" name=""/>
        <dsp:cNvSpPr/>
      </dsp:nvSpPr>
      <dsp:spPr>
        <a:xfrm rot="5400000">
          <a:off x="-157892" y="1096722"/>
          <a:ext cx="1052618" cy="736832"/>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IN" sz="2000" b="1" kern="1200" dirty="0" smtClean="0">
              <a:solidFill>
                <a:schemeClr val="bg1"/>
              </a:solidFill>
              <a:latin typeface="Arial Rounded MT Bold" pitchFamily="34" charset="0"/>
            </a:rPr>
            <a:t>DML</a:t>
          </a:r>
          <a:endParaRPr lang="en-IN" sz="2000" b="1" kern="1200" dirty="0">
            <a:solidFill>
              <a:schemeClr val="bg1"/>
            </a:solidFill>
            <a:latin typeface="Arial Rounded MT Bold" pitchFamily="34" charset="0"/>
          </a:endParaRPr>
        </a:p>
      </dsp:txBody>
      <dsp:txXfrm rot="-5400000">
        <a:off x="1" y="1307245"/>
        <a:ext cx="736832" cy="315786"/>
      </dsp:txXfrm>
    </dsp:sp>
    <dsp:sp modelId="{DCF1DBB8-1B25-41BD-A102-B5116D284A4B}">
      <dsp:nvSpPr>
        <dsp:cNvPr id="0" name=""/>
        <dsp:cNvSpPr/>
      </dsp:nvSpPr>
      <dsp:spPr>
        <a:xfrm rot="5400000">
          <a:off x="3836315" y="-2160652"/>
          <a:ext cx="684201" cy="6883167"/>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IN" sz="2400" kern="1200" dirty="0" smtClean="0"/>
            <a:t>Data Manipulation Language</a:t>
          </a:r>
          <a:endParaRPr lang="en-IN" sz="2400" kern="1200" dirty="0"/>
        </a:p>
        <a:p>
          <a:pPr marL="457200" lvl="2" indent="-228600" algn="l" defTabSz="1066800">
            <a:lnSpc>
              <a:spcPct val="90000"/>
            </a:lnSpc>
            <a:spcBef>
              <a:spcPct val="0"/>
            </a:spcBef>
            <a:spcAft>
              <a:spcPct val="15000"/>
            </a:spcAft>
            <a:buChar char="••"/>
          </a:pPr>
          <a:r>
            <a:rPr lang="en-IN" sz="2400" kern="1200" dirty="0" smtClean="0"/>
            <a:t>Content of Data</a:t>
          </a:r>
          <a:endParaRPr lang="en-IN" sz="2400" kern="1200" dirty="0"/>
        </a:p>
      </dsp:txBody>
      <dsp:txXfrm rot="-5400000">
        <a:off x="736832" y="972231"/>
        <a:ext cx="6849767" cy="617401"/>
      </dsp:txXfrm>
    </dsp:sp>
    <dsp:sp modelId="{3EE387AB-856E-4798-85E1-95171F76478D}">
      <dsp:nvSpPr>
        <dsp:cNvPr id="0" name=""/>
        <dsp:cNvSpPr/>
      </dsp:nvSpPr>
      <dsp:spPr>
        <a:xfrm rot="5400000">
          <a:off x="-157892" y="2031883"/>
          <a:ext cx="1052618" cy="736832"/>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IN" sz="2000" b="1" kern="1200" dirty="0" smtClean="0">
              <a:solidFill>
                <a:schemeClr val="bg1"/>
              </a:solidFill>
              <a:latin typeface="Arial Rounded MT Bold" pitchFamily="34" charset="0"/>
            </a:rPr>
            <a:t>DCL</a:t>
          </a:r>
          <a:endParaRPr lang="en-IN" sz="2000" b="1" kern="1200" dirty="0">
            <a:solidFill>
              <a:schemeClr val="bg1"/>
            </a:solidFill>
            <a:latin typeface="Arial Rounded MT Bold" pitchFamily="34" charset="0"/>
          </a:endParaRPr>
        </a:p>
      </dsp:txBody>
      <dsp:txXfrm rot="-5400000">
        <a:off x="1" y="2242406"/>
        <a:ext cx="736832" cy="315786"/>
      </dsp:txXfrm>
    </dsp:sp>
    <dsp:sp modelId="{30EF21B5-7325-4F88-AB74-1677B8908C39}">
      <dsp:nvSpPr>
        <dsp:cNvPr id="0" name=""/>
        <dsp:cNvSpPr/>
      </dsp:nvSpPr>
      <dsp:spPr>
        <a:xfrm rot="5400000">
          <a:off x="3836315" y="-1225491"/>
          <a:ext cx="684201" cy="6883167"/>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IN" sz="2400" kern="1200" dirty="0" smtClean="0"/>
            <a:t>Data Control Language</a:t>
          </a:r>
          <a:endParaRPr lang="en-IN" sz="2400" kern="1200" dirty="0"/>
        </a:p>
        <a:p>
          <a:pPr marL="457200" lvl="2" indent="-228600" algn="l" defTabSz="1066800">
            <a:lnSpc>
              <a:spcPct val="90000"/>
            </a:lnSpc>
            <a:spcBef>
              <a:spcPct val="0"/>
            </a:spcBef>
            <a:spcAft>
              <a:spcPct val="15000"/>
            </a:spcAft>
            <a:buChar char="••"/>
          </a:pPr>
          <a:r>
            <a:rPr lang="en-IN" sz="2400" kern="1200" dirty="0" smtClean="0"/>
            <a:t>Data Access (Authorization)</a:t>
          </a:r>
          <a:endParaRPr lang="en-IN" sz="2400" kern="1200" dirty="0"/>
        </a:p>
      </dsp:txBody>
      <dsp:txXfrm rot="-5400000">
        <a:off x="736832" y="1907392"/>
        <a:ext cx="6849767" cy="617401"/>
      </dsp:txXfrm>
    </dsp:sp>
    <dsp:sp modelId="{F0DAD387-6913-462F-8387-81643CA06289}">
      <dsp:nvSpPr>
        <dsp:cNvPr id="0" name=""/>
        <dsp:cNvSpPr/>
      </dsp:nvSpPr>
      <dsp:spPr>
        <a:xfrm rot="5400000">
          <a:off x="-157892" y="2967044"/>
          <a:ext cx="1052618" cy="736832"/>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IN" sz="2000" b="1" kern="1200" dirty="0" smtClean="0">
              <a:solidFill>
                <a:schemeClr val="bg1"/>
              </a:solidFill>
              <a:latin typeface="Arial Rounded MT Bold" pitchFamily="34" charset="0"/>
            </a:rPr>
            <a:t>TCL</a:t>
          </a:r>
          <a:endParaRPr lang="en-IN" sz="2000" b="1" kern="1200" dirty="0">
            <a:solidFill>
              <a:schemeClr val="bg1"/>
            </a:solidFill>
            <a:latin typeface="Arial Rounded MT Bold" pitchFamily="34" charset="0"/>
          </a:endParaRPr>
        </a:p>
      </dsp:txBody>
      <dsp:txXfrm rot="-5400000">
        <a:off x="1" y="3177567"/>
        <a:ext cx="736832" cy="315786"/>
      </dsp:txXfrm>
    </dsp:sp>
    <dsp:sp modelId="{6A3FA2B8-B866-4F9B-8569-A084A607D99C}">
      <dsp:nvSpPr>
        <dsp:cNvPr id="0" name=""/>
        <dsp:cNvSpPr/>
      </dsp:nvSpPr>
      <dsp:spPr>
        <a:xfrm rot="5400000">
          <a:off x="3836315" y="-290330"/>
          <a:ext cx="684201" cy="6883167"/>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IN" sz="2400" kern="1200" dirty="0" smtClean="0"/>
            <a:t>Transaction Control Language</a:t>
          </a:r>
          <a:endParaRPr lang="en-IN" sz="2400" kern="1200" dirty="0"/>
        </a:p>
        <a:p>
          <a:pPr marL="457200" lvl="2" indent="-228600" algn="l" defTabSz="1066800">
            <a:lnSpc>
              <a:spcPct val="90000"/>
            </a:lnSpc>
            <a:spcBef>
              <a:spcPct val="0"/>
            </a:spcBef>
            <a:spcAft>
              <a:spcPct val="15000"/>
            </a:spcAft>
            <a:buChar char="••"/>
          </a:pPr>
          <a:r>
            <a:rPr lang="en-IN" sz="2400" kern="1200" dirty="0" smtClean="0"/>
            <a:t>Data Durability</a:t>
          </a:r>
          <a:endParaRPr lang="en-IN" sz="2400" kern="1200" dirty="0"/>
        </a:p>
      </dsp:txBody>
      <dsp:txXfrm rot="-5400000">
        <a:off x="736832" y="2842553"/>
        <a:ext cx="6849767" cy="617401"/>
      </dsp:txXfrm>
    </dsp:sp>
    <dsp:sp modelId="{B8D96CE5-F21E-445E-AFB0-92F4640FCA2A}">
      <dsp:nvSpPr>
        <dsp:cNvPr id="0" name=""/>
        <dsp:cNvSpPr/>
      </dsp:nvSpPr>
      <dsp:spPr>
        <a:xfrm rot="5400000">
          <a:off x="-157892" y="3902205"/>
          <a:ext cx="1052618" cy="736832"/>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IN" sz="2000" b="1" kern="1200" dirty="0" smtClean="0">
              <a:solidFill>
                <a:schemeClr val="bg1"/>
              </a:solidFill>
              <a:latin typeface="Arial Rounded MT Bold" pitchFamily="34" charset="0"/>
            </a:rPr>
            <a:t>DQL</a:t>
          </a:r>
          <a:endParaRPr lang="en-IN" sz="2000" b="1" kern="1200" dirty="0">
            <a:solidFill>
              <a:schemeClr val="bg1"/>
            </a:solidFill>
          </a:endParaRPr>
        </a:p>
      </dsp:txBody>
      <dsp:txXfrm rot="-5400000">
        <a:off x="1" y="4112728"/>
        <a:ext cx="736832" cy="315786"/>
      </dsp:txXfrm>
    </dsp:sp>
    <dsp:sp modelId="{3284435F-2A24-4D54-B752-11295A51DF50}">
      <dsp:nvSpPr>
        <dsp:cNvPr id="0" name=""/>
        <dsp:cNvSpPr/>
      </dsp:nvSpPr>
      <dsp:spPr>
        <a:xfrm rot="5400000">
          <a:off x="3836315" y="644829"/>
          <a:ext cx="684201" cy="6883167"/>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IN" sz="2400" kern="1200" dirty="0" smtClean="0"/>
            <a:t>Data Query Language/Data Retrieval</a:t>
          </a:r>
          <a:endParaRPr lang="en-IN" sz="2400" kern="1200" dirty="0"/>
        </a:p>
        <a:p>
          <a:pPr marL="457200" lvl="2" indent="-228600" algn="l" defTabSz="1066800">
            <a:lnSpc>
              <a:spcPct val="90000"/>
            </a:lnSpc>
            <a:spcBef>
              <a:spcPct val="0"/>
            </a:spcBef>
            <a:spcAft>
              <a:spcPct val="15000"/>
            </a:spcAft>
            <a:buChar char="••"/>
          </a:pPr>
          <a:r>
            <a:rPr lang="en-IN" sz="2400" kern="1200" dirty="0" smtClean="0"/>
            <a:t>Selecting Data</a:t>
          </a:r>
          <a:endParaRPr lang="en-IN" sz="2400" kern="1200" dirty="0"/>
        </a:p>
      </dsp:txBody>
      <dsp:txXfrm rot="-5400000">
        <a:off x="736832" y="3777712"/>
        <a:ext cx="6849767" cy="6174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59EFDF-049C-434B-8FA5-599DFF48C96E}">
      <dsp:nvSpPr>
        <dsp:cNvPr id="0" name=""/>
        <dsp:cNvSpPr/>
      </dsp:nvSpPr>
      <dsp:spPr>
        <a:xfrm>
          <a:off x="0" y="114299"/>
          <a:ext cx="4572000" cy="4572000"/>
        </a:xfrm>
        <a:prstGeom prst="pie">
          <a:avLst>
            <a:gd name="adj1" fmla="val 5400000"/>
            <a:gd name="adj2" fmla="val 1620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A605FF2C-C733-4FFC-AAC7-5048236FAEE1}">
      <dsp:nvSpPr>
        <dsp:cNvPr id="0" name=""/>
        <dsp:cNvSpPr/>
      </dsp:nvSpPr>
      <dsp:spPr>
        <a:xfrm>
          <a:off x="2286000" y="114299"/>
          <a:ext cx="5334000" cy="4572000"/>
        </a:xfrm>
        <a:prstGeom prst="rect">
          <a:avLst/>
        </a:prstGeom>
        <a:solidFill>
          <a:schemeClr val="lt1">
            <a:alpha val="90000"/>
            <a:hueOff val="0"/>
            <a:satOff val="0"/>
            <a:lumOff val="0"/>
            <a:alphaOff val="0"/>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dsp:style>
      <ds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r>
            <a:rPr lang="en-IN" sz="4400" kern="1200" dirty="0" smtClean="0">
              <a:latin typeface="Arial Rounded MT Bold" pitchFamily="34" charset="0"/>
            </a:rPr>
            <a:t>Data</a:t>
          </a:r>
          <a:endParaRPr lang="en-IN" sz="4400" kern="1200" dirty="0">
            <a:latin typeface="Arial Rounded MT Bold" pitchFamily="34" charset="0"/>
          </a:endParaRPr>
        </a:p>
      </dsp:txBody>
      <dsp:txXfrm>
        <a:off x="2286000" y="114299"/>
        <a:ext cx="5334000" cy="1371602"/>
      </dsp:txXfrm>
    </dsp:sp>
    <dsp:sp modelId="{72DC3B30-843F-4D7B-8516-EB574269870E}">
      <dsp:nvSpPr>
        <dsp:cNvPr id="0" name=""/>
        <dsp:cNvSpPr/>
      </dsp:nvSpPr>
      <dsp:spPr>
        <a:xfrm>
          <a:off x="800101" y="1485902"/>
          <a:ext cx="2971797" cy="2971797"/>
        </a:xfrm>
        <a:prstGeom prst="pie">
          <a:avLst>
            <a:gd name="adj1" fmla="val 5400000"/>
            <a:gd name="adj2" fmla="val 1620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785A963E-72D1-4639-B21F-AB97314AA162}">
      <dsp:nvSpPr>
        <dsp:cNvPr id="0" name=""/>
        <dsp:cNvSpPr/>
      </dsp:nvSpPr>
      <dsp:spPr>
        <a:xfrm>
          <a:off x="2286000" y="1485902"/>
          <a:ext cx="5334000" cy="2971797"/>
        </a:xfrm>
        <a:prstGeom prst="rect">
          <a:avLst/>
        </a:prstGeom>
        <a:solidFill>
          <a:schemeClr val="lt1">
            <a:alpha val="90000"/>
            <a:hueOff val="0"/>
            <a:satOff val="0"/>
            <a:lumOff val="0"/>
            <a:alphaOff val="0"/>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dsp:style>
      <ds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r>
            <a:rPr lang="en-IN" sz="4400" kern="1200" dirty="0" smtClean="0">
              <a:latin typeface="Arial Rounded MT Bold" pitchFamily="34" charset="0"/>
            </a:rPr>
            <a:t>Definition</a:t>
          </a:r>
          <a:endParaRPr lang="en-IN" sz="4400" kern="1200" dirty="0">
            <a:latin typeface="Arial Rounded MT Bold" pitchFamily="34" charset="0"/>
          </a:endParaRPr>
        </a:p>
      </dsp:txBody>
      <dsp:txXfrm>
        <a:off x="2286000" y="1485902"/>
        <a:ext cx="5334000" cy="1371598"/>
      </dsp:txXfrm>
    </dsp:sp>
    <dsp:sp modelId="{3839ED52-3A01-4266-ABAD-423EBF02429C}">
      <dsp:nvSpPr>
        <dsp:cNvPr id="0" name=""/>
        <dsp:cNvSpPr/>
      </dsp:nvSpPr>
      <dsp:spPr>
        <a:xfrm>
          <a:off x="1600200" y="2857501"/>
          <a:ext cx="1371598" cy="1371598"/>
        </a:xfrm>
        <a:prstGeom prst="pie">
          <a:avLst>
            <a:gd name="adj1" fmla="val 5400000"/>
            <a:gd name="adj2" fmla="val 1620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4A9A6423-6AA0-4D70-A36C-400F95AA32B0}">
      <dsp:nvSpPr>
        <dsp:cNvPr id="0" name=""/>
        <dsp:cNvSpPr/>
      </dsp:nvSpPr>
      <dsp:spPr>
        <a:xfrm>
          <a:off x="2286000" y="2857501"/>
          <a:ext cx="5334000" cy="1371598"/>
        </a:xfrm>
        <a:prstGeom prst="rect">
          <a:avLst/>
        </a:prstGeom>
        <a:solidFill>
          <a:schemeClr val="lt1">
            <a:alpha val="90000"/>
            <a:hueOff val="0"/>
            <a:satOff val="0"/>
            <a:lumOff val="0"/>
            <a:alphaOff val="0"/>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dsp:style>
      <ds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endParaRPr lang="en-IN" sz="4400" kern="1200" dirty="0" smtClean="0">
            <a:latin typeface="Arial Rounded MT Bold" pitchFamily="34" charset="0"/>
          </a:endParaRPr>
        </a:p>
        <a:p>
          <a:pPr lvl="0" algn="ctr" defTabSz="1955800">
            <a:lnSpc>
              <a:spcPct val="90000"/>
            </a:lnSpc>
            <a:spcBef>
              <a:spcPct val="0"/>
            </a:spcBef>
            <a:spcAft>
              <a:spcPct val="35000"/>
            </a:spcAft>
          </a:pPr>
          <a:r>
            <a:rPr lang="en-IN" sz="4400" kern="1200" dirty="0" smtClean="0">
              <a:latin typeface="Arial Rounded MT Bold" pitchFamily="34" charset="0"/>
            </a:rPr>
            <a:t>Language</a:t>
          </a:r>
        </a:p>
        <a:p>
          <a:pPr lvl="0" algn="ctr" defTabSz="1955800">
            <a:lnSpc>
              <a:spcPct val="90000"/>
            </a:lnSpc>
            <a:spcBef>
              <a:spcPct val="0"/>
            </a:spcBef>
            <a:spcAft>
              <a:spcPct val="35000"/>
            </a:spcAft>
          </a:pPr>
          <a:endParaRPr lang="en-IN" sz="4400" kern="1200" dirty="0">
            <a:latin typeface="Arial Rounded MT Bold" pitchFamily="34" charset="0"/>
          </a:endParaRPr>
        </a:p>
      </dsp:txBody>
      <dsp:txXfrm>
        <a:off x="2286000" y="2857501"/>
        <a:ext cx="5334000" cy="137159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59EFDF-049C-434B-8FA5-599DFF48C96E}">
      <dsp:nvSpPr>
        <dsp:cNvPr id="0" name=""/>
        <dsp:cNvSpPr/>
      </dsp:nvSpPr>
      <dsp:spPr>
        <a:xfrm>
          <a:off x="0" y="114299"/>
          <a:ext cx="4572000" cy="4572000"/>
        </a:xfrm>
        <a:prstGeom prst="pie">
          <a:avLst>
            <a:gd name="adj1" fmla="val 5400000"/>
            <a:gd name="adj2" fmla="val 1620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A605FF2C-C733-4FFC-AAC7-5048236FAEE1}">
      <dsp:nvSpPr>
        <dsp:cNvPr id="0" name=""/>
        <dsp:cNvSpPr/>
      </dsp:nvSpPr>
      <dsp:spPr>
        <a:xfrm>
          <a:off x="2286000" y="114299"/>
          <a:ext cx="5334000" cy="4572000"/>
        </a:xfrm>
        <a:prstGeom prst="rect">
          <a:avLst/>
        </a:prstGeom>
        <a:solidFill>
          <a:schemeClr val="lt1">
            <a:alpha val="90000"/>
            <a:hueOff val="0"/>
            <a:satOff val="0"/>
            <a:lumOff val="0"/>
            <a:alphaOff val="0"/>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dsp:style>
      <ds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r>
            <a:rPr lang="en-IN" sz="4400" kern="1200" dirty="0" smtClean="0">
              <a:latin typeface="Arial Rounded MT Bold" pitchFamily="34" charset="0"/>
            </a:rPr>
            <a:t>Data</a:t>
          </a:r>
          <a:endParaRPr lang="en-IN" sz="4400" kern="1200" dirty="0">
            <a:latin typeface="Arial Rounded MT Bold" pitchFamily="34" charset="0"/>
          </a:endParaRPr>
        </a:p>
      </dsp:txBody>
      <dsp:txXfrm>
        <a:off x="2286000" y="114299"/>
        <a:ext cx="5334000" cy="1371602"/>
      </dsp:txXfrm>
    </dsp:sp>
    <dsp:sp modelId="{72DC3B30-843F-4D7B-8516-EB574269870E}">
      <dsp:nvSpPr>
        <dsp:cNvPr id="0" name=""/>
        <dsp:cNvSpPr/>
      </dsp:nvSpPr>
      <dsp:spPr>
        <a:xfrm>
          <a:off x="800101" y="1485902"/>
          <a:ext cx="2971797" cy="2971797"/>
        </a:xfrm>
        <a:prstGeom prst="pie">
          <a:avLst>
            <a:gd name="adj1" fmla="val 5400000"/>
            <a:gd name="adj2" fmla="val 1620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785A963E-72D1-4639-B21F-AB97314AA162}">
      <dsp:nvSpPr>
        <dsp:cNvPr id="0" name=""/>
        <dsp:cNvSpPr/>
      </dsp:nvSpPr>
      <dsp:spPr>
        <a:xfrm>
          <a:off x="2286000" y="1485902"/>
          <a:ext cx="5334000" cy="2971797"/>
        </a:xfrm>
        <a:prstGeom prst="rect">
          <a:avLst/>
        </a:prstGeom>
        <a:solidFill>
          <a:schemeClr val="lt1">
            <a:alpha val="90000"/>
            <a:hueOff val="0"/>
            <a:satOff val="0"/>
            <a:lumOff val="0"/>
            <a:alphaOff val="0"/>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dsp:style>
      <ds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r>
            <a:rPr lang="en-IN" sz="4400" kern="1200" dirty="0" smtClean="0">
              <a:latin typeface="Arial Rounded MT Bold" pitchFamily="34" charset="0"/>
            </a:rPr>
            <a:t>Manipulation</a:t>
          </a:r>
          <a:endParaRPr lang="en-IN" sz="4400" kern="1200" dirty="0">
            <a:latin typeface="Arial Rounded MT Bold" pitchFamily="34" charset="0"/>
          </a:endParaRPr>
        </a:p>
      </dsp:txBody>
      <dsp:txXfrm>
        <a:off x="2286000" y="1485902"/>
        <a:ext cx="5334000" cy="1371598"/>
      </dsp:txXfrm>
    </dsp:sp>
    <dsp:sp modelId="{3839ED52-3A01-4266-ABAD-423EBF02429C}">
      <dsp:nvSpPr>
        <dsp:cNvPr id="0" name=""/>
        <dsp:cNvSpPr/>
      </dsp:nvSpPr>
      <dsp:spPr>
        <a:xfrm>
          <a:off x="1600200" y="2857501"/>
          <a:ext cx="1371598" cy="1371598"/>
        </a:xfrm>
        <a:prstGeom prst="pie">
          <a:avLst>
            <a:gd name="adj1" fmla="val 5400000"/>
            <a:gd name="adj2" fmla="val 1620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4A9A6423-6AA0-4D70-A36C-400F95AA32B0}">
      <dsp:nvSpPr>
        <dsp:cNvPr id="0" name=""/>
        <dsp:cNvSpPr/>
      </dsp:nvSpPr>
      <dsp:spPr>
        <a:xfrm>
          <a:off x="2286000" y="2857501"/>
          <a:ext cx="5334000" cy="1371598"/>
        </a:xfrm>
        <a:prstGeom prst="rect">
          <a:avLst/>
        </a:prstGeom>
        <a:solidFill>
          <a:schemeClr val="lt1">
            <a:alpha val="90000"/>
            <a:hueOff val="0"/>
            <a:satOff val="0"/>
            <a:lumOff val="0"/>
            <a:alphaOff val="0"/>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dsp:style>
      <ds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endParaRPr lang="en-IN" sz="4400" kern="1200" dirty="0" smtClean="0">
            <a:latin typeface="Arial Rounded MT Bold" pitchFamily="34" charset="0"/>
          </a:endParaRPr>
        </a:p>
        <a:p>
          <a:pPr lvl="0" algn="ctr" defTabSz="1955800">
            <a:lnSpc>
              <a:spcPct val="90000"/>
            </a:lnSpc>
            <a:spcBef>
              <a:spcPct val="0"/>
            </a:spcBef>
            <a:spcAft>
              <a:spcPct val="35000"/>
            </a:spcAft>
          </a:pPr>
          <a:r>
            <a:rPr lang="en-IN" sz="4400" kern="1200" dirty="0" smtClean="0">
              <a:latin typeface="Arial Rounded MT Bold" pitchFamily="34" charset="0"/>
            </a:rPr>
            <a:t>Language</a:t>
          </a:r>
        </a:p>
        <a:p>
          <a:pPr lvl="0" algn="ctr" defTabSz="1955800">
            <a:lnSpc>
              <a:spcPct val="90000"/>
            </a:lnSpc>
            <a:spcBef>
              <a:spcPct val="0"/>
            </a:spcBef>
            <a:spcAft>
              <a:spcPct val="35000"/>
            </a:spcAft>
          </a:pPr>
          <a:endParaRPr lang="en-IN" sz="4400" kern="1200" dirty="0">
            <a:latin typeface="Arial Rounded MT Bold" pitchFamily="34" charset="0"/>
          </a:endParaRPr>
        </a:p>
      </dsp:txBody>
      <dsp:txXfrm>
        <a:off x="2286000" y="2857501"/>
        <a:ext cx="5334000" cy="137159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59EFDF-049C-434B-8FA5-599DFF48C96E}">
      <dsp:nvSpPr>
        <dsp:cNvPr id="0" name=""/>
        <dsp:cNvSpPr/>
      </dsp:nvSpPr>
      <dsp:spPr>
        <a:xfrm>
          <a:off x="0" y="114299"/>
          <a:ext cx="4572000" cy="4572000"/>
        </a:xfrm>
        <a:prstGeom prst="pie">
          <a:avLst>
            <a:gd name="adj1" fmla="val 5400000"/>
            <a:gd name="adj2" fmla="val 1620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A605FF2C-C733-4FFC-AAC7-5048236FAEE1}">
      <dsp:nvSpPr>
        <dsp:cNvPr id="0" name=""/>
        <dsp:cNvSpPr/>
      </dsp:nvSpPr>
      <dsp:spPr>
        <a:xfrm>
          <a:off x="2286000" y="114299"/>
          <a:ext cx="5334000" cy="4572000"/>
        </a:xfrm>
        <a:prstGeom prst="rect">
          <a:avLst/>
        </a:prstGeom>
        <a:solidFill>
          <a:schemeClr val="lt1">
            <a:alpha val="90000"/>
            <a:hueOff val="0"/>
            <a:satOff val="0"/>
            <a:lumOff val="0"/>
            <a:alphaOff val="0"/>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dsp:style>
      <ds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r>
            <a:rPr lang="en-IN" sz="4400" kern="1200" dirty="0" smtClean="0">
              <a:latin typeface="Arial Rounded MT Bold" pitchFamily="34" charset="0"/>
            </a:rPr>
            <a:t>Data</a:t>
          </a:r>
          <a:endParaRPr lang="en-IN" sz="4400" kern="1200" dirty="0">
            <a:latin typeface="Arial Rounded MT Bold" pitchFamily="34" charset="0"/>
          </a:endParaRPr>
        </a:p>
      </dsp:txBody>
      <dsp:txXfrm>
        <a:off x="2286000" y="114299"/>
        <a:ext cx="5334000" cy="1371602"/>
      </dsp:txXfrm>
    </dsp:sp>
    <dsp:sp modelId="{72DC3B30-843F-4D7B-8516-EB574269870E}">
      <dsp:nvSpPr>
        <dsp:cNvPr id="0" name=""/>
        <dsp:cNvSpPr/>
      </dsp:nvSpPr>
      <dsp:spPr>
        <a:xfrm>
          <a:off x="800101" y="1485902"/>
          <a:ext cx="2971797" cy="2971797"/>
        </a:xfrm>
        <a:prstGeom prst="pie">
          <a:avLst>
            <a:gd name="adj1" fmla="val 5400000"/>
            <a:gd name="adj2" fmla="val 1620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785A963E-72D1-4639-B21F-AB97314AA162}">
      <dsp:nvSpPr>
        <dsp:cNvPr id="0" name=""/>
        <dsp:cNvSpPr/>
      </dsp:nvSpPr>
      <dsp:spPr>
        <a:xfrm>
          <a:off x="2286000" y="1485902"/>
          <a:ext cx="5334000" cy="2971797"/>
        </a:xfrm>
        <a:prstGeom prst="rect">
          <a:avLst/>
        </a:prstGeom>
        <a:solidFill>
          <a:schemeClr val="lt1">
            <a:alpha val="90000"/>
            <a:hueOff val="0"/>
            <a:satOff val="0"/>
            <a:lumOff val="0"/>
            <a:alphaOff val="0"/>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dsp:style>
      <ds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r>
            <a:rPr lang="en-IN" sz="4400" kern="1200" dirty="0" smtClean="0">
              <a:latin typeface="Arial Rounded MT Bold" pitchFamily="34" charset="0"/>
            </a:rPr>
            <a:t>Query</a:t>
          </a:r>
          <a:endParaRPr lang="en-IN" sz="4400" kern="1200" dirty="0">
            <a:latin typeface="Arial Rounded MT Bold" pitchFamily="34" charset="0"/>
          </a:endParaRPr>
        </a:p>
      </dsp:txBody>
      <dsp:txXfrm>
        <a:off x="2286000" y="1485902"/>
        <a:ext cx="5334000" cy="1371598"/>
      </dsp:txXfrm>
    </dsp:sp>
    <dsp:sp modelId="{3839ED52-3A01-4266-ABAD-423EBF02429C}">
      <dsp:nvSpPr>
        <dsp:cNvPr id="0" name=""/>
        <dsp:cNvSpPr/>
      </dsp:nvSpPr>
      <dsp:spPr>
        <a:xfrm>
          <a:off x="1600200" y="2857501"/>
          <a:ext cx="1371598" cy="1371598"/>
        </a:xfrm>
        <a:prstGeom prst="pie">
          <a:avLst>
            <a:gd name="adj1" fmla="val 5400000"/>
            <a:gd name="adj2" fmla="val 1620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4A9A6423-6AA0-4D70-A36C-400F95AA32B0}">
      <dsp:nvSpPr>
        <dsp:cNvPr id="0" name=""/>
        <dsp:cNvSpPr/>
      </dsp:nvSpPr>
      <dsp:spPr>
        <a:xfrm>
          <a:off x="2286000" y="2857501"/>
          <a:ext cx="5334000" cy="1371598"/>
        </a:xfrm>
        <a:prstGeom prst="rect">
          <a:avLst/>
        </a:prstGeom>
        <a:solidFill>
          <a:schemeClr val="lt1">
            <a:alpha val="90000"/>
            <a:hueOff val="0"/>
            <a:satOff val="0"/>
            <a:lumOff val="0"/>
            <a:alphaOff val="0"/>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dsp:style>
      <ds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endParaRPr lang="en-IN" sz="4400" kern="1200" dirty="0" smtClean="0">
            <a:latin typeface="Arial Rounded MT Bold" pitchFamily="34" charset="0"/>
          </a:endParaRPr>
        </a:p>
        <a:p>
          <a:pPr lvl="0" algn="ctr" defTabSz="1955800">
            <a:lnSpc>
              <a:spcPct val="90000"/>
            </a:lnSpc>
            <a:spcBef>
              <a:spcPct val="0"/>
            </a:spcBef>
            <a:spcAft>
              <a:spcPct val="35000"/>
            </a:spcAft>
          </a:pPr>
          <a:r>
            <a:rPr lang="en-IN" sz="4400" kern="1200" dirty="0" smtClean="0">
              <a:latin typeface="Arial Rounded MT Bold" pitchFamily="34" charset="0"/>
            </a:rPr>
            <a:t>Language</a:t>
          </a:r>
        </a:p>
        <a:p>
          <a:pPr lvl="0" algn="ctr" defTabSz="1955800">
            <a:lnSpc>
              <a:spcPct val="90000"/>
            </a:lnSpc>
            <a:spcBef>
              <a:spcPct val="0"/>
            </a:spcBef>
            <a:spcAft>
              <a:spcPct val="35000"/>
            </a:spcAft>
          </a:pPr>
          <a:endParaRPr lang="en-IN" sz="4400" kern="1200" dirty="0">
            <a:latin typeface="Arial Rounded MT Bold" pitchFamily="34" charset="0"/>
          </a:endParaRPr>
        </a:p>
      </dsp:txBody>
      <dsp:txXfrm>
        <a:off x="2286000" y="2857501"/>
        <a:ext cx="5334000" cy="1371598"/>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9/2/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9/2/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9/2/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19979848-EE96-45F0-ABB6-CD13FB76160B}" type="datetimeFigureOut">
              <a:rPr lang="en-IN" smtClean="0"/>
              <a:t>15-02-2023</a:t>
            </a:fld>
            <a:endParaRPr lang="en-IN"/>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8D6B9CAA-1E3C-4E89-80A5-B95B55D87261}" type="slidenum">
              <a:rPr lang="en-IN" smtClean="0"/>
              <a:t>‹#›</a:t>
            </a:fld>
            <a:endParaRPr lang="en-IN"/>
          </a:p>
        </p:txBody>
      </p:sp>
    </p:spTree>
    <p:extLst>
      <p:ext uri="{BB962C8B-B14F-4D97-AF65-F5344CB8AC3E}">
        <p14:creationId xmlns:p14="http://schemas.microsoft.com/office/powerpoint/2010/main" val="299038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geeksforgeeks.org/introduction-of-programming-paradigm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D6B9CAA-1E3C-4E89-80A5-B95B55D87261}" type="slidenum">
              <a:rPr lang="en-IN" smtClean="0"/>
              <a:t>2</a:t>
            </a:fld>
            <a:endParaRPr lang="en-IN"/>
          </a:p>
        </p:txBody>
      </p:sp>
    </p:spTree>
    <p:extLst>
      <p:ext uri="{BB962C8B-B14F-4D97-AF65-F5344CB8AC3E}">
        <p14:creationId xmlns:p14="http://schemas.microsoft.com/office/powerpoint/2010/main" val="1897503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sng" kern="1200" dirty="0" smtClean="0">
                <a:solidFill>
                  <a:schemeClr val="tx1"/>
                </a:solidFill>
                <a:effectLst/>
                <a:latin typeface="+mn-lt"/>
                <a:ea typeface="+mn-ea"/>
                <a:cs typeface="+mn-cs"/>
                <a:hlinkClick r:id="rId3"/>
              </a:rPr>
              <a:t>Procedural Language</a:t>
            </a:r>
            <a:r>
              <a:rPr lang="en-IN" sz="1200" b="1" i="0" kern="1200" dirty="0" smtClean="0">
                <a:solidFill>
                  <a:schemeClr val="tx1"/>
                </a:solidFill>
                <a:effectLst/>
                <a:latin typeface="+mn-lt"/>
                <a:ea typeface="+mn-ea"/>
                <a:cs typeface="+mn-cs"/>
              </a:rPr>
              <a:t>:</a:t>
            </a:r>
            <a:r>
              <a:rPr lang="en-IN" dirty="0" smtClean="0"/>
              <a:t/>
            </a:r>
            <a:br>
              <a:rPr lang="en-IN" dirty="0" smtClean="0"/>
            </a:br>
            <a:r>
              <a:rPr lang="en-IN" sz="1200" b="0" i="0" kern="1200" dirty="0" smtClean="0">
                <a:solidFill>
                  <a:schemeClr val="tx1"/>
                </a:solidFill>
                <a:effectLst/>
                <a:latin typeface="+mn-lt"/>
                <a:ea typeface="+mn-ea"/>
                <a:cs typeface="+mn-cs"/>
              </a:rPr>
              <a:t>In procedural languages, the program code is written as a sequence of instructions. User has to specify “what to do” and also “how to do” (step by step procedure). These instructions are executed in the sequential order. These instructions are written to solve specific problems.</a:t>
            </a:r>
          </a:p>
          <a:p>
            <a:r>
              <a:rPr lang="en-IN" sz="1200" b="0" i="0" u="sng" kern="1200" dirty="0" smtClean="0">
                <a:solidFill>
                  <a:schemeClr val="tx1"/>
                </a:solidFill>
                <a:effectLst/>
                <a:latin typeface="+mn-lt"/>
                <a:ea typeface="+mn-ea"/>
                <a:cs typeface="+mn-cs"/>
                <a:hlinkClick r:id="rId3"/>
              </a:rPr>
              <a:t>Non-Procedural Language</a:t>
            </a:r>
            <a:r>
              <a:rPr lang="en-IN" sz="1200" b="1" i="0" kern="1200" dirty="0" smtClean="0">
                <a:solidFill>
                  <a:schemeClr val="tx1"/>
                </a:solidFill>
                <a:effectLst/>
                <a:latin typeface="+mn-lt"/>
                <a:ea typeface="+mn-ea"/>
                <a:cs typeface="+mn-cs"/>
              </a:rPr>
              <a:t>:</a:t>
            </a:r>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In the non-procedural languages, the user has to specify only “what to do” and not “how to do”. It is also known as an applicative or functional language. It involves the development of the functions from other functions to construct more complex functions.</a:t>
            </a:r>
            <a:endParaRPr lang="en-IN" dirty="0"/>
          </a:p>
        </p:txBody>
      </p:sp>
      <p:sp>
        <p:nvSpPr>
          <p:cNvPr id="4" name="Slide Number Placeholder 3"/>
          <p:cNvSpPr>
            <a:spLocks noGrp="1"/>
          </p:cNvSpPr>
          <p:nvPr>
            <p:ph type="sldNum" sz="quarter" idx="10"/>
          </p:nvPr>
        </p:nvSpPr>
        <p:spPr/>
        <p:txBody>
          <a:bodyPr/>
          <a:lstStyle/>
          <a:p>
            <a:fld id="{8D6B9CAA-1E3C-4E89-80A5-B95B55D87261}" type="slidenum">
              <a:rPr lang="en-IN" smtClean="0"/>
              <a:t>12</a:t>
            </a:fld>
            <a:endParaRPr lang="en-IN"/>
          </a:p>
        </p:txBody>
      </p:sp>
    </p:spTree>
    <p:extLst>
      <p:ext uri="{BB962C8B-B14F-4D97-AF65-F5344CB8AC3E}">
        <p14:creationId xmlns:p14="http://schemas.microsoft.com/office/powerpoint/2010/main" val="2855931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D6B9CAA-1E3C-4E89-80A5-B95B55D87261}" type="slidenum">
              <a:rPr lang="en-IN" smtClean="0"/>
              <a:t>18</a:t>
            </a:fld>
            <a:endParaRPr lang="en-IN"/>
          </a:p>
        </p:txBody>
      </p:sp>
    </p:spTree>
    <p:extLst>
      <p:ext uri="{BB962C8B-B14F-4D97-AF65-F5344CB8AC3E}">
        <p14:creationId xmlns:p14="http://schemas.microsoft.com/office/powerpoint/2010/main" val="847212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Always</a:t>
            </a:r>
            <a:r>
              <a:rPr lang="en-IN" baseline="0" dirty="0" smtClean="0"/>
              <a:t> create the master table first</a:t>
            </a:r>
            <a:endParaRPr lang="en-IN" dirty="0"/>
          </a:p>
        </p:txBody>
      </p:sp>
      <p:sp>
        <p:nvSpPr>
          <p:cNvPr id="4" name="Slide Number Placeholder 3"/>
          <p:cNvSpPr>
            <a:spLocks noGrp="1"/>
          </p:cNvSpPr>
          <p:nvPr>
            <p:ph type="sldNum" sz="quarter" idx="10"/>
          </p:nvPr>
        </p:nvSpPr>
        <p:spPr/>
        <p:txBody>
          <a:bodyPr/>
          <a:lstStyle/>
          <a:p>
            <a:fld id="{8D6B9CAA-1E3C-4E89-80A5-B95B55D87261}" type="slidenum">
              <a:rPr lang="en-IN" smtClean="0"/>
              <a:t>24</a:t>
            </a:fld>
            <a:endParaRPr lang="en-IN"/>
          </a:p>
        </p:txBody>
      </p:sp>
    </p:spTree>
    <p:extLst>
      <p:ext uri="{BB962C8B-B14F-4D97-AF65-F5344CB8AC3E}">
        <p14:creationId xmlns:p14="http://schemas.microsoft.com/office/powerpoint/2010/main" val="1813099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Always</a:t>
            </a:r>
            <a:r>
              <a:rPr lang="en-IN" baseline="0" dirty="0" smtClean="0"/>
              <a:t> create the master table first</a:t>
            </a:r>
            <a:endParaRPr lang="en-IN" dirty="0"/>
          </a:p>
        </p:txBody>
      </p:sp>
      <p:sp>
        <p:nvSpPr>
          <p:cNvPr id="4" name="Slide Number Placeholder 3"/>
          <p:cNvSpPr>
            <a:spLocks noGrp="1"/>
          </p:cNvSpPr>
          <p:nvPr>
            <p:ph type="sldNum" sz="quarter" idx="10"/>
          </p:nvPr>
        </p:nvSpPr>
        <p:spPr/>
        <p:txBody>
          <a:bodyPr/>
          <a:lstStyle/>
          <a:p>
            <a:fld id="{8D6B9CAA-1E3C-4E89-80A5-B95B55D87261}" type="slidenum">
              <a:rPr lang="en-IN" smtClean="0"/>
              <a:t>25</a:t>
            </a:fld>
            <a:endParaRPr lang="en-IN"/>
          </a:p>
        </p:txBody>
      </p:sp>
    </p:spTree>
    <p:extLst>
      <p:ext uri="{BB962C8B-B14F-4D97-AF65-F5344CB8AC3E}">
        <p14:creationId xmlns:p14="http://schemas.microsoft.com/office/powerpoint/2010/main" val="1813099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2E1DBAC-1113-429E-B969-7AB9BFE3EB28}" type="datetime1">
              <a:rPr lang="en-US" smtClean="0"/>
              <a:t>2/15/2023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0C3CF7-7918-4A10-8F8D-7296EC5F8E9E}" type="datetime1">
              <a:rPr lang="en-US" smtClean="0"/>
              <a:t>2/15/2023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932FCB-15F6-4A51-869F-CF2BF1319DF2}" type="datetime1">
              <a:rPr lang="en-US" smtClean="0"/>
              <a:t>2/15/2023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A8D967-8FB9-48F5-B536-FC446E54BE02}" type="datetime1">
              <a:rPr lang="en-US" smtClean="0"/>
              <a:t>2/15/2023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21DEF5-5E8D-40A3-AD55-D3329F90EA86}" type="datetime1">
              <a:rPr lang="en-US" smtClean="0"/>
              <a:t>2/15/2023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72D616C-051D-45CF-A43E-5870C59CCFD4}" type="datetime1">
              <a:rPr lang="en-US" smtClean="0"/>
              <a:t>2/15/2023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33820E2-2C14-46BD-AF6D-A9AE7E00B525}" type="datetime1">
              <a:rPr lang="en-US" smtClean="0"/>
              <a:t>2/15/2023</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D7F0B1E-D467-454E-8F5C-8B7823D09A0B}" type="datetime1">
              <a:rPr lang="en-US" smtClean="0"/>
              <a:t>2/15/2023</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278B4D-70EE-4E3D-B055-36D29F227F96}" type="datetime1">
              <a:rPr lang="en-US" smtClean="0"/>
              <a:t>2/15/2023</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10197E-0FCE-487D-BD42-1ACCE61223FD}" type="datetime1">
              <a:rPr lang="en-US" smtClean="0"/>
              <a:t>2/15/2023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46553935-596B-429D-B3E8-B8C345B0931A}" type="datetime1">
              <a:rPr lang="en-US" smtClean="0"/>
              <a:t>2/15/2023</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IN" smtClean="0"/>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B1D37A52-65E2-476C-9A83-ADFA12D98BC9}" type="datetime1">
              <a:rPr lang="en-US" smtClean="0"/>
              <a:t>2/15/2023</a:t>
            </a:fld>
            <a:endParaRPr lang="en-US"/>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livesql.oracle.com/apex/f?p=590:1000:0"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5486400"/>
            <a:ext cx="4572000" cy="1015663"/>
          </a:xfrm>
          <a:prstGeom prst="rect">
            <a:avLst/>
          </a:prstGeom>
        </p:spPr>
        <p:txBody>
          <a:bodyPr>
            <a:spAutoFit/>
          </a:bodyPr>
          <a:lstStyle/>
          <a:p>
            <a:r>
              <a:rPr lang="en-US" sz="1000" b="1" spc="-60" dirty="0">
                <a:latin typeface="+mn-lt"/>
                <a:ea typeface="+mj-ea"/>
                <a:cs typeface="+mj-cs"/>
              </a:rPr>
              <a:t>Courtesy</a:t>
            </a:r>
            <a:r>
              <a:rPr lang="en-US" sz="1000" b="1" spc="-60" dirty="0" smtClean="0">
                <a:latin typeface="+mn-lt"/>
                <a:ea typeface="+mj-ea"/>
                <a:cs typeface="+mj-cs"/>
              </a:rPr>
              <a:t>:</a:t>
            </a:r>
          </a:p>
          <a:p>
            <a:r>
              <a:rPr lang="en-US" sz="1000" spc="-60" dirty="0"/>
              <a:t>Anjali </a:t>
            </a:r>
            <a:r>
              <a:rPr lang="en-US" sz="1000" spc="-60" dirty="0" smtClean="0"/>
              <a:t>Jivani</a:t>
            </a:r>
          </a:p>
          <a:p>
            <a:r>
              <a:rPr lang="en-IN" sz="1000" dirty="0"/>
              <a:t>Oracle manuals</a:t>
            </a:r>
            <a:endParaRPr lang="en-US" sz="1000" spc="-60" dirty="0"/>
          </a:p>
          <a:p>
            <a:r>
              <a:rPr lang="en-US" sz="1000" spc="-60" dirty="0" smtClean="0">
                <a:latin typeface="+mn-lt"/>
                <a:ea typeface="+mj-ea"/>
                <a:cs typeface="+mj-cs"/>
              </a:rPr>
              <a:t>https</a:t>
            </a:r>
            <a:r>
              <a:rPr lang="en-US" sz="1000" spc="-60" dirty="0">
                <a:latin typeface="+mn-lt"/>
                <a:ea typeface="+mj-ea"/>
                <a:cs typeface="+mj-cs"/>
              </a:rPr>
              <a:t>://</a:t>
            </a:r>
            <a:r>
              <a:rPr lang="en-US" sz="1000" spc="-60" dirty="0" smtClean="0">
                <a:latin typeface="+mn-lt"/>
                <a:ea typeface="+mj-ea"/>
                <a:cs typeface="+mj-cs"/>
              </a:rPr>
              <a:t>www.guru99.com</a:t>
            </a:r>
          </a:p>
          <a:p>
            <a:r>
              <a:rPr lang="en-US" sz="1000" spc="-60" dirty="0" smtClean="0">
                <a:latin typeface="+mn-lt"/>
                <a:ea typeface="+mj-ea"/>
                <a:cs typeface="+mj-cs"/>
              </a:rPr>
              <a:t>https</a:t>
            </a:r>
            <a:r>
              <a:rPr lang="en-US" sz="1000" spc="-60" dirty="0">
                <a:latin typeface="+mn-lt"/>
                <a:ea typeface="+mj-ea"/>
                <a:cs typeface="+mj-cs"/>
              </a:rPr>
              <a:t>://</a:t>
            </a:r>
            <a:r>
              <a:rPr lang="en-US" sz="1000" spc="-60" dirty="0" smtClean="0">
                <a:latin typeface="+mn-lt"/>
                <a:ea typeface="+mj-ea"/>
                <a:cs typeface="+mj-cs"/>
              </a:rPr>
              <a:t>www.javatpoint.com</a:t>
            </a:r>
            <a:endParaRPr lang="en-US" sz="1000" spc="-60" dirty="0" smtClean="0">
              <a:latin typeface="+mn-lt"/>
              <a:ea typeface="+mj-ea"/>
              <a:cs typeface="+mj-cs"/>
            </a:endParaRPr>
          </a:p>
          <a:p>
            <a:r>
              <a:rPr lang="en-IN" sz="1000" dirty="0" smtClean="0">
                <a:latin typeface="+mn-lt"/>
              </a:rPr>
              <a:t>https</a:t>
            </a:r>
            <a:r>
              <a:rPr lang="en-IN" sz="1000" dirty="0">
                <a:latin typeface="+mn-lt"/>
              </a:rPr>
              <a:t>://</a:t>
            </a:r>
            <a:r>
              <a:rPr lang="en-IN" sz="1000" dirty="0" smtClean="0">
                <a:latin typeface="+mn-lt"/>
              </a:rPr>
              <a:t>www.tutorialspoint.com</a:t>
            </a:r>
            <a:endParaRPr lang="en-IN" sz="1000" dirty="0" smtClean="0">
              <a:latin typeface="+mn-lt"/>
            </a:endParaRPr>
          </a:p>
        </p:txBody>
      </p:sp>
      <p:sp>
        <p:nvSpPr>
          <p:cNvPr id="5" name="AutoShape 8" descr="Database Vector SVG Icon (135) - SVG Rep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nvGrpSpPr>
          <p:cNvPr id="6" name="Group 5"/>
          <p:cNvGrpSpPr/>
          <p:nvPr/>
        </p:nvGrpSpPr>
        <p:grpSpPr>
          <a:xfrm>
            <a:off x="838200" y="304800"/>
            <a:ext cx="6934200" cy="4495800"/>
            <a:chOff x="838200" y="304800"/>
            <a:chExt cx="6934200" cy="4495800"/>
          </a:xfrm>
        </p:grpSpPr>
        <p:graphicFrame>
          <p:nvGraphicFramePr>
            <p:cNvPr id="2" name="Diagram 1"/>
            <p:cNvGraphicFramePr/>
            <p:nvPr>
              <p:extLst>
                <p:ext uri="{D42A27DB-BD31-4B8C-83A1-F6EECF244321}">
                  <p14:modId xmlns:p14="http://schemas.microsoft.com/office/powerpoint/2010/main" val="2135877187"/>
                </p:ext>
              </p:extLst>
            </p:nvPr>
          </p:nvGraphicFramePr>
          <p:xfrm>
            <a:off x="838200" y="304800"/>
            <a:ext cx="6934200"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30" name="Picture 6" descr="Database - Free technology icons"/>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32588" y="3429000"/>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43000" y="838200"/>
              <a:ext cx="775996" cy="775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4"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58686" y="2133600"/>
              <a:ext cx="838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Foreign Key</a:t>
            </a:r>
            <a:r>
              <a:rPr lang="en-IN" dirty="0" smtClean="0"/>
              <a:t> (</a:t>
            </a:r>
            <a:r>
              <a:rPr lang="en-IN" dirty="0" err="1" smtClean="0"/>
              <a:t>contd</a:t>
            </a:r>
            <a:r>
              <a:rPr lang="en-IN" dirty="0" smtClean="0"/>
              <a:t>…)</a:t>
            </a:r>
            <a:endParaRPr lang="en-IN" dirty="0"/>
          </a:p>
        </p:txBody>
      </p:sp>
      <p:sp>
        <p:nvSpPr>
          <p:cNvPr id="3" name="Content Placeholder 2"/>
          <p:cNvSpPr>
            <a:spLocks noGrp="1"/>
          </p:cNvSpPr>
          <p:nvPr>
            <p:ph idx="1"/>
          </p:nvPr>
        </p:nvSpPr>
        <p:spPr/>
        <p:txBody>
          <a:bodyPr>
            <a:normAutofit lnSpcReduction="10000"/>
          </a:bodyPr>
          <a:lstStyle/>
          <a:p>
            <a:pPr marL="114300" indent="0">
              <a:buNone/>
            </a:pPr>
            <a:r>
              <a:rPr lang="en-IN" dirty="0" smtClean="0"/>
              <a:t>E.g.</a:t>
            </a:r>
          </a:p>
          <a:p>
            <a:pPr marL="114300" indent="0">
              <a:buNone/>
            </a:pPr>
            <a:r>
              <a:rPr lang="en-IN" dirty="0" smtClean="0"/>
              <a:t>Hostel (</a:t>
            </a:r>
            <a:r>
              <a:rPr lang="en-IN" dirty="0" err="1" smtClean="0"/>
              <a:t>hno</a:t>
            </a:r>
            <a:r>
              <a:rPr lang="en-IN" dirty="0" smtClean="0"/>
              <a:t>, </a:t>
            </a:r>
            <a:r>
              <a:rPr lang="en-IN" dirty="0" err="1" smtClean="0"/>
              <a:t>rno</a:t>
            </a:r>
            <a:r>
              <a:rPr lang="en-IN" dirty="0" smtClean="0"/>
              <a:t>, </a:t>
            </a:r>
            <a:r>
              <a:rPr lang="en-IN" dirty="0" err="1" smtClean="0"/>
              <a:t>rtype</a:t>
            </a:r>
            <a:r>
              <a:rPr lang="en-IN" dirty="0" smtClean="0"/>
              <a:t>, location, status) - master</a:t>
            </a:r>
          </a:p>
          <a:p>
            <a:pPr marL="114300" indent="0">
              <a:buNone/>
            </a:pPr>
            <a:r>
              <a:rPr lang="en-IN" dirty="0" smtClean="0"/>
              <a:t>Student (</a:t>
            </a:r>
            <a:r>
              <a:rPr lang="en-IN" dirty="0" err="1" smtClean="0"/>
              <a:t>studentid</a:t>
            </a:r>
            <a:r>
              <a:rPr lang="en-IN" dirty="0" smtClean="0"/>
              <a:t>, </a:t>
            </a:r>
            <a:r>
              <a:rPr lang="en-IN" dirty="0" err="1" smtClean="0"/>
              <a:t>sname</a:t>
            </a:r>
            <a:r>
              <a:rPr lang="en-IN" dirty="0" smtClean="0"/>
              <a:t>, faculty, class, </a:t>
            </a:r>
            <a:r>
              <a:rPr lang="en-IN" dirty="0" err="1" smtClean="0"/>
              <a:t>hno</a:t>
            </a:r>
            <a:r>
              <a:rPr lang="en-IN" dirty="0" smtClean="0"/>
              <a:t>, </a:t>
            </a:r>
            <a:r>
              <a:rPr lang="en-IN" dirty="0" err="1" smtClean="0"/>
              <a:t>rno</a:t>
            </a:r>
            <a:r>
              <a:rPr lang="en-IN" dirty="0" smtClean="0"/>
              <a:t>) -  child</a:t>
            </a:r>
          </a:p>
          <a:p>
            <a:pPr marL="114300" indent="0">
              <a:buNone/>
            </a:pPr>
            <a:endParaRPr lang="en-IN" dirty="0" smtClean="0"/>
          </a:p>
          <a:p>
            <a:pPr marL="114300" indent="0">
              <a:buNone/>
            </a:pPr>
            <a:endParaRPr lang="en-IN" dirty="0"/>
          </a:p>
          <a:p>
            <a:pPr marL="114300" indent="0">
              <a:buNone/>
            </a:pPr>
            <a:endParaRPr lang="en-IN" dirty="0" smtClean="0"/>
          </a:p>
          <a:p>
            <a:pPr marL="114300" indent="0">
              <a:buNone/>
            </a:pPr>
            <a:r>
              <a:rPr lang="en-IN" dirty="0" smtClean="0"/>
              <a:t>Deleting the master record:</a:t>
            </a:r>
            <a:endParaRPr lang="en-IN" dirty="0"/>
          </a:p>
          <a:p>
            <a:pPr lvl="1">
              <a:buClr>
                <a:srgbClr val="0033CC"/>
              </a:buClr>
              <a:buFont typeface="Wingdings" pitchFamily="2" charset="2"/>
              <a:buChar char="Ø"/>
            </a:pPr>
            <a:r>
              <a:rPr lang="en-IN" dirty="0" smtClean="0"/>
              <a:t>Do not allow deleting the master if child record is present</a:t>
            </a:r>
          </a:p>
          <a:p>
            <a:pPr lvl="1">
              <a:buClr>
                <a:srgbClr val="0033CC"/>
              </a:buClr>
              <a:buFont typeface="Wingdings" pitchFamily="2" charset="2"/>
              <a:buChar char="Ø"/>
            </a:pPr>
            <a:r>
              <a:rPr lang="en-IN" dirty="0" smtClean="0"/>
              <a:t>Delete the master record and delete all connected child records – </a:t>
            </a:r>
          </a:p>
          <a:p>
            <a:pPr marL="411480" lvl="1" indent="0">
              <a:buClr>
                <a:srgbClr val="0033CC"/>
              </a:buClr>
              <a:buNone/>
            </a:pPr>
            <a:r>
              <a:rPr lang="en-IN" dirty="0" smtClean="0"/>
              <a:t>    </a:t>
            </a:r>
            <a:r>
              <a:rPr lang="en-IN" b="1" dirty="0" smtClean="0">
                <a:ln>
                  <a:solidFill>
                    <a:srgbClr val="0033CC"/>
                  </a:solidFill>
                </a:ln>
                <a:solidFill>
                  <a:srgbClr val="0033CC"/>
                </a:solidFill>
                <a:latin typeface="Bradley Hand ITC" pitchFamily="66" charset="0"/>
              </a:rPr>
              <a:t>on delete cascade</a:t>
            </a:r>
          </a:p>
          <a:p>
            <a:pPr lvl="1">
              <a:buClr>
                <a:srgbClr val="0033CC"/>
              </a:buClr>
              <a:buFont typeface="Wingdings" pitchFamily="2" charset="2"/>
              <a:buChar char="Ø"/>
            </a:pPr>
            <a:r>
              <a:rPr lang="en-IN" dirty="0" smtClean="0"/>
              <a:t>Delete the master record and set the foreign key in child records to null – </a:t>
            </a:r>
          </a:p>
          <a:p>
            <a:pPr marL="411480" lvl="1" indent="0">
              <a:buClr>
                <a:srgbClr val="0033CC"/>
              </a:buClr>
              <a:buNone/>
            </a:pPr>
            <a:r>
              <a:rPr lang="en-IN" b="1" dirty="0" smtClean="0">
                <a:ln>
                  <a:solidFill>
                    <a:srgbClr val="0033CC"/>
                  </a:solidFill>
                </a:ln>
                <a:solidFill>
                  <a:srgbClr val="0033CC"/>
                </a:solidFill>
                <a:latin typeface="Bradley Hand ITC" pitchFamily="66" charset="0"/>
              </a:rPr>
              <a:t>   on </a:t>
            </a:r>
            <a:r>
              <a:rPr lang="en-IN" b="1" dirty="0">
                <a:ln>
                  <a:solidFill>
                    <a:srgbClr val="0033CC"/>
                  </a:solidFill>
                </a:ln>
                <a:solidFill>
                  <a:srgbClr val="0033CC"/>
                </a:solidFill>
                <a:latin typeface="Bradley Hand ITC" pitchFamily="66" charset="0"/>
              </a:rPr>
              <a:t>delete </a:t>
            </a:r>
            <a:r>
              <a:rPr lang="en-IN" b="1" dirty="0" smtClean="0">
                <a:ln>
                  <a:solidFill>
                    <a:srgbClr val="0033CC"/>
                  </a:solidFill>
                </a:ln>
                <a:solidFill>
                  <a:srgbClr val="0033CC"/>
                </a:solidFill>
                <a:latin typeface="Bradley Hand ITC" pitchFamily="66" charset="0"/>
              </a:rPr>
              <a:t>set null</a:t>
            </a:r>
            <a:endParaRPr lang="en-IN" dirty="0"/>
          </a:p>
        </p:txBody>
      </p:sp>
      <p:sp>
        <p:nvSpPr>
          <p:cNvPr id="5" name="Left Brace 4"/>
          <p:cNvSpPr/>
          <p:nvPr/>
        </p:nvSpPr>
        <p:spPr>
          <a:xfrm rot="16200000">
            <a:off x="5600700" y="2628899"/>
            <a:ext cx="457200" cy="838200"/>
          </a:xfrm>
          <a:prstGeom prst="leftBrace">
            <a:avLst>
              <a:gd name="adj1" fmla="val 19444"/>
              <a:gd name="adj2" fmla="val 5404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 name="TextBox 5"/>
          <p:cNvSpPr txBox="1"/>
          <p:nvPr/>
        </p:nvSpPr>
        <p:spPr>
          <a:xfrm>
            <a:off x="5257800" y="3352800"/>
            <a:ext cx="1371600" cy="369332"/>
          </a:xfrm>
          <a:prstGeom prst="rect">
            <a:avLst/>
          </a:prstGeom>
          <a:noFill/>
        </p:spPr>
        <p:txBody>
          <a:bodyPr wrap="square" rtlCol="0">
            <a:spAutoFit/>
          </a:bodyPr>
          <a:lstStyle/>
          <a:p>
            <a:r>
              <a:rPr lang="en-IN" dirty="0" smtClean="0"/>
              <a:t>Foreign Key</a:t>
            </a:r>
            <a:endParaRPr lang="en-IN" dirty="0"/>
          </a:p>
        </p:txBody>
      </p:sp>
      <p:sp>
        <p:nvSpPr>
          <p:cNvPr id="10" name="Slide Number Placeholder 9"/>
          <p:cNvSpPr>
            <a:spLocks noGrp="1"/>
          </p:cNvSpPr>
          <p:nvPr>
            <p:ph type="sldNum" sz="quarter" idx="12"/>
          </p:nvPr>
        </p:nvSpPr>
        <p:spPr/>
        <p:txBody>
          <a:bodyPr/>
          <a:lstStyle/>
          <a:p>
            <a:fld id="{B6F15528-21DE-4FAA-801E-634DDDAF4B2B}" type="slidenum">
              <a:rPr lang="en-IN" smtClean="0"/>
              <a:t>10</a:t>
            </a:fld>
            <a:endParaRPr lang="en-IN"/>
          </a:p>
        </p:txBody>
      </p:sp>
      <p:cxnSp>
        <p:nvCxnSpPr>
          <p:cNvPr id="7" name="Straight Connector 6"/>
          <p:cNvCxnSpPr/>
          <p:nvPr/>
        </p:nvCxnSpPr>
        <p:spPr>
          <a:xfrm>
            <a:off x="1498600" y="2362200"/>
            <a:ext cx="10160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752600" y="2743200"/>
            <a:ext cx="1016000"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272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History of SQL</a:t>
            </a:r>
            <a:endParaRPr lang="en-IN" dirty="0"/>
          </a:p>
        </p:txBody>
      </p:sp>
      <p:sp>
        <p:nvSpPr>
          <p:cNvPr id="3" name="Content Placeholder 2"/>
          <p:cNvSpPr>
            <a:spLocks noGrp="1"/>
          </p:cNvSpPr>
          <p:nvPr>
            <p:ph idx="1"/>
          </p:nvPr>
        </p:nvSpPr>
        <p:spPr/>
        <p:txBody>
          <a:bodyPr>
            <a:noAutofit/>
          </a:bodyPr>
          <a:lstStyle/>
          <a:p>
            <a:pPr>
              <a:spcBef>
                <a:spcPts val="600"/>
              </a:spcBef>
              <a:buFont typeface="Wingdings" pitchFamily="2" charset="2"/>
              <a:buChar char="Ø"/>
            </a:pPr>
            <a:r>
              <a:rPr lang="en-IN" sz="2400" spc="-15" dirty="0">
                <a:solidFill>
                  <a:srgbClr val="000000"/>
                </a:solidFill>
                <a:latin typeface="+mj-lt"/>
                <a:cs typeface="Times New Roman"/>
              </a:rPr>
              <a:t>SQL </a:t>
            </a:r>
            <a:r>
              <a:rPr lang="en-IN" sz="2400" spc="105" dirty="0">
                <a:solidFill>
                  <a:srgbClr val="000000"/>
                </a:solidFill>
                <a:latin typeface="+mj-lt"/>
                <a:cs typeface="Times New Roman"/>
              </a:rPr>
              <a:t>(Structured </a:t>
            </a:r>
            <a:r>
              <a:rPr lang="en-IN" sz="2400" spc="110" dirty="0">
                <a:solidFill>
                  <a:srgbClr val="000000"/>
                </a:solidFill>
                <a:latin typeface="+mj-lt"/>
                <a:cs typeface="Times New Roman"/>
              </a:rPr>
              <a:t>Query </a:t>
            </a:r>
            <a:r>
              <a:rPr lang="en-IN" sz="2400" spc="65" dirty="0">
                <a:solidFill>
                  <a:srgbClr val="000000"/>
                </a:solidFill>
                <a:latin typeface="+mj-lt"/>
                <a:cs typeface="Times New Roman"/>
              </a:rPr>
              <a:t>Language) </a:t>
            </a:r>
            <a:r>
              <a:rPr lang="en-IN" sz="2400" spc="20" dirty="0">
                <a:solidFill>
                  <a:srgbClr val="000000"/>
                </a:solidFill>
                <a:latin typeface="+mj-lt"/>
                <a:cs typeface="Times New Roman"/>
              </a:rPr>
              <a:t>is </a:t>
            </a:r>
            <a:r>
              <a:rPr lang="en-IN" sz="2400" spc="85" dirty="0">
                <a:solidFill>
                  <a:srgbClr val="000000"/>
                </a:solidFill>
                <a:latin typeface="+mj-lt"/>
                <a:cs typeface="Times New Roman"/>
              </a:rPr>
              <a:t>a </a:t>
            </a:r>
            <a:r>
              <a:rPr lang="en-IN" sz="2400" spc="114" dirty="0" smtClean="0">
                <a:solidFill>
                  <a:srgbClr val="000000"/>
                </a:solidFill>
                <a:latin typeface="+mj-lt"/>
                <a:cs typeface="Times New Roman"/>
              </a:rPr>
              <a:t>database  </a:t>
            </a:r>
            <a:r>
              <a:rPr lang="en-IN" sz="2400" spc="75" dirty="0">
                <a:solidFill>
                  <a:srgbClr val="000000"/>
                </a:solidFill>
                <a:latin typeface="+mj-lt"/>
                <a:cs typeface="Times New Roman"/>
              </a:rPr>
              <a:t>language</a:t>
            </a:r>
            <a:r>
              <a:rPr lang="en-IN" sz="2400" spc="-120" dirty="0">
                <a:solidFill>
                  <a:srgbClr val="000000"/>
                </a:solidFill>
                <a:latin typeface="+mj-lt"/>
                <a:cs typeface="Times New Roman"/>
              </a:rPr>
              <a:t> </a:t>
            </a:r>
            <a:r>
              <a:rPr lang="en-IN" sz="2400" spc="110" dirty="0">
                <a:solidFill>
                  <a:srgbClr val="000000"/>
                </a:solidFill>
                <a:latin typeface="+mj-lt"/>
                <a:cs typeface="Times New Roman"/>
              </a:rPr>
              <a:t>aimed</a:t>
            </a:r>
            <a:r>
              <a:rPr lang="en-IN" sz="2400" spc="-20" dirty="0">
                <a:solidFill>
                  <a:srgbClr val="000000"/>
                </a:solidFill>
                <a:latin typeface="+mj-lt"/>
                <a:cs typeface="Times New Roman"/>
              </a:rPr>
              <a:t> </a:t>
            </a:r>
            <a:r>
              <a:rPr lang="en-IN" sz="2400" spc="120" dirty="0">
                <a:solidFill>
                  <a:srgbClr val="000000"/>
                </a:solidFill>
                <a:latin typeface="+mj-lt"/>
                <a:cs typeface="Times New Roman"/>
              </a:rPr>
              <a:t>to</a:t>
            </a:r>
            <a:r>
              <a:rPr lang="en-IN" sz="2400" spc="-110" dirty="0">
                <a:solidFill>
                  <a:srgbClr val="000000"/>
                </a:solidFill>
                <a:latin typeface="+mj-lt"/>
                <a:cs typeface="Times New Roman"/>
              </a:rPr>
              <a:t> </a:t>
            </a:r>
            <a:r>
              <a:rPr lang="en-IN" sz="2400" spc="75" dirty="0">
                <a:solidFill>
                  <a:srgbClr val="000000"/>
                </a:solidFill>
                <a:latin typeface="+mj-lt"/>
                <a:cs typeface="Times New Roman"/>
              </a:rPr>
              <a:t>store,</a:t>
            </a:r>
            <a:r>
              <a:rPr lang="en-IN" sz="2400" spc="10" dirty="0">
                <a:solidFill>
                  <a:srgbClr val="000000"/>
                </a:solidFill>
                <a:latin typeface="+mj-lt"/>
                <a:cs typeface="Times New Roman"/>
              </a:rPr>
              <a:t> </a:t>
            </a:r>
            <a:r>
              <a:rPr lang="en-IN" sz="2400" spc="100" dirty="0">
                <a:solidFill>
                  <a:srgbClr val="000000"/>
                </a:solidFill>
                <a:latin typeface="+mj-lt"/>
                <a:cs typeface="Times New Roman"/>
              </a:rPr>
              <a:t>manipulate,</a:t>
            </a:r>
            <a:r>
              <a:rPr lang="en-IN" sz="2400" spc="-75" dirty="0">
                <a:solidFill>
                  <a:srgbClr val="000000"/>
                </a:solidFill>
                <a:latin typeface="+mj-lt"/>
                <a:cs typeface="Times New Roman"/>
              </a:rPr>
              <a:t> </a:t>
            </a:r>
            <a:r>
              <a:rPr lang="en-IN" sz="2400" spc="145" dirty="0">
                <a:solidFill>
                  <a:srgbClr val="000000"/>
                </a:solidFill>
                <a:latin typeface="+mj-lt"/>
                <a:cs typeface="Times New Roman"/>
              </a:rPr>
              <a:t>and</a:t>
            </a:r>
            <a:r>
              <a:rPr lang="en-IN" sz="2400" spc="-30" dirty="0">
                <a:solidFill>
                  <a:srgbClr val="000000"/>
                </a:solidFill>
                <a:latin typeface="+mj-lt"/>
                <a:cs typeface="Times New Roman"/>
              </a:rPr>
              <a:t> </a:t>
            </a:r>
            <a:r>
              <a:rPr lang="en-IN" sz="2400" spc="65" dirty="0">
                <a:solidFill>
                  <a:srgbClr val="000000"/>
                </a:solidFill>
                <a:latin typeface="+mj-lt"/>
                <a:cs typeface="Times New Roman"/>
              </a:rPr>
              <a:t>retrieve</a:t>
            </a:r>
            <a:r>
              <a:rPr lang="en-IN" sz="2400" spc="-130" dirty="0">
                <a:solidFill>
                  <a:srgbClr val="000000"/>
                </a:solidFill>
                <a:latin typeface="+mj-lt"/>
                <a:cs typeface="Times New Roman"/>
              </a:rPr>
              <a:t> </a:t>
            </a:r>
            <a:r>
              <a:rPr lang="en-IN" sz="2400" spc="120" dirty="0">
                <a:solidFill>
                  <a:srgbClr val="000000"/>
                </a:solidFill>
                <a:latin typeface="+mj-lt"/>
                <a:cs typeface="Times New Roman"/>
              </a:rPr>
              <a:t>data  </a:t>
            </a:r>
            <a:r>
              <a:rPr lang="en-IN" sz="2400" spc="100" dirty="0">
                <a:solidFill>
                  <a:srgbClr val="000000"/>
                </a:solidFill>
                <a:latin typeface="+mj-lt"/>
                <a:cs typeface="Times New Roman"/>
              </a:rPr>
              <a:t>stored in </a:t>
            </a:r>
            <a:r>
              <a:rPr lang="en-IN" sz="2400" spc="80" dirty="0">
                <a:solidFill>
                  <a:srgbClr val="000000"/>
                </a:solidFill>
                <a:latin typeface="+mj-lt"/>
                <a:cs typeface="Times New Roman"/>
              </a:rPr>
              <a:t>relational</a:t>
            </a:r>
            <a:r>
              <a:rPr lang="en-IN" sz="2400" spc="-330" dirty="0">
                <a:solidFill>
                  <a:srgbClr val="000000"/>
                </a:solidFill>
                <a:latin typeface="+mj-lt"/>
                <a:cs typeface="Times New Roman"/>
              </a:rPr>
              <a:t> </a:t>
            </a:r>
            <a:r>
              <a:rPr lang="en-IN" sz="2400" spc="80" dirty="0" smtClean="0">
                <a:solidFill>
                  <a:srgbClr val="000000"/>
                </a:solidFill>
                <a:latin typeface="+mj-lt"/>
                <a:cs typeface="Times New Roman"/>
              </a:rPr>
              <a:t>databases.</a:t>
            </a:r>
          </a:p>
          <a:p>
            <a:pPr>
              <a:spcBef>
                <a:spcPts val="600"/>
              </a:spcBef>
              <a:buFont typeface="Wingdings" pitchFamily="2" charset="2"/>
              <a:buChar char="Ø"/>
            </a:pPr>
            <a:endParaRPr lang="en-IN" sz="2400" spc="80" dirty="0" smtClean="0">
              <a:solidFill>
                <a:srgbClr val="000000"/>
              </a:solidFill>
              <a:latin typeface="+mj-lt"/>
              <a:cs typeface="Times New Roman"/>
            </a:endParaRPr>
          </a:p>
          <a:p>
            <a:pPr>
              <a:spcBef>
                <a:spcPts val="600"/>
              </a:spcBef>
              <a:buFont typeface="Wingdings" pitchFamily="2" charset="2"/>
              <a:buChar char="Ø"/>
            </a:pPr>
            <a:r>
              <a:rPr lang="en-IN" sz="2400" spc="-40" dirty="0">
                <a:latin typeface="+mj-lt"/>
                <a:cs typeface="Times New Roman"/>
              </a:rPr>
              <a:t>IBM </a:t>
            </a:r>
            <a:r>
              <a:rPr lang="en-IN" sz="2400" spc="114" dirty="0">
                <a:latin typeface="+mj-lt"/>
                <a:cs typeface="Times New Roman"/>
              </a:rPr>
              <a:t>implemented </a:t>
            </a:r>
            <a:r>
              <a:rPr lang="en-IN" sz="2400" spc="145" dirty="0">
                <a:latin typeface="+mj-lt"/>
                <a:cs typeface="Times New Roman"/>
              </a:rPr>
              <a:t>the </a:t>
            </a:r>
            <a:r>
              <a:rPr lang="en-IN" sz="2400" spc="65" dirty="0">
                <a:latin typeface="+mj-lt"/>
                <a:cs typeface="Times New Roman"/>
              </a:rPr>
              <a:t>language, </a:t>
            </a:r>
            <a:r>
              <a:rPr lang="en-IN" sz="2400" spc="45" dirty="0">
                <a:latin typeface="+mj-lt"/>
                <a:cs typeface="Times New Roman"/>
              </a:rPr>
              <a:t>originally </a:t>
            </a:r>
            <a:r>
              <a:rPr lang="en-IN" sz="2400" spc="60" dirty="0">
                <a:latin typeface="+mj-lt"/>
                <a:cs typeface="Times New Roman"/>
              </a:rPr>
              <a:t>called  </a:t>
            </a:r>
            <a:r>
              <a:rPr lang="en-IN" sz="2400" spc="50" dirty="0">
                <a:latin typeface="+mj-lt"/>
                <a:cs typeface="Times New Roman"/>
              </a:rPr>
              <a:t>Sequel,</a:t>
            </a:r>
            <a:r>
              <a:rPr lang="en-IN" sz="2400" spc="-80" dirty="0">
                <a:latin typeface="+mj-lt"/>
                <a:cs typeface="Times New Roman"/>
              </a:rPr>
              <a:t> </a:t>
            </a:r>
            <a:r>
              <a:rPr lang="en-IN" sz="2400" spc="60" dirty="0">
                <a:latin typeface="+mj-lt"/>
                <a:cs typeface="Times New Roman"/>
              </a:rPr>
              <a:t>as</a:t>
            </a:r>
            <a:r>
              <a:rPr lang="en-IN" sz="2400" spc="-85" dirty="0">
                <a:latin typeface="+mj-lt"/>
                <a:cs typeface="Times New Roman"/>
              </a:rPr>
              <a:t> </a:t>
            </a:r>
            <a:r>
              <a:rPr lang="en-IN" sz="2400" spc="130" dirty="0">
                <a:latin typeface="+mj-lt"/>
                <a:cs typeface="Times New Roman"/>
              </a:rPr>
              <a:t>part</a:t>
            </a:r>
            <a:r>
              <a:rPr lang="en-IN" sz="2400" spc="-114" dirty="0">
                <a:latin typeface="+mj-lt"/>
                <a:cs typeface="Times New Roman"/>
              </a:rPr>
              <a:t> </a:t>
            </a:r>
            <a:r>
              <a:rPr lang="en-IN" sz="2400" spc="20" dirty="0">
                <a:latin typeface="+mj-lt"/>
                <a:cs typeface="Times New Roman"/>
              </a:rPr>
              <a:t>of</a:t>
            </a:r>
            <a:r>
              <a:rPr lang="en-IN" sz="2400" spc="30" dirty="0">
                <a:latin typeface="+mj-lt"/>
                <a:cs typeface="Times New Roman"/>
              </a:rPr>
              <a:t> </a:t>
            </a:r>
            <a:r>
              <a:rPr lang="en-IN" sz="2400" spc="145" dirty="0">
                <a:latin typeface="+mj-lt"/>
                <a:cs typeface="Times New Roman"/>
              </a:rPr>
              <a:t>the</a:t>
            </a:r>
            <a:r>
              <a:rPr lang="en-IN" sz="2400" spc="-70" dirty="0">
                <a:latin typeface="+mj-lt"/>
                <a:cs typeface="Times New Roman"/>
              </a:rPr>
              <a:t> </a:t>
            </a:r>
            <a:r>
              <a:rPr lang="en-IN" sz="2400" spc="40" dirty="0">
                <a:latin typeface="+mj-lt"/>
                <a:cs typeface="Times New Roman"/>
              </a:rPr>
              <a:t>System</a:t>
            </a:r>
            <a:r>
              <a:rPr lang="en-IN" sz="2400" spc="-35" dirty="0">
                <a:latin typeface="+mj-lt"/>
                <a:cs typeface="Times New Roman"/>
              </a:rPr>
              <a:t> </a:t>
            </a:r>
            <a:r>
              <a:rPr lang="en-IN" sz="2400" spc="-90" dirty="0">
                <a:latin typeface="+mj-lt"/>
                <a:cs typeface="Times New Roman"/>
              </a:rPr>
              <a:t>R</a:t>
            </a:r>
            <a:r>
              <a:rPr lang="en-IN" sz="2400" spc="-50" dirty="0">
                <a:latin typeface="+mj-lt"/>
                <a:cs typeface="Times New Roman"/>
              </a:rPr>
              <a:t> </a:t>
            </a:r>
            <a:r>
              <a:rPr lang="en-IN" sz="2400" spc="85" dirty="0">
                <a:latin typeface="+mj-lt"/>
                <a:cs typeface="Times New Roman"/>
              </a:rPr>
              <a:t>project</a:t>
            </a:r>
            <a:r>
              <a:rPr lang="en-IN" sz="2400" spc="-55" dirty="0">
                <a:latin typeface="+mj-lt"/>
                <a:cs typeface="Times New Roman"/>
              </a:rPr>
              <a:t> </a:t>
            </a:r>
            <a:r>
              <a:rPr lang="en-IN" sz="2400" spc="100" dirty="0">
                <a:latin typeface="+mj-lt"/>
                <a:cs typeface="Times New Roman"/>
              </a:rPr>
              <a:t>in</a:t>
            </a:r>
            <a:r>
              <a:rPr lang="en-IN" sz="2400" spc="-70" dirty="0">
                <a:latin typeface="+mj-lt"/>
                <a:cs typeface="Times New Roman"/>
              </a:rPr>
              <a:t> </a:t>
            </a:r>
            <a:r>
              <a:rPr lang="en-IN" sz="2400" spc="145" dirty="0">
                <a:latin typeface="+mj-lt"/>
                <a:cs typeface="Times New Roman"/>
              </a:rPr>
              <a:t>the</a:t>
            </a:r>
            <a:r>
              <a:rPr lang="en-IN" sz="2400" spc="-114" dirty="0">
                <a:latin typeface="+mj-lt"/>
                <a:cs typeface="Times New Roman"/>
              </a:rPr>
              <a:t> </a:t>
            </a:r>
            <a:r>
              <a:rPr lang="en-IN" sz="2400" spc="40" dirty="0">
                <a:latin typeface="+mj-lt"/>
                <a:cs typeface="Times New Roman"/>
              </a:rPr>
              <a:t>early  </a:t>
            </a:r>
            <a:r>
              <a:rPr lang="en-IN" sz="2400" spc="-45" dirty="0">
                <a:latin typeface="+mj-lt"/>
                <a:cs typeface="Times New Roman"/>
              </a:rPr>
              <a:t>1970s</a:t>
            </a:r>
            <a:r>
              <a:rPr lang="en-IN" sz="2400" spc="-45" dirty="0" smtClean="0">
                <a:latin typeface="+mj-lt"/>
                <a:cs typeface="Times New Roman"/>
              </a:rPr>
              <a:t>.</a:t>
            </a:r>
          </a:p>
          <a:p>
            <a:pPr lvl="1">
              <a:spcBef>
                <a:spcPts val="600"/>
              </a:spcBef>
              <a:buFont typeface="Wingdings" pitchFamily="2" charset="2"/>
              <a:buChar char="Ø"/>
            </a:pPr>
            <a:r>
              <a:rPr lang="en-IN" sz="2400" spc="-45" dirty="0" smtClean="0">
                <a:latin typeface="+mj-lt"/>
                <a:cs typeface="Times New Roman"/>
              </a:rPr>
              <a:t>System R was a prototype of a Database</a:t>
            </a:r>
          </a:p>
          <a:p>
            <a:pPr lvl="1">
              <a:spcBef>
                <a:spcPts val="600"/>
              </a:spcBef>
              <a:buFont typeface="Wingdings" pitchFamily="2" charset="2"/>
              <a:buChar char="Ø"/>
            </a:pPr>
            <a:endParaRPr lang="en-IN" sz="2400" spc="-45" dirty="0" smtClean="0">
              <a:latin typeface="+mj-lt"/>
              <a:cs typeface="Times New Roman"/>
            </a:endParaRPr>
          </a:p>
          <a:p>
            <a:pPr>
              <a:spcBef>
                <a:spcPts val="600"/>
              </a:spcBef>
              <a:buFont typeface="Wingdings" pitchFamily="2" charset="2"/>
              <a:buChar char="Ø"/>
            </a:pPr>
            <a:r>
              <a:rPr lang="en-IN" sz="2400" spc="90" dirty="0">
                <a:latin typeface="+mj-lt"/>
                <a:cs typeface="Times New Roman"/>
              </a:rPr>
              <a:t>The</a:t>
            </a:r>
            <a:r>
              <a:rPr lang="en-IN" sz="2400" spc="-70" dirty="0">
                <a:latin typeface="+mj-lt"/>
                <a:cs typeface="Times New Roman"/>
              </a:rPr>
              <a:t> </a:t>
            </a:r>
            <a:r>
              <a:rPr lang="en-IN" sz="2400" spc="70" dirty="0">
                <a:latin typeface="+mj-lt"/>
                <a:cs typeface="Times New Roman"/>
              </a:rPr>
              <a:t>first</a:t>
            </a:r>
            <a:r>
              <a:rPr lang="en-IN" sz="2400" spc="-125" dirty="0">
                <a:latin typeface="+mj-lt"/>
                <a:cs typeface="Times New Roman"/>
              </a:rPr>
              <a:t> </a:t>
            </a:r>
            <a:r>
              <a:rPr lang="en-IN" sz="2400" spc="80" dirty="0">
                <a:latin typeface="+mj-lt"/>
                <a:cs typeface="Times New Roman"/>
              </a:rPr>
              <a:t>commercial</a:t>
            </a:r>
            <a:r>
              <a:rPr lang="en-IN" sz="2400" spc="-25" dirty="0">
                <a:latin typeface="+mj-lt"/>
                <a:cs typeface="Times New Roman"/>
              </a:rPr>
              <a:t> </a:t>
            </a:r>
            <a:r>
              <a:rPr lang="en-IN" sz="2400" spc="80" dirty="0">
                <a:latin typeface="+mj-lt"/>
                <a:cs typeface="Times New Roman"/>
              </a:rPr>
              <a:t>relational</a:t>
            </a:r>
            <a:r>
              <a:rPr lang="en-IN" sz="2400" spc="-60" dirty="0">
                <a:latin typeface="+mj-lt"/>
                <a:cs typeface="Times New Roman"/>
              </a:rPr>
              <a:t> </a:t>
            </a:r>
            <a:r>
              <a:rPr lang="en-IN" sz="2400" spc="100" dirty="0">
                <a:latin typeface="+mj-lt"/>
                <a:cs typeface="Times New Roman"/>
              </a:rPr>
              <a:t>database</a:t>
            </a:r>
            <a:r>
              <a:rPr lang="en-IN" sz="2400" spc="-110" dirty="0">
                <a:latin typeface="+mj-lt"/>
                <a:cs typeface="Times New Roman"/>
              </a:rPr>
              <a:t> </a:t>
            </a:r>
            <a:r>
              <a:rPr lang="en-IN" sz="2400" spc="35" dirty="0">
                <a:latin typeface="+mj-lt"/>
                <a:cs typeface="Times New Roman"/>
              </a:rPr>
              <a:t>was</a:t>
            </a:r>
            <a:r>
              <a:rPr lang="en-IN" sz="2400" spc="-70" dirty="0">
                <a:latin typeface="+mj-lt"/>
                <a:cs typeface="Times New Roman"/>
              </a:rPr>
              <a:t> </a:t>
            </a:r>
            <a:r>
              <a:rPr lang="en-IN" sz="2400" spc="30" dirty="0">
                <a:latin typeface="+mj-lt"/>
                <a:cs typeface="Times New Roman"/>
              </a:rPr>
              <a:t>released  by</a:t>
            </a:r>
            <a:r>
              <a:rPr lang="en-IN" sz="2400" spc="-70" dirty="0">
                <a:latin typeface="+mj-lt"/>
                <a:cs typeface="Times New Roman"/>
              </a:rPr>
              <a:t> </a:t>
            </a:r>
            <a:r>
              <a:rPr lang="en-IN" sz="2400" spc="60" dirty="0">
                <a:latin typeface="+mj-lt"/>
                <a:cs typeface="Times New Roman"/>
              </a:rPr>
              <a:t>Relational</a:t>
            </a:r>
            <a:r>
              <a:rPr lang="en-IN" sz="2400" spc="5" dirty="0">
                <a:latin typeface="+mj-lt"/>
                <a:cs typeface="Times New Roman"/>
              </a:rPr>
              <a:t> </a:t>
            </a:r>
            <a:r>
              <a:rPr lang="en-IN" sz="2400" spc="45" dirty="0">
                <a:latin typeface="+mj-lt"/>
                <a:cs typeface="Times New Roman"/>
              </a:rPr>
              <a:t>Software</a:t>
            </a:r>
            <a:r>
              <a:rPr lang="en-IN" sz="2400" spc="-60" dirty="0">
                <a:latin typeface="+mj-lt"/>
                <a:cs typeface="Times New Roman"/>
              </a:rPr>
              <a:t> </a:t>
            </a:r>
            <a:r>
              <a:rPr lang="en-IN" sz="2400" spc="85" dirty="0">
                <a:latin typeface="+mj-lt"/>
                <a:cs typeface="Times New Roman"/>
              </a:rPr>
              <a:t>later</a:t>
            </a:r>
            <a:r>
              <a:rPr lang="en-IN" sz="2400" spc="-75" dirty="0">
                <a:latin typeface="+mj-lt"/>
                <a:cs typeface="Times New Roman"/>
              </a:rPr>
              <a:t> </a:t>
            </a:r>
            <a:r>
              <a:rPr lang="en-IN" sz="2400" spc="90" dirty="0">
                <a:latin typeface="+mj-lt"/>
                <a:cs typeface="Times New Roman"/>
              </a:rPr>
              <a:t>becoming</a:t>
            </a:r>
            <a:r>
              <a:rPr lang="en-IN" sz="2400" spc="-35" dirty="0">
                <a:latin typeface="+mj-lt"/>
                <a:cs typeface="Times New Roman"/>
              </a:rPr>
              <a:t> </a:t>
            </a:r>
            <a:r>
              <a:rPr lang="en-IN" sz="2400" spc="55" dirty="0" smtClean="0">
                <a:latin typeface="+mj-lt"/>
                <a:cs typeface="Times New Roman"/>
              </a:rPr>
              <a:t>Oracle.</a:t>
            </a:r>
          </a:p>
          <a:p>
            <a:pPr>
              <a:spcBef>
                <a:spcPts val="600"/>
              </a:spcBef>
            </a:pPr>
            <a:endParaRPr lang="en-IN" sz="2400" dirty="0">
              <a:latin typeface="+mj-lt"/>
              <a:cs typeface="Times New Roman"/>
            </a:endParaRPr>
          </a:p>
          <a:p>
            <a:endParaRPr lang="en-IN" sz="2400" spc="80" dirty="0" smtClean="0">
              <a:solidFill>
                <a:srgbClr val="000000"/>
              </a:solidFill>
              <a:latin typeface="+mj-lt"/>
              <a:cs typeface="Times New Roman"/>
            </a:endParaRPr>
          </a:p>
          <a:p>
            <a:endParaRPr lang="en-IN" sz="2400" dirty="0">
              <a:latin typeface="+mj-lt"/>
            </a:endParaRPr>
          </a:p>
        </p:txBody>
      </p:sp>
      <p:sp>
        <p:nvSpPr>
          <p:cNvPr id="7" name="Slide Number Placeholder 6"/>
          <p:cNvSpPr>
            <a:spLocks noGrp="1"/>
          </p:cNvSpPr>
          <p:nvPr>
            <p:ph type="sldNum" sz="quarter" idx="12"/>
          </p:nvPr>
        </p:nvSpPr>
        <p:spPr/>
        <p:txBody>
          <a:bodyPr/>
          <a:lstStyle/>
          <a:p>
            <a:fld id="{B6F15528-21DE-4FAA-801E-634DDDAF4B2B}" type="slidenum">
              <a:rPr lang="en-IN" smtClean="0"/>
              <a:t>11</a:t>
            </a:fld>
            <a:endParaRPr lang="en-IN"/>
          </a:p>
        </p:txBody>
      </p:sp>
    </p:spTree>
    <p:extLst>
      <p:ext uri="{BB962C8B-B14F-4D97-AF65-F5344CB8AC3E}">
        <p14:creationId xmlns:p14="http://schemas.microsoft.com/office/powerpoint/2010/main" val="2285358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History of SQL</a:t>
            </a:r>
          </a:p>
        </p:txBody>
      </p:sp>
      <p:sp>
        <p:nvSpPr>
          <p:cNvPr id="3" name="Content Placeholder 2"/>
          <p:cNvSpPr>
            <a:spLocks noGrp="1"/>
          </p:cNvSpPr>
          <p:nvPr>
            <p:ph idx="1"/>
          </p:nvPr>
        </p:nvSpPr>
        <p:spPr/>
        <p:txBody>
          <a:bodyPr>
            <a:normAutofit fontScale="92500"/>
          </a:bodyPr>
          <a:lstStyle/>
          <a:p>
            <a:pPr>
              <a:spcBef>
                <a:spcPts val="600"/>
              </a:spcBef>
              <a:buFont typeface="Wingdings" pitchFamily="2" charset="2"/>
              <a:buChar char="Ø"/>
            </a:pPr>
            <a:r>
              <a:rPr lang="en-IN" sz="2400" dirty="0">
                <a:latin typeface="+mj-lt"/>
              </a:rPr>
              <a:t>SQL became a standard of the American National Standards Institute (ANSI) in 1986, and of the International Organization for Standardization (ISO) in </a:t>
            </a:r>
            <a:r>
              <a:rPr lang="en-IN" sz="2400" dirty="0" smtClean="0">
                <a:latin typeface="+mj-lt"/>
              </a:rPr>
              <a:t>1987</a:t>
            </a:r>
          </a:p>
          <a:p>
            <a:pPr>
              <a:spcBef>
                <a:spcPts val="600"/>
              </a:spcBef>
              <a:buFont typeface="Wingdings" pitchFamily="2" charset="2"/>
              <a:buChar char="Ø"/>
            </a:pPr>
            <a:endParaRPr lang="en-IN" sz="2400" dirty="0" smtClean="0">
              <a:latin typeface="+mj-lt"/>
            </a:endParaRPr>
          </a:p>
          <a:p>
            <a:pPr>
              <a:spcBef>
                <a:spcPts val="600"/>
              </a:spcBef>
              <a:buFont typeface="Wingdings" pitchFamily="2" charset="2"/>
              <a:buChar char="Ø"/>
            </a:pPr>
            <a:r>
              <a:rPr lang="en-IN" sz="2400" dirty="0" smtClean="0">
                <a:latin typeface="+mj-lt"/>
              </a:rPr>
              <a:t>It became the de facto language for Databases and very popular in 1992</a:t>
            </a:r>
          </a:p>
          <a:p>
            <a:pPr>
              <a:spcBef>
                <a:spcPts val="600"/>
              </a:spcBef>
              <a:buFont typeface="Wingdings" pitchFamily="2" charset="2"/>
              <a:buChar char="Ø"/>
            </a:pPr>
            <a:endParaRPr lang="en-IN" sz="2400" dirty="0" smtClean="0">
              <a:latin typeface="+mj-lt"/>
            </a:endParaRPr>
          </a:p>
          <a:p>
            <a:pPr>
              <a:spcBef>
                <a:spcPts val="600"/>
              </a:spcBef>
              <a:buFont typeface="Wingdings" pitchFamily="2" charset="2"/>
              <a:buChar char="Ø"/>
            </a:pPr>
            <a:r>
              <a:rPr lang="en-IN" sz="2400" dirty="0">
                <a:latin typeface="+mj-lt"/>
              </a:rPr>
              <a:t>Nonprocedural </a:t>
            </a:r>
            <a:r>
              <a:rPr lang="en-IN" sz="2400" dirty="0" smtClean="0">
                <a:latin typeface="+mj-lt"/>
              </a:rPr>
              <a:t>language</a:t>
            </a:r>
          </a:p>
          <a:p>
            <a:pPr>
              <a:spcBef>
                <a:spcPts val="600"/>
              </a:spcBef>
              <a:buFont typeface="Wingdings" pitchFamily="2" charset="2"/>
              <a:buChar char="Ø"/>
            </a:pPr>
            <a:endParaRPr lang="en-IN" sz="2400" dirty="0" smtClean="0">
              <a:latin typeface="+mj-lt"/>
            </a:endParaRPr>
          </a:p>
          <a:p>
            <a:pPr>
              <a:spcBef>
                <a:spcPts val="600"/>
              </a:spcBef>
              <a:buFont typeface="Wingdings" pitchFamily="2" charset="2"/>
              <a:buChar char="Ø"/>
            </a:pPr>
            <a:r>
              <a:rPr lang="en-IN" sz="2400" dirty="0">
                <a:latin typeface="+mj-lt"/>
              </a:rPr>
              <a:t>Several SQL dialects </a:t>
            </a:r>
            <a:r>
              <a:rPr lang="en-IN" sz="2400" dirty="0" smtClean="0">
                <a:latin typeface="+mj-lt"/>
              </a:rPr>
              <a:t>exist</a:t>
            </a:r>
          </a:p>
          <a:p>
            <a:pPr>
              <a:spcBef>
                <a:spcPts val="600"/>
              </a:spcBef>
              <a:buFont typeface="Wingdings" pitchFamily="2" charset="2"/>
              <a:buChar char="Ø"/>
            </a:pPr>
            <a:endParaRPr lang="en-IN" sz="2400" dirty="0" smtClean="0">
              <a:latin typeface="+mj-lt"/>
            </a:endParaRPr>
          </a:p>
          <a:p>
            <a:pPr>
              <a:spcBef>
                <a:spcPts val="600"/>
              </a:spcBef>
              <a:buFont typeface="Wingdings" pitchFamily="2" charset="2"/>
              <a:buChar char="Ø"/>
            </a:pPr>
            <a:r>
              <a:rPr lang="en-IN" sz="2400" b="1" dirty="0" smtClean="0">
                <a:solidFill>
                  <a:srgbClr val="00B050"/>
                </a:solidFill>
                <a:latin typeface="+mj-lt"/>
              </a:rPr>
              <a:t>Not case sensitive </a:t>
            </a:r>
          </a:p>
          <a:p>
            <a:pPr>
              <a:spcBef>
                <a:spcPts val="600"/>
              </a:spcBef>
              <a:buFont typeface="Wingdings" pitchFamily="2" charset="2"/>
              <a:buChar char="Ø"/>
            </a:pPr>
            <a:endParaRPr lang="en-IN" sz="2400" dirty="0">
              <a:latin typeface="+mj-lt"/>
            </a:endParaRPr>
          </a:p>
        </p:txBody>
      </p:sp>
      <p:sp>
        <p:nvSpPr>
          <p:cNvPr id="7" name="Slide Number Placeholder 6"/>
          <p:cNvSpPr>
            <a:spLocks noGrp="1"/>
          </p:cNvSpPr>
          <p:nvPr>
            <p:ph type="sldNum" sz="quarter" idx="12"/>
          </p:nvPr>
        </p:nvSpPr>
        <p:spPr/>
        <p:txBody>
          <a:bodyPr/>
          <a:lstStyle/>
          <a:p>
            <a:fld id="{B6F15528-21DE-4FAA-801E-634DDDAF4B2B}" type="slidenum">
              <a:rPr lang="en-IN" smtClean="0"/>
              <a:t>12</a:t>
            </a:fld>
            <a:endParaRPr lang="en-IN"/>
          </a:p>
        </p:txBody>
      </p:sp>
    </p:spTree>
    <p:extLst>
      <p:ext uri="{BB962C8B-B14F-4D97-AF65-F5344CB8AC3E}">
        <p14:creationId xmlns:p14="http://schemas.microsoft.com/office/powerpoint/2010/main" val="3796381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SQL </a:t>
            </a:r>
            <a:r>
              <a:rPr lang="en-IN" dirty="0" err="1"/>
              <a:t>Datatypes</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IN" smtClean="0"/>
              <a:t>13</a:t>
            </a:fld>
            <a:endParaRPr lang="en-IN"/>
          </a:p>
        </p:txBody>
      </p:sp>
      <p:pic>
        <p:nvPicPr>
          <p:cNvPr id="1028"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4812" y="1752600"/>
            <a:ext cx="7294024" cy="426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70488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SQL </a:t>
            </a:r>
            <a:r>
              <a:rPr lang="en-IN" dirty="0" err="1" smtClean="0"/>
              <a:t>Datatypes</a:t>
            </a:r>
            <a:endParaRPr lang="en-IN" dirty="0"/>
          </a:p>
        </p:txBody>
      </p:sp>
      <p:sp>
        <p:nvSpPr>
          <p:cNvPr id="3" name="Content Placeholder 2"/>
          <p:cNvSpPr>
            <a:spLocks noGrp="1"/>
          </p:cNvSpPr>
          <p:nvPr>
            <p:ph idx="1"/>
          </p:nvPr>
        </p:nvSpPr>
        <p:spPr/>
        <p:txBody>
          <a:bodyPr>
            <a:normAutofit/>
          </a:bodyPr>
          <a:lstStyle/>
          <a:p>
            <a:pPr>
              <a:buFont typeface="Wingdings" pitchFamily="2" charset="2"/>
              <a:buChar char="Ø"/>
            </a:pPr>
            <a:r>
              <a:rPr lang="en-IN" sz="3200" dirty="0" smtClean="0"/>
              <a:t>Common </a:t>
            </a:r>
            <a:r>
              <a:rPr lang="en-IN" sz="3200" dirty="0" err="1" smtClean="0"/>
              <a:t>Datatypes</a:t>
            </a:r>
            <a:endParaRPr lang="en-IN" sz="3200" dirty="0" smtClean="0"/>
          </a:p>
          <a:p>
            <a:pPr lvl="1">
              <a:buFont typeface="Wingdings" pitchFamily="2" charset="2"/>
              <a:buChar char="Ø"/>
            </a:pPr>
            <a:r>
              <a:rPr lang="en-IN" sz="3200" dirty="0" smtClean="0"/>
              <a:t>Number (w) e.g. number(10)</a:t>
            </a:r>
          </a:p>
          <a:p>
            <a:pPr lvl="1">
              <a:buFont typeface="Wingdings" pitchFamily="2" charset="2"/>
              <a:buChar char="Ø"/>
            </a:pPr>
            <a:r>
              <a:rPr lang="en-IN" sz="3200" dirty="0" smtClean="0"/>
              <a:t>Number (</a:t>
            </a:r>
            <a:r>
              <a:rPr lang="en-IN" sz="3200" dirty="0" err="1" smtClean="0"/>
              <a:t>w,d</a:t>
            </a:r>
            <a:r>
              <a:rPr lang="en-IN" sz="3200" dirty="0" smtClean="0"/>
              <a:t>) e.g. number(10,2)</a:t>
            </a:r>
          </a:p>
          <a:p>
            <a:pPr lvl="1">
              <a:buFont typeface="Wingdings" pitchFamily="2" charset="2"/>
              <a:buChar char="Ø"/>
            </a:pPr>
            <a:r>
              <a:rPr lang="en-IN" sz="3200" dirty="0" smtClean="0"/>
              <a:t>Integer</a:t>
            </a:r>
          </a:p>
          <a:p>
            <a:pPr lvl="1">
              <a:buFont typeface="Wingdings" pitchFamily="2" charset="2"/>
              <a:buChar char="Ø"/>
            </a:pPr>
            <a:r>
              <a:rPr lang="en-IN" sz="3200" dirty="0" smtClean="0"/>
              <a:t>Char (w) – fixed length</a:t>
            </a:r>
          </a:p>
          <a:p>
            <a:pPr lvl="1">
              <a:buFont typeface="Wingdings" pitchFamily="2" charset="2"/>
              <a:buChar char="Ø"/>
            </a:pPr>
            <a:r>
              <a:rPr lang="en-IN" sz="3200" dirty="0" smtClean="0"/>
              <a:t>Varchar2(w</a:t>
            </a:r>
            <a:r>
              <a:rPr lang="en-IN" sz="3200" dirty="0"/>
              <a:t>) – </a:t>
            </a:r>
            <a:r>
              <a:rPr lang="en-IN" sz="3200" dirty="0" smtClean="0"/>
              <a:t>variable length</a:t>
            </a:r>
          </a:p>
          <a:p>
            <a:pPr lvl="1">
              <a:buFont typeface="Wingdings" pitchFamily="2" charset="2"/>
              <a:buChar char="Ø"/>
            </a:pPr>
            <a:r>
              <a:rPr lang="en-IN" sz="3200" dirty="0" smtClean="0"/>
              <a:t>Date (century, year, day, hour, minute, second, millisecond)</a:t>
            </a:r>
          </a:p>
          <a:p>
            <a:endParaRPr lang="en-IN" sz="3200" dirty="0"/>
          </a:p>
        </p:txBody>
      </p:sp>
      <p:sp>
        <p:nvSpPr>
          <p:cNvPr id="4" name="Slide Number Placeholder 3"/>
          <p:cNvSpPr>
            <a:spLocks noGrp="1"/>
          </p:cNvSpPr>
          <p:nvPr>
            <p:ph type="sldNum" sz="quarter" idx="12"/>
          </p:nvPr>
        </p:nvSpPr>
        <p:spPr/>
        <p:txBody>
          <a:bodyPr/>
          <a:lstStyle/>
          <a:p>
            <a:fld id="{B6F15528-21DE-4FAA-801E-634DDDAF4B2B}" type="slidenum">
              <a:rPr lang="en-IN" smtClean="0"/>
              <a:t>14</a:t>
            </a:fld>
            <a:endParaRPr lang="en-IN"/>
          </a:p>
        </p:txBody>
      </p:sp>
    </p:spTree>
    <p:extLst>
      <p:ext uri="{BB962C8B-B14F-4D97-AF65-F5344CB8AC3E}">
        <p14:creationId xmlns:p14="http://schemas.microsoft.com/office/powerpoint/2010/main" val="382063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15</a:t>
            </a:fld>
            <a:endParaRPr lang="en-IN"/>
          </a:p>
        </p:txBody>
      </p:sp>
      <p:pic>
        <p:nvPicPr>
          <p:cNvPr id="2050" name="Picture 2" descr="DATA TYPES IN SQL: SQL Server, Oracle, MySQL, MICROSOFT ACC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838200"/>
            <a:ext cx="7467600" cy="5529616"/>
          </a:xfrm>
          <a:prstGeom prst="rect">
            <a:avLst/>
          </a:prstGeom>
          <a:noFill/>
          <a:ln w="381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82817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867" y="228600"/>
            <a:ext cx="7620000" cy="1143000"/>
          </a:xfrm>
        </p:spPr>
        <p:txBody>
          <a:bodyPr/>
          <a:lstStyle/>
          <a:p>
            <a:r>
              <a:rPr lang="en-IN" dirty="0"/>
              <a:t>SQL Components</a:t>
            </a:r>
          </a:p>
        </p:txBody>
      </p:sp>
      <p:sp>
        <p:nvSpPr>
          <p:cNvPr id="4" name="Slide Number Placeholder 3"/>
          <p:cNvSpPr>
            <a:spLocks noGrp="1"/>
          </p:cNvSpPr>
          <p:nvPr>
            <p:ph type="sldNum" sz="quarter" idx="12"/>
          </p:nvPr>
        </p:nvSpPr>
        <p:spPr/>
        <p:txBody>
          <a:bodyPr/>
          <a:lstStyle/>
          <a:p>
            <a:fld id="{B6F15528-21DE-4FAA-801E-634DDDAF4B2B}" type="slidenum">
              <a:rPr lang="en-IN" smtClean="0"/>
              <a:t>16</a:t>
            </a:fld>
            <a:endParaRPr lang="en-IN"/>
          </a:p>
        </p:txBody>
      </p:sp>
      <p:pic>
        <p:nvPicPr>
          <p:cNvPr id="1026" name="Picture 2" descr="SQL Commands: DML, DDL, DCL, TCL, DQL with Query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219200"/>
            <a:ext cx="731520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5559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SQL Components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37347256"/>
              </p:ext>
            </p:extLst>
          </p:nvPr>
        </p:nvGraphicFramePr>
        <p:xfrm>
          <a:off x="457200" y="1600200"/>
          <a:ext cx="76200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Slide Number Placeholder 6"/>
          <p:cNvSpPr>
            <a:spLocks noGrp="1"/>
          </p:cNvSpPr>
          <p:nvPr>
            <p:ph type="sldNum" sz="quarter" idx="12"/>
          </p:nvPr>
        </p:nvSpPr>
        <p:spPr/>
        <p:txBody>
          <a:bodyPr/>
          <a:lstStyle/>
          <a:p>
            <a:fld id="{B6F15528-21DE-4FAA-801E-634DDDAF4B2B}" type="slidenum">
              <a:rPr lang="en-IN" smtClean="0"/>
              <a:t>17</a:t>
            </a:fld>
            <a:endParaRPr lang="en-IN"/>
          </a:p>
        </p:txBody>
      </p:sp>
    </p:spTree>
    <p:extLst>
      <p:ext uri="{BB962C8B-B14F-4D97-AF65-F5344CB8AC3E}">
        <p14:creationId xmlns:p14="http://schemas.microsoft.com/office/powerpoint/2010/main" val="12462153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994978899"/>
              </p:ext>
            </p:extLst>
          </p:nvPr>
        </p:nvGraphicFramePr>
        <p:xfrm>
          <a:off x="533400" y="990600"/>
          <a:ext cx="76200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B6F15528-21DE-4FAA-801E-634DDDAF4B2B}" type="slidenum">
              <a:rPr lang="en-IN" smtClean="0"/>
              <a:t>18</a:t>
            </a:fld>
            <a:endParaRPr lang="en-IN"/>
          </a:p>
        </p:txBody>
      </p:sp>
    </p:spTree>
    <p:extLst>
      <p:ext uri="{BB962C8B-B14F-4D97-AF65-F5344CB8AC3E}">
        <p14:creationId xmlns:p14="http://schemas.microsoft.com/office/powerpoint/2010/main" val="18808698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types examples</a:t>
            </a:r>
            <a:endParaRPr lang="en-IN" dirty="0"/>
          </a:p>
        </p:txBody>
      </p:sp>
      <p:sp>
        <p:nvSpPr>
          <p:cNvPr id="3" name="Content Placeholder 2"/>
          <p:cNvSpPr>
            <a:spLocks noGrp="1"/>
          </p:cNvSpPr>
          <p:nvPr>
            <p:ph idx="1"/>
          </p:nvPr>
        </p:nvSpPr>
        <p:spPr/>
        <p:txBody>
          <a:bodyPr>
            <a:normAutofit lnSpcReduction="10000"/>
          </a:bodyPr>
          <a:lstStyle/>
          <a:p>
            <a:pPr marL="12065" marR="5080" indent="0">
              <a:lnSpc>
                <a:spcPct val="100000"/>
              </a:lnSpc>
              <a:spcBef>
                <a:spcPts val="95"/>
              </a:spcBef>
              <a:buClr>
                <a:srgbClr val="0AD0D9"/>
              </a:buClr>
              <a:buSzPct val="94642"/>
              <a:buNone/>
              <a:tabLst>
                <a:tab pos="287655" algn="l"/>
              </a:tabLst>
            </a:pPr>
            <a:r>
              <a:rPr lang="en-IN" sz="2400" spc="125" dirty="0" smtClean="0">
                <a:cs typeface="Times New Roman"/>
              </a:rPr>
              <a:t>User defined names in SQL:</a:t>
            </a:r>
          </a:p>
          <a:p>
            <a:pPr marL="354965" marR="5080" indent="-342900">
              <a:lnSpc>
                <a:spcPct val="100000"/>
              </a:lnSpc>
              <a:spcBef>
                <a:spcPts val="95"/>
              </a:spcBef>
              <a:buClr>
                <a:schemeClr val="tx2"/>
              </a:buClr>
              <a:buSzPct val="94642"/>
              <a:buFont typeface="Wingdings" pitchFamily="2" charset="2"/>
              <a:buChar char="Ø"/>
              <a:tabLst>
                <a:tab pos="287655" algn="l"/>
              </a:tabLst>
            </a:pPr>
            <a:r>
              <a:rPr lang="en-IN" sz="2400" spc="125" dirty="0" smtClean="0">
                <a:cs typeface="Times New Roman"/>
              </a:rPr>
              <a:t>max. length 30</a:t>
            </a:r>
          </a:p>
          <a:p>
            <a:pPr marL="354965" marR="5080" indent="-342900">
              <a:lnSpc>
                <a:spcPct val="100000"/>
              </a:lnSpc>
              <a:spcBef>
                <a:spcPts val="95"/>
              </a:spcBef>
              <a:buClr>
                <a:schemeClr val="tx2"/>
              </a:buClr>
              <a:buSzPct val="94642"/>
              <a:buFont typeface="Wingdings" pitchFamily="2" charset="2"/>
              <a:buChar char="Ø"/>
              <a:tabLst>
                <a:tab pos="287655" algn="l"/>
              </a:tabLst>
            </a:pPr>
            <a:r>
              <a:rPr lang="en-IN" sz="2400" spc="125" dirty="0" smtClean="0">
                <a:cs typeface="Times New Roman"/>
              </a:rPr>
              <a:t>not case sensitive</a:t>
            </a:r>
          </a:p>
          <a:p>
            <a:pPr marL="354965" marR="5080" indent="-342900">
              <a:lnSpc>
                <a:spcPct val="100000"/>
              </a:lnSpc>
              <a:spcBef>
                <a:spcPts val="95"/>
              </a:spcBef>
              <a:buClr>
                <a:schemeClr val="tx2"/>
              </a:buClr>
              <a:buSzPct val="94642"/>
              <a:buFont typeface="Wingdings" pitchFamily="2" charset="2"/>
              <a:buChar char="Ø"/>
              <a:tabLst>
                <a:tab pos="287655" algn="l"/>
              </a:tabLst>
            </a:pPr>
            <a:r>
              <a:rPr lang="en-IN" sz="2400" spc="125" dirty="0" smtClean="0">
                <a:cs typeface="Times New Roman"/>
              </a:rPr>
              <a:t>alphabets, digits</a:t>
            </a:r>
          </a:p>
          <a:p>
            <a:pPr marL="354965" marR="5080" indent="-342900">
              <a:lnSpc>
                <a:spcPct val="100000"/>
              </a:lnSpc>
              <a:spcBef>
                <a:spcPts val="95"/>
              </a:spcBef>
              <a:buClr>
                <a:schemeClr val="tx2"/>
              </a:buClr>
              <a:buSzPct val="94642"/>
              <a:buFont typeface="Wingdings" pitchFamily="2" charset="2"/>
              <a:buChar char="Ø"/>
              <a:tabLst>
                <a:tab pos="287655" algn="l"/>
              </a:tabLst>
            </a:pPr>
            <a:r>
              <a:rPr lang="en-IN" sz="2400" spc="125" dirty="0" smtClean="0">
                <a:cs typeface="Times New Roman"/>
              </a:rPr>
              <a:t>special characters: _, #, $</a:t>
            </a:r>
          </a:p>
          <a:p>
            <a:pPr marL="12065" marR="5080" indent="0">
              <a:lnSpc>
                <a:spcPct val="100000"/>
              </a:lnSpc>
              <a:spcBef>
                <a:spcPts val="95"/>
              </a:spcBef>
              <a:buClr>
                <a:srgbClr val="0AD0D9"/>
              </a:buClr>
              <a:buSzPct val="94642"/>
              <a:buNone/>
              <a:tabLst>
                <a:tab pos="287655" algn="l"/>
              </a:tabLst>
            </a:pPr>
            <a:endParaRPr lang="en-IN" sz="2400" spc="125" dirty="0">
              <a:cs typeface="Times New Roman"/>
            </a:endParaRPr>
          </a:p>
          <a:p>
            <a:pPr marL="12065" marR="5080" indent="0">
              <a:lnSpc>
                <a:spcPct val="100000"/>
              </a:lnSpc>
              <a:spcBef>
                <a:spcPts val="95"/>
              </a:spcBef>
              <a:buClr>
                <a:srgbClr val="0AD0D9"/>
              </a:buClr>
              <a:buSzPct val="94642"/>
              <a:buNone/>
              <a:tabLst>
                <a:tab pos="287655" algn="l"/>
              </a:tabLst>
            </a:pPr>
            <a:r>
              <a:rPr lang="en-IN" sz="2400" spc="125" dirty="0" smtClean="0">
                <a:cs typeface="Times New Roman"/>
              </a:rPr>
              <a:t>STUDENT (</a:t>
            </a:r>
            <a:r>
              <a:rPr lang="en-IN" sz="2400" spc="125" dirty="0" err="1" smtClean="0">
                <a:cs typeface="Times New Roman"/>
              </a:rPr>
              <a:t>rollno</a:t>
            </a:r>
            <a:r>
              <a:rPr lang="en-IN" sz="2400" spc="125" dirty="0" smtClean="0">
                <a:cs typeface="Times New Roman"/>
              </a:rPr>
              <a:t>, name, birthdate, class)</a:t>
            </a:r>
          </a:p>
          <a:p>
            <a:pPr marL="12065" marR="5080" indent="0">
              <a:lnSpc>
                <a:spcPct val="100000"/>
              </a:lnSpc>
              <a:spcBef>
                <a:spcPts val="95"/>
              </a:spcBef>
              <a:buClr>
                <a:srgbClr val="0AD0D9"/>
              </a:buClr>
              <a:buSzPct val="94642"/>
              <a:buNone/>
              <a:tabLst>
                <a:tab pos="287655" algn="l"/>
              </a:tabLst>
            </a:pPr>
            <a:endParaRPr lang="en-IN" sz="2400" spc="125" dirty="0" smtClean="0">
              <a:cs typeface="Times New Roman"/>
            </a:endParaRPr>
          </a:p>
          <a:p>
            <a:pPr marL="354965" marR="5080" indent="-342900">
              <a:lnSpc>
                <a:spcPct val="100000"/>
              </a:lnSpc>
              <a:spcBef>
                <a:spcPts val="95"/>
              </a:spcBef>
              <a:buClr>
                <a:srgbClr val="0033CC"/>
              </a:buClr>
              <a:buSzPct val="94642"/>
              <a:buFont typeface="Wingdings" pitchFamily="2" charset="2"/>
              <a:buChar char="Ø"/>
              <a:tabLst>
                <a:tab pos="287655" algn="l"/>
              </a:tabLst>
            </a:pPr>
            <a:r>
              <a:rPr lang="en-IN" sz="2400" spc="130" dirty="0" err="1" smtClean="0">
                <a:cs typeface="Times New Roman"/>
              </a:rPr>
              <a:t>rollno</a:t>
            </a:r>
            <a:r>
              <a:rPr lang="en-IN" sz="2400" spc="130" dirty="0" smtClean="0">
                <a:cs typeface="Times New Roman"/>
              </a:rPr>
              <a:t> number(3)</a:t>
            </a:r>
          </a:p>
          <a:p>
            <a:pPr marL="354965" marR="5080" indent="-342900">
              <a:lnSpc>
                <a:spcPct val="100000"/>
              </a:lnSpc>
              <a:spcBef>
                <a:spcPts val="95"/>
              </a:spcBef>
              <a:buClr>
                <a:srgbClr val="0033CC"/>
              </a:buClr>
              <a:buSzPct val="94642"/>
              <a:buFont typeface="Wingdings" pitchFamily="2" charset="2"/>
              <a:buChar char="Ø"/>
              <a:tabLst>
                <a:tab pos="287655" algn="l"/>
              </a:tabLst>
            </a:pPr>
            <a:r>
              <a:rPr lang="en-IN" sz="2400" spc="130" dirty="0" smtClean="0">
                <a:cs typeface="Times New Roman"/>
              </a:rPr>
              <a:t>name varchar2(20)</a:t>
            </a:r>
          </a:p>
          <a:p>
            <a:pPr marL="354965" marR="5080" indent="-342900">
              <a:lnSpc>
                <a:spcPct val="100000"/>
              </a:lnSpc>
              <a:spcBef>
                <a:spcPts val="95"/>
              </a:spcBef>
              <a:buClr>
                <a:srgbClr val="0033CC"/>
              </a:buClr>
              <a:buSzPct val="94642"/>
              <a:buFont typeface="Wingdings" pitchFamily="2" charset="2"/>
              <a:buChar char="Ø"/>
              <a:tabLst>
                <a:tab pos="287655" algn="l"/>
              </a:tabLst>
            </a:pPr>
            <a:r>
              <a:rPr lang="en-IN" sz="2400" spc="130" dirty="0" smtClean="0">
                <a:cs typeface="Times New Roman"/>
              </a:rPr>
              <a:t>birthdate date</a:t>
            </a:r>
          </a:p>
          <a:p>
            <a:pPr marL="354965" marR="5080" indent="-342900">
              <a:lnSpc>
                <a:spcPct val="100000"/>
              </a:lnSpc>
              <a:spcBef>
                <a:spcPts val="95"/>
              </a:spcBef>
              <a:buClr>
                <a:srgbClr val="0033CC"/>
              </a:buClr>
              <a:buSzPct val="94642"/>
              <a:buFont typeface="Wingdings" pitchFamily="2" charset="2"/>
              <a:buChar char="Ø"/>
              <a:tabLst>
                <a:tab pos="287655" algn="l"/>
              </a:tabLst>
            </a:pPr>
            <a:r>
              <a:rPr lang="en-IN" sz="2400" spc="130" dirty="0" smtClean="0">
                <a:cs typeface="Times New Roman"/>
              </a:rPr>
              <a:t>class varchar2(10)</a:t>
            </a:r>
          </a:p>
          <a:p>
            <a:pPr marL="354965" marR="5080" indent="-342900">
              <a:lnSpc>
                <a:spcPct val="100000"/>
              </a:lnSpc>
              <a:spcBef>
                <a:spcPts val="95"/>
              </a:spcBef>
              <a:buClr>
                <a:srgbClr val="0033CC"/>
              </a:buClr>
              <a:buSzPct val="94642"/>
              <a:buFont typeface="Wingdings" pitchFamily="2" charset="2"/>
              <a:buChar char="Ø"/>
              <a:tabLst>
                <a:tab pos="287655" algn="l"/>
              </a:tabLst>
            </a:pPr>
            <a:r>
              <a:rPr lang="en-IN" sz="2400" spc="130" dirty="0" smtClean="0">
                <a:cs typeface="Times New Roman"/>
              </a:rPr>
              <a:t>percentage number(4, 2)  -   XX.XX</a:t>
            </a:r>
          </a:p>
          <a:p>
            <a:pPr marL="354965" marR="5080" indent="-342900">
              <a:lnSpc>
                <a:spcPct val="100000"/>
              </a:lnSpc>
              <a:spcBef>
                <a:spcPts val="95"/>
              </a:spcBef>
              <a:buClr>
                <a:srgbClr val="0033CC"/>
              </a:buClr>
              <a:buSzPct val="94642"/>
              <a:buFont typeface="Wingdings" pitchFamily="2" charset="2"/>
              <a:buChar char="Ø"/>
              <a:tabLst>
                <a:tab pos="287655" algn="l"/>
              </a:tabLst>
            </a:pPr>
            <a:endParaRPr lang="en-IN" sz="2400" spc="-105" dirty="0">
              <a:cs typeface="Times New Roman"/>
            </a:endParaRPr>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IN" smtClean="0"/>
              <a:t>19</a:t>
            </a:fld>
            <a:endParaRPr lang="en-IN"/>
          </a:p>
        </p:txBody>
      </p:sp>
    </p:spTree>
    <p:extLst>
      <p:ext uri="{BB962C8B-B14F-4D97-AF65-F5344CB8AC3E}">
        <p14:creationId xmlns:p14="http://schemas.microsoft.com/office/powerpoint/2010/main" val="1592729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Table______________________________</a:t>
            </a:r>
            <a:endParaRPr lang="en-IN" u="sn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98142980"/>
              </p:ext>
            </p:extLst>
          </p:nvPr>
        </p:nvGraphicFramePr>
        <p:xfrm>
          <a:off x="1524000" y="3200400"/>
          <a:ext cx="6629400" cy="2460978"/>
        </p:xfrm>
        <a:graphic>
          <a:graphicData uri="http://schemas.openxmlformats.org/drawingml/2006/table">
            <a:tbl>
              <a:tblPr firstRow="1" bandRow="1">
                <a:tableStyleId>{5940675A-B579-460E-94D1-54222C63F5DA}</a:tableStyleId>
              </a:tblPr>
              <a:tblGrid>
                <a:gridCol w="990600"/>
                <a:gridCol w="990600"/>
                <a:gridCol w="1219200"/>
                <a:gridCol w="990600"/>
                <a:gridCol w="1333500"/>
                <a:gridCol w="1104900"/>
              </a:tblGrid>
              <a:tr h="632178">
                <a:tc>
                  <a:txBody>
                    <a:bodyPr/>
                    <a:lstStyle/>
                    <a:p>
                      <a:r>
                        <a:rPr lang="en-IN" sz="1800" b="1" dirty="0" err="1" smtClean="0"/>
                        <a:t>Rollno</a:t>
                      </a:r>
                      <a:endParaRPr lang="en-IN" sz="1800" b="1" dirty="0"/>
                    </a:p>
                  </a:txBody>
                  <a:tcPr/>
                </a:tc>
                <a:tc>
                  <a:txBody>
                    <a:bodyPr/>
                    <a:lstStyle/>
                    <a:p>
                      <a:r>
                        <a:rPr lang="en-IN" sz="1800" b="1" dirty="0" smtClean="0"/>
                        <a:t>Name</a:t>
                      </a:r>
                      <a:endParaRPr lang="en-IN" sz="1800" b="1" dirty="0"/>
                    </a:p>
                  </a:txBody>
                  <a:tcPr/>
                </a:tc>
                <a:tc>
                  <a:txBody>
                    <a:bodyPr/>
                    <a:lstStyle/>
                    <a:p>
                      <a:r>
                        <a:rPr lang="en-IN" sz="1800" b="1" dirty="0" smtClean="0"/>
                        <a:t>Birthdate</a:t>
                      </a:r>
                      <a:endParaRPr lang="en-IN" sz="1800" b="1" dirty="0"/>
                    </a:p>
                  </a:txBody>
                  <a:tcPr/>
                </a:tc>
                <a:tc>
                  <a:txBody>
                    <a:bodyPr/>
                    <a:lstStyle/>
                    <a:p>
                      <a:r>
                        <a:rPr lang="en-IN" sz="1800" b="1" dirty="0" smtClean="0"/>
                        <a:t>Class</a:t>
                      </a:r>
                      <a:endParaRPr lang="en-IN" sz="1800" b="1" dirty="0"/>
                    </a:p>
                  </a:txBody>
                  <a:tcPr/>
                </a:tc>
                <a:tc>
                  <a:txBody>
                    <a:bodyPr/>
                    <a:lstStyle/>
                    <a:p>
                      <a:r>
                        <a:rPr lang="en-IN" sz="1800" b="1" dirty="0" err="1" smtClean="0"/>
                        <a:t>Passportno</a:t>
                      </a:r>
                      <a:endParaRPr lang="en-IN" sz="1800" b="1" dirty="0"/>
                    </a:p>
                  </a:txBody>
                  <a:tcPr/>
                </a:tc>
                <a:tc>
                  <a:txBody>
                    <a:bodyPr/>
                    <a:lstStyle/>
                    <a:p>
                      <a:r>
                        <a:rPr lang="en-IN" sz="1800" b="1" dirty="0" err="1" smtClean="0"/>
                        <a:t>Deptno</a:t>
                      </a:r>
                      <a:endParaRPr lang="en-IN" sz="1800" b="1" dirty="0"/>
                    </a:p>
                  </a:txBody>
                  <a:tcPr/>
                </a:tc>
              </a:tr>
              <a:tr h="361244">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tr>
              <a:tr h="361244">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r h="361244">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r h="361244">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r h="361244">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sp>
        <p:nvSpPr>
          <p:cNvPr id="6" name="TextBox 5"/>
          <p:cNvSpPr txBox="1"/>
          <p:nvPr/>
        </p:nvSpPr>
        <p:spPr>
          <a:xfrm>
            <a:off x="685800" y="1600200"/>
            <a:ext cx="7162800" cy="1477328"/>
          </a:xfrm>
          <a:prstGeom prst="rect">
            <a:avLst/>
          </a:prstGeom>
          <a:noFill/>
        </p:spPr>
        <p:txBody>
          <a:bodyPr wrap="square" rtlCol="0">
            <a:spAutoFit/>
          </a:bodyPr>
          <a:lstStyle/>
          <a:p>
            <a:pPr marL="285750" indent="-285750">
              <a:buFontTx/>
              <a:buChar char="-"/>
            </a:pPr>
            <a:r>
              <a:rPr lang="en-IN" dirty="0" smtClean="0"/>
              <a:t>Two dimensional structure</a:t>
            </a:r>
          </a:p>
          <a:p>
            <a:pPr marL="285750" indent="-285750">
              <a:buFontTx/>
              <a:buChar char="-"/>
            </a:pPr>
            <a:r>
              <a:rPr lang="en-IN" dirty="0" smtClean="0"/>
              <a:t>Columns are attributes</a:t>
            </a:r>
          </a:p>
          <a:p>
            <a:pPr marL="285750" indent="-285750">
              <a:buFontTx/>
              <a:buChar char="-"/>
            </a:pPr>
            <a:r>
              <a:rPr lang="en-IN" dirty="0" smtClean="0"/>
              <a:t>Rows are tuples</a:t>
            </a:r>
          </a:p>
          <a:p>
            <a:pPr marL="285750" indent="-285750">
              <a:buFontTx/>
              <a:buChar char="-"/>
            </a:pPr>
            <a:endParaRPr lang="en-IN" dirty="0"/>
          </a:p>
          <a:p>
            <a:r>
              <a:rPr lang="en-IN" dirty="0" smtClean="0"/>
              <a:t>E.g. Student table </a:t>
            </a:r>
            <a:endParaRPr lang="en-IN" dirty="0"/>
          </a:p>
        </p:txBody>
      </p:sp>
      <p:sp>
        <p:nvSpPr>
          <p:cNvPr id="10" name="TextBox 9"/>
          <p:cNvSpPr txBox="1"/>
          <p:nvPr/>
        </p:nvSpPr>
        <p:spPr>
          <a:xfrm>
            <a:off x="152400" y="4191000"/>
            <a:ext cx="1388522" cy="646331"/>
          </a:xfrm>
          <a:prstGeom prst="rect">
            <a:avLst/>
          </a:prstGeom>
          <a:noFill/>
        </p:spPr>
        <p:txBody>
          <a:bodyPr wrap="none" rtlCol="0">
            <a:spAutoFit/>
          </a:bodyPr>
          <a:lstStyle/>
          <a:p>
            <a:r>
              <a:rPr lang="en-IN" b="1" dirty="0" smtClean="0">
                <a:ln>
                  <a:solidFill>
                    <a:srgbClr val="0033CC"/>
                  </a:solidFill>
                </a:ln>
                <a:solidFill>
                  <a:srgbClr val="0033CC"/>
                </a:solidFill>
                <a:latin typeface="Bradley Hand ITC" pitchFamily="66" charset="0"/>
              </a:rPr>
              <a:t>One </a:t>
            </a:r>
            <a:r>
              <a:rPr lang="en-IN" b="1" dirty="0" smtClean="0">
                <a:ln>
                  <a:solidFill>
                    <a:srgbClr val="0033CC"/>
                  </a:solidFill>
                </a:ln>
                <a:solidFill>
                  <a:srgbClr val="0033CC"/>
                </a:solidFill>
                <a:latin typeface="Bradley Hand ITC" pitchFamily="66" charset="0"/>
              </a:rPr>
              <a:t>Entity/</a:t>
            </a:r>
          </a:p>
          <a:p>
            <a:r>
              <a:rPr lang="en-IN" b="1" dirty="0" smtClean="0">
                <a:ln>
                  <a:solidFill>
                    <a:srgbClr val="0033CC"/>
                  </a:solidFill>
                </a:ln>
                <a:solidFill>
                  <a:srgbClr val="0033CC"/>
                </a:solidFill>
                <a:latin typeface="Bradley Hand ITC" pitchFamily="66" charset="0"/>
              </a:rPr>
              <a:t>One Tuple</a:t>
            </a:r>
            <a:endParaRPr lang="en-IN" b="1" dirty="0">
              <a:ln>
                <a:solidFill>
                  <a:srgbClr val="0033CC"/>
                </a:solidFill>
              </a:ln>
              <a:solidFill>
                <a:srgbClr val="0033CC"/>
              </a:solidFill>
              <a:latin typeface="Bradley Hand ITC" pitchFamily="66" charset="0"/>
            </a:endParaRPr>
          </a:p>
        </p:txBody>
      </p:sp>
      <p:cxnSp>
        <p:nvCxnSpPr>
          <p:cNvPr id="22" name="Elbow Connector 21"/>
          <p:cNvCxnSpPr>
            <a:endCxn id="10" idx="0"/>
          </p:cNvCxnSpPr>
          <p:nvPr/>
        </p:nvCxnSpPr>
        <p:spPr>
          <a:xfrm rot="10800000" flipV="1">
            <a:off x="846662" y="3962400"/>
            <a:ext cx="475743" cy="228600"/>
          </a:xfrm>
          <a:prstGeom prst="bentConnector2">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Elbow Connector 22"/>
          <p:cNvCxnSpPr/>
          <p:nvPr/>
        </p:nvCxnSpPr>
        <p:spPr>
          <a:xfrm rot="10800000" flipV="1">
            <a:off x="3974700" y="2963228"/>
            <a:ext cx="585000" cy="228600"/>
          </a:xfrm>
          <a:prstGeom prst="bentConnector2">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576633" y="2708196"/>
            <a:ext cx="2090637" cy="369332"/>
          </a:xfrm>
          <a:prstGeom prst="rect">
            <a:avLst/>
          </a:prstGeom>
          <a:noFill/>
        </p:spPr>
        <p:txBody>
          <a:bodyPr wrap="none" rtlCol="0">
            <a:spAutoFit/>
          </a:bodyPr>
          <a:lstStyle/>
          <a:p>
            <a:r>
              <a:rPr lang="en-IN" b="1" dirty="0" smtClean="0">
                <a:ln>
                  <a:solidFill>
                    <a:srgbClr val="0033CC"/>
                  </a:solidFill>
                </a:ln>
                <a:solidFill>
                  <a:srgbClr val="0033CC"/>
                </a:solidFill>
                <a:latin typeface="Bradley Hand ITC" pitchFamily="66" charset="0"/>
              </a:rPr>
              <a:t>Attribute / Property</a:t>
            </a:r>
            <a:endParaRPr lang="en-IN" b="1" dirty="0">
              <a:ln>
                <a:solidFill>
                  <a:srgbClr val="0033CC"/>
                </a:solidFill>
              </a:ln>
              <a:solidFill>
                <a:srgbClr val="0033CC"/>
              </a:solidFill>
              <a:latin typeface="Bradley Hand ITC" pitchFamily="66" charset="0"/>
            </a:endParaRPr>
          </a:p>
        </p:txBody>
      </p:sp>
      <p:sp>
        <p:nvSpPr>
          <p:cNvPr id="8" name="Slide Number Placeholder 7"/>
          <p:cNvSpPr>
            <a:spLocks noGrp="1"/>
          </p:cNvSpPr>
          <p:nvPr>
            <p:ph type="sldNum" sz="quarter" idx="12"/>
          </p:nvPr>
        </p:nvSpPr>
        <p:spPr/>
        <p:txBody>
          <a:bodyPr/>
          <a:lstStyle/>
          <a:p>
            <a:fld id="{B6F15528-21DE-4FAA-801E-634DDDAF4B2B}" type="slidenum">
              <a:rPr lang="en-IN" smtClean="0"/>
              <a:t>2</a:t>
            </a:fld>
            <a:endParaRPr lang="en-IN"/>
          </a:p>
        </p:txBody>
      </p:sp>
    </p:spTree>
    <p:extLst>
      <p:ext uri="{BB962C8B-B14F-4D97-AF65-F5344CB8AC3E}">
        <p14:creationId xmlns:p14="http://schemas.microsoft.com/office/powerpoint/2010/main" val="2824400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DDL</a:t>
            </a:r>
            <a:endParaRPr lang="en-IN" dirty="0"/>
          </a:p>
        </p:txBody>
      </p:sp>
      <p:sp>
        <p:nvSpPr>
          <p:cNvPr id="3" name="Content Placeholder 2"/>
          <p:cNvSpPr>
            <a:spLocks noGrp="1"/>
          </p:cNvSpPr>
          <p:nvPr>
            <p:ph idx="1"/>
          </p:nvPr>
        </p:nvSpPr>
        <p:spPr/>
        <p:txBody>
          <a:bodyPr/>
          <a:lstStyle/>
          <a:p>
            <a:pPr marL="12065" marR="5080" indent="0">
              <a:lnSpc>
                <a:spcPct val="100000"/>
              </a:lnSpc>
              <a:spcBef>
                <a:spcPts val="95"/>
              </a:spcBef>
              <a:buClr>
                <a:srgbClr val="0AD0D9"/>
              </a:buClr>
              <a:buSzPct val="94642"/>
              <a:buNone/>
              <a:tabLst>
                <a:tab pos="287655" algn="l"/>
              </a:tabLst>
            </a:pPr>
            <a:r>
              <a:rPr lang="en-IN" sz="2400" spc="125" dirty="0">
                <a:cs typeface="Times New Roman"/>
              </a:rPr>
              <a:t>Statements</a:t>
            </a:r>
            <a:r>
              <a:rPr lang="en-IN" sz="2400" spc="-105" dirty="0">
                <a:cs typeface="Times New Roman"/>
              </a:rPr>
              <a:t> </a:t>
            </a:r>
            <a:r>
              <a:rPr lang="en-IN" sz="2400" spc="125" dirty="0">
                <a:cs typeface="Times New Roman"/>
              </a:rPr>
              <a:t>used</a:t>
            </a:r>
            <a:r>
              <a:rPr lang="en-IN" sz="2400" spc="-15" dirty="0">
                <a:cs typeface="Times New Roman"/>
              </a:rPr>
              <a:t> </a:t>
            </a:r>
            <a:r>
              <a:rPr lang="en-IN" sz="2400" spc="140" dirty="0">
                <a:cs typeface="Times New Roman"/>
              </a:rPr>
              <a:t>to</a:t>
            </a:r>
            <a:r>
              <a:rPr lang="en-IN" sz="2400" spc="-135" dirty="0">
                <a:cs typeface="Times New Roman"/>
              </a:rPr>
              <a:t> </a:t>
            </a:r>
            <a:r>
              <a:rPr lang="en-IN" sz="2400" spc="95" dirty="0">
                <a:cs typeface="Times New Roman"/>
              </a:rPr>
              <a:t>define</a:t>
            </a:r>
            <a:r>
              <a:rPr lang="en-IN" sz="2400" spc="-114" dirty="0">
                <a:cs typeface="Times New Roman"/>
              </a:rPr>
              <a:t> </a:t>
            </a:r>
            <a:r>
              <a:rPr lang="en-IN" sz="2400" spc="170" dirty="0">
                <a:cs typeface="Times New Roman"/>
              </a:rPr>
              <a:t>the</a:t>
            </a:r>
            <a:r>
              <a:rPr lang="en-IN" sz="2400" spc="-140" dirty="0">
                <a:cs typeface="Times New Roman"/>
              </a:rPr>
              <a:t> </a:t>
            </a:r>
            <a:r>
              <a:rPr lang="en-IN" sz="2400" spc="114" dirty="0">
                <a:cs typeface="Times New Roman"/>
              </a:rPr>
              <a:t>database</a:t>
            </a:r>
            <a:r>
              <a:rPr lang="en-IN" sz="2400" spc="-80" dirty="0">
                <a:cs typeface="Times New Roman"/>
              </a:rPr>
              <a:t> </a:t>
            </a:r>
            <a:r>
              <a:rPr lang="en-IN" sz="2400" spc="130" dirty="0">
                <a:cs typeface="Times New Roman"/>
              </a:rPr>
              <a:t>structure</a:t>
            </a:r>
            <a:r>
              <a:rPr lang="en-IN" sz="2400" spc="-120" dirty="0">
                <a:cs typeface="Times New Roman"/>
              </a:rPr>
              <a:t> </a:t>
            </a:r>
            <a:r>
              <a:rPr lang="en-IN" sz="2400" spc="-75" dirty="0">
                <a:cs typeface="Times New Roman"/>
              </a:rPr>
              <a:t>or  </a:t>
            </a:r>
            <a:r>
              <a:rPr lang="en-IN" sz="2400" spc="110" dirty="0" smtClean="0">
                <a:cs typeface="Times New Roman"/>
              </a:rPr>
              <a:t>schema</a:t>
            </a:r>
            <a:r>
              <a:rPr lang="en-IN" sz="2400" spc="110" dirty="0">
                <a:cs typeface="Times New Roman"/>
              </a:rPr>
              <a:t>:</a:t>
            </a:r>
            <a:endParaRPr lang="en-IN" sz="2400" spc="110" dirty="0" smtClean="0">
              <a:cs typeface="Times New Roman"/>
            </a:endParaRPr>
          </a:p>
          <a:p>
            <a:pPr marL="12065" marR="5080" indent="0">
              <a:lnSpc>
                <a:spcPct val="100000"/>
              </a:lnSpc>
              <a:spcBef>
                <a:spcPts val="95"/>
              </a:spcBef>
              <a:buClr>
                <a:srgbClr val="0AD0D9"/>
              </a:buClr>
              <a:buSzPct val="94642"/>
              <a:buNone/>
              <a:tabLst>
                <a:tab pos="287655" algn="l"/>
              </a:tabLst>
            </a:pPr>
            <a:endParaRPr lang="en-IN" sz="2400" spc="110" dirty="0" smtClean="0">
              <a:cs typeface="Times New Roman"/>
            </a:endParaRPr>
          </a:p>
          <a:p>
            <a:pPr marL="354965" marR="5080" indent="-342900">
              <a:lnSpc>
                <a:spcPct val="100000"/>
              </a:lnSpc>
              <a:spcBef>
                <a:spcPts val="95"/>
              </a:spcBef>
              <a:buClr>
                <a:srgbClr val="0033CC"/>
              </a:buClr>
              <a:buSzPct val="94642"/>
              <a:buFont typeface="Wingdings" pitchFamily="2" charset="2"/>
              <a:buChar char="Ø"/>
              <a:tabLst>
                <a:tab pos="287655" algn="l"/>
              </a:tabLst>
            </a:pPr>
            <a:r>
              <a:rPr lang="en-IN" sz="2400" spc="-105" dirty="0" smtClean="0">
                <a:cs typeface="Times New Roman"/>
              </a:rPr>
              <a:t>CREATE</a:t>
            </a:r>
            <a:r>
              <a:rPr lang="en-IN" sz="2400" spc="5" dirty="0" smtClean="0">
                <a:cs typeface="Times New Roman"/>
              </a:rPr>
              <a:t> </a:t>
            </a:r>
            <a:r>
              <a:rPr lang="en-IN" sz="2400" spc="70" dirty="0" smtClean="0">
                <a:cs typeface="Times New Roman"/>
              </a:rPr>
              <a:t>–</a:t>
            </a:r>
            <a:r>
              <a:rPr lang="en-IN" sz="2400" spc="-25" dirty="0" smtClean="0">
                <a:cs typeface="Times New Roman"/>
              </a:rPr>
              <a:t> to </a:t>
            </a:r>
            <a:r>
              <a:rPr lang="en-IN" sz="2400" spc="100" dirty="0" smtClean="0">
                <a:cs typeface="Times New Roman"/>
              </a:rPr>
              <a:t>create</a:t>
            </a:r>
            <a:r>
              <a:rPr lang="en-IN" sz="2400" spc="-145" dirty="0" smtClean="0">
                <a:cs typeface="Times New Roman"/>
              </a:rPr>
              <a:t> </a:t>
            </a:r>
            <a:r>
              <a:rPr lang="en-IN" sz="2400" spc="90" dirty="0">
                <a:cs typeface="Times New Roman"/>
              </a:rPr>
              <a:t>objects</a:t>
            </a:r>
            <a:r>
              <a:rPr lang="en-IN" sz="2400" spc="-70" dirty="0">
                <a:cs typeface="Times New Roman"/>
              </a:rPr>
              <a:t> </a:t>
            </a:r>
            <a:r>
              <a:rPr lang="en-IN" sz="2400" spc="114" dirty="0">
                <a:cs typeface="Times New Roman"/>
              </a:rPr>
              <a:t>in</a:t>
            </a:r>
            <a:r>
              <a:rPr lang="en-IN" sz="2400" spc="-80" dirty="0">
                <a:cs typeface="Times New Roman"/>
              </a:rPr>
              <a:t> </a:t>
            </a:r>
            <a:r>
              <a:rPr lang="en-IN" sz="2400" spc="170" dirty="0">
                <a:cs typeface="Times New Roman"/>
              </a:rPr>
              <a:t>the</a:t>
            </a:r>
            <a:r>
              <a:rPr lang="en-IN" sz="2400" spc="-145" dirty="0">
                <a:cs typeface="Times New Roman"/>
              </a:rPr>
              <a:t> </a:t>
            </a:r>
            <a:r>
              <a:rPr lang="en-IN" sz="2400" spc="114" dirty="0">
                <a:cs typeface="Times New Roman"/>
              </a:rPr>
              <a:t>database</a:t>
            </a:r>
            <a:endParaRPr lang="en-IN" sz="2400" dirty="0">
              <a:cs typeface="Times New Roman"/>
            </a:endParaRPr>
          </a:p>
          <a:p>
            <a:pPr marL="354965" indent="-342900">
              <a:lnSpc>
                <a:spcPct val="100000"/>
              </a:lnSpc>
              <a:spcBef>
                <a:spcPts val="675"/>
              </a:spcBef>
              <a:buClr>
                <a:srgbClr val="0033CC"/>
              </a:buClr>
              <a:buSzPct val="94642"/>
              <a:buFont typeface="Wingdings" pitchFamily="2" charset="2"/>
              <a:buChar char="Ø"/>
              <a:tabLst>
                <a:tab pos="287655" algn="l"/>
              </a:tabLst>
            </a:pPr>
            <a:r>
              <a:rPr lang="en-IN" sz="2400" spc="-140" dirty="0">
                <a:cs typeface="Times New Roman"/>
              </a:rPr>
              <a:t>ALTER</a:t>
            </a:r>
            <a:r>
              <a:rPr lang="en-IN" sz="2400" dirty="0">
                <a:cs typeface="Times New Roman"/>
              </a:rPr>
              <a:t> </a:t>
            </a:r>
            <a:r>
              <a:rPr lang="en-IN" sz="2400" spc="70" dirty="0" smtClean="0">
                <a:cs typeface="Times New Roman"/>
              </a:rPr>
              <a:t>–</a:t>
            </a:r>
            <a:r>
              <a:rPr lang="en-IN" sz="2400" spc="-65" dirty="0" smtClean="0">
                <a:cs typeface="Times New Roman"/>
              </a:rPr>
              <a:t> to </a:t>
            </a:r>
            <a:r>
              <a:rPr lang="en-IN" sz="2400" spc="90" dirty="0" smtClean="0">
                <a:cs typeface="Times New Roman"/>
              </a:rPr>
              <a:t>alter</a:t>
            </a:r>
            <a:r>
              <a:rPr lang="en-IN" sz="2400" spc="-60" dirty="0" smtClean="0">
                <a:cs typeface="Times New Roman"/>
              </a:rPr>
              <a:t> </a:t>
            </a:r>
            <a:r>
              <a:rPr lang="en-IN" sz="2400" spc="170" dirty="0">
                <a:cs typeface="Times New Roman"/>
              </a:rPr>
              <a:t>the</a:t>
            </a:r>
            <a:r>
              <a:rPr lang="en-IN" sz="2400" spc="-120" dirty="0">
                <a:cs typeface="Times New Roman"/>
              </a:rPr>
              <a:t> </a:t>
            </a:r>
            <a:r>
              <a:rPr lang="en-IN" sz="2400" spc="130" dirty="0">
                <a:cs typeface="Times New Roman"/>
              </a:rPr>
              <a:t>structure</a:t>
            </a:r>
            <a:r>
              <a:rPr lang="en-IN" sz="2400" spc="-110" dirty="0">
                <a:cs typeface="Times New Roman"/>
              </a:rPr>
              <a:t> </a:t>
            </a:r>
            <a:r>
              <a:rPr lang="en-IN" sz="2400" spc="20" dirty="0">
                <a:cs typeface="Times New Roman"/>
              </a:rPr>
              <a:t>of</a:t>
            </a:r>
            <a:r>
              <a:rPr lang="en-IN" sz="2400" spc="35" dirty="0">
                <a:cs typeface="Times New Roman"/>
              </a:rPr>
              <a:t> </a:t>
            </a:r>
            <a:r>
              <a:rPr lang="en-IN" sz="2400" spc="170" dirty="0">
                <a:cs typeface="Times New Roman"/>
              </a:rPr>
              <a:t>the</a:t>
            </a:r>
            <a:r>
              <a:rPr lang="en-IN" sz="2400" spc="-140" dirty="0">
                <a:cs typeface="Times New Roman"/>
              </a:rPr>
              <a:t> </a:t>
            </a:r>
            <a:r>
              <a:rPr lang="en-IN" sz="2400" spc="120" dirty="0">
                <a:cs typeface="Times New Roman"/>
              </a:rPr>
              <a:t>database</a:t>
            </a:r>
            <a:endParaRPr lang="en-IN" sz="2400" dirty="0">
              <a:cs typeface="Times New Roman"/>
            </a:endParaRPr>
          </a:p>
          <a:p>
            <a:pPr marL="354965" indent="-342900">
              <a:lnSpc>
                <a:spcPct val="100000"/>
              </a:lnSpc>
              <a:spcBef>
                <a:spcPts val="675"/>
              </a:spcBef>
              <a:buClr>
                <a:srgbClr val="0033CC"/>
              </a:buClr>
              <a:buSzPct val="94642"/>
              <a:buFont typeface="Wingdings" pitchFamily="2" charset="2"/>
              <a:buChar char="Ø"/>
              <a:tabLst>
                <a:tab pos="287655" algn="l"/>
              </a:tabLst>
            </a:pPr>
            <a:r>
              <a:rPr lang="en-IN" sz="2400" spc="45" dirty="0">
                <a:cs typeface="Times New Roman"/>
              </a:rPr>
              <a:t>DROP</a:t>
            </a:r>
            <a:r>
              <a:rPr lang="en-IN" sz="2400" spc="-35" dirty="0">
                <a:cs typeface="Times New Roman"/>
              </a:rPr>
              <a:t> </a:t>
            </a:r>
            <a:r>
              <a:rPr lang="en-IN" sz="2400" spc="70" dirty="0" smtClean="0">
                <a:cs typeface="Times New Roman"/>
              </a:rPr>
              <a:t>–</a:t>
            </a:r>
            <a:r>
              <a:rPr lang="en-IN" sz="2400" spc="-65" dirty="0" smtClean="0">
                <a:cs typeface="Times New Roman"/>
              </a:rPr>
              <a:t> to </a:t>
            </a:r>
            <a:r>
              <a:rPr lang="en-IN" sz="2400" spc="105" dirty="0" smtClean="0">
                <a:cs typeface="Times New Roman"/>
              </a:rPr>
              <a:t>delete</a:t>
            </a:r>
            <a:r>
              <a:rPr lang="en-IN" sz="2400" spc="-145" dirty="0" smtClean="0">
                <a:cs typeface="Times New Roman"/>
              </a:rPr>
              <a:t> </a:t>
            </a:r>
            <a:r>
              <a:rPr lang="en-IN" sz="2400" spc="85" dirty="0">
                <a:cs typeface="Times New Roman"/>
              </a:rPr>
              <a:t>objects</a:t>
            </a:r>
            <a:r>
              <a:rPr lang="en-IN" sz="2400" spc="-80" dirty="0">
                <a:cs typeface="Times New Roman"/>
              </a:rPr>
              <a:t> </a:t>
            </a:r>
            <a:r>
              <a:rPr lang="en-IN" sz="2400" spc="95" dirty="0">
                <a:cs typeface="Times New Roman"/>
              </a:rPr>
              <a:t>from</a:t>
            </a:r>
            <a:r>
              <a:rPr lang="en-IN" sz="2400" spc="-65" dirty="0">
                <a:cs typeface="Times New Roman"/>
              </a:rPr>
              <a:t> </a:t>
            </a:r>
            <a:r>
              <a:rPr lang="en-IN" sz="2400" spc="170" dirty="0">
                <a:cs typeface="Times New Roman"/>
              </a:rPr>
              <a:t>the</a:t>
            </a:r>
            <a:r>
              <a:rPr lang="en-IN" sz="2400" spc="-140" dirty="0">
                <a:cs typeface="Times New Roman"/>
              </a:rPr>
              <a:t> </a:t>
            </a:r>
            <a:r>
              <a:rPr lang="en-IN" sz="2400" spc="114" dirty="0">
                <a:cs typeface="Times New Roman"/>
              </a:rPr>
              <a:t>database</a:t>
            </a:r>
            <a:endParaRPr lang="en-IN" sz="2400" dirty="0">
              <a:cs typeface="Times New Roman"/>
            </a:endParaRPr>
          </a:p>
          <a:p>
            <a:pPr marL="354965" indent="-342900">
              <a:lnSpc>
                <a:spcPct val="100000"/>
              </a:lnSpc>
              <a:spcBef>
                <a:spcPts val="670"/>
              </a:spcBef>
              <a:buClr>
                <a:srgbClr val="0033CC"/>
              </a:buClr>
              <a:buSzPct val="94642"/>
              <a:buFont typeface="Wingdings" pitchFamily="2" charset="2"/>
              <a:buChar char="Ø"/>
              <a:tabLst>
                <a:tab pos="287655" algn="l"/>
              </a:tabLst>
            </a:pPr>
            <a:r>
              <a:rPr lang="en-IN" sz="2400" spc="-55" dirty="0">
                <a:cs typeface="Times New Roman"/>
              </a:rPr>
              <a:t>RENAME </a:t>
            </a:r>
            <a:r>
              <a:rPr lang="en-IN" sz="2400" spc="70" dirty="0" smtClean="0">
                <a:cs typeface="Times New Roman"/>
              </a:rPr>
              <a:t>– to </a:t>
            </a:r>
            <a:r>
              <a:rPr lang="en-IN" sz="2400" spc="145" dirty="0" smtClean="0">
                <a:cs typeface="Times New Roman"/>
              </a:rPr>
              <a:t>rename </a:t>
            </a:r>
            <a:r>
              <a:rPr lang="en-IN" sz="2400" spc="160" dirty="0">
                <a:cs typeface="Times New Roman"/>
              </a:rPr>
              <a:t>an</a:t>
            </a:r>
            <a:r>
              <a:rPr lang="en-IN" sz="2400" spc="-440" dirty="0">
                <a:cs typeface="Times New Roman"/>
              </a:rPr>
              <a:t> </a:t>
            </a:r>
            <a:r>
              <a:rPr lang="en-IN" sz="2400" spc="95" dirty="0" smtClean="0">
                <a:cs typeface="Times New Roman"/>
              </a:rPr>
              <a:t>object/table</a:t>
            </a:r>
          </a:p>
          <a:p>
            <a:pPr marL="354965" indent="-342900">
              <a:lnSpc>
                <a:spcPct val="100000"/>
              </a:lnSpc>
              <a:spcBef>
                <a:spcPts val="670"/>
              </a:spcBef>
              <a:buClr>
                <a:srgbClr val="0033CC"/>
              </a:buClr>
              <a:buSzPct val="94642"/>
              <a:buFont typeface="Wingdings" pitchFamily="2" charset="2"/>
              <a:buChar char="Ø"/>
              <a:tabLst>
                <a:tab pos="287655" algn="l"/>
              </a:tabLst>
            </a:pPr>
            <a:r>
              <a:rPr lang="en-IN" sz="2400" spc="95" dirty="0" smtClean="0">
                <a:cs typeface="Times New Roman"/>
              </a:rPr>
              <a:t>TRUNCATE – to remove tuples/records from a table permanently</a:t>
            </a:r>
            <a:endParaRPr lang="en-IN" sz="2400" dirty="0">
              <a:cs typeface="Times New Roman"/>
            </a:endParaRPr>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IN" smtClean="0"/>
              <a:t>20</a:t>
            </a:fld>
            <a:endParaRPr lang="en-IN"/>
          </a:p>
        </p:txBody>
      </p:sp>
    </p:spTree>
    <p:extLst>
      <p:ext uri="{BB962C8B-B14F-4D97-AF65-F5344CB8AC3E}">
        <p14:creationId xmlns:p14="http://schemas.microsoft.com/office/powerpoint/2010/main" val="2399512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Constraints</a:t>
            </a:r>
            <a:endParaRPr lang="en-IN" dirty="0"/>
          </a:p>
        </p:txBody>
      </p:sp>
      <p:sp>
        <p:nvSpPr>
          <p:cNvPr id="3" name="Content Placeholder 2"/>
          <p:cNvSpPr>
            <a:spLocks noGrp="1"/>
          </p:cNvSpPr>
          <p:nvPr>
            <p:ph idx="1"/>
          </p:nvPr>
        </p:nvSpPr>
        <p:spPr/>
        <p:txBody>
          <a:bodyPr/>
          <a:lstStyle/>
          <a:p>
            <a:pPr>
              <a:buFont typeface="Wingdings" pitchFamily="2" charset="2"/>
              <a:buChar char="Ø"/>
            </a:pPr>
            <a:r>
              <a:rPr lang="en-IN" dirty="0" smtClean="0"/>
              <a:t>Restrictions on the table</a:t>
            </a:r>
          </a:p>
          <a:p>
            <a:pPr>
              <a:buFont typeface="Wingdings" pitchFamily="2" charset="2"/>
              <a:buChar char="Ø"/>
            </a:pPr>
            <a:r>
              <a:rPr lang="en-IN" dirty="0"/>
              <a:t>A</a:t>
            </a:r>
            <a:r>
              <a:rPr lang="en-IN" dirty="0" smtClean="0"/>
              <a:t> </a:t>
            </a:r>
            <a:r>
              <a:rPr lang="en-IN" dirty="0"/>
              <a:t>rule that restricts the values in a </a:t>
            </a:r>
            <a:r>
              <a:rPr lang="en-IN" dirty="0" smtClean="0"/>
              <a:t>database</a:t>
            </a:r>
          </a:p>
          <a:p>
            <a:pPr>
              <a:buFont typeface="Wingdings" pitchFamily="2" charset="2"/>
              <a:buChar char="Ø"/>
            </a:pPr>
            <a:r>
              <a:rPr lang="en-IN" dirty="0" smtClean="0"/>
              <a:t>Two divisions of constraints – column level &amp; table level</a:t>
            </a:r>
          </a:p>
          <a:p>
            <a:pPr marL="114300" indent="0">
              <a:buNone/>
            </a:pPr>
            <a:endParaRPr lang="en-IN" dirty="0" smtClean="0"/>
          </a:p>
          <a:p>
            <a:pPr marL="868680" lvl="1" indent="-457200">
              <a:buFont typeface="+mj-lt"/>
              <a:buAutoNum type="arabicPeriod"/>
            </a:pPr>
            <a:r>
              <a:rPr lang="en-IN" dirty="0" smtClean="0"/>
              <a:t>Column level</a:t>
            </a:r>
          </a:p>
          <a:p>
            <a:pPr lvl="3"/>
            <a:r>
              <a:rPr lang="en-IN" sz="1800" dirty="0" smtClean="0"/>
              <a:t>Written immediately after the column definition</a:t>
            </a:r>
          </a:p>
          <a:p>
            <a:pPr lvl="3"/>
            <a:r>
              <a:rPr lang="en-IN" sz="1800" dirty="0" smtClean="0"/>
              <a:t>No need to specify column name</a:t>
            </a:r>
          </a:p>
          <a:p>
            <a:pPr lvl="3"/>
            <a:r>
              <a:rPr lang="en-IN" sz="1800" dirty="0" smtClean="0"/>
              <a:t>Applies to that single column only</a:t>
            </a:r>
          </a:p>
          <a:p>
            <a:pPr marL="1120140" lvl="2" indent="-342900">
              <a:buFont typeface="+mj-lt"/>
              <a:buAutoNum type="arabicPeriod"/>
            </a:pPr>
            <a:endParaRPr lang="en-IN" dirty="0" smtClean="0"/>
          </a:p>
          <a:p>
            <a:pPr marL="868680" lvl="1" indent="-457200">
              <a:buFont typeface="+mj-lt"/>
              <a:buAutoNum type="arabicPeriod"/>
            </a:pPr>
            <a:r>
              <a:rPr lang="en-IN" dirty="0" smtClean="0"/>
              <a:t>Table level</a:t>
            </a:r>
          </a:p>
          <a:p>
            <a:pPr lvl="3"/>
            <a:r>
              <a:rPr lang="en-IN" sz="1800" dirty="0" smtClean="0"/>
              <a:t>Written after all columns have been defined</a:t>
            </a:r>
          </a:p>
          <a:p>
            <a:pPr lvl="3"/>
            <a:r>
              <a:rPr lang="en-IN" sz="1800" dirty="0" smtClean="0"/>
              <a:t>Column names to be specified</a:t>
            </a:r>
          </a:p>
          <a:p>
            <a:pPr lvl="3"/>
            <a:r>
              <a:rPr lang="en-IN" sz="1800" dirty="0" smtClean="0"/>
              <a:t>Can refer to more than one column</a:t>
            </a:r>
            <a:endParaRPr lang="en-IN" sz="1800" dirty="0"/>
          </a:p>
        </p:txBody>
      </p:sp>
      <p:sp>
        <p:nvSpPr>
          <p:cNvPr id="4" name="Slide Number Placeholder 3"/>
          <p:cNvSpPr>
            <a:spLocks noGrp="1"/>
          </p:cNvSpPr>
          <p:nvPr>
            <p:ph type="sldNum" sz="quarter" idx="12"/>
          </p:nvPr>
        </p:nvSpPr>
        <p:spPr/>
        <p:txBody>
          <a:bodyPr/>
          <a:lstStyle/>
          <a:p>
            <a:fld id="{B6F15528-21DE-4FAA-801E-634DDDAF4B2B}" type="slidenum">
              <a:rPr lang="en-IN" smtClean="0"/>
              <a:t>21</a:t>
            </a:fld>
            <a:endParaRPr lang="en-IN"/>
          </a:p>
        </p:txBody>
      </p:sp>
    </p:spTree>
    <p:extLst>
      <p:ext uri="{BB962C8B-B14F-4D97-AF65-F5344CB8AC3E}">
        <p14:creationId xmlns:p14="http://schemas.microsoft.com/office/powerpoint/2010/main" val="3168214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Constraints</a:t>
            </a:r>
          </a:p>
        </p:txBody>
      </p:sp>
      <p:sp>
        <p:nvSpPr>
          <p:cNvPr id="3" name="Content Placeholder 2"/>
          <p:cNvSpPr>
            <a:spLocks noGrp="1"/>
          </p:cNvSpPr>
          <p:nvPr>
            <p:ph idx="1"/>
          </p:nvPr>
        </p:nvSpPr>
        <p:spPr>
          <a:xfrm>
            <a:off x="457200" y="1447800"/>
            <a:ext cx="7620000" cy="4800600"/>
          </a:xfrm>
        </p:spPr>
        <p:txBody>
          <a:bodyPr>
            <a:normAutofit fontScale="92500" lnSpcReduction="10000"/>
          </a:bodyPr>
          <a:lstStyle/>
          <a:p>
            <a:pPr marL="571500" indent="-457200">
              <a:buFont typeface="+mj-lt"/>
              <a:buAutoNum type="arabicPeriod"/>
            </a:pPr>
            <a:r>
              <a:rPr lang="en-IN" dirty="0" smtClean="0"/>
              <a:t>Primary Key</a:t>
            </a:r>
          </a:p>
          <a:p>
            <a:pPr lvl="2"/>
            <a:r>
              <a:rPr lang="en-IN" dirty="0" smtClean="0"/>
              <a:t>Unique and not null</a:t>
            </a:r>
          </a:p>
          <a:p>
            <a:pPr lvl="2"/>
            <a:r>
              <a:rPr lang="en-IN" dirty="0" smtClean="0"/>
              <a:t>Mandatory column</a:t>
            </a:r>
          </a:p>
          <a:p>
            <a:pPr marL="571500" indent="-457200">
              <a:buFont typeface="+mj-lt"/>
              <a:buAutoNum type="arabicPeriod"/>
            </a:pPr>
            <a:r>
              <a:rPr lang="en-IN" dirty="0" smtClean="0"/>
              <a:t>Unique</a:t>
            </a:r>
          </a:p>
          <a:p>
            <a:pPr lvl="2"/>
            <a:r>
              <a:rPr lang="en-IN" dirty="0" smtClean="0"/>
              <a:t>Unique but can be null</a:t>
            </a:r>
          </a:p>
          <a:p>
            <a:pPr lvl="2"/>
            <a:r>
              <a:rPr lang="en-IN" dirty="0" smtClean="0"/>
              <a:t>It is the candidate key</a:t>
            </a:r>
          </a:p>
          <a:p>
            <a:pPr marL="571500" indent="-457200">
              <a:buFont typeface="+mj-lt"/>
              <a:buAutoNum type="arabicPeriod"/>
            </a:pPr>
            <a:r>
              <a:rPr lang="en-IN" dirty="0" smtClean="0"/>
              <a:t>Not null</a:t>
            </a:r>
          </a:p>
          <a:p>
            <a:pPr lvl="2"/>
            <a:r>
              <a:rPr lang="en-IN" dirty="0" smtClean="0"/>
              <a:t>Mandatory column</a:t>
            </a:r>
          </a:p>
          <a:p>
            <a:pPr lvl="2"/>
            <a:r>
              <a:rPr lang="en-IN" dirty="0" smtClean="0"/>
              <a:t>Null means - Value Not Known or Not Applicable</a:t>
            </a:r>
          </a:p>
          <a:p>
            <a:pPr marL="571500" indent="-457200">
              <a:buFont typeface="+mj-lt"/>
              <a:buAutoNum type="arabicPeriod"/>
            </a:pPr>
            <a:r>
              <a:rPr lang="en-IN" dirty="0" smtClean="0"/>
              <a:t>Foreign Key</a:t>
            </a:r>
          </a:p>
          <a:p>
            <a:pPr lvl="2"/>
            <a:r>
              <a:rPr lang="en-IN" dirty="0" smtClean="0"/>
              <a:t>Refers to PK or UK of some other table</a:t>
            </a:r>
          </a:p>
          <a:p>
            <a:pPr marL="571500" indent="-457200">
              <a:buFont typeface="+mj-lt"/>
              <a:buAutoNum type="arabicPeriod"/>
            </a:pPr>
            <a:r>
              <a:rPr lang="en-IN" dirty="0" smtClean="0"/>
              <a:t>Check (condition to be satisfied)</a:t>
            </a:r>
          </a:p>
          <a:p>
            <a:pPr marL="571500" indent="-457200">
              <a:buFont typeface="+mj-lt"/>
              <a:buAutoNum type="arabicPeriod"/>
            </a:pPr>
            <a:endParaRPr lang="en-IN" dirty="0"/>
          </a:p>
          <a:p>
            <a:pPr>
              <a:buFont typeface="Wingdings" pitchFamily="2" charset="2"/>
              <a:buChar char="Ø"/>
            </a:pPr>
            <a:r>
              <a:rPr lang="en-IN" dirty="0" smtClean="0"/>
              <a:t>Except Not null the rest can be table level</a:t>
            </a:r>
          </a:p>
          <a:p>
            <a:pPr>
              <a:buFont typeface="Wingdings" pitchFamily="2" charset="2"/>
              <a:buChar char="Ø"/>
            </a:pPr>
            <a:r>
              <a:rPr lang="en-IN" dirty="0" smtClean="0"/>
              <a:t>All allowed at column level (if referring to that single column only)</a:t>
            </a:r>
          </a:p>
          <a:p>
            <a:pPr marL="571500" indent="-457200">
              <a:buFont typeface="+mj-lt"/>
              <a:buAutoNum type="arabicPeriod"/>
            </a:pP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IN" smtClean="0"/>
              <a:t>22</a:t>
            </a:fld>
            <a:endParaRPr lang="en-IN"/>
          </a:p>
        </p:txBody>
      </p:sp>
    </p:spTree>
    <p:extLst>
      <p:ext uri="{BB962C8B-B14F-4D97-AF65-F5344CB8AC3E}">
        <p14:creationId xmlns:p14="http://schemas.microsoft.com/office/powerpoint/2010/main" val="339902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Create</a:t>
            </a:r>
            <a:endParaRPr lang="en-IN" dirty="0"/>
          </a:p>
        </p:txBody>
      </p:sp>
      <p:sp>
        <p:nvSpPr>
          <p:cNvPr id="3" name="Content Placeholder 2"/>
          <p:cNvSpPr>
            <a:spLocks noGrp="1"/>
          </p:cNvSpPr>
          <p:nvPr>
            <p:ph idx="1"/>
          </p:nvPr>
        </p:nvSpPr>
        <p:spPr>
          <a:xfrm>
            <a:off x="457200" y="1295400"/>
            <a:ext cx="7620000" cy="4800600"/>
          </a:xfrm>
        </p:spPr>
        <p:txBody>
          <a:bodyPr>
            <a:normAutofit fontScale="92500" lnSpcReduction="20000"/>
          </a:bodyPr>
          <a:lstStyle/>
          <a:p>
            <a:pPr marL="114300" indent="0">
              <a:buNone/>
            </a:pPr>
            <a:r>
              <a:rPr lang="en-IN" dirty="0" smtClean="0"/>
              <a:t>DEPT(</a:t>
            </a:r>
            <a:r>
              <a:rPr lang="en-IN" dirty="0" err="1" smtClean="0"/>
              <a:t>deptno</a:t>
            </a:r>
            <a:r>
              <a:rPr lang="en-IN" dirty="0" smtClean="0"/>
              <a:t>, </a:t>
            </a:r>
            <a:r>
              <a:rPr lang="en-IN" dirty="0" err="1" smtClean="0"/>
              <a:t>dname</a:t>
            </a:r>
            <a:r>
              <a:rPr lang="en-IN" dirty="0" smtClean="0"/>
              <a:t>, </a:t>
            </a:r>
            <a:r>
              <a:rPr lang="en-IN" dirty="0" err="1" smtClean="0"/>
              <a:t>loc</a:t>
            </a:r>
            <a:r>
              <a:rPr lang="en-IN" dirty="0" smtClean="0"/>
              <a:t>) </a:t>
            </a:r>
          </a:p>
          <a:p>
            <a:pPr marL="114300" indent="0">
              <a:buNone/>
            </a:pPr>
            <a:r>
              <a:rPr lang="en-IN" dirty="0" err="1" smtClean="0"/>
              <a:t>deptno</a:t>
            </a:r>
            <a:r>
              <a:rPr lang="en-IN" dirty="0" smtClean="0"/>
              <a:t> – </a:t>
            </a:r>
            <a:r>
              <a:rPr lang="en-IN" dirty="0" err="1" smtClean="0"/>
              <a:t>pk</a:t>
            </a:r>
            <a:r>
              <a:rPr lang="en-IN" dirty="0" smtClean="0"/>
              <a:t>, </a:t>
            </a:r>
            <a:r>
              <a:rPr lang="en-IN" dirty="0" err="1" smtClean="0"/>
              <a:t>dname</a:t>
            </a:r>
            <a:r>
              <a:rPr lang="en-IN" dirty="0" smtClean="0"/>
              <a:t> – </a:t>
            </a:r>
            <a:r>
              <a:rPr lang="en-IN" dirty="0" err="1" smtClean="0"/>
              <a:t>uk</a:t>
            </a:r>
            <a:r>
              <a:rPr lang="en-IN" dirty="0" smtClean="0"/>
              <a:t> </a:t>
            </a:r>
          </a:p>
          <a:p>
            <a:pPr>
              <a:buFont typeface="Wingdings" pitchFamily="2" charset="2"/>
              <a:buChar char="Ø"/>
            </a:pPr>
            <a:r>
              <a:rPr lang="en-IN" b="1" dirty="0" smtClean="0">
                <a:solidFill>
                  <a:srgbClr val="00B050"/>
                </a:solidFill>
              </a:rPr>
              <a:t>Column level PK</a:t>
            </a:r>
          </a:p>
          <a:p>
            <a:pPr marL="411480" lvl="1" indent="0">
              <a:buNone/>
            </a:pPr>
            <a:r>
              <a:rPr lang="en-IN" dirty="0" smtClean="0"/>
              <a:t>create </a:t>
            </a:r>
            <a:r>
              <a:rPr lang="en-IN" dirty="0"/>
              <a:t>table </a:t>
            </a:r>
            <a:r>
              <a:rPr lang="en-IN" dirty="0" smtClean="0"/>
              <a:t>DEPT </a:t>
            </a:r>
            <a:r>
              <a:rPr lang="en-IN" dirty="0"/>
              <a:t>( </a:t>
            </a:r>
            <a:r>
              <a:rPr lang="en-IN" dirty="0" err="1"/>
              <a:t>deptno</a:t>
            </a:r>
            <a:r>
              <a:rPr lang="en-IN" dirty="0"/>
              <a:t> </a:t>
            </a:r>
            <a:r>
              <a:rPr lang="en-IN" dirty="0" smtClean="0"/>
              <a:t>number(2) </a:t>
            </a:r>
            <a:r>
              <a:rPr lang="en-IN" b="1" dirty="0" smtClean="0">
                <a:solidFill>
                  <a:schemeClr val="tx2"/>
                </a:solidFill>
              </a:rPr>
              <a:t>primary </a:t>
            </a:r>
            <a:r>
              <a:rPr lang="en-IN" b="1" dirty="0">
                <a:solidFill>
                  <a:schemeClr val="tx2"/>
                </a:solidFill>
              </a:rPr>
              <a:t>key</a:t>
            </a:r>
            <a:r>
              <a:rPr lang="en-IN" dirty="0" smtClean="0"/>
              <a:t>, </a:t>
            </a:r>
          </a:p>
          <a:p>
            <a:pPr marL="411480" lvl="1" indent="0">
              <a:buNone/>
            </a:pPr>
            <a:r>
              <a:rPr lang="en-IN" dirty="0" err="1" smtClean="0"/>
              <a:t>dname</a:t>
            </a:r>
            <a:r>
              <a:rPr lang="en-IN" dirty="0" smtClean="0"/>
              <a:t> </a:t>
            </a:r>
            <a:r>
              <a:rPr lang="en-IN" dirty="0"/>
              <a:t>varchar2(50) </a:t>
            </a:r>
            <a:r>
              <a:rPr lang="en-IN" b="1" dirty="0" smtClean="0">
                <a:solidFill>
                  <a:schemeClr val="tx2"/>
                </a:solidFill>
              </a:rPr>
              <a:t>unique</a:t>
            </a:r>
            <a:r>
              <a:rPr lang="en-IN" dirty="0" smtClean="0"/>
              <a:t>, </a:t>
            </a:r>
          </a:p>
          <a:p>
            <a:pPr marL="411480" lvl="1" indent="0">
              <a:buNone/>
            </a:pPr>
            <a:r>
              <a:rPr lang="en-IN" dirty="0" err="1" smtClean="0"/>
              <a:t>loc</a:t>
            </a:r>
            <a:r>
              <a:rPr lang="en-IN" dirty="0" smtClean="0"/>
              <a:t> </a:t>
            </a:r>
            <a:r>
              <a:rPr lang="en-IN" dirty="0"/>
              <a:t>varchar2(50</a:t>
            </a:r>
            <a:r>
              <a:rPr lang="en-IN" dirty="0" smtClean="0"/>
              <a:t>) not null);</a:t>
            </a:r>
          </a:p>
          <a:p>
            <a:pPr marL="114300" indent="0">
              <a:buNone/>
            </a:pPr>
            <a:r>
              <a:rPr lang="en-IN" dirty="0" smtClean="0"/>
              <a:t>OR</a:t>
            </a:r>
          </a:p>
          <a:p>
            <a:pPr marL="411480" lvl="1" indent="0">
              <a:buNone/>
            </a:pPr>
            <a:r>
              <a:rPr lang="en-IN" dirty="0"/>
              <a:t>create table DEPT ( </a:t>
            </a:r>
            <a:r>
              <a:rPr lang="en-IN" dirty="0" err="1"/>
              <a:t>deptno</a:t>
            </a:r>
            <a:r>
              <a:rPr lang="en-IN" dirty="0"/>
              <a:t> number(2) </a:t>
            </a:r>
            <a:r>
              <a:rPr lang="en-IN" b="1" dirty="0">
                <a:solidFill>
                  <a:schemeClr val="tx2"/>
                </a:solidFill>
              </a:rPr>
              <a:t>constraint </a:t>
            </a:r>
            <a:r>
              <a:rPr lang="en-IN" b="1" dirty="0" err="1">
                <a:solidFill>
                  <a:schemeClr val="tx2"/>
                </a:solidFill>
              </a:rPr>
              <a:t>pk_dept</a:t>
            </a:r>
            <a:r>
              <a:rPr lang="en-IN" b="1" dirty="0">
                <a:solidFill>
                  <a:schemeClr val="tx2"/>
                </a:solidFill>
              </a:rPr>
              <a:t> primary key</a:t>
            </a:r>
            <a:r>
              <a:rPr lang="en-IN" dirty="0"/>
              <a:t>, </a:t>
            </a:r>
            <a:endParaRPr lang="en-IN" dirty="0" smtClean="0"/>
          </a:p>
          <a:p>
            <a:pPr marL="411480" lvl="1" indent="0">
              <a:buNone/>
            </a:pPr>
            <a:r>
              <a:rPr lang="en-IN" dirty="0" err="1" smtClean="0"/>
              <a:t>dname</a:t>
            </a:r>
            <a:r>
              <a:rPr lang="en-IN" dirty="0" smtClean="0"/>
              <a:t> </a:t>
            </a:r>
            <a:r>
              <a:rPr lang="en-IN" dirty="0"/>
              <a:t>varchar2(50) </a:t>
            </a:r>
            <a:r>
              <a:rPr lang="en-IN" b="1" dirty="0">
                <a:solidFill>
                  <a:schemeClr val="tx2"/>
                </a:solidFill>
              </a:rPr>
              <a:t>constraint </a:t>
            </a:r>
            <a:r>
              <a:rPr lang="en-IN" b="1" dirty="0" err="1" smtClean="0">
                <a:solidFill>
                  <a:schemeClr val="tx2"/>
                </a:solidFill>
              </a:rPr>
              <a:t>uk_dname</a:t>
            </a:r>
            <a:r>
              <a:rPr lang="en-IN" b="1" dirty="0" smtClean="0">
                <a:solidFill>
                  <a:schemeClr val="tx2"/>
                </a:solidFill>
              </a:rPr>
              <a:t> unique</a:t>
            </a:r>
            <a:r>
              <a:rPr lang="en-IN" dirty="0" smtClean="0"/>
              <a:t>, </a:t>
            </a:r>
          </a:p>
          <a:p>
            <a:pPr marL="411480" lvl="1" indent="0">
              <a:buNone/>
            </a:pPr>
            <a:r>
              <a:rPr lang="en-IN" dirty="0" err="1" smtClean="0"/>
              <a:t>loc</a:t>
            </a:r>
            <a:r>
              <a:rPr lang="en-IN" dirty="0" smtClean="0"/>
              <a:t> varchar2(50)</a:t>
            </a:r>
            <a:r>
              <a:rPr lang="en-IN" b="1" dirty="0">
                <a:solidFill>
                  <a:schemeClr val="tx2"/>
                </a:solidFill>
              </a:rPr>
              <a:t> constraint </a:t>
            </a:r>
            <a:r>
              <a:rPr lang="en-IN" b="1" dirty="0" err="1" smtClean="0">
                <a:solidFill>
                  <a:schemeClr val="tx2"/>
                </a:solidFill>
              </a:rPr>
              <a:t>nn_loc</a:t>
            </a:r>
            <a:r>
              <a:rPr lang="en-IN" b="1" dirty="0" smtClean="0">
                <a:solidFill>
                  <a:schemeClr val="tx2"/>
                </a:solidFill>
              </a:rPr>
              <a:t> </a:t>
            </a:r>
            <a:r>
              <a:rPr lang="en-IN" dirty="0"/>
              <a:t>not null);</a:t>
            </a:r>
          </a:p>
          <a:p>
            <a:pPr marL="114300" indent="0">
              <a:buNone/>
            </a:pPr>
            <a:endParaRPr lang="en-IN" dirty="0"/>
          </a:p>
          <a:p>
            <a:pPr>
              <a:buFont typeface="Wingdings" pitchFamily="2" charset="2"/>
              <a:buChar char="Ø"/>
            </a:pPr>
            <a:r>
              <a:rPr lang="en-IN" b="1" dirty="0" smtClean="0">
                <a:solidFill>
                  <a:srgbClr val="00B050"/>
                </a:solidFill>
              </a:rPr>
              <a:t>Table level PK</a:t>
            </a:r>
          </a:p>
          <a:p>
            <a:pPr marL="411480" lvl="1" indent="0">
              <a:buNone/>
            </a:pPr>
            <a:r>
              <a:rPr lang="en-IN" dirty="0" smtClean="0"/>
              <a:t>create </a:t>
            </a:r>
            <a:r>
              <a:rPr lang="en-IN" dirty="0"/>
              <a:t>table DEPT ( </a:t>
            </a:r>
            <a:r>
              <a:rPr lang="en-IN" dirty="0" err="1"/>
              <a:t>deptno</a:t>
            </a:r>
            <a:r>
              <a:rPr lang="en-IN" dirty="0"/>
              <a:t> number(2), </a:t>
            </a:r>
            <a:endParaRPr lang="en-IN" dirty="0" smtClean="0"/>
          </a:p>
          <a:p>
            <a:pPr marL="411480" lvl="1" indent="0">
              <a:buNone/>
            </a:pPr>
            <a:r>
              <a:rPr lang="en-IN" dirty="0" err="1"/>
              <a:t>d</a:t>
            </a:r>
            <a:r>
              <a:rPr lang="en-IN" dirty="0" err="1" smtClean="0"/>
              <a:t>name</a:t>
            </a:r>
            <a:r>
              <a:rPr lang="en-IN" dirty="0" smtClean="0"/>
              <a:t> </a:t>
            </a:r>
            <a:r>
              <a:rPr lang="en-IN" dirty="0"/>
              <a:t>varchar2(50) </a:t>
            </a:r>
            <a:r>
              <a:rPr lang="en-IN" b="1" dirty="0">
                <a:solidFill>
                  <a:schemeClr val="tx2"/>
                </a:solidFill>
              </a:rPr>
              <a:t>constraint </a:t>
            </a:r>
            <a:r>
              <a:rPr lang="en-IN" b="1" dirty="0" err="1" smtClean="0">
                <a:solidFill>
                  <a:schemeClr val="tx2"/>
                </a:solidFill>
              </a:rPr>
              <a:t>uk_dname</a:t>
            </a:r>
            <a:r>
              <a:rPr lang="en-IN" b="1" dirty="0" smtClean="0">
                <a:solidFill>
                  <a:schemeClr val="tx2"/>
                </a:solidFill>
              </a:rPr>
              <a:t> unique</a:t>
            </a:r>
            <a:r>
              <a:rPr lang="en-IN" dirty="0" smtClean="0"/>
              <a:t>, </a:t>
            </a:r>
          </a:p>
          <a:p>
            <a:pPr marL="411480" lvl="1" indent="0">
              <a:buNone/>
            </a:pPr>
            <a:r>
              <a:rPr lang="en-IN" dirty="0" err="1" smtClean="0"/>
              <a:t>loc</a:t>
            </a:r>
            <a:r>
              <a:rPr lang="en-IN" dirty="0" smtClean="0"/>
              <a:t> </a:t>
            </a:r>
            <a:r>
              <a:rPr lang="en-IN" dirty="0"/>
              <a:t>varchar2(50</a:t>
            </a:r>
            <a:r>
              <a:rPr lang="en-IN" dirty="0" smtClean="0"/>
              <a:t>) </a:t>
            </a:r>
            <a:r>
              <a:rPr lang="en-IN" b="1" dirty="0">
                <a:solidFill>
                  <a:schemeClr val="tx2"/>
                </a:solidFill>
              </a:rPr>
              <a:t>constraint </a:t>
            </a:r>
            <a:r>
              <a:rPr lang="en-IN" b="1" dirty="0" err="1" smtClean="0">
                <a:solidFill>
                  <a:schemeClr val="tx2"/>
                </a:solidFill>
              </a:rPr>
              <a:t>nn_loc</a:t>
            </a:r>
            <a:r>
              <a:rPr lang="en-IN" b="1" dirty="0" smtClean="0">
                <a:solidFill>
                  <a:schemeClr val="tx2"/>
                </a:solidFill>
              </a:rPr>
              <a:t> </a:t>
            </a:r>
            <a:r>
              <a:rPr lang="en-IN" dirty="0"/>
              <a:t>not null</a:t>
            </a:r>
            <a:r>
              <a:rPr lang="en-IN" dirty="0" smtClean="0"/>
              <a:t>,</a:t>
            </a:r>
          </a:p>
          <a:p>
            <a:pPr marL="411480" lvl="1" indent="0">
              <a:buNone/>
            </a:pPr>
            <a:r>
              <a:rPr lang="en-IN" dirty="0" smtClean="0"/>
              <a:t> </a:t>
            </a:r>
            <a:r>
              <a:rPr lang="en-IN" b="1" dirty="0">
                <a:solidFill>
                  <a:schemeClr val="tx2"/>
                </a:solidFill>
              </a:rPr>
              <a:t>constraint </a:t>
            </a:r>
            <a:r>
              <a:rPr lang="en-IN" b="1" dirty="0" err="1" smtClean="0">
                <a:solidFill>
                  <a:schemeClr val="tx2"/>
                </a:solidFill>
              </a:rPr>
              <a:t>pk_dept</a:t>
            </a:r>
            <a:r>
              <a:rPr lang="en-IN" b="1" dirty="0" smtClean="0">
                <a:solidFill>
                  <a:schemeClr val="tx2"/>
                </a:solidFill>
              </a:rPr>
              <a:t> </a:t>
            </a:r>
            <a:r>
              <a:rPr lang="en-IN" b="1" dirty="0">
                <a:solidFill>
                  <a:schemeClr val="tx2"/>
                </a:solidFill>
              </a:rPr>
              <a:t>primary key (</a:t>
            </a:r>
            <a:r>
              <a:rPr lang="en-IN" b="1" dirty="0" err="1">
                <a:solidFill>
                  <a:schemeClr val="tx2"/>
                </a:solidFill>
              </a:rPr>
              <a:t>deptno</a:t>
            </a:r>
            <a:r>
              <a:rPr lang="en-IN" b="1" dirty="0">
                <a:solidFill>
                  <a:schemeClr val="tx2"/>
                </a:solidFill>
              </a:rPr>
              <a:t>)</a:t>
            </a:r>
            <a:r>
              <a:rPr lang="en-IN" dirty="0"/>
              <a:t> );</a:t>
            </a:r>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IN" smtClean="0"/>
              <a:t>23</a:t>
            </a:fld>
            <a:endParaRPr lang="en-IN"/>
          </a:p>
        </p:txBody>
      </p:sp>
    </p:spTree>
    <p:extLst>
      <p:ext uri="{BB962C8B-B14F-4D97-AF65-F5344CB8AC3E}">
        <p14:creationId xmlns:p14="http://schemas.microsoft.com/office/powerpoint/2010/main" val="4221541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Create</a:t>
            </a:r>
          </a:p>
        </p:txBody>
      </p:sp>
      <p:sp>
        <p:nvSpPr>
          <p:cNvPr id="3" name="Content Placeholder 2"/>
          <p:cNvSpPr>
            <a:spLocks noGrp="1"/>
          </p:cNvSpPr>
          <p:nvPr>
            <p:ph idx="1"/>
          </p:nvPr>
        </p:nvSpPr>
        <p:spPr>
          <a:xfrm>
            <a:off x="381000" y="1371600"/>
            <a:ext cx="7620000" cy="5105400"/>
          </a:xfrm>
        </p:spPr>
        <p:txBody>
          <a:bodyPr>
            <a:normAutofit fontScale="85000" lnSpcReduction="20000"/>
          </a:bodyPr>
          <a:lstStyle/>
          <a:p>
            <a:pPr>
              <a:buFont typeface="Wingdings" pitchFamily="2" charset="2"/>
              <a:buChar char="Ø"/>
            </a:pPr>
            <a:r>
              <a:rPr lang="en-IN" sz="2600" dirty="0" smtClean="0"/>
              <a:t>EMP(</a:t>
            </a:r>
            <a:r>
              <a:rPr lang="en-IN" sz="2600" dirty="0" err="1" smtClean="0"/>
              <a:t>empno</a:t>
            </a:r>
            <a:r>
              <a:rPr lang="en-IN" sz="2600" dirty="0" smtClean="0"/>
              <a:t>, </a:t>
            </a:r>
            <a:r>
              <a:rPr lang="en-IN" sz="2600" dirty="0" err="1" smtClean="0"/>
              <a:t>ename</a:t>
            </a:r>
            <a:r>
              <a:rPr lang="en-IN" sz="2600" dirty="0" smtClean="0"/>
              <a:t>, job, </a:t>
            </a:r>
            <a:r>
              <a:rPr lang="en-IN" sz="2600" dirty="0" err="1" smtClean="0"/>
              <a:t>mgr</a:t>
            </a:r>
            <a:r>
              <a:rPr lang="en-IN" sz="2600" dirty="0" smtClean="0"/>
              <a:t>, </a:t>
            </a:r>
            <a:r>
              <a:rPr lang="en-IN" sz="2600" dirty="0" err="1" smtClean="0"/>
              <a:t>hiredate</a:t>
            </a:r>
            <a:r>
              <a:rPr lang="en-IN" sz="2600" dirty="0" smtClean="0"/>
              <a:t>, </a:t>
            </a:r>
            <a:r>
              <a:rPr lang="en-IN" sz="2600" dirty="0" err="1" smtClean="0"/>
              <a:t>sal</a:t>
            </a:r>
            <a:r>
              <a:rPr lang="en-IN" sz="2600" dirty="0" smtClean="0"/>
              <a:t>, </a:t>
            </a:r>
            <a:r>
              <a:rPr lang="en-IN" sz="2600" dirty="0" err="1" smtClean="0"/>
              <a:t>comm</a:t>
            </a:r>
            <a:r>
              <a:rPr lang="en-IN" sz="2600" dirty="0" smtClean="0"/>
              <a:t>, </a:t>
            </a:r>
            <a:r>
              <a:rPr lang="en-IN" sz="2600" dirty="0" err="1" smtClean="0"/>
              <a:t>deptno</a:t>
            </a:r>
            <a:r>
              <a:rPr lang="en-IN" sz="2600" dirty="0" smtClean="0"/>
              <a:t>)</a:t>
            </a:r>
          </a:p>
          <a:p>
            <a:pPr marL="411480" lvl="1" indent="0">
              <a:buNone/>
            </a:pPr>
            <a:r>
              <a:rPr lang="en-IN" sz="2600" b="1" dirty="0" smtClean="0">
                <a:solidFill>
                  <a:srgbClr val="00B050"/>
                </a:solidFill>
              </a:rPr>
              <a:t>create </a:t>
            </a:r>
            <a:r>
              <a:rPr lang="en-IN" sz="2600" b="1" dirty="0">
                <a:solidFill>
                  <a:srgbClr val="00B050"/>
                </a:solidFill>
              </a:rPr>
              <a:t>table </a:t>
            </a:r>
            <a:r>
              <a:rPr lang="en-IN" sz="2600" b="1" dirty="0" smtClean="0">
                <a:solidFill>
                  <a:srgbClr val="00B050"/>
                </a:solidFill>
              </a:rPr>
              <a:t>EMP </a:t>
            </a:r>
            <a:r>
              <a:rPr lang="en-IN" sz="2600" b="1" dirty="0">
                <a:solidFill>
                  <a:srgbClr val="00B050"/>
                </a:solidFill>
              </a:rPr>
              <a:t>( </a:t>
            </a:r>
            <a:r>
              <a:rPr lang="en-IN" sz="2600" b="1" dirty="0" err="1">
                <a:solidFill>
                  <a:srgbClr val="00B050"/>
                </a:solidFill>
              </a:rPr>
              <a:t>empno</a:t>
            </a:r>
            <a:r>
              <a:rPr lang="en-IN" sz="2600" b="1" dirty="0">
                <a:solidFill>
                  <a:srgbClr val="00B050"/>
                </a:solidFill>
              </a:rPr>
              <a:t> </a:t>
            </a:r>
            <a:r>
              <a:rPr lang="en-IN" sz="2600" b="1" dirty="0" smtClean="0">
                <a:solidFill>
                  <a:srgbClr val="00B050"/>
                </a:solidFill>
              </a:rPr>
              <a:t>number(3) </a:t>
            </a:r>
            <a:r>
              <a:rPr lang="en-IN" sz="2600" b="1" dirty="0">
                <a:solidFill>
                  <a:srgbClr val="00B050"/>
                </a:solidFill>
              </a:rPr>
              <a:t>constraint </a:t>
            </a:r>
            <a:r>
              <a:rPr lang="en-IN" sz="2600" b="1" dirty="0" err="1" smtClean="0">
                <a:solidFill>
                  <a:srgbClr val="00B050"/>
                </a:solidFill>
              </a:rPr>
              <a:t>pk_emp</a:t>
            </a:r>
            <a:r>
              <a:rPr lang="en-IN" sz="2600" b="1" dirty="0" smtClean="0">
                <a:solidFill>
                  <a:srgbClr val="00B050"/>
                </a:solidFill>
              </a:rPr>
              <a:t> </a:t>
            </a:r>
            <a:r>
              <a:rPr lang="en-IN" sz="2600" b="1" dirty="0">
                <a:solidFill>
                  <a:srgbClr val="00B050"/>
                </a:solidFill>
              </a:rPr>
              <a:t>primary key </a:t>
            </a:r>
            <a:r>
              <a:rPr lang="en-IN" sz="2600" b="1" dirty="0" smtClean="0">
                <a:solidFill>
                  <a:srgbClr val="00B050"/>
                </a:solidFill>
              </a:rPr>
              <a:t>, </a:t>
            </a:r>
          </a:p>
          <a:p>
            <a:pPr marL="411480" lvl="1" indent="0">
              <a:buNone/>
            </a:pPr>
            <a:r>
              <a:rPr lang="en-IN" sz="2600" b="1" dirty="0" err="1" smtClean="0">
                <a:solidFill>
                  <a:srgbClr val="00B050"/>
                </a:solidFill>
              </a:rPr>
              <a:t>ename</a:t>
            </a:r>
            <a:r>
              <a:rPr lang="en-IN" sz="2600" b="1" dirty="0" smtClean="0">
                <a:solidFill>
                  <a:srgbClr val="00B050"/>
                </a:solidFill>
              </a:rPr>
              <a:t> </a:t>
            </a:r>
            <a:r>
              <a:rPr lang="en-IN" sz="2600" b="1" dirty="0">
                <a:solidFill>
                  <a:srgbClr val="00B050"/>
                </a:solidFill>
              </a:rPr>
              <a:t>varchar2(50) </a:t>
            </a:r>
            <a:r>
              <a:rPr lang="en-IN" sz="2600" b="1" dirty="0" smtClean="0">
                <a:solidFill>
                  <a:srgbClr val="00B050"/>
                </a:solidFill>
              </a:rPr>
              <a:t>constraint </a:t>
            </a:r>
            <a:r>
              <a:rPr lang="en-IN" sz="2600" b="1" dirty="0" err="1" smtClean="0">
                <a:solidFill>
                  <a:srgbClr val="00B050"/>
                </a:solidFill>
              </a:rPr>
              <a:t>nn_ename</a:t>
            </a:r>
            <a:r>
              <a:rPr lang="en-IN" sz="2600" b="1" dirty="0" smtClean="0">
                <a:solidFill>
                  <a:srgbClr val="00B050"/>
                </a:solidFill>
              </a:rPr>
              <a:t> not </a:t>
            </a:r>
            <a:r>
              <a:rPr lang="en-IN" sz="2600" b="1" dirty="0">
                <a:solidFill>
                  <a:srgbClr val="00B050"/>
                </a:solidFill>
              </a:rPr>
              <a:t>null, </a:t>
            </a:r>
            <a:endParaRPr lang="en-IN" sz="2600" b="1" dirty="0" smtClean="0">
              <a:solidFill>
                <a:srgbClr val="00B050"/>
              </a:solidFill>
            </a:endParaRPr>
          </a:p>
          <a:p>
            <a:pPr marL="411480" lvl="1" indent="0">
              <a:buNone/>
            </a:pPr>
            <a:r>
              <a:rPr lang="en-IN" sz="2600" b="1" dirty="0" smtClean="0">
                <a:solidFill>
                  <a:srgbClr val="00B050"/>
                </a:solidFill>
              </a:rPr>
              <a:t>job </a:t>
            </a:r>
            <a:r>
              <a:rPr lang="en-IN" sz="2600" b="1" dirty="0">
                <a:solidFill>
                  <a:srgbClr val="00B050"/>
                </a:solidFill>
              </a:rPr>
              <a:t>varchar2(50), </a:t>
            </a:r>
            <a:endParaRPr lang="en-IN" sz="2600" b="1" dirty="0" smtClean="0">
              <a:solidFill>
                <a:srgbClr val="00B050"/>
              </a:solidFill>
            </a:endParaRPr>
          </a:p>
          <a:p>
            <a:pPr marL="411480" lvl="1" indent="0">
              <a:buNone/>
            </a:pPr>
            <a:r>
              <a:rPr lang="en-IN" sz="2600" b="1" dirty="0" err="1" smtClean="0">
                <a:solidFill>
                  <a:srgbClr val="00B050"/>
                </a:solidFill>
              </a:rPr>
              <a:t>mgr</a:t>
            </a:r>
            <a:r>
              <a:rPr lang="en-IN" sz="2600" b="1" dirty="0" smtClean="0">
                <a:solidFill>
                  <a:srgbClr val="00B050"/>
                </a:solidFill>
              </a:rPr>
              <a:t> number(3), </a:t>
            </a:r>
          </a:p>
          <a:p>
            <a:pPr marL="411480" lvl="1" indent="0">
              <a:buNone/>
            </a:pPr>
            <a:r>
              <a:rPr lang="en-IN" sz="2600" b="1" dirty="0" err="1" smtClean="0">
                <a:solidFill>
                  <a:srgbClr val="00B050"/>
                </a:solidFill>
              </a:rPr>
              <a:t>hiredate</a:t>
            </a:r>
            <a:r>
              <a:rPr lang="en-IN" sz="2600" b="1" dirty="0" smtClean="0">
                <a:solidFill>
                  <a:srgbClr val="00B050"/>
                </a:solidFill>
              </a:rPr>
              <a:t> </a:t>
            </a:r>
            <a:r>
              <a:rPr lang="en-IN" sz="2600" b="1" dirty="0">
                <a:solidFill>
                  <a:srgbClr val="00B050"/>
                </a:solidFill>
              </a:rPr>
              <a:t>date, </a:t>
            </a:r>
            <a:endParaRPr lang="en-IN" sz="2600" b="1" dirty="0" smtClean="0">
              <a:solidFill>
                <a:srgbClr val="00B050"/>
              </a:solidFill>
            </a:endParaRPr>
          </a:p>
          <a:p>
            <a:pPr marL="411480" lvl="1" indent="0">
              <a:buNone/>
            </a:pPr>
            <a:r>
              <a:rPr lang="en-IN" sz="2600" b="1" dirty="0" err="1" smtClean="0">
                <a:solidFill>
                  <a:srgbClr val="00B050"/>
                </a:solidFill>
              </a:rPr>
              <a:t>sal</a:t>
            </a:r>
            <a:r>
              <a:rPr lang="en-IN" sz="2600" b="1" dirty="0" smtClean="0">
                <a:solidFill>
                  <a:srgbClr val="00B050"/>
                </a:solidFill>
              </a:rPr>
              <a:t> </a:t>
            </a:r>
            <a:r>
              <a:rPr lang="en-IN" sz="2600" b="1" dirty="0">
                <a:solidFill>
                  <a:srgbClr val="00B050"/>
                </a:solidFill>
              </a:rPr>
              <a:t>number(7,2</a:t>
            </a:r>
            <a:r>
              <a:rPr lang="en-IN" sz="2600" b="1" dirty="0" smtClean="0">
                <a:solidFill>
                  <a:srgbClr val="00B050"/>
                </a:solidFill>
              </a:rPr>
              <a:t>) constraint </a:t>
            </a:r>
            <a:r>
              <a:rPr lang="en-IN" sz="2600" b="1" dirty="0" err="1" smtClean="0">
                <a:solidFill>
                  <a:srgbClr val="00B050"/>
                </a:solidFill>
              </a:rPr>
              <a:t>ck_sal</a:t>
            </a:r>
            <a:r>
              <a:rPr lang="en-IN" sz="2600" b="1" dirty="0" smtClean="0">
                <a:solidFill>
                  <a:srgbClr val="00B050"/>
                </a:solidFill>
              </a:rPr>
              <a:t> check(</a:t>
            </a:r>
            <a:r>
              <a:rPr lang="en-IN" sz="2600" b="1" dirty="0" err="1" smtClean="0">
                <a:solidFill>
                  <a:srgbClr val="00B050"/>
                </a:solidFill>
              </a:rPr>
              <a:t>sal</a:t>
            </a:r>
            <a:r>
              <a:rPr lang="en-IN" sz="2600" b="1" dirty="0" smtClean="0">
                <a:solidFill>
                  <a:srgbClr val="00B050"/>
                </a:solidFill>
              </a:rPr>
              <a:t>&gt;0), </a:t>
            </a:r>
          </a:p>
          <a:p>
            <a:pPr marL="411480" lvl="1" indent="0">
              <a:buNone/>
            </a:pPr>
            <a:r>
              <a:rPr lang="en-IN" sz="2600" b="1" dirty="0" err="1" smtClean="0">
                <a:solidFill>
                  <a:srgbClr val="00B050"/>
                </a:solidFill>
              </a:rPr>
              <a:t>comm</a:t>
            </a:r>
            <a:r>
              <a:rPr lang="en-IN" sz="2600" b="1" dirty="0" smtClean="0">
                <a:solidFill>
                  <a:srgbClr val="00B050"/>
                </a:solidFill>
              </a:rPr>
              <a:t> </a:t>
            </a:r>
            <a:r>
              <a:rPr lang="en-IN" sz="2600" b="1" dirty="0">
                <a:solidFill>
                  <a:srgbClr val="00B050"/>
                </a:solidFill>
              </a:rPr>
              <a:t>number(7,2), </a:t>
            </a:r>
            <a:endParaRPr lang="en-IN" sz="2600" b="1" dirty="0" smtClean="0">
              <a:solidFill>
                <a:srgbClr val="00B050"/>
              </a:solidFill>
            </a:endParaRPr>
          </a:p>
          <a:p>
            <a:pPr marL="411480" lvl="1" indent="0">
              <a:buNone/>
            </a:pPr>
            <a:r>
              <a:rPr lang="en-IN" sz="2600" b="1" dirty="0" err="1" smtClean="0">
                <a:solidFill>
                  <a:srgbClr val="00B050"/>
                </a:solidFill>
              </a:rPr>
              <a:t>deptno</a:t>
            </a:r>
            <a:r>
              <a:rPr lang="en-IN" sz="2600" b="1" dirty="0" smtClean="0">
                <a:solidFill>
                  <a:srgbClr val="00B050"/>
                </a:solidFill>
              </a:rPr>
              <a:t> number(2) constraint </a:t>
            </a:r>
            <a:r>
              <a:rPr lang="en-IN" sz="2600" b="1" dirty="0" err="1" smtClean="0">
                <a:solidFill>
                  <a:srgbClr val="00B050"/>
                </a:solidFill>
              </a:rPr>
              <a:t>fk_deptno</a:t>
            </a:r>
            <a:r>
              <a:rPr lang="en-IN" sz="2600" b="1" dirty="0" smtClean="0">
                <a:solidFill>
                  <a:srgbClr val="00B050"/>
                </a:solidFill>
              </a:rPr>
              <a:t> references </a:t>
            </a:r>
            <a:r>
              <a:rPr lang="en-IN" sz="2600" b="1" dirty="0" err="1" smtClean="0">
                <a:solidFill>
                  <a:srgbClr val="00B050"/>
                </a:solidFill>
              </a:rPr>
              <a:t>dept</a:t>
            </a:r>
            <a:r>
              <a:rPr lang="en-IN" sz="2600" b="1" dirty="0" smtClean="0">
                <a:solidFill>
                  <a:srgbClr val="00B050"/>
                </a:solidFill>
              </a:rPr>
              <a:t> </a:t>
            </a:r>
            <a:r>
              <a:rPr lang="en-IN" sz="2600" b="1" dirty="0">
                <a:solidFill>
                  <a:srgbClr val="00B050"/>
                </a:solidFill>
              </a:rPr>
              <a:t>(</a:t>
            </a:r>
            <a:r>
              <a:rPr lang="en-IN" sz="2600" b="1" dirty="0" err="1">
                <a:solidFill>
                  <a:srgbClr val="00B050"/>
                </a:solidFill>
              </a:rPr>
              <a:t>deptno</a:t>
            </a:r>
            <a:r>
              <a:rPr lang="en-IN" sz="2600" b="1" dirty="0" smtClean="0">
                <a:solidFill>
                  <a:srgbClr val="00B050"/>
                </a:solidFill>
              </a:rPr>
              <a:t>) on delete cascade );</a:t>
            </a:r>
          </a:p>
          <a:p>
            <a:pPr marL="411480" lvl="1" indent="0">
              <a:buNone/>
            </a:pPr>
            <a:endParaRPr lang="en-IN" sz="2600" dirty="0" smtClean="0"/>
          </a:p>
          <a:p>
            <a:pPr lvl="1"/>
            <a:r>
              <a:rPr lang="en-IN" b="1" dirty="0" err="1" smtClean="0">
                <a:solidFill>
                  <a:srgbClr val="C00000"/>
                </a:solidFill>
              </a:rPr>
              <a:t>deptno</a:t>
            </a:r>
            <a:r>
              <a:rPr lang="en-IN" b="1" dirty="0" smtClean="0"/>
              <a:t> is optional if column names are same in both the tables</a:t>
            </a:r>
          </a:p>
          <a:p>
            <a:pPr lvl="1"/>
            <a:endParaRPr lang="en-IN" b="1" dirty="0" smtClean="0"/>
          </a:p>
          <a:p>
            <a:pPr marL="411480" lvl="1" indent="0">
              <a:buNone/>
            </a:pPr>
            <a:r>
              <a:rPr lang="en-IN" sz="2600" b="1" dirty="0" err="1">
                <a:solidFill>
                  <a:srgbClr val="00B050"/>
                </a:solidFill>
              </a:rPr>
              <a:t>deptno</a:t>
            </a:r>
            <a:r>
              <a:rPr lang="en-IN" sz="2600" b="1" dirty="0">
                <a:solidFill>
                  <a:srgbClr val="00B050"/>
                </a:solidFill>
              </a:rPr>
              <a:t> number(2) constraint </a:t>
            </a:r>
            <a:r>
              <a:rPr lang="en-IN" sz="2600" b="1" dirty="0" err="1">
                <a:solidFill>
                  <a:srgbClr val="00B050"/>
                </a:solidFill>
              </a:rPr>
              <a:t>fk_deptno</a:t>
            </a:r>
            <a:r>
              <a:rPr lang="en-IN" sz="2600" b="1" dirty="0">
                <a:solidFill>
                  <a:srgbClr val="00B050"/>
                </a:solidFill>
              </a:rPr>
              <a:t> references </a:t>
            </a:r>
            <a:r>
              <a:rPr lang="en-IN" sz="2600" b="1" dirty="0" err="1">
                <a:solidFill>
                  <a:srgbClr val="00B050"/>
                </a:solidFill>
              </a:rPr>
              <a:t>dept</a:t>
            </a:r>
            <a:r>
              <a:rPr lang="en-IN" sz="2600" b="1" dirty="0">
                <a:solidFill>
                  <a:srgbClr val="00B050"/>
                </a:solidFill>
              </a:rPr>
              <a:t> </a:t>
            </a:r>
            <a:r>
              <a:rPr lang="en-IN" sz="2600" b="1" dirty="0" smtClean="0">
                <a:solidFill>
                  <a:srgbClr val="00B050"/>
                </a:solidFill>
              </a:rPr>
              <a:t>on </a:t>
            </a:r>
            <a:r>
              <a:rPr lang="en-IN" sz="2600" b="1" dirty="0">
                <a:solidFill>
                  <a:srgbClr val="00B050"/>
                </a:solidFill>
              </a:rPr>
              <a:t>delete cascade );</a:t>
            </a:r>
          </a:p>
          <a:p>
            <a:pPr marL="411480" lvl="1" indent="0">
              <a:buNone/>
            </a:pPr>
            <a:endParaRPr lang="en-IN" b="1" dirty="0" smtClean="0"/>
          </a:p>
          <a:p>
            <a:pPr marL="411480" lvl="1" indent="0">
              <a:buNone/>
            </a:pPr>
            <a:endParaRPr lang="en-IN" dirty="0" smtClean="0"/>
          </a:p>
        </p:txBody>
      </p:sp>
      <p:sp>
        <p:nvSpPr>
          <p:cNvPr id="4" name="Slide Number Placeholder 3"/>
          <p:cNvSpPr>
            <a:spLocks noGrp="1"/>
          </p:cNvSpPr>
          <p:nvPr>
            <p:ph type="sldNum" sz="quarter" idx="12"/>
          </p:nvPr>
        </p:nvSpPr>
        <p:spPr/>
        <p:txBody>
          <a:bodyPr/>
          <a:lstStyle/>
          <a:p>
            <a:fld id="{B6F15528-21DE-4FAA-801E-634DDDAF4B2B}" type="slidenum">
              <a:rPr lang="en-IN" smtClean="0"/>
              <a:t>24</a:t>
            </a:fld>
            <a:endParaRPr lang="en-IN"/>
          </a:p>
        </p:txBody>
      </p:sp>
    </p:spTree>
    <p:extLst>
      <p:ext uri="{BB962C8B-B14F-4D97-AF65-F5344CB8AC3E}">
        <p14:creationId xmlns:p14="http://schemas.microsoft.com/office/powerpoint/2010/main" val="315890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Create (table level constraints)</a:t>
            </a:r>
            <a:endParaRPr lang="en-IN" dirty="0"/>
          </a:p>
        </p:txBody>
      </p:sp>
      <p:sp>
        <p:nvSpPr>
          <p:cNvPr id="3" name="Content Placeholder 2"/>
          <p:cNvSpPr>
            <a:spLocks noGrp="1"/>
          </p:cNvSpPr>
          <p:nvPr>
            <p:ph idx="1"/>
          </p:nvPr>
        </p:nvSpPr>
        <p:spPr>
          <a:xfrm>
            <a:off x="381000" y="1371600"/>
            <a:ext cx="7620000" cy="4800600"/>
          </a:xfrm>
        </p:spPr>
        <p:txBody>
          <a:bodyPr>
            <a:noAutofit/>
          </a:bodyPr>
          <a:lstStyle/>
          <a:p>
            <a:pPr marL="411480" lvl="1" indent="0">
              <a:buNone/>
            </a:pPr>
            <a:r>
              <a:rPr lang="en-IN" sz="2400" b="1" dirty="0" smtClean="0">
                <a:solidFill>
                  <a:srgbClr val="00B050"/>
                </a:solidFill>
              </a:rPr>
              <a:t>create </a:t>
            </a:r>
            <a:r>
              <a:rPr lang="en-IN" sz="2400" b="1" dirty="0">
                <a:solidFill>
                  <a:srgbClr val="00B050"/>
                </a:solidFill>
              </a:rPr>
              <a:t>table EMP ( </a:t>
            </a:r>
            <a:r>
              <a:rPr lang="en-IN" sz="2400" b="1" dirty="0" err="1">
                <a:solidFill>
                  <a:srgbClr val="00B050"/>
                </a:solidFill>
              </a:rPr>
              <a:t>empno</a:t>
            </a:r>
            <a:r>
              <a:rPr lang="en-IN" sz="2400" b="1" dirty="0">
                <a:solidFill>
                  <a:srgbClr val="00B050"/>
                </a:solidFill>
              </a:rPr>
              <a:t> </a:t>
            </a:r>
            <a:r>
              <a:rPr lang="en-IN" sz="2400" b="1" dirty="0" smtClean="0">
                <a:solidFill>
                  <a:srgbClr val="00B050"/>
                </a:solidFill>
              </a:rPr>
              <a:t>number(3), </a:t>
            </a:r>
            <a:endParaRPr lang="en-IN" sz="2400" b="1" dirty="0">
              <a:solidFill>
                <a:srgbClr val="00B050"/>
              </a:solidFill>
            </a:endParaRPr>
          </a:p>
          <a:p>
            <a:pPr marL="411480" lvl="1" indent="0">
              <a:buNone/>
            </a:pPr>
            <a:r>
              <a:rPr lang="en-IN" sz="2400" b="1" dirty="0" err="1">
                <a:solidFill>
                  <a:srgbClr val="00B050"/>
                </a:solidFill>
              </a:rPr>
              <a:t>ename</a:t>
            </a:r>
            <a:r>
              <a:rPr lang="en-IN" sz="2400" b="1" dirty="0">
                <a:solidFill>
                  <a:srgbClr val="00B050"/>
                </a:solidFill>
              </a:rPr>
              <a:t> varchar2(50) not null, </a:t>
            </a:r>
          </a:p>
          <a:p>
            <a:pPr marL="411480" lvl="1" indent="0">
              <a:buNone/>
            </a:pPr>
            <a:r>
              <a:rPr lang="en-IN" sz="2400" b="1" dirty="0">
                <a:solidFill>
                  <a:srgbClr val="00B050"/>
                </a:solidFill>
              </a:rPr>
              <a:t>job varchar2(50), </a:t>
            </a:r>
          </a:p>
          <a:p>
            <a:pPr marL="411480" lvl="1" indent="0">
              <a:buNone/>
            </a:pPr>
            <a:r>
              <a:rPr lang="en-IN" sz="2400" b="1" dirty="0" err="1">
                <a:solidFill>
                  <a:srgbClr val="00B050"/>
                </a:solidFill>
              </a:rPr>
              <a:t>mgr</a:t>
            </a:r>
            <a:r>
              <a:rPr lang="en-IN" sz="2400" b="1" dirty="0">
                <a:solidFill>
                  <a:srgbClr val="00B050"/>
                </a:solidFill>
              </a:rPr>
              <a:t> </a:t>
            </a:r>
            <a:r>
              <a:rPr lang="en-IN" sz="2400" b="1" dirty="0" smtClean="0">
                <a:solidFill>
                  <a:srgbClr val="00B050"/>
                </a:solidFill>
              </a:rPr>
              <a:t>number(3), </a:t>
            </a:r>
            <a:endParaRPr lang="en-IN" sz="2400" b="1" dirty="0">
              <a:solidFill>
                <a:srgbClr val="00B050"/>
              </a:solidFill>
            </a:endParaRPr>
          </a:p>
          <a:p>
            <a:pPr marL="411480" lvl="1" indent="0">
              <a:buNone/>
            </a:pPr>
            <a:r>
              <a:rPr lang="en-IN" sz="2400" b="1" dirty="0" err="1">
                <a:solidFill>
                  <a:srgbClr val="00B050"/>
                </a:solidFill>
              </a:rPr>
              <a:t>hiredate</a:t>
            </a:r>
            <a:r>
              <a:rPr lang="en-IN" sz="2400" b="1" dirty="0">
                <a:solidFill>
                  <a:srgbClr val="00B050"/>
                </a:solidFill>
              </a:rPr>
              <a:t> date, </a:t>
            </a:r>
          </a:p>
          <a:p>
            <a:pPr marL="411480" lvl="1" indent="0">
              <a:buNone/>
            </a:pPr>
            <a:r>
              <a:rPr lang="en-IN" sz="2400" b="1" dirty="0" err="1">
                <a:solidFill>
                  <a:srgbClr val="00B050"/>
                </a:solidFill>
              </a:rPr>
              <a:t>sal</a:t>
            </a:r>
            <a:r>
              <a:rPr lang="en-IN" sz="2400" b="1" dirty="0">
                <a:solidFill>
                  <a:srgbClr val="00B050"/>
                </a:solidFill>
              </a:rPr>
              <a:t> number(7,2) constraint </a:t>
            </a:r>
            <a:r>
              <a:rPr lang="en-IN" sz="2400" b="1" dirty="0" err="1">
                <a:solidFill>
                  <a:srgbClr val="00B050"/>
                </a:solidFill>
              </a:rPr>
              <a:t>ck_sal</a:t>
            </a:r>
            <a:r>
              <a:rPr lang="en-IN" sz="2400" b="1" dirty="0">
                <a:solidFill>
                  <a:srgbClr val="00B050"/>
                </a:solidFill>
              </a:rPr>
              <a:t> check(</a:t>
            </a:r>
            <a:r>
              <a:rPr lang="en-IN" sz="2400" b="1" dirty="0" err="1">
                <a:solidFill>
                  <a:srgbClr val="00B050"/>
                </a:solidFill>
              </a:rPr>
              <a:t>sal</a:t>
            </a:r>
            <a:r>
              <a:rPr lang="en-IN" sz="2400" b="1" dirty="0">
                <a:solidFill>
                  <a:srgbClr val="00B050"/>
                </a:solidFill>
              </a:rPr>
              <a:t>&gt;0), </a:t>
            </a:r>
          </a:p>
          <a:p>
            <a:pPr marL="411480" lvl="1" indent="0">
              <a:buNone/>
            </a:pPr>
            <a:r>
              <a:rPr lang="en-IN" sz="2400" b="1" dirty="0" err="1">
                <a:solidFill>
                  <a:srgbClr val="00B050"/>
                </a:solidFill>
              </a:rPr>
              <a:t>comm</a:t>
            </a:r>
            <a:r>
              <a:rPr lang="en-IN" sz="2400" b="1" dirty="0">
                <a:solidFill>
                  <a:srgbClr val="00B050"/>
                </a:solidFill>
              </a:rPr>
              <a:t> number(7,2), </a:t>
            </a:r>
          </a:p>
          <a:p>
            <a:pPr marL="411480" lvl="1" indent="0">
              <a:buNone/>
            </a:pPr>
            <a:r>
              <a:rPr lang="en-IN" sz="2400" b="1" dirty="0" err="1">
                <a:solidFill>
                  <a:srgbClr val="00B050"/>
                </a:solidFill>
              </a:rPr>
              <a:t>deptno</a:t>
            </a:r>
            <a:r>
              <a:rPr lang="en-IN" sz="2400" b="1" dirty="0">
                <a:solidFill>
                  <a:srgbClr val="00B050"/>
                </a:solidFill>
              </a:rPr>
              <a:t> number(2</a:t>
            </a:r>
            <a:r>
              <a:rPr lang="en-IN" sz="2400" b="1" dirty="0" smtClean="0">
                <a:solidFill>
                  <a:srgbClr val="00B050"/>
                </a:solidFill>
              </a:rPr>
              <a:t>),</a:t>
            </a:r>
            <a:endParaRPr lang="en-IN" sz="2400" b="1" dirty="0">
              <a:solidFill>
                <a:srgbClr val="00B050"/>
              </a:solidFill>
            </a:endParaRPr>
          </a:p>
          <a:p>
            <a:pPr marL="411480" lvl="1" indent="0">
              <a:buNone/>
            </a:pPr>
            <a:r>
              <a:rPr lang="en-IN" sz="2400" b="1" dirty="0" smtClean="0">
                <a:solidFill>
                  <a:srgbClr val="00B050"/>
                </a:solidFill>
              </a:rPr>
              <a:t>constraint </a:t>
            </a:r>
            <a:r>
              <a:rPr lang="en-IN" sz="2400" b="1" dirty="0" err="1" smtClean="0">
                <a:solidFill>
                  <a:srgbClr val="00B050"/>
                </a:solidFill>
              </a:rPr>
              <a:t>pk_emp</a:t>
            </a:r>
            <a:r>
              <a:rPr lang="en-IN" sz="2400" b="1" dirty="0" smtClean="0">
                <a:solidFill>
                  <a:srgbClr val="00B050"/>
                </a:solidFill>
              </a:rPr>
              <a:t> </a:t>
            </a:r>
            <a:r>
              <a:rPr lang="en-IN" sz="2400" b="1" dirty="0">
                <a:solidFill>
                  <a:srgbClr val="00B050"/>
                </a:solidFill>
              </a:rPr>
              <a:t>primary key (</a:t>
            </a:r>
            <a:r>
              <a:rPr lang="en-IN" sz="2400" b="1" dirty="0" err="1">
                <a:solidFill>
                  <a:srgbClr val="00B050"/>
                </a:solidFill>
              </a:rPr>
              <a:t>empno</a:t>
            </a:r>
            <a:r>
              <a:rPr lang="en-IN" sz="2400" b="1" dirty="0">
                <a:solidFill>
                  <a:srgbClr val="00B050"/>
                </a:solidFill>
              </a:rPr>
              <a:t>), </a:t>
            </a:r>
            <a:endParaRPr lang="en-IN" sz="2400" b="1" dirty="0" smtClean="0">
              <a:solidFill>
                <a:srgbClr val="00B050"/>
              </a:solidFill>
            </a:endParaRPr>
          </a:p>
          <a:p>
            <a:pPr marL="411480" lvl="1" indent="0">
              <a:buNone/>
            </a:pPr>
            <a:r>
              <a:rPr lang="en-IN" sz="2400" b="1" dirty="0" smtClean="0">
                <a:solidFill>
                  <a:srgbClr val="00B050"/>
                </a:solidFill>
              </a:rPr>
              <a:t>constraint </a:t>
            </a:r>
            <a:r>
              <a:rPr lang="en-IN" sz="2400" b="1" dirty="0" err="1" smtClean="0">
                <a:solidFill>
                  <a:srgbClr val="00B050"/>
                </a:solidFill>
              </a:rPr>
              <a:t>fk_deptno</a:t>
            </a:r>
            <a:r>
              <a:rPr lang="en-IN" sz="2400" b="1" dirty="0" smtClean="0">
                <a:solidFill>
                  <a:srgbClr val="00B050"/>
                </a:solidFill>
              </a:rPr>
              <a:t> </a:t>
            </a:r>
            <a:r>
              <a:rPr lang="en-IN" sz="2400" b="1" dirty="0">
                <a:solidFill>
                  <a:srgbClr val="00B050"/>
                </a:solidFill>
              </a:rPr>
              <a:t>foreign key (</a:t>
            </a:r>
            <a:r>
              <a:rPr lang="en-IN" sz="2400" b="1" dirty="0" err="1">
                <a:solidFill>
                  <a:srgbClr val="00B050"/>
                </a:solidFill>
              </a:rPr>
              <a:t>deptno</a:t>
            </a:r>
            <a:r>
              <a:rPr lang="en-IN" sz="2400" b="1" dirty="0">
                <a:solidFill>
                  <a:srgbClr val="00B050"/>
                </a:solidFill>
              </a:rPr>
              <a:t>) references </a:t>
            </a:r>
            <a:r>
              <a:rPr lang="en-IN" sz="2400" b="1" dirty="0" err="1" smtClean="0">
                <a:solidFill>
                  <a:srgbClr val="00B050"/>
                </a:solidFill>
              </a:rPr>
              <a:t>dept</a:t>
            </a:r>
            <a:r>
              <a:rPr lang="en-IN" sz="2400" b="1" dirty="0" smtClean="0">
                <a:solidFill>
                  <a:srgbClr val="00B050"/>
                </a:solidFill>
              </a:rPr>
              <a:t>(</a:t>
            </a:r>
            <a:r>
              <a:rPr lang="en-IN" sz="2400" b="1" dirty="0" err="1" smtClean="0">
                <a:solidFill>
                  <a:srgbClr val="00B050"/>
                </a:solidFill>
              </a:rPr>
              <a:t>deptno</a:t>
            </a:r>
            <a:r>
              <a:rPr lang="en-IN" sz="2400" b="1" dirty="0">
                <a:solidFill>
                  <a:srgbClr val="00B050"/>
                </a:solidFill>
              </a:rPr>
              <a:t>) on delete cascade</a:t>
            </a:r>
            <a:r>
              <a:rPr lang="en-IN" sz="2400" b="1" dirty="0" smtClean="0">
                <a:solidFill>
                  <a:srgbClr val="00B050"/>
                </a:solidFill>
              </a:rPr>
              <a:t>);</a:t>
            </a:r>
            <a:endParaRPr lang="en-IN" sz="2400" b="1" dirty="0">
              <a:solidFill>
                <a:srgbClr val="00B050"/>
              </a:solidFill>
            </a:endParaRPr>
          </a:p>
        </p:txBody>
      </p:sp>
      <p:sp>
        <p:nvSpPr>
          <p:cNvPr id="4" name="Slide Number Placeholder 3"/>
          <p:cNvSpPr>
            <a:spLocks noGrp="1"/>
          </p:cNvSpPr>
          <p:nvPr>
            <p:ph type="sldNum" sz="quarter" idx="12"/>
          </p:nvPr>
        </p:nvSpPr>
        <p:spPr/>
        <p:txBody>
          <a:bodyPr/>
          <a:lstStyle/>
          <a:p>
            <a:fld id="{B6F15528-21DE-4FAA-801E-634DDDAF4B2B}" type="slidenum">
              <a:rPr lang="en-IN" smtClean="0"/>
              <a:t>25</a:t>
            </a:fld>
            <a:endParaRPr lang="en-IN"/>
          </a:p>
        </p:txBody>
      </p:sp>
    </p:spTree>
    <p:extLst>
      <p:ext uri="{BB962C8B-B14F-4D97-AF65-F5344CB8AC3E}">
        <p14:creationId xmlns:p14="http://schemas.microsoft.com/office/powerpoint/2010/main" val="1515638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620000" cy="1143000"/>
          </a:xfrm>
        </p:spPr>
        <p:txBody>
          <a:bodyPr/>
          <a:lstStyle/>
          <a:p>
            <a:r>
              <a:rPr lang="en-IN" dirty="0" smtClean="0"/>
              <a:t>example</a:t>
            </a:r>
            <a:endParaRPr lang="en-IN" dirty="0"/>
          </a:p>
        </p:txBody>
      </p:sp>
      <p:sp>
        <p:nvSpPr>
          <p:cNvPr id="3" name="Content Placeholder 2"/>
          <p:cNvSpPr>
            <a:spLocks noGrp="1"/>
          </p:cNvSpPr>
          <p:nvPr>
            <p:ph idx="1"/>
          </p:nvPr>
        </p:nvSpPr>
        <p:spPr>
          <a:xfrm>
            <a:off x="381000" y="1143000"/>
            <a:ext cx="7620000" cy="5486400"/>
          </a:xfrm>
        </p:spPr>
        <p:txBody>
          <a:bodyPr>
            <a:normAutofit/>
          </a:bodyPr>
          <a:lstStyle/>
          <a:p>
            <a:pPr marL="114300" indent="0">
              <a:spcBef>
                <a:spcPts val="600"/>
              </a:spcBef>
              <a:spcAft>
                <a:spcPts val="600"/>
              </a:spcAft>
              <a:buNone/>
            </a:pPr>
            <a:r>
              <a:rPr lang="en-IN" dirty="0" smtClean="0"/>
              <a:t>Create the following </a:t>
            </a:r>
            <a:r>
              <a:rPr lang="en-IN" dirty="0" smtClean="0"/>
              <a:t>tables:</a:t>
            </a:r>
            <a:endParaRPr lang="en-IN" dirty="0" smtClean="0"/>
          </a:p>
          <a:p>
            <a:pPr>
              <a:spcBef>
                <a:spcPts val="600"/>
              </a:spcBef>
              <a:spcAft>
                <a:spcPts val="600"/>
              </a:spcAft>
            </a:pPr>
            <a:r>
              <a:rPr lang="en-IN" dirty="0" smtClean="0"/>
              <a:t>student(</a:t>
            </a:r>
            <a:r>
              <a:rPr lang="en-IN" u="sng" dirty="0" err="1" smtClean="0"/>
              <a:t>seatno</a:t>
            </a:r>
            <a:r>
              <a:rPr lang="en-IN" dirty="0" smtClean="0"/>
              <a:t>, name, class, birthdate)</a:t>
            </a:r>
          </a:p>
          <a:p>
            <a:pPr lvl="1">
              <a:spcBef>
                <a:spcPts val="600"/>
              </a:spcBef>
              <a:spcAft>
                <a:spcPts val="600"/>
              </a:spcAft>
              <a:buFont typeface="Wingdings" pitchFamily="2" charset="2"/>
              <a:buChar char="Ø"/>
            </a:pPr>
            <a:r>
              <a:rPr lang="en-IN" dirty="0" err="1" smtClean="0">
                <a:solidFill>
                  <a:srgbClr val="FF0000"/>
                </a:solidFill>
              </a:rPr>
              <a:t>seatno</a:t>
            </a:r>
            <a:r>
              <a:rPr lang="en-IN" dirty="0" smtClean="0">
                <a:solidFill>
                  <a:srgbClr val="FF0000"/>
                </a:solidFill>
              </a:rPr>
              <a:t> is </a:t>
            </a:r>
            <a:r>
              <a:rPr lang="en-IN" dirty="0" err="1" smtClean="0">
                <a:solidFill>
                  <a:srgbClr val="FF0000"/>
                </a:solidFill>
              </a:rPr>
              <a:t>pk</a:t>
            </a:r>
            <a:r>
              <a:rPr lang="en-IN" dirty="0" smtClean="0">
                <a:solidFill>
                  <a:srgbClr val="FF0000"/>
                </a:solidFill>
              </a:rPr>
              <a:t>, name is not null, class can be </a:t>
            </a:r>
            <a:r>
              <a:rPr lang="en-IN" dirty="0">
                <a:solidFill>
                  <a:srgbClr val="FF0000"/>
                </a:solidFill>
              </a:rPr>
              <a:t>BEI, BEII, BEIII or </a:t>
            </a:r>
            <a:r>
              <a:rPr lang="en-IN" dirty="0" smtClean="0">
                <a:solidFill>
                  <a:srgbClr val="FF0000"/>
                </a:solidFill>
              </a:rPr>
              <a:t>BEIV</a:t>
            </a:r>
            <a:endParaRPr lang="en-IN" dirty="0" smtClean="0">
              <a:solidFill>
                <a:srgbClr val="FF0000"/>
              </a:solidFill>
            </a:endParaRPr>
          </a:p>
          <a:p>
            <a:pPr>
              <a:spcBef>
                <a:spcPts val="600"/>
              </a:spcBef>
              <a:spcAft>
                <a:spcPts val="600"/>
              </a:spcAft>
            </a:pPr>
            <a:r>
              <a:rPr lang="en-IN" dirty="0" smtClean="0"/>
              <a:t>subject(</a:t>
            </a:r>
            <a:r>
              <a:rPr lang="en-IN" u="sng" dirty="0" err="1" smtClean="0"/>
              <a:t>subno</a:t>
            </a:r>
            <a:r>
              <a:rPr lang="en-IN" dirty="0" smtClean="0"/>
              <a:t>, </a:t>
            </a:r>
            <a:r>
              <a:rPr lang="en-IN" dirty="0" err="1" smtClean="0"/>
              <a:t>sname</a:t>
            </a:r>
            <a:r>
              <a:rPr lang="en-IN" dirty="0" smtClean="0"/>
              <a:t>, </a:t>
            </a:r>
            <a:r>
              <a:rPr lang="en-IN" dirty="0" err="1" smtClean="0"/>
              <a:t>max_marks</a:t>
            </a:r>
            <a:r>
              <a:rPr lang="en-IN" dirty="0" smtClean="0"/>
              <a:t>, </a:t>
            </a:r>
            <a:r>
              <a:rPr lang="en-IN" dirty="0" err="1" smtClean="0"/>
              <a:t>pass_marks</a:t>
            </a:r>
            <a:r>
              <a:rPr lang="en-IN" dirty="0" smtClean="0"/>
              <a:t>)</a:t>
            </a:r>
          </a:p>
          <a:p>
            <a:pPr lvl="1">
              <a:spcBef>
                <a:spcPts val="600"/>
              </a:spcBef>
              <a:spcAft>
                <a:spcPts val="600"/>
              </a:spcAft>
              <a:buFont typeface="Wingdings" pitchFamily="2" charset="2"/>
              <a:buChar char="Ø"/>
            </a:pPr>
            <a:r>
              <a:rPr lang="en-IN" dirty="0" err="1" smtClean="0">
                <a:solidFill>
                  <a:srgbClr val="FF0000"/>
                </a:solidFill>
              </a:rPr>
              <a:t>subno</a:t>
            </a:r>
            <a:r>
              <a:rPr lang="en-IN" dirty="0" smtClean="0">
                <a:solidFill>
                  <a:srgbClr val="FF0000"/>
                </a:solidFill>
              </a:rPr>
              <a:t> - primary key</a:t>
            </a:r>
          </a:p>
          <a:p>
            <a:pPr lvl="1">
              <a:spcBef>
                <a:spcPts val="600"/>
              </a:spcBef>
              <a:spcAft>
                <a:spcPts val="600"/>
              </a:spcAft>
              <a:buFont typeface="Wingdings" pitchFamily="2" charset="2"/>
              <a:buChar char="Ø"/>
            </a:pPr>
            <a:r>
              <a:rPr lang="en-IN" dirty="0" err="1" smtClean="0">
                <a:solidFill>
                  <a:srgbClr val="FF0000"/>
                </a:solidFill>
              </a:rPr>
              <a:t>sname</a:t>
            </a:r>
            <a:r>
              <a:rPr lang="en-IN" dirty="0" smtClean="0">
                <a:solidFill>
                  <a:srgbClr val="FF0000"/>
                </a:solidFill>
              </a:rPr>
              <a:t> – compulsory column</a:t>
            </a:r>
          </a:p>
          <a:p>
            <a:pPr lvl="1">
              <a:spcBef>
                <a:spcPts val="600"/>
              </a:spcBef>
              <a:spcAft>
                <a:spcPts val="600"/>
              </a:spcAft>
              <a:buFont typeface="Wingdings" pitchFamily="2" charset="2"/>
              <a:buChar char="Ø"/>
            </a:pPr>
            <a:r>
              <a:rPr lang="en-IN" dirty="0" err="1" smtClean="0">
                <a:solidFill>
                  <a:srgbClr val="FF0000"/>
                </a:solidFill>
              </a:rPr>
              <a:t>max_marks</a:t>
            </a:r>
            <a:r>
              <a:rPr lang="en-IN" dirty="0" smtClean="0">
                <a:solidFill>
                  <a:srgbClr val="FF0000"/>
                </a:solidFill>
              </a:rPr>
              <a:t> and </a:t>
            </a:r>
            <a:r>
              <a:rPr lang="en-IN" dirty="0" err="1" smtClean="0">
                <a:solidFill>
                  <a:srgbClr val="FF0000"/>
                </a:solidFill>
              </a:rPr>
              <a:t>pass_marks</a:t>
            </a:r>
            <a:r>
              <a:rPr lang="en-IN" dirty="0" smtClean="0">
                <a:solidFill>
                  <a:srgbClr val="FF0000"/>
                </a:solidFill>
              </a:rPr>
              <a:t> should be &gt; 0</a:t>
            </a:r>
          </a:p>
          <a:p>
            <a:pPr lvl="1">
              <a:spcBef>
                <a:spcPts val="600"/>
              </a:spcBef>
              <a:spcAft>
                <a:spcPts val="600"/>
              </a:spcAft>
              <a:buFont typeface="Wingdings" pitchFamily="2" charset="2"/>
              <a:buChar char="Ø"/>
            </a:pPr>
            <a:r>
              <a:rPr lang="en-IN" dirty="0" err="1" smtClean="0">
                <a:solidFill>
                  <a:srgbClr val="FF0000"/>
                </a:solidFill>
              </a:rPr>
              <a:t>max_marks</a:t>
            </a:r>
            <a:r>
              <a:rPr lang="en-IN" dirty="0" smtClean="0">
                <a:solidFill>
                  <a:srgbClr val="FF0000"/>
                </a:solidFill>
              </a:rPr>
              <a:t> should be more than </a:t>
            </a:r>
            <a:r>
              <a:rPr lang="en-IN" dirty="0" err="1" smtClean="0">
                <a:solidFill>
                  <a:srgbClr val="FF0000"/>
                </a:solidFill>
              </a:rPr>
              <a:t>pass_marks</a:t>
            </a:r>
            <a:endParaRPr lang="en-IN" dirty="0" smtClean="0">
              <a:solidFill>
                <a:srgbClr val="FF0000"/>
              </a:solidFill>
            </a:endParaRPr>
          </a:p>
          <a:p>
            <a:pPr>
              <a:spcBef>
                <a:spcPts val="600"/>
              </a:spcBef>
              <a:spcAft>
                <a:spcPts val="600"/>
              </a:spcAft>
            </a:pPr>
            <a:r>
              <a:rPr lang="en-IN" dirty="0" smtClean="0"/>
              <a:t>result(</a:t>
            </a:r>
            <a:r>
              <a:rPr lang="en-IN" u="sng" dirty="0" err="1" smtClean="0"/>
              <a:t>seatno</a:t>
            </a:r>
            <a:r>
              <a:rPr lang="en-IN" u="sng" dirty="0" smtClean="0"/>
              <a:t>, </a:t>
            </a:r>
            <a:r>
              <a:rPr lang="en-IN" u="sng" dirty="0" err="1" smtClean="0"/>
              <a:t>subno</a:t>
            </a:r>
            <a:r>
              <a:rPr lang="en-IN" dirty="0" smtClean="0"/>
              <a:t>, </a:t>
            </a:r>
            <a:r>
              <a:rPr lang="en-IN" dirty="0" err="1" smtClean="0"/>
              <a:t>marks_obtained</a:t>
            </a:r>
            <a:r>
              <a:rPr lang="en-IN" dirty="0" smtClean="0"/>
              <a:t>)</a:t>
            </a:r>
          </a:p>
          <a:p>
            <a:pPr lvl="1">
              <a:spcBef>
                <a:spcPts val="600"/>
              </a:spcBef>
              <a:spcAft>
                <a:spcPts val="600"/>
              </a:spcAft>
              <a:buFont typeface="Wingdings" pitchFamily="2" charset="2"/>
              <a:buChar char="Ø"/>
            </a:pPr>
            <a:r>
              <a:rPr lang="en-IN" dirty="0" err="1" smtClean="0">
                <a:solidFill>
                  <a:srgbClr val="FF0000"/>
                </a:solidFill>
              </a:rPr>
              <a:t>seatno</a:t>
            </a:r>
            <a:r>
              <a:rPr lang="en-IN" dirty="0" smtClean="0">
                <a:solidFill>
                  <a:srgbClr val="FF0000"/>
                </a:solidFill>
              </a:rPr>
              <a:t> and </a:t>
            </a:r>
            <a:r>
              <a:rPr lang="en-IN" dirty="0" err="1" smtClean="0">
                <a:solidFill>
                  <a:srgbClr val="FF0000"/>
                </a:solidFill>
              </a:rPr>
              <a:t>subno</a:t>
            </a:r>
            <a:r>
              <a:rPr lang="en-IN" dirty="0" smtClean="0">
                <a:solidFill>
                  <a:srgbClr val="FF0000"/>
                </a:solidFill>
              </a:rPr>
              <a:t> are foreign keys</a:t>
            </a:r>
          </a:p>
          <a:p>
            <a:pPr lvl="1">
              <a:spcBef>
                <a:spcPts val="600"/>
              </a:spcBef>
              <a:spcAft>
                <a:spcPts val="600"/>
              </a:spcAft>
              <a:buFont typeface="Wingdings" pitchFamily="2" charset="2"/>
              <a:buChar char="Ø"/>
            </a:pPr>
            <a:r>
              <a:rPr lang="en-IN" dirty="0" err="1" smtClean="0">
                <a:solidFill>
                  <a:srgbClr val="FF0000"/>
                </a:solidFill>
              </a:rPr>
              <a:t>seatno</a:t>
            </a:r>
            <a:r>
              <a:rPr lang="en-IN" dirty="0" smtClean="0">
                <a:solidFill>
                  <a:srgbClr val="FF0000"/>
                </a:solidFill>
              </a:rPr>
              <a:t> </a:t>
            </a:r>
            <a:r>
              <a:rPr lang="en-IN" dirty="0" err="1" smtClean="0">
                <a:solidFill>
                  <a:srgbClr val="FF0000"/>
                </a:solidFill>
              </a:rPr>
              <a:t>subno</a:t>
            </a:r>
            <a:r>
              <a:rPr lang="en-IN" dirty="0" smtClean="0">
                <a:solidFill>
                  <a:srgbClr val="FF0000"/>
                </a:solidFill>
              </a:rPr>
              <a:t> together – primary key</a:t>
            </a:r>
          </a:p>
          <a:p>
            <a:pPr marL="114300" indent="0">
              <a:buNone/>
            </a:pPr>
            <a:endParaRPr lang="en-IN" dirty="0"/>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IN" smtClean="0"/>
              <a:t>26</a:t>
            </a:fld>
            <a:endParaRPr lang="en-IN"/>
          </a:p>
        </p:txBody>
      </p:sp>
    </p:spTree>
    <p:extLst>
      <p:ext uri="{BB962C8B-B14F-4D97-AF65-F5344CB8AC3E}">
        <p14:creationId xmlns:p14="http://schemas.microsoft.com/office/powerpoint/2010/main" val="2335932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620000" cy="1143000"/>
          </a:xfrm>
        </p:spPr>
        <p:txBody>
          <a:bodyPr/>
          <a:lstStyle/>
          <a:p>
            <a:r>
              <a:rPr lang="en-IN" dirty="0" smtClean="0"/>
              <a:t>example</a:t>
            </a:r>
            <a:endParaRPr lang="en-IN" dirty="0"/>
          </a:p>
        </p:txBody>
      </p:sp>
      <p:sp>
        <p:nvSpPr>
          <p:cNvPr id="3" name="Content Placeholder 2"/>
          <p:cNvSpPr>
            <a:spLocks noGrp="1"/>
          </p:cNvSpPr>
          <p:nvPr>
            <p:ph idx="1"/>
          </p:nvPr>
        </p:nvSpPr>
        <p:spPr>
          <a:xfrm>
            <a:off x="381000" y="1219200"/>
            <a:ext cx="7620000" cy="3962400"/>
          </a:xfrm>
        </p:spPr>
        <p:txBody>
          <a:bodyPr>
            <a:noAutofit/>
          </a:bodyPr>
          <a:lstStyle/>
          <a:p>
            <a:pPr>
              <a:spcBef>
                <a:spcPts val="600"/>
              </a:spcBef>
              <a:spcAft>
                <a:spcPts val="600"/>
              </a:spcAft>
            </a:pPr>
            <a:r>
              <a:rPr lang="en-IN" dirty="0"/>
              <a:t>student(</a:t>
            </a:r>
            <a:r>
              <a:rPr lang="en-IN" u="sng" dirty="0" err="1"/>
              <a:t>seatno</a:t>
            </a:r>
            <a:r>
              <a:rPr lang="en-IN" dirty="0"/>
              <a:t>, name, class, birthdate)</a:t>
            </a:r>
          </a:p>
          <a:p>
            <a:pPr lvl="1">
              <a:spcBef>
                <a:spcPts val="600"/>
              </a:spcBef>
              <a:spcAft>
                <a:spcPts val="600"/>
              </a:spcAft>
              <a:buFont typeface="Wingdings" pitchFamily="2" charset="2"/>
              <a:buChar char="Ø"/>
            </a:pPr>
            <a:r>
              <a:rPr lang="en-IN" sz="2200" dirty="0" err="1">
                <a:solidFill>
                  <a:srgbClr val="FF0000"/>
                </a:solidFill>
              </a:rPr>
              <a:t>seatno</a:t>
            </a:r>
            <a:r>
              <a:rPr lang="en-IN" sz="2200" dirty="0">
                <a:solidFill>
                  <a:srgbClr val="FF0000"/>
                </a:solidFill>
              </a:rPr>
              <a:t> is </a:t>
            </a:r>
            <a:r>
              <a:rPr lang="en-IN" sz="2200" dirty="0" err="1">
                <a:solidFill>
                  <a:srgbClr val="FF0000"/>
                </a:solidFill>
              </a:rPr>
              <a:t>pk</a:t>
            </a:r>
            <a:r>
              <a:rPr lang="en-IN" sz="2200" dirty="0">
                <a:solidFill>
                  <a:srgbClr val="FF0000"/>
                </a:solidFill>
              </a:rPr>
              <a:t>, name is not null, class can be BEI, BEII, BEIII or BEIV</a:t>
            </a:r>
          </a:p>
          <a:p>
            <a:pPr marL="114300" indent="0">
              <a:buNone/>
            </a:pPr>
            <a:r>
              <a:rPr lang="en-IN" dirty="0" smtClean="0">
                <a:solidFill>
                  <a:schemeClr val="tx2"/>
                </a:solidFill>
              </a:rPr>
              <a:t>create </a:t>
            </a:r>
            <a:r>
              <a:rPr lang="en-IN" dirty="0" smtClean="0">
                <a:solidFill>
                  <a:schemeClr val="tx2"/>
                </a:solidFill>
              </a:rPr>
              <a:t>table student(</a:t>
            </a:r>
            <a:r>
              <a:rPr lang="en-IN" dirty="0" err="1" smtClean="0">
                <a:solidFill>
                  <a:schemeClr val="tx2"/>
                </a:solidFill>
              </a:rPr>
              <a:t>seatno</a:t>
            </a:r>
            <a:r>
              <a:rPr lang="en-IN" dirty="0" smtClean="0">
                <a:solidFill>
                  <a:schemeClr val="tx2"/>
                </a:solidFill>
              </a:rPr>
              <a:t> number(3) constraint </a:t>
            </a:r>
            <a:r>
              <a:rPr lang="en-IN" dirty="0" err="1" smtClean="0">
                <a:solidFill>
                  <a:schemeClr val="tx2"/>
                </a:solidFill>
              </a:rPr>
              <a:t>pk_seatno</a:t>
            </a:r>
            <a:r>
              <a:rPr lang="en-IN" dirty="0" smtClean="0">
                <a:solidFill>
                  <a:schemeClr val="tx2"/>
                </a:solidFill>
              </a:rPr>
              <a:t> primary key, </a:t>
            </a:r>
          </a:p>
          <a:p>
            <a:pPr marL="114300" indent="0">
              <a:buNone/>
            </a:pPr>
            <a:r>
              <a:rPr lang="en-IN" dirty="0" smtClean="0">
                <a:solidFill>
                  <a:schemeClr val="tx2"/>
                </a:solidFill>
              </a:rPr>
              <a:t>name varchar2(15) constraint </a:t>
            </a:r>
            <a:r>
              <a:rPr lang="en-IN" dirty="0" err="1" smtClean="0">
                <a:solidFill>
                  <a:schemeClr val="tx2"/>
                </a:solidFill>
              </a:rPr>
              <a:t>nn_name</a:t>
            </a:r>
            <a:r>
              <a:rPr lang="en-IN" dirty="0" smtClean="0">
                <a:solidFill>
                  <a:schemeClr val="tx2"/>
                </a:solidFill>
              </a:rPr>
              <a:t> not null, </a:t>
            </a:r>
          </a:p>
          <a:p>
            <a:pPr marL="114300" indent="0">
              <a:buNone/>
            </a:pPr>
            <a:r>
              <a:rPr lang="en-IN" dirty="0" smtClean="0">
                <a:solidFill>
                  <a:schemeClr val="tx2"/>
                </a:solidFill>
              </a:rPr>
              <a:t>class varchar2(10) constraint </a:t>
            </a:r>
            <a:r>
              <a:rPr lang="en-IN" dirty="0" err="1" smtClean="0">
                <a:solidFill>
                  <a:schemeClr val="tx2"/>
                </a:solidFill>
              </a:rPr>
              <a:t>ck_class</a:t>
            </a:r>
            <a:r>
              <a:rPr lang="en-IN" dirty="0" smtClean="0">
                <a:solidFill>
                  <a:schemeClr val="tx2"/>
                </a:solidFill>
              </a:rPr>
              <a:t> check(class in (‘BEI’, ’BEII’, ’BEIII’, ’BEIV’)), </a:t>
            </a:r>
          </a:p>
          <a:p>
            <a:pPr marL="114300" indent="0">
              <a:buNone/>
            </a:pPr>
            <a:r>
              <a:rPr lang="en-IN" dirty="0" smtClean="0">
                <a:solidFill>
                  <a:schemeClr val="tx2"/>
                </a:solidFill>
              </a:rPr>
              <a:t>birthdate date);</a:t>
            </a:r>
          </a:p>
          <a:p>
            <a:pPr marL="114300" indent="0">
              <a:buNone/>
            </a:pPr>
            <a:r>
              <a:rPr lang="en-IN" b="1" dirty="0" smtClean="0">
                <a:solidFill>
                  <a:srgbClr val="0070C0"/>
                </a:solidFill>
              </a:rPr>
              <a:t>or</a:t>
            </a:r>
          </a:p>
          <a:p>
            <a:pPr marL="114300" indent="0">
              <a:buNone/>
            </a:pPr>
            <a:r>
              <a:rPr lang="en-IN" b="1" dirty="0" smtClean="0">
                <a:solidFill>
                  <a:srgbClr val="0070C0"/>
                </a:solidFill>
              </a:rPr>
              <a:t>class </a:t>
            </a:r>
            <a:r>
              <a:rPr lang="en-IN" b="1" dirty="0">
                <a:solidFill>
                  <a:srgbClr val="0070C0"/>
                </a:solidFill>
              </a:rPr>
              <a:t>varchar2(10) constraint </a:t>
            </a:r>
            <a:r>
              <a:rPr lang="en-IN" b="1" dirty="0" err="1">
                <a:solidFill>
                  <a:srgbClr val="0070C0"/>
                </a:solidFill>
              </a:rPr>
              <a:t>ck_class</a:t>
            </a:r>
            <a:r>
              <a:rPr lang="en-IN" b="1" dirty="0">
                <a:solidFill>
                  <a:srgbClr val="0070C0"/>
                </a:solidFill>
              </a:rPr>
              <a:t> check(class </a:t>
            </a:r>
            <a:r>
              <a:rPr lang="en-IN" b="1" dirty="0" smtClean="0">
                <a:solidFill>
                  <a:srgbClr val="0070C0"/>
                </a:solidFill>
              </a:rPr>
              <a:t>= ‘</a:t>
            </a:r>
            <a:r>
              <a:rPr lang="en-IN" b="1" dirty="0">
                <a:solidFill>
                  <a:srgbClr val="0070C0"/>
                </a:solidFill>
              </a:rPr>
              <a:t>BEI</a:t>
            </a:r>
            <a:r>
              <a:rPr lang="en-IN" b="1" dirty="0" smtClean="0">
                <a:solidFill>
                  <a:srgbClr val="0070C0"/>
                </a:solidFill>
              </a:rPr>
              <a:t>’ or class = </a:t>
            </a:r>
            <a:r>
              <a:rPr lang="en-IN" b="1" dirty="0">
                <a:solidFill>
                  <a:srgbClr val="0070C0"/>
                </a:solidFill>
              </a:rPr>
              <a:t>’BEII</a:t>
            </a:r>
            <a:r>
              <a:rPr lang="en-IN" b="1" dirty="0" smtClean="0">
                <a:solidFill>
                  <a:srgbClr val="0070C0"/>
                </a:solidFill>
              </a:rPr>
              <a:t>’ or class = </a:t>
            </a:r>
            <a:r>
              <a:rPr lang="en-IN" b="1" dirty="0">
                <a:solidFill>
                  <a:srgbClr val="0070C0"/>
                </a:solidFill>
              </a:rPr>
              <a:t>’BEIII</a:t>
            </a:r>
            <a:r>
              <a:rPr lang="en-IN" b="1" dirty="0" smtClean="0">
                <a:solidFill>
                  <a:srgbClr val="0070C0"/>
                </a:solidFill>
              </a:rPr>
              <a:t>’ or class = </a:t>
            </a:r>
            <a:r>
              <a:rPr lang="en-IN" b="1" dirty="0">
                <a:solidFill>
                  <a:srgbClr val="0070C0"/>
                </a:solidFill>
              </a:rPr>
              <a:t>’BEIV’)</a:t>
            </a:r>
            <a:endParaRPr lang="en-IN" b="1" dirty="0" smtClean="0">
              <a:solidFill>
                <a:srgbClr val="0070C0"/>
              </a:solidFill>
            </a:endParaRPr>
          </a:p>
          <a:p>
            <a:pPr marL="114300" indent="0">
              <a:buNone/>
            </a:pPr>
            <a:endParaRPr lang="en-IN" dirty="0"/>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IN" smtClean="0"/>
              <a:t>27</a:t>
            </a:fld>
            <a:endParaRPr lang="en-IN"/>
          </a:p>
        </p:txBody>
      </p:sp>
    </p:spTree>
    <p:extLst>
      <p:ext uri="{BB962C8B-B14F-4D97-AF65-F5344CB8AC3E}">
        <p14:creationId xmlns:p14="http://schemas.microsoft.com/office/powerpoint/2010/main" val="2401537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7620000" cy="4953000"/>
          </a:xfrm>
        </p:spPr>
        <p:txBody>
          <a:bodyPr>
            <a:normAutofit/>
          </a:bodyPr>
          <a:lstStyle/>
          <a:p>
            <a:r>
              <a:rPr lang="en-IN" dirty="0"/>
              <a:t>subject(</a:t>
            </a:r>
            <a:r>
              <a:rPr lang="en-IN" u="sng" dirty="0" err="1"/>
              <a:t>subno</a:t>
            </a:r>
            <a:r>
              <a:rPr lang="en-IN" dirty="0"/>
              <a:t>, </a:t>
            </a:r>
            <a:r>
              <a:rPr lang="en-IN" dirty="0" err="1"/>
              <a:t>sname</a:t>
            </a:r>
            <a:r>
              <a:rPr lang="en-IN" dirty="0"/>
              <a:t>, </a:t>
            </a:r>
            <a:r>
              <a:rPr lang="en-IN" dirty="0" err="1"/>
              <a:t>max_marks</a:t>
            </a:r>
            <a:r>
              <a:rPr lang="en-IN" dirty="0"/>
              <a:t>, </a:t>
            </a:r>
            <a:r>
              <a:rPr lang="en-IN" dirty="0" err="1"/>
              <a:t>pass_marks</a:t>
            </a:r>
            <a:r>
              <a:rPr lang="en-IN" dirty="0"/>
              <a:t>)</a:t>
            </a:r>
          </a:p>
          <a:p>
            <a:pPr marL="411480" lvl="1" indent="0">
              <a:buNone/>
            </a:pPr>
            <a:r>
              <a:rPr lang="en-IN" dirty="0" smtClean="0">
                <a:solidFill>
                  <a:schemeClr val="tx2"/>
                </a:solidFill>
              </a:rPr>
              <a:t>create table subject(</a:t>
            </a:r>
            <a:r>
              <a:rPr lang="en-IN" dirty="0" err="1" smtClean="0">
                <a:solidFill>
                  <a:schemeClr val="tx2"/>
                </a:solidFill>
              </a:rPr>
              <a:t>subno</a:t>
            </a:r>
            <a:r>
              <a:rPr lang="en-IN" dirty="0" smtClean="0">
                <a:solidFill>
                  <a:schemeClr val="tx2"/>
                </a:solidFill>
              </a:rPr>
              <a:t> number(3) constraint </a:t>
            </a:r>
            <a:r>
              <a:rPr lang="en-IN" dirty="0" err="1" smtClean="0">
                <a:solidFill>
                  <a:schemeClr val="tx2"/>
                </a:solidFill>
              </a:rPr>
              <a:t>pk_subno</a:t>
            </a:r>
            <a:r>
              <a:rPr lang="en-IN" dirty="0" smtClean="0">
                <a:solidFill>
                  <a:schemeClr val="tx2"/>
                </a:solidFill>
              </a:rPr>
              <a:t> primary key,</a:t>
            </a:r>
          </a:p>
          <a:p>
            <a:pPr marL="411480" lvl="1" indent="0">
              <a:buNone/>
            </a:pPr>
            <a:r>
              <a:rPr lang="en-IN" dirty="0" err="1" smtClean="0">
                <a:solidFill>
                  <a:schemeClr val="tx2"/>
                </a:solidFill>
              </a:rPr>
              <a:t>sname</a:t>
            </a:r>
            <a:r>
              <a:rPr lang="en-IN" dirty="0" smtClean="0">
                <a:solidFill>
                  <a:schemeClr val="tx2"/>
                </a:solidFill>
              </a:rPr>
              <a:t> varchar2(20) constraint </a:t>
            </a:r>
            <a:r>
              <a:rPr lang="en-IN" dirty="0" err="1" smtClean="0">
                <a:solidFill>
                  <a:schemeClr val="tx2"/>
                </a:solidFill>
              </a:rPr>
              <a:t>nn_sname</a:t>
            </a:r>
            <a:r>
              <a:rPr lang="en-IN" dirty="0" smtClean="0">
                <a:solidFill>
                  <a:schemeClr val="tx2"/>
                </a:solidFill>
              </a:rPr>
              <a:t> not null,</a:t>
            </a:r>
          </a:p>
          <a:p>
            <a:pPr marL="411480" lvl="1" indent="0">
              <a:buNone/>
            </a:pPr>
            <a:r>
              <a:rPr lang="en-IN" dirty="0" err="1" smtClean="0">
                <a:solidFill>
                  <a:schemeClr val="tx2"/>
                </a:solidFill>
              </a:rPr>
              <a:t>max_marks</a:t>
            </a:r>
            <a:r>
              <a:rPr lang="en-IN" dirty="0" smtClean="0">
                <a:solidFill>
                  <a:schemeClr val="tx2"/>
                </a:solidFill>
              </a:rPr>
              <a:t> number(3) constraint </a:t>
            </a:r>
            <a:r>
              <a:rPr lang="en-IN" dirty="0" err="1" smtClean="0">
                <a:solidFill>
                  <a:schemeClr val="tx2"/>
                </a:solidFill>
              </a:rPr>
              <a:t>ck_mm</a:t>
            </a:r>
            <a:r>
              <a:rPr lang="en-IN" dirty="0" smtClean="0">
                <a:solidFill>
                  <a:schemeClr val="tx2"/>
                </a:solidFill>
              </a:rPr>
              <a:t> check(</a:t>
            </a:r>
            <a:r>
              <a:rPr lang="en-IN" dirty="0" err="1" smtClean="0">
                <a:solidFill>
                  <a:schemeClr val="tx2"/>
                </a:solidFill>
              </a:rPr>
              <a:t>max_marks</a:t>
            </a:r>
            <a:r>
              <a:rPr lang="en-IN" dirty="0" smtClean="0">
                <a:solidFill>
                  <a:schemeClr val="tx2"/>
                </a:solidFill>
              </a:rPr>
              <a:t>&gt;0),</a:t>
            </a:r>
          </a:p>
          <a:p>
            <a:pPr marL="411480" lvl="1" indent="0">
              <a:buNone/>
            </a:pPr>
            <a:r>
              <a:rPr lang="en-IN" dirty="0" err="1" smtClean="0">
                <a:solidFill>
                  <a:schemeClr val="tx2"/>
                </a:solidFill>
              </a:rPr>
              <a:t>pass_mrks</a:t>
            </a:r>
            <a:r>
              <a:rPr lang="en-IN" dirty="0" smtClean="0">
                <a:solidFill>
                  <a:schemeClr val="tx2"/>
                </a:solidFill>
              </a:rPr>
              <a:t> number(2) constraint </a:t>
            </a:r>
            <a:r>
              <a:rPr lang="en-IN" dirty="0" err="1" smtClean="0">
                <a:solidFill>
                  <a:schemeClr val="tx2"/>
                </a:solidFill>
              </a:rPr>
              <a:t>ck_pm</a:t>
            </a:r>
            <a:r>
              <a:rPr lang="en-IN" dirty="0" smtClean="0">
                <a:solidFill>
                  <a:schemeClr val="tx2"/>
                </a:solidFill>
              </a:rPr>
              <a:t> check(</a:t>
            </a:r>
            <a:r>
              <a:rPr lang="en-IN" dirty="0" err="1" smtClean="0">
                <a:solidFill>
                  <a:schemeClr val="tx2"/>
                </a:solidFill>
              </a:rPr>
              <a:t>pass_mrks</a:t>
            </a:r>
            <a:r>
              <a:rPr lang="en-IN" dirty="0" smtClean="0">
                <a:solidFill>
                  <a:schemeClr val="tx2"/>
                </a:solidFill>
              </a:rPr>
              <a:t> &gt; 0),</a:t>
            </a:r>
          </a:p>
          <a:p>
            <a:pPr marL="411480" lvl="1" indent="0">
              <a:buNone/>
            </a:pPr>
            <a:r>
              <a:rPr lang="en-IN" dirty="0" smtClean="0">
                <a:solidFill>
                  <a:schemeClr val="tx2"/>
                </a:solidFill>
              </a:rPr>
              <a:t>constraint </a:t>
            </a:r>
            <a:r>
              <a:rPr lang="en-IN" dirty="0" err="1" smtClean="0">
                <a:solidFill>
                  <a:schemeClr val="tx2"/>
                </a:solidFill>
              </a:rPr>
              <a:t>ck_mm_pm</a:t>
            </a:r>
            <a:r>
              <a:rPr lang="en-IN" dirty="0" smtClean="0">
                <a:solidFill>
                  <a:schemeClr val="tx2"/>
                </a:solidFill>
              </a:rPr>
              <a:t> check(</a:t>
            </a:r>
            <a:r>
              <a:rPr lang="en-IN" dirty="0" err="1" smtClean="0">
                <a:solidFill>
                  <a:schemeClr val="tx2"/>
                </a:solidFill>
              </a:rPr>
              <a:t>pass_mrks</a:t>
            </a:r>
            <a:r>
              <a:rPr lang="en-IN" dirty="0" smtClean="0">
                <a:solidFill>
                  <a:schemeClr val="tx2"/>
                </a:solidFill>
              </a:rPr>
              <a:t> &lt; </a:t>
            </a:r>
            <a:r>
              <a:rPr lang="en-IN" dirty="0" err="1" smtClean="0">
                <a:solidFill>
                  <a:schemeClr val="tx2"/>
                </a:solidFill>
              </a:rPr>
              <a:t>max_mrks</a:t>
            </a:r>
            <a:r>
              <a:rPr lang="en-IN" dirty="0" smtClean="0">
                <a:solidFill>
                  <a:schemeClr val="tx2"/>
                </a:solidFill>
              </a:rPr>
              <a:t>));</a:t>
            </a:r>
          </a:p>
          <a:p>
            <a:r>
              <a:rPr lang="en-IN" dirty="0"/>
              <a:t>result(</a:t>
            </a:r>
            <a:r>
              <a:rPr lang="en-IN" u="sng" dirty="0" err="1"/>
              <a:t>seatno</a:t>
            </a:r>
            <a:r>
              <a:rPr lang="en-IN" u="sng" dirty="0"/>
              <a:t>, </a:t>
            </a:r>
            <a:r>
              <a:rPr lang="en-IN" u="sng" dirty="0" err="1"/>
              <a:t>subno</a:t>
            </a:r>
            <a:r>
              <a:rPr lang="en-IN" dirty="0"/>
              <a:t>, </a:t>
            </a:r>
            <a:r>
              <a:rPr lang="en-IN" dirty="0" err="1"/>
              <a:t>marks_obtained</a:t>
            </a:r>
            <a:r>
              <a:rPr lang="en-IN" dirty="0"/>
              <a:t>)</a:t>
            </a:r>
          </a:p>
          <a:p>
            <a:pPr marL="411480" lvl="1" indent="0">
              <a:buNone/>
            </a:pPr>
            <a:r>
              <a:rPr lang="en-IN" dirty="0" smtClean="0">
                <a:solidFill>
                  <a:schemeClr val="tx2"/>
                </a:solidFill>
              </a:rPr>
              <a:t>create table result( </a:t>
            </a:r>
            <a:r>
              <a:rPr lang="en-IN" dirty="0" err="1" smtClean="0">
                <a:solidFill>
                  <a:schemeClr val="tx2"/>
                </a:solidFill>
              </a:rPr>
              <a:t>seatno</a:t>
            </a:r>
            <a:r>
              <a:rPr lang="en-IN" dirty="0" smtClean="0">
                <a:solidFill>
                  <a:schemeClr val="tx2"/>
                </a:solidFill>
              </a:rPr>
              <a:t> number(3) constraint </a:t>
            </a:r>
            <a:r>
              <a:rPr lang="en-IN" dirty="0" err="1" smtClean="0">
                <a:solidFill>
                  <a:schemeClr val="tx2"/>
                </a:solidFill>
              </a:rPr>
              <a:t>fk_seatno</a:t>
            </a:r>
            <a:r>
              <a:rPr lang="en-IN" dirty="0" smtClean="0">
                <a:solidFill>
                  <a:schemeClr val="tx2"/>
                </a:solidFill>
              </a:rPr>
              <a:t> references student(</a:t>
            </a:r>
            <a:r>
              <a:rPr lang="en-IN" dirty="0" err="1" smtClean="0">
                <a:solidFill>
                  <a:schemeClr val="tx2"/>
                </a:solidFill>
              </a:rPr>
              <a:t>seatno</a:t>
            </a:r>
            <a:r>
              <a:rPr lang="en-IN" dirty="0" smtClean="0">
                <a:solidFill>
                  <a:schemeClr val="tx2"/>
                </a:solidFill>
              </a:rPr>
              <a:t>),</a:t>
            </a:r>
          </a:p>
          <a:p>
            <a:pPr marL="411480" lvl="1" indent="0">
              <a:buNone/>
            </a:pPr>
            <a:r>
              <a:rPr lang="en-IN" dirty="0" err="1" smtClean="0">
                <a:solidFill>
                  <a:schemeClr val="tx2"/>
                </a:solidFill>
              </a:rPr>
              <a:t>subno</a:t>
            </a:r>
            <a:r>
              <a:rPr lang="en-IN" dirty="0" smtClean="0">
                <a:solidFill>
                  <a:schemeClr val="tx2"/>
                </a:solidFill>
              </a:rPr>
              <a:t> number(3) </a:t>
            </a:r>
            <a:r>
              <a:rPr lang="en-IN" dirty="0">
                <a:solidFill>
                  <a:schemeClr val="tx2"/>
                </a:solidFill>
              </a:rPr>
              <a:t>constraint </a:t>
            </a:r>
            <a:r>
              <a:rPr lang="en-IN" dirty="0" err="1">
                <a:solidFill>
                  <a:schemeClr val="tx2"/>
                </a:solidFill>
              </a:rPr>
              <a:t>fk_seatno</a:t>
            </a:r>
            <a:r>
              <a:rPr lang="en-IN" dirty="0">
                <a:solidFill>
                  <a:schemeClr val="tx2"/>
                </a:solidFill>
              </a:rPr>
              <a:t> </a:t>
            </a:r>
            <a:r>
              <a:rPr lang="en-IN" dirty="0" smtClean="0">
                <a:solidFill>
                  <a:schemeClr val="tx2"/>
                </a:solidFill>
              </a:rPr>
              <a:t>references subject,</a:t>
            </a:r>
          </a:p>
          <a:p>
            <a:pPr marL="411480" lvl="1" indent="0">
              <a:buNone/>
            </a:pPr>
            <a:r>
              <a:rPr lang="en-IN" dirty="0" err="1" smtClean="0">
                <a:solidFill>
                  <a:schemeClr val="tx2"/>
                </a:solidFill>
              </a:rPr>
              <a:t>marks_obtained</a:t>
            </a:r>
            <a:r>
              <a:rPr lang="en-IN" dirty="0" smtClean="0">
                <a:solidFill>
                  <a:schemeClr val="tx2"/>
                </a:solidFill>
              </a:rPr>
              <a:t> number(3),</a:t>
            </a:r>
          </a:p>
          <a:p>
            <a:pPr marL="411480" lvl="1" indent="0">
              <a:buNone/>
            </a:pPr>
            <a:r>
              <a:rPr lang="en-IN" dirty="0" smtClean="0">
                <a:solidFill>
                  <a:schemeClr val="tx2"/>
                </a:solidFill>
              </a:rPr>
              <a:t>constraint </a:t>
            </a:r>
            <a:r>
              <a:rPr lang="en-IN" dirty="0" err="1" smtClean="0">
                <a:solidFill>
                  <a:schemeClr val="tx2"/>
                </a:solidFill>
              </a:rPr>
              <a:t>pk_seatno_subno</a:t>
            </a:r>
            <a:r>
              <a:rPr lang="en-IN" dirty="0" smtClean="0">
                <a:solidFill>
                  <a:schemeClr val="tx2"/>
                </a:solidFill>
              </a:rPr>
              <a:t> primary key(</a:t>
            </a:r>
            <a:r>
              <a:rPr lang="en-IN" dirty="0" err="1" smtClean="0">
                <a:solidFill>
                  <a:schemeClr val="tx2"/>
                </a:solidFill>
              </a:rPr>
              <a:t>seatno,subno</a:t>
            </a:r>
            <a:r>
              <a:rPr lang="en-IN" dirty="0" smtClean="0">
                <a:solidFill>
                  <a:schemeClr val="tx2"/>
                </a:solidFill>
              </a:rPr>
              <a:t>));</a:t>
            </a:r>
            <a:endParaRPr lang="en-IN" dirty="0">
              <a:solidFill>
                <a:schemeClr val="tx2"/>
              </a:solidFill>
            </a:endParaRPr>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IN" smtClean="0"/>
              <a:t>28</a:t>
            </a:fld>
            <a:endParaRPr lang="en-IN"/>
          </a:p>
        </p:txBody>
      </p:sp>
      <p:sp>
        <p:nvSpPr>
          <p:cNvPr id="5" name="Title 1"/>
          <p:cNvSpPr>
            <a:spLocks noGrp="1"/>
          </p:cNvSpPr>
          <p:nvPr>
            <p:ph type="title"/>
          </p:nvPr>
        </p:nvSpPr>
        <p:spPr>
          <a:xfrm>
            <a:off x="381000" y="152400"/>
            <a:ext cx="7620000" cy="838200"/>
          </a:xfrm>
        </p:spPr>
        <p:txBody>
          <a:bodyPr/>
          <a:lstStyle/>
          <a:p>
            <a:r>
              <a:rPr lang="en-IN" dirty="0" smtClean="0"/>
              <a:t>example</a:t>
            </a:r>
            <a:endParaRPr lang="en-IN" dirty="0"/>
          </a:p>
        </p:txBody>
      </p:sp>
    </p:spTree>
    <p:extLst>
      <p:ext uri="{BB962C8B-B14F-4D97-AF65-F5344CB8AC3E}">
        <p14:creationId xmlns:p14="http://schemas.microsoft.com/office/powerpoint/2010/main" val="2095605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7620000" cy="5105400"/>
          </a:xfrm>
        </p:spPr>
        <p:txBody>
          <a:bodyPr/>
          <a:lstStyle/>
          <a:p>
            <a:pPr marL="114300" indent="0">
              <a:buNone/>
            </a:pPr>
            <a:r>
              <a:rPr lang="en-IN" dirty="0" smtClean="0">
                <a:solidFill>
                  <a:schemeClr val="tx2"/>
                </a:solidFill>
              </a:rPr>
              <a:t>Table level constraints:</a:t>
            </a:r>
          </a:p>
          <a:p>
            <a:pPr marL="411480" lvl="1" indent="0">
              <a:buNone/>
            </a:pPr>
            <a:endParaRPr lang="en-IN" dirty="0">
              <a:solidFill>
                <a:schemeClr val="tx2"/>
              </a:solidFill>
            </a:endParaRPr>
          </a:p>
          <a:p>
            <a:pPr marL="411480" lvl="1" indent="0">
              <a:buNone/>
            </a:pPr>
            <a:r>
              <a:rPr lang="en-IN" sz="2400" dirty="0" smtClean="0">
                <a:solidFill>
                  <a:schemeClr val="tx2"/>
                </a:solidFill>
              </a:rPr>
              <a:t>create </a:t>
            </a:r>
            <a:r>
              <a:rPr lang="en-IN" sz="2400" dirty="0">
                <a:solidFill>
                  <a:schemeClr val="tx2"/>
                </a:solidFill>
              </a:rPr>
              <a:t>table result( </a:t>
            </a:r>
            <a:r>
              <a:rPr lang="en-IN" sz="2400" dirty="0" err="1">
                <a:solidFill>
                  <a:schemeClr val="tx2"/>
                </a:solidFill>
              </a:rPr>
              <a:t>seatno</a:t>
            </a:r>
            <a:r>
              <a:rPr lang="en-IN" sz="2400" dirty="0">
                <a:solidFill>
                  <a:schemeClr val="tx2"/>
                </a:solidFill>
              </a:rPr>
              <a:t> number(3</a:t>
            </a:r>
            <a:r>
              <a:rPr lang="en-IN" sz="2400" dirty="0" smtClean="0">
                <a:solidFill>
                  <a:schemeClr val="tx2"/>
                </a:solidFill>
              </a:rPr>
              <a:t>),</a:t>
            </a:r>
            <a:endParaRPr lang="en-IN" sz="2400" dirty="0">
              <a:solidFill>
                <a:schemeClr val="tx2"/>
              </a:solidFill>
            </a:endParaRPr>
          </a:p>
          <a:p>
            <a:pPr marL="411480" lvl="1" indent="0">
              <a:buNone/>
            </a:pPr>
            <a:r>
              <a:rPr lang="en-IN" sz="2400" dirty="0" err="1">
                <a:solidFill>
                  <a:schemeClr val="tx2"/>
                </a:solidFill>
              </a:rPr>
              <a:t>subno</a:t>
            </a:r>
            <a:r>
              <a:rPr lang="en-IN" sz="2400" dirty="0">
                <a:solidFill>
                  <a:schemeClr val="tx2"/>
                </a:solidFill>
              </a:rPr>
              <a:t> number(3</a:t>
            </a:r>
            <a:r>
              <a:rPr lang="en-IN" sz="2400" dirty="0" smtClean="0">
                <a:solidFill>
                  <a:schemeClr val="tx2"/>
                </a:solidFill>
              </a:rPr>
              <a:t>),</a:t>
            </a:r>
            <a:endParaRPr lang="en-IN" sz="2400" dirty="0">
              <a:solidFill>
                <a:schemeClr val="tx2"/>
              </a:solidFill>
            </a:endParaRPr>
          </a:p>
          <a:p>
            <a:pPr marL="411480" lvl="1" indent="0">
              <a:buNone/>
            </a:pPr>
            <a:r>
              <a:rPr lang="en-IN" sz="2400" dirty="0" err="1">
                <a:solidFill>
                  <a:schemeClr val="tx2"/>
                </a:solidFill>
              </a:rPr>
              <a:t>marks_obtained</a:t>
            </a:r>
            <a:r>
              <a:rPr lang="en-IN" sz="2400" dirty="0">
                <a:solidFill>
                  <a:schemeClr val="tx2"/>
                </a:solidFill>
              </a:rPr>
              <a:t> number(3),</a:t>
            </a:r>
          </a:p>
          <a:p>
            <a:pPr marL="411480" lvl="1" indent="0">
              <a:buNone/>
            </a:pPr>
            <a:r>
              <a:rPr lang="en-IN" sz="2400" dirty="0">
                <a:solidFill>
                  <a:schemeClr val="accent6">
                    <a:lumMod val="50000"/>
                  </a:schemeClr>
                </a:solidFill>
              </a:rPr>
              <a:t>constraint </a:t>
            </a:r>
            <a:r>
              <a:rPr lang="en-IN" sz="2400" dirty="0" err="1">
                <a:solidFill>
                  <a:schemeClr val="accent6">
                    <a:lumMod val="50000"/>
                  </a:schemeClr>
                </a:solidFill>
              </a:rPr>
              <a:t>pk_seatno_subno</a:t>
            </a:r>
            <a:r>
              <a:rPr lang="en-IN" sz="2400" dirty="0">
                <a:solidFill>
                  <a:schemeClr val="accent6">
                    <a:lumMod val="50000"/>
                  </a:schemeClr>
                </a:solidFill>
              </a:rPr>
              <a:t> primary key(</a:t>
            </a:r>
            <a:r>
              <a:rPr lang="en-IN" sz="2400" dirty="0" err="1">
                <a:solidFill>
                  <a:schemeClr val="accent6">
                    <a:lumMod val="50000"/>
                  </a:schemeClr>
                </a:solidFill>
              </a:rPr>
              <a:t>seatno,subno</a:t>
            </a:r>
            <a:r>
              <a:rPr lang="en-IN" sz="2400" dirty="0" smtClean="0">
                <a:solidFill>
                  <a:schemeClr val="accent6">
                    <a:lumMod val="50000"/>
                  </a:schemeClr>
                </a:solidFill>
              </a:rPr>
              <a:t>),</a:t>
            </a:r>
          </a:p>
          <a:p>
            <a:pPr marL="411480" lvl="1" indent="0">
              <a:buNone/>
            </a:pPr>
            <a:r>
              <a:rPr lang="en-IN" sz="2400" dirty="0">
                <a:solidFill>
                  <a:schemeClr val="accent6">
                    <a:lumMod val="50000"/>
                  </a:schemeClr>
                </a:solidFill>
              </a:rPr>
              <a:t>constraint </a:t>
            </a:r>
            <a:r>
              <a:rPr lang="en-IN" sz="2400" dirty="0" err="1">
                <a:solidFill>
                  <a:schemeClr val="accent6">
                    <a:lumMod val="50000"/>
                  </a:schemeClr>
                </a:solidFill>
              </a:rPr>
              <a:t>fk_seatno</a:t>
            </a:r>
            <a:r>
              <a:rPr lang="en-IN" sz="2400" dirty="0">
                <a:solidFill>
                  <a:schemeClr val="accent6">
                    <a:lumMod val="50000"/>
                  </a:schemeClr>
                </a:solidFill>
              </a:rPr>
              <a:t> </a:t>
            </a:r>
            <a:r>
              <a:rPr lang="en-IN" sz="2400" dirty="0" smtClean="0">
                <a:solidFill>
                  <a:schemeClr val="accent6">
                    <a:lumMod val="50000"/>
                  </a:schemeClr>
                </a:solidFill>
              </a:rPr>
              <a:t>foreign key(</a:t>
            </a:r>
            <a:r>
              <a:rPr lang="en-IN" sz="2400" dirty="0" err="1" smtClean="0">
                <a:solidFill>
                  <a:schemeClr val="accent6">
                    <a:lumMod val="50000"/>
                  </a:schemeClr>
                </a:solidFill>
              </a:rPr>
              <a:t>seatno</a:t>
            </a:r>
            <a:r>
              <a:rPr lang="en-IN" sz="2400" dirty="0" smtClean="0">
                <a:solidFill>
                  <a:schemeClr val="accent6">
                    <a:lumMod val="50000"/>
                  </a:schemeClr>
                </a:solidFill>
              </a:rPr>
              <a:t>) references </a:t>
            </a:r>
            <a:r>
              <a:rPr lang="en-IN" sz="2400" dirty="0">
                <a:solidFill>
                  <a:schemeClr val="accent6">
                    <a:lumMod val="50000"/>
                  </a:schemeClr>
                </a:solidFill>
              </a:rPr>
              <a:t>student(</a:t>
            </a:r>
            <a:r>
              <a:rPr lang="en-IN" sz="2400" dirty="0" err="1">
                <a:solidFill>
                  <a:schemeClr val="accent6">
                    <a:lumMod val="50000"/>
                  </a:schemeClr>
                </a:solidFill>
              </a:rPr>
              <a:t>seatno</a:t>
            </a:r>
            <a:r>
              <a:rPr lang="en-IN" sz="2400" dirty="0" smtClean="0">
                <a:solidFill>
                  <a:schemeClr val="accent6">
                    <a:lumMod val="50000"/>
                  </a:schemeClr>
                </a:solidFill>
              </a:rPr>
              <a:t>),</a:t>
            </a:r>
          </a:p>
          <a:p>
            <a:pPr marL="411480" lvl="1" indent="0">
              <a:buNone/>
            </a:pPr>
            <a:r>
              <a:rPr lang="en-IN" sz="2400" dirty="0">
                <a:solidFill>
                  <a:schemeClr val="accent6">
                    <a:lumMod val="50000"/>
                  </a:schemeClr>
                </a:solidFill>
              </a:rPr>
              <a:t>constraint </a:t>
            </a:r>
            <a:r>
              <a:rPr lang="en-IN" sz="2400" dirty="0" err="1" smtClean="0">
                <a:solidFill>
                  <a:schemeClr val="accent6">
                    <a:lumMod val="50000"/>
                  </a:schemeClr>
                </a:solidFill>
              </a:rPr>
              <a:t>fk_subno</a:t>
            </a:r>
            <a:r>
              <a:rPr lang="en-IN" sz="2400" dirty="0" smtClean="0">
                <a:solidFill>
                  <a:schemeClr val="accent6">
                    <a:lumMod val="50000"/>
                  </a:schemeClr>
                </a:solidFill>
              </a:rPr>
              <a:t> </a:t>
            </a:r>
            <a:r>
              <a:rPr lang="en-IN" sz="2400" dirty="0">
                <a:solidFill>
                  <a:schemeClr val="accent6">
                    <a:lumMod val="50000"/>
                  </a:schemeClr>
                </a:solidFill>
              </a:rPr>
              <a:t>foreign </a:t>
            </a:r>
            <a:r>
              <a:rPr lang="en-IN" sz="2400" dirty="0" smtClean="0">
                <a:solidFill>
                  <a:schemeClr val="accent6">
                    <a:lumMod val="50000"/>
                  </a:schemeClr>
                </a:solidFill>
              </a:rPr>
              <a:t>key(</a:t>
            </a:r>
            <a:r>
              <a:rPr lang="en-IN" sz="2400" dirty="0" err="1" smtClean="0">
                <a:solidFill>
                  <a:schemeClr val="accent6">
                    <a:lumMod val="50000"/>
                  </a:schemeClr>
                </a:solidFill>
              </a:rPr>
              <a:t>subno</a:t>
            </a:r>
            <a:r>
              <a:rPr lang="en-IN" sz="2400" dirty="0" smtClean="0">
                <a:solidFill>
                  <a:schemeClr val="accent6">
                    <a:lumMod val="50000"/>
                  </a:schemeClr>
                </a:solidFill>
              </a:rPr>
              <a:t>) </a:t>
            </a:r>
            <a:r>
              <a:rPr lang="en-IN" sz="2400" dirty="0">
                <a:solidFill>
                  <a:schemeClr val="accent6">
                    <a:lumMod val="50000"/>
                  </a:schemeClr>
                </a:solidFill>
              </a:rPr>
              <a:t>references </a:t>
            </a:r>
            <a:r>
              <a:rPr lang="en-IN" sz="2400" dirty="0" smtClean="0">
                <a:solidFill>
                  <a:schemeClr val="accent6">
                    <a:lumMod val="50000"/>
                  </a:schemeClr>
                </a:solidFill>
              </a:rPr>
              <a:t>subject(</a:t>
            </a:r>
            <a:r>
              <a:rPr lang="en-IN" sz="2400" dirty="0" err="1" smtClean="0">
                <a:solidFill>
                  <a:schemeClr val="accent6">
                    <a:lumMod val="50000"/>
                  </a:schemeClr>
                </a:solidFill>
              </a:rPr>
              <a:t>subno</a:t>
            </a:r>
            <a:r>
              <a:rPr lang="en-IN" sz="2400" dirty="0">
                <a:solidFill>
                  <a:schemeClr val="accent6">
                    <a:lumMod val="50000"/>
                  </a:schemeClr>
                </a:solidFill>
              </a:rPr>
              <a:t>)</a:t>
            </a:r>
            <a:r>
              <a:rPr lang="en-IN" sz="2400" dirty="0">
                <a:solidFill>
                  <a:schemeClr val="tx2"/>
                </a:solidFill>
              </a:rPr>
              <a:t>);</a:t>
            </a:r>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IN" smtClean="0"/>
              <a:t>29</a:t>
            </a:fld>
            <a:endParaRPr lang="en-IN"/>
          </a:p>
        </p:txBody>
      </p:sp>
      <p:sp>
        <p:nvSpPr>
          <p:cNvPr id="5" name="Title 1"/>
          <p:cNvSpPr>
            <a:spLocks noGrp="1"/>
          </p:cNvSpPr>
          <p:nvPr>
            <p:ph type="title"/>
          </p:nvPr>
        </p:nvSpPr>
        <p:spPr>
          <a:xfrm>
            <a:off x="381000" y="152400"/>
            <a:ext cx="7620000" cy="1143000"/>
          </a:xfrm>
        </p:spPr>
        <p:txBody>
          <a:bodyPr/>
          <a:lstStyle/>
          <a:p>
            <a:r>
              <a:rPr lang="en-IN" dirty="0" smtClean="0"/>
              <a:t>example</a:t>
            </a:r>
            <a:endParaRPr lang="en-IN" dirty="0"/>
          </a:p>
        </p:txBody>
      </p:sp>
    </p:spTree>
    <p:extLst>
      <p:ext uri="{BB962C8B-B14F-4D97-AF65-F5344CB8AC3E}">
        <p14:creationId xmlns:p14="http://schemas.microsoft.com/office/powerpoint/2010/main" val="1285695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Keys – The Super Key___________</a:t>
            </a:r>
            <a:endParaRPr lang="en-IN" u="sng"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518146834"/>
              </p:ext>
            </p:extLst>
          </p:nvPr>
        </p:nvGraphicFramePr>
        <p:xfrm>
          <a:off x="457200" y="1600200"/>
          <a:ext cx="7620000" cy="741680"/>
        </p:xfrm>
        <a:graphic>
          <a:graphicData uri="http://schemas.openxmlformats.org/drawingml/2006/table">
            <a:tbl>
              <a:tblPr firstRow="1" bandRow="1">
                <a:tableStyleId>{5940675A-B579-460E-94D1-54222C63F5DA}</a:tableStyleId>
              </a:tblPr>
              <a:tblGrid>
                <a:gridCol w="1524000"/>
                <a:gridCol w="1524000"/>
                <a:gridCol w="1524000"/>
                <a:gridCol w="1524000"/>
                <a:gridCol w="1524000"/>
              </a:tblGrid>
              <a:tr h="370840">
                <a:tc>
                  <a:txBody>
                    <a:bodyPr/>
                    <a:lstStyle/>
                    <a:p>
                      <a:r>
                        <a:rPr lang="en-IN" sz="1800" b="1" dirty="0" err="1" smtClean="0"/>
                        <a:t>Rollno</a:t>
                      </a:r>
                      <a:endParaRPr lang="en-IN" sz="1800" b="1" dirty="0"/>
                    </a:p>
                  </a:txBody>
                  <a:tcPr/>
                </a:tc>
                <a:tc>
                  <a:txBody>
                    <a:bodyPr/>
                    <a:lstStyle/>
                    <a:p>
                      <a:r>
                        <a:rPr lang="en-IN" sz="1800" b="1" dirty="0" smtClean="0"/>
                        <a:t>Name</a:t>
                      </a:r>
                      <a:endParaRPr lang="en-IN" sz="1800" b="1" dirty="0"/>
                    </a:p>
                  </a:txBody>
                  <a:tcPr/>
                </a:tc>
                <a:tc>
                  <a:txBody>
                    <a:bodyPr/>
                    <a:lstStyle/>
                    <a:p>
                      <a:r>
                        <a:rPr lang="en-IN" sz="1800" b="1" dirty="0" smtClean="0"/>
                        <a:t>Birthdate</a:t>
                      </a:r>
                      <a:endParaRPr lang="en-IN" sz="1800" b="1" dirty="0"/>
                    </a:p>
                  </a:txBody>
                  <a:tcPr/>
                </a:tc>
                <a:tc>
                  <a:txBody>
                    <a:bodyPr/>
                    <a:lstStyle/>
                    <a:p>
                      <a:r>
                        <a:rPr lang="en-IN" sz="1800" b="1" dirty="0" smtClean="0"/>
                        <a:t>Class</a:t>
                      </a:r>
                      <a:endParaRPr lang="en-IN" sz="1800" b="1" dirty="0"/>
                    </a:p>
                  </a:txBody>
                  <a:tcPr/>
                </a:tc>
                <a:tc>
                  <a:txBody>
                    <a:bodyPr/>
                    <a:lstStyle/>
                    <a:p>
                      <a:r>
                        <a:rPr lang="en-IN" sz="1800" b="1" dirty="0" err="1" smtClean="0"/>
                        <a:t>Passportno</a:t>
                      </a:r>
                      <a:endParaRPr lang="en-IN" sz="1800" b="1" dirty="0"/>
                    </a:p>
                  </a:txBody>
                  <a:tcPr/>
                </a:tc>
              </a:tr>
              <a:tr h="370840">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r>
            </a:tbl>
          </a:graphicData>
        </a:graphic>
      </p:graphicFrame>
      <p:sp>
        <p:nvSpPr>
          <p:cNvPr id="10" name="TextBox 9"/>
          <p:cNvSpPr txBox="1"/>
          <p:nvPr/>
        </p:nvSpPr>
        <p:spPr>
          <a:xfrm>
            <a:off x="457200" y="2514600"/>
            <a:ext cx="7696200" cy="3693319"/>
          </a:xfrm>
          <a:prstGeom prst="rect">
            <a:avLst/>
          </a:prstGeom>
          <a:noFill/>
        </p:spPr>
        <p:txBody>
          <a:bodyPr wrap="square" rtlCol="0">
            <a:spAutoFit/>
          </a:bodyPr>
          <a:lstStyle/>
          <a:p>
            <a:r>
              <a:rPr lang="en-IN" dirty="0" smtClean="0"/>
              <a:t>Which attributes can uniquely identify every record?</a:t>
            </a:r>
          </a:p>
          <a:p>
            <a:pPr marL="285750" indent="-285750">
              <a:buFontTx/>
              <a:buChar char="-"/>
            </a:pPr>
            <a:r>
              <a:rPr lang="en-IN" dirty="0" err="1" smtClean="0"/>
              <a:t>Rollno</a:t>
            </a:r>
            <a:endParaRPr lang="en-IN" dirty="0" smtClean="0"/>
          </a:p>
          <a:p>
            <a:pPr marL="285750" indent="-285750">
              <a:buFontTx/>
              <a:buChar char="-"/>
            </a:pPr>
            <a:r>
              <a:rPr lang="en-IN" dirty="0" err="1" smtClean="0"/>
              <a:t>Passportno</a:t>
            </a:r>
            <a:endParaRPr lang="en-IN" dirty="0" smtClean="0"/>
          </a:p>
          <a:p>
            <a:pPr marL="285750" indent="-285750">
              <a:buFontTx/>
              <a:buChar char="-"/>
            </a:pPr>
            <a:r>
              <a:rPr lang="en-IN" dirty="0" err="1" smtClean="0"/>
              <a:t>Rollno</a:t>
            </a:r>
            <a:r>
              <a:rPr lang="en-IN" dirty="0" smtClean="0"/>
              <a:t> + Name</a:t>
            </a:r>
          </a:p>
          <a:p>
            <a:pPr marL="285750" indent="-285750">
              <a:buFontTx/>
              <a:buChar char="-"/>
            </a:pPr>
            <a:r>
              <a:rPr lang="en-IN" dirty="0" err="1" smtClean="0"/>
              <a:t>Rollno</a:t>
            </a:r>
            <a:r>
              <a:rPr lang="en-IN" dirty="0" smtClean="0"/>
              <a:t> + </a:t>
            </a:r>
            <a:r>
              <a:rPr lang="en-IN" dirty="0" err="1" smtClean="0"/>
              <a:t>Passportno</a:t>
            </a:r>
            <a:endParaRPr lang="en-IN" dirty="0" smtClean="0"/>
          </a:p>
          <a:p>
            <a:pPr marL="285750" indent="-285750">
              <a:buFontTx/>
              <a:buChar char="-"/>
            </a:pPr>
            <a:r>
              <a:rPr lang="en-IN" dirty="0" err="1" smtClean="0"/>
              <a:t>Rollno</a:t>
            </a:r>
            <a:r>
              <a:rPr lang="en-IN" dirty="0" smtClean="0"/>
              <a:t> + Birthdate</a:t>
            </a:r>
          </a:p>
          <a:p>
            <a:pPr marL="285750" indent="-285750">
              <a:buFontTx/>
              <a:buChar char="-"/>
            </a:pPr>
            <a:r>
              <a:rPr lang="en-IN" dirty="0" err="1" smtClean="0"/>
              <a:t>Passportno</a:t>
            </a:r>
            <a:r>
              <a:rPr lang="en-IN" dirty="0" smtClean="0"/>
              <a:t> + Class </a:t>
            </a:r>
          </a:p>
          <a:p>
            <a:pPr marL="285750" indent="-285750">
              <a:buFontTx/>
              <a:buChar char="-"/>
            </a:pPr>
            <a:r>
              <a:rPr lang="en-IN" dirty="0" err="1" smtClean="0"/>
              <a:t>Passportno</a:t>
            </a:r>
            <a:r>
              <a:rPr lang="en-IN" dirty="0" smtClean="0"/>
              <a:t> + Name + Class</a:t>
            </a:r>
          </a:p>
          <a:p>
            <a:pPr marL="285750" indent="-285750">
              <a:buFontTx/>
              <a:buChar char="-"/>
            </a:pPr>
            <a:r>
              <a:rPr lang="en-IN" dirty="0" smtClean="0"/>
              <a:t>…</a:t>
            </a:r>
          </a:p>
          <a:p>
            <a:endParaRPr lang="en-IN" dirty="0"/>
          </a:p>
          <a:p>
            <a:r>
              <a:rPr lang="en-IN" dirty="0" smtClean="0"/>
              <a:t>Attributes or set of attributes which can uniquely identify every record is called –</a:t>
            </a:r>
          </a:p>
          <a:p>
            <a:r>
              <a:rPr lang="en-IN" b="1" dirty="0" smtClean="0"/>
              <a:t>SUPER KEY</a:t>
            </a:r>
          </a:p>
          <a:p>
            <a:r>
              <a:rPr lang="en-IN" dirty="0" smtClean="0"/>
              <a:t>There can be many </a:t>
            </a:r>
            <a:r>
              <a:rPr lang="en-IN" dirty="0" err="1" smtClean="0"/>
              <a:t>superkeys</a:t>
            </a:r>
            <a:r>
              <a:rPr lang="en-IN" dirty="0" smtClean="0"/>
              <a:t> in a table.</a:t>
            </a:r>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IN" smtClean="0"/>
              <a:t>3</a:t>
            </a:fld>
            <a:endParaRPr lang="en-IN"/>
          </a:p>
        </p:txBody>
      </p:sp>
    </p:spTree>
    <p:extLst>
      <p:ext uri="{BB962C8B-B14F-4D97-AF65-F5344CB8AC3E}">
        <p14:creationId xmlns:p14="http://schemas.microsoft.com/office/powerpoint/2010/main" val="890498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xEl>
                                              <p:pRg st="7" end="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
                                            <p:txEl>
                                              <p:pRg st="10" end="1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0">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Alter</a:t>
            </a:r>
            <a:endParaRPr lang="en-IN" dirty="0"/>
          </a:p>
        </p:txBody>
      </p:sp>
      <p:sp>
        <p:nvSpPr>
          <p:cNvPr id="3" name="Content Placeholder 2"/>
          <p:cNvSpPr>
            <a:spLocks noGrp="1"/>
          </p:cNvSpPr>
          <p:nvPr>
            <p:ph idx="1"/>
          </p:nvPr>
        </p:nvSpPr>
        <p:spPr>
          <a:xfrm>
            <a:off x="457200" y="1371600"/>
            <a:ext cx="7620000" cy="4800600"/>
          </a:xfrm>
        </p:spPr>
        <p:txBody>
          <a:bodyPr>
            <a:normAutofit/>
          </a:bodyPr>
          <a:lstStyle/>
          <a:p>
            <a:pPr>
              <a:buFont typeface="Wingdings" pitchFamily="2" charset="2"/>
              <a:buChar char="Ø"/>
            </a:pPr>
            <a:r>
              <a:rPr lang="en-IN" sz="2800" dirty="0" smtClean="0"/>
              <a:t>Add new column(s)</a:t>
            </a:r>
          </a:p>
          <a:p>
            <a:pPr>
              <a:buFont typeface="Wingdings" pitchFamily="2" charset="2"/>
              <a:buChar char="Ø"/>
            </a:pPr>
            <a:r>
              <a:rPr lang="en-IN" sz="2800" dirty="0" smtClean="0"/>
              <a:t>Change the sizes of column(s)</a:t>
            </a:r>
          </a:p>
          <a:p>
            <a:pPr>
              <a:buFont typeface="Wingdings" pitchFamily="2" charset="2"/>
              <a:buChar char="Ø"/>
            </a:pPr>
            <a:r>
              <a:rPr lang="en-IN" sz="2800" dirty="0" smtClean="0"/>
              <a:t>Change the data type of column(s)</a:t>
            </a:r>
          </a:p>
          <a:p>
            <a:pPr>
              <a:buFont typeface="Wingdings" pitchFamily="2" charset="2"/>
              <a:buChar char="Ø"/>
            </a:pPr>
            <a:r>
              <a:rPr lang="en-IN" sz="2800" dirty="0" smtClean="0"/>
              <a:t>Remove column(s)</a:t>
            </a:r>
          </a:p>
          <a:p>
            <a:pPr>
              <a:buFont typeface="Wingdings" pitchFamily="2" charset="2"/>
              <a:buChar char="Ø"/>
            </a:pPr>
            <a:r>
              <a:rPr lang="en-IN" sz="2800" dirty="0" smtClean="0"/>
              <a:t>Change constraint on column(s)</a:t>
            </a:r>
          </a:p>
          <a:p>
            <a:pPr lvl="2">
              <a:buFont typeface="Wingdings" pitchFamily="2" charset="2"/>
              <a:buChar char="Ø"/>
            </a:pPr>
            <a:r>
              <a:rPr lang="en-IN" sz="2800" dirty="0" smtClean="0"/>
              <a:t>Remove a constraint</a:t>
            </a:r>
          </a:p>
          <a:p>
            <a:pPr lvl="2">
              <a:buFont typeface="Wingdings" pitchFamily="2" charset="2"/>
              <a:buChar char="Ø"/>
            </a:pPr>
            <a:r>
              <a:rPr lang="en-IN" sz="2800" dirty="0" smtClean="0"/>
              <a:t>Add a constraint</a:t>
            </a:r>
          </a:p>
          <a:p>
            <a:pPr lvl="2">
              <a:buFont typeface="Wingdings" pitchFamily="2" charset="2"/>
              <a:buChar char="Ø"/>
            </a:pPr>
            <a:r>
              <a:rPr lang="en-IN" sz="2800" dirty="0" smtClean="0"/>
              <a:t>Disable a constraint</a:t>
            </a:r>
          </a:p>
          <a:p>
            <a:pPr lvl="2">
              <a:buFont typeface="Wingdings" pitchFamily="2" charset="2"/>
              <a:buChar char="Ø"/>
            </a:pPr>
            <a:r>
              <a:rPr lang="en-IN" sz="2800" dirty="0" smtClean="0"/>
              <a:t>Enable a constraint</a:t>
            </a:r>
            <a:endParaRPr lang="en-IN" sz="2800" dirty="0"/>
          </a:p>
        </p:txBody>
      </p:sp>
      <p:sp>
        <p:nvSpPr>
          <p:cNvPr id="4" name="Slide Number Placeholder 3"/>
          <p:cNvSpPr>
            <a:spLocks noGrp="1"/>
          </p:cNvSpPr>
          <p:nvPr>
            <p:ph type="sldNum" sz="quarter" idx="12"/>
          </p:nvPr>
        </p:nvSpPr>
        <p:spPr/>
        <p:txBody>
          <a:bodyPr/>
          <a:lstStyle/>
          <a:p>
            <a:fld id="{B6F15528-21DE-4FAA-801E-634DDDAF4B2B}" type="slidenum">
              <a:rPr lang="en-IN" smtClean="0"/>
              <a:t>30</a:t>
            </a:fld>
            <a:endParaRPr lang="en-IN"/>
          </a:p>
        </p:txBody>
      </p:sp>
    </p:spTree>
    <p:extLst>
      <p:ext uri="{BB962C8B-B14F-4D97-AF65-F5344CB8AC3E}">
        <p14:creationId xmlns:p14="http://schemas.microsoft.com/office/powerpoint/2010/main" val="4131885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Alter</a:t>
            </a:r>
          </a:p>
        </p:txBody>
      </p:sp>
      <p:sp>
        <p:nvSpPr>
          <p:cNvPr id="3" name="Content Placeholder 2"/>
          <p:cNvSpPr>
            <a:spLocks noGrp="1"/>
          </p:cNvSpPr>
          <p:nvPr>
            <p:ph idx="1"/>
          </p:nvPr>
        </p:nvSpPr>
        <p:spPr/>
        <p:txBody>
          <a:bodyPr>
            <a:normAutofit/>
          </a:bodyPr>
          <a:lstStyle/>
          <a:p>
            <a:pPr>
              <a:buFont typeface="Wingdings" pitchFamily="2" charset="2"/>
              <a:buChar char="Ø"/>
            </a:pPr>
            <a:r>
              <a:rPr lang="en-IN" sz="2400" dirty="0" smtClean="0"/>
              <a:t>Size can be reduced if column is </a:t>
            </a:r>
            <a:r>
              <a:rPr lang="en-IN" sz="2400" dirty="0"/>
              <a:t>empty or existing values confirm with the new </a:t>
            </a:r>
            <a:r>
              <a:rPr lang="en-IN" sz="2400" dirty="0" smtClean="0"/>
              <a:t>size</a:t>
            </a:r>
          </a:p>
          <a:p>
            <a:pPr>
              <a:buFont typeface="Wingdings" pitchFamily="2" charset="2"/>
              <a:buChar char="Ø"/>
            </a:pPr>
            <a:r>
              <a:rPr lang="en-IN" sz="2400" dirty="0" smtClean="0"/>
              <a:t>Data type can be changed if column is empty or existing values confirm with the new data type</a:t>
            </a:r>
          </a:p>
          <a:p>
            <a:pPr>
              <a:buFont typeface="Wingdings" pitchFamily="2" charset="2"/>
              <a:buChar char="Ø"/>
            </a:pPr>
            <a:r>
              <a:rPr lang="en-IN" sz="2400" dirty="0" smtClean="0"/>
              <a:t>Column can be dropped if no foreign key is referring to it</a:t>
            </a:r>
          </a:p>
          <a:p>
            <a:pPr>
              <a:buFont typeface="Wingdings" pitchFamily="2" charset="2"/>
              <a:buChar char="Ø"/>
            </a:pPr>
            <a:r>
              <a:rPr lang="en-IN" sz="2400" dirty="0" smtClean="0"/>
              <a:t>Constraint can be added if existing values confirm with the constraint</a:t>
            </a:r>
          </a:p>
          <a:p>
            <a:pPr>
              <a:buFont typeface="Wingdings" pitchFamily="2" charset="2"/>
              <a:buChar char="Ø"/>
            </a:pPr>
            <a:r>
              <a:rPr lang="en-IN" sz="2400" dirty="0" smtClean="0"/>
              <a:t>Constraint can be disabled temporarily as per requirement</a:t>
            </a:r>
          </a:p>
          <a:p>
            <a:pPr>
              <a:buFont typeface="Wingdings" pitchFamily="2" charset="2"/>
              <a:buChar char="Ø"/>
            </a:pPr>
            <a:r>
              <a:rPr lang="en-IN" sz="2400" dirty="0" smtClean="0"/>
              <a:t>Constraint can be enabled only of values confirm with the constraint</a:t>
            </a:r>
          </a:p>
          <a:p>
            <a:pPr>
              <a:buFont typeface="Wingdings" pitchFamily="2" charset="2"/>
              <a:buChar char="Ø"/>
            </a:pP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IN" smtClean="0"/>
              <a:t>31</a:t>
            </a:fld>
            <a:endParaRPr lang="en-IN"/>
          </a:p>
        </p:txBody>
      </p:sp>
    </p:spTree>
    <p:extLst>
      <p:ext uri="{BB962C8B-B14F-4D97-AF65-F5344CB8AC3E}">
        <p14:creationId xmlns:p14="http://schemas.microsoft.com/office/powerpoint/2010/main" val="3385345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Alter: examples</a:t>
            </a:r>
            <a:endParaRPr lang="en-IN" dirty="0"/>
          </a:p>
        </p:txBody>
      </p:sp>
      <p:sp>
        <p:nvSpPr>
          <p:cNvPr id="3" name="Content Placeholder 2"/>
          <p:cNvSpPr>
            <a:spLocks noGrp="1"/>
          </p:cNvSpPr>
          <p:nvPr>
            <p:ph idx="1"/>
          </p:nvPr>
        </p:nvSpPr>
        <p:spPr>
          <a:xfrm>
            <a:off x="381000" y="1295400"/>
            <a:ext cx="3810000" cy="4724400"/>
          </a:xfrm>
          <a:solidFill>
            <a:schemeClr val="accent6">
              <a:lumMod val="40000"/>
              <a:lumOff val="60000"/>
            </a:schemeClr>
          </a:solidFill>
          <a:ln w="28575">
            <a:solidFill>
              <a:schemeClr val="tx1"/>
            </a:solidFill>
          </a:ln>
        </p:spPr>
        <p:txBody>
          <a:bodyPr>
            <a:normAutofit fontScale="85000" lnSpcReduction="20000"/>
          </a:bodyPr>
          <a:lstStyle/>
          <a:p>
            <a:pPr>
              <a:buFont typeface="Wingdings" pitchFamily="2" charset="2"/>
              <a:buChar char="Ø"/>
            </a:pPr>
            <a:r>
              <a:rPr lang="en-IN" sz="2400" dirty="0" smtClean="0"/>
              <a:t>Size can be reduced if column is empty</a:t>
            </a:r>
          </a:p>
          <a:p>
            <a:pPr lvl="1">
              <a:buFont typeface="Wingdings" pitchFamily="2" charset="2"/>
              <a:buChar char="Ø"/>
            </a:pPr>
            <a:r>
              <a:rPr lang="en-IN" dirty="0" smtClean="0">
                <a:solidFill>
                  <a:srgbClr val="0070C0"/>
                </a:solidFill>
              </a:rPr>
              <a:t>Table </a:t>
            </a:r>
            <a:r>
              <a:rPr lang="en-IN" dirty="0" err="1" smtClean="0">
                <a:solidFill>
                  <a:srgbClr val="0070C0"/>
                </a:solidFill>
              </a:rPr>
              <a:t>Dept_A</a:t>
            </a:r>
            <a:r>
              <a:rPr lang="en-IN" dirty="0" smtClean="0">
                <a:solidFill>
                  <a:srgbClr val="0070C0"/>
                </a:solidFill>
              </a:rPr>
              <a:t>: cannot reduce size of any column which is less than existing data in it</a:t>
            </a:r>
          </a:p>
          <a:p>
            <a:pPr lvl="1">
              <a:buFont typeface="Wingdings" pitchFamily="2" charset="2"/>
              <a:buChar char="Ø"/>
            </a:pPr>
            <a:r>
              <a:rPr lang="en-IN" dirty="0">
                <a:solidFill>
                  <a:srgbClr val="0070C0"/>
                </a:solidFill>
              </a:rPr>
              <a:t>Table </a:t>
            </a:r>
            <a:r>
              <a:rPr lang="en-IN" dirty="0" err="1">
                <a:solidFill>
                  <a:srgbClr val="0070C0"/>
                </a:solidFill>
              </a:rPr>
              <a:t>Dept_B</a:t>
            </a:r>
            <a:r>
              <a:rPr lang="en-IN" dirty="0" smtClean="0">
                <a:solidFill>
                  <a:srgbClr val="0070C0"/>
                </a:solidFill>
              </a:rPr>
              <a:t>: can reduce size of column LOC</a:t>
            </a:r>
          </a:p>
          <a:p>
            <a:pPr>
              <a:buFont typeface="Wingdings" pitchFamily="2" charset="2"/>
              <a:buChar char="Ø"/>
            </a:pPr>
            <a:r>
              <a:rPr lang="en-IN" sz="2400" dirty="0" smtClean="0"/>
              <a:t>Data type can be changed if column is empty or existing values confirm with the new data type</a:t>
            </a:r>
          </a:p>
          <a:p>
            <a:pPr lvl="1">
              <a:buFont typeface="Wingdings" pitchFamily="2" charset="2"/>
              <a:buChar char="Ø"/>
            </a:pPr>
            <a:r>
              <a:rPr lang="en-IN" dirty="0" smtClean="0">
                <a:solidFill>
                  <a:srgbClr val="0070C0"/>
                </a:solidFill>
              </a:rPr>
              <a:t>Table </a:t>
            </a:r>
            <a:r>
              <a:rPr lang="en-IN" dirty="0" err="1">
                <a:solidFill>
                  <a:srgbClr val="0070C0"/>
                </a:solidFill>
              </a:rPr>
              <a:t>Dept</a:t>
            </a:r>
            <a:r>
              <a:rPr lang="en-IN" dirty="0" err="1" smtClean="0">
                <a:solidFill>
                  <a:srgbClr val="0070C0"/>
                </a:solidFill>
              </a:rPr>
              <a:t>_A</a:t>
            </a:r>
            <a:r>
              <a:rPr lang="en-IN" dirty="0" smtClean="0">
                <a:solidFill>
                  <a:srgbClr val="0070C0"/>
                </a:solidFill>
              </a:rPr>
              <a:t>: can change the data type of column DEPTNO from number(2) to varchar2(2) or vice-versa</a:t>
            </a:r>
          </a:p>
          <a:p>
            <a:pPr lvl="1">
              <a:buFont typeface="Wingdings" pitchFamily="2" charset="2"/>
              <a:buChar char="Ø"/>
            </a:pPr>
            <a:r>
              <a:rPr lang="en-IN" dirty="0" smtClean="0">
                <a:solidFill>
                  <a:srgbClr val="0070C0"/>
                </a:solidFill>
              </a:rPr>
              <a:t>Table </a:t>
            </a:r>
            <a:r>
              <a:rPr lang="en-IN" dirty="0" err="1">
                <a:solidFill>
                  <a:srgbClr val="0070C0"/>
                </a:solidFill>
              </a:rPr>
              <a:t>Dept</a:t>
            </a:r>
            <a:r>
              <a:rPr lang="en-IN" dirty="0" err="1" smtClean="0">
                <a:solidFill>
                  <a:srgbClr val="0070C0"/>
                </a:solidFill>
              </a:rPr>
              <a:t>_B</a:t>
            </a:r>
            <a:r>
              <a:rPr lang="en-IN" dirty="0" smtClean="0">
                <a:solidFill>
                  <a:srgbClr val="0070C0"/>
                </a:solidFill>
              </a:rPr>
              <a:t>: </a:t>
            </a:r>
            <a:r>
              <a:rPr lang="en-IN" dirty="0">
                <a:solidFill>
                  <a:srgbClr val="0070C0"/>
                </a:solidFill>
              </a:rPr>
              <a:t>can change the data type of column </a:t>
            </a:r>
            <a:r>
              <a:rPr lang="en-IN" dirty="0" smtClean="0">
                <a:solidFill>
                  <a:srgbClr val="0070C0"/>
                </a:solidFill>
              </a:rPr>
              <a:t>LOC </a:t>
            </a:r>
            <a:r>
              <a:rPr lang="en-IN" dirty="0">
                <a:solidFill>
                  <a:srgbClr val="0070C0"/>
                </a:solidFill>
              </a:rPr>
              <a:t>from </a:t>
            </a:r>
            <a:r>
              <a:rPr lang="en-IN" dirty="0" smtClean="0">
                <a:solidFill>
                  <a:srgbClr val="0070C0"/>
                </a:solidFill>
              </a:rPr>
              <a:t>varchar2(20) to number(3)</a:t>
            </a:r>
            <a:endParaRPr lang="en-IN" dirty="0">
              <a:solidFill>
                <a:srgbClr val="0070C0"/>
              </a:solidFill>
            </a:endParaRPr>
          </a:p>
          <a:p>
            <a:pPr lvl="1">
              <a:buFont typeface="Wingdings" pitchFamily="2" charset="2"/>
              <a:buChar char="Ø"/>
            </a:pPr>
            <a:endParaRPr lang="en-IN" dirty="0" smtClean="0"/>
          </a:p>
          <a:p>
            <a:pPr>
              <a:buFont typeface="Wingdings" pitchFamily="2" charset="2"/>
              <a:buChar char="Ø"/>
            </a:pP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IN" smtClean="0"/>
              <a:t>32</a:t>
            </a:fld>
            <a:endParaRPr lang="en-IN"/>
          </a:p>
        </p:txBody>
      </p:sp>
      <p:graphicFrame>
        <p:nvGraphicFramePr>
          <p:cNvPr id="5" name="Table 4"/>
          <p:cNvGraphicFramePr>
            <a:graphicFrameLocks noGrp="1"/>
          </p:cNvGraphicFramePr>
          <p:nvPr>
            <p:extLst>
              <p:ext uri="{D42A27DB-BD31-4B8C-83A1-F6EECF244321}">
                <p14:modId xmlns:p14="http://schemas.microsoft.com/office/powerpoint/2010/main" val="2450278571"/>
              </p:ext>
            </p:extLst>
          </p:nvPr>
        </p:nvGraphicFramePr>
        <p:xfrm>
          <a:off x="4648200" y="1143000"/>
          <a:ext cx="3505200" cy="1854200"/>
        </p:xfrm>
        <a:graphic>
          <a:graphicData uri="http://schemas.openxmlformats.org/drawingml/2006/table">
            <a:tbl>
              <a:tblPr firstRow="1" bandRow="1">
                <a:tableStyleId>{5C22544A-7EE6-4342-B048-85BDC9FD1C3A}</a:tableStyleId>
              </a:tblPr>
              <a:tblGrid>
                <a:gridCol w="838200"/>
                <a:gridCol w="1143000"/>
                <a:gridCol w="1524000"/>
              </a:tblGrid>
              <a:tr h="370840">
                <a:tc>
                  <a:txBody>
                    <a:bodyPr/>
                    <a:lstStyle/>
                    <a:p>
                      <a:r>
                        <a:rPr lang="en-IN" sz="1400" b="1" dirty="0" smtClean="0"/>
                        <a:t>DEPTNO</a:t>
                      </a:r>
                      <a:endParaRPr lang="en-IN" sz="1400" b="1" dirty="0"/>
                    </a:p>
                  </a:txBody>
                  <a:tcPr/>
                </a:tc>
                <a:tc>
                  <a:txBody>
                    <a:bodyPr/>
                    <a:lstStyle/>
                    <a:p>
                      <a:r>
                        <a:rPr lang="en-IN" sz="1400" b="1" dirty="0" smtClean="0"/>
                        <a:t>DNAME</a:t>
                      </a:r>
                      <a:endParaRPr lang="en-IN" sz="1400" b="1" dirty="0"/>
                    </a:p>
                  </a:txBody>
                  <a:tcPr/>
                </a:tc>
                <a:tc>
                  <a:txBody>
                    <a:bodyPr/>
                    <a:lstStyle/>
                    <a:p>
                      <a:r>
                        <a:rPr lang="en-IN" sz="1400" b="1" dirty="0" smtClean="0"/>
                        <a:t>LOC</a:t>
                      </a:r>
                      <a:endParaRPr lang="en-IN" sz="1400" b="1" dirty="0"/>
                    </a:p>
                  </a:txBody>
                  <a:tcPr/>
                </a:tc>
              </a:tr>
              <a:tr h="370840">
                <a:tc>
                  <a:txBody>
                    <a:bodyPr/>
                    <a:lstStyle/>
                    <a:p>
                      <a:r>
                        <a:rPr lang="en-IN" sz="1400" b="1" dirty="0" smtClean="0"/>
                        <a:t>10</a:t>
                      </a:r>
                      <a:endParaRPr lang="en-IN" sz="1400" b="1" dirty="0"/>
                    </a:p>
                  </a:txBody>
                  <a:tcPr/>
                </a:tc>
                <a:tc>
                  <a:txBody>
                    <a:bodyPr/>
                    <a:lstStyle/>
                    <a:p>
                      <a:r>
                        <a:rPr lang="en-IN" sz="1400" b="1" dirty="0" smtClean="0"/>
                        <a:t>SALES</a:t>
                      </a:r>
                      <a:endParaRPr lang="en-IN" sz="1400" b="1" dirty="0"/>
                    </a:p>
                  </a:txBody>
                  <a:tcPr/>
                </a:tc>
                <a:tc>
                  <a:txBody>
                    <a:bodyPr/>
                    <a:lstStyle/>
                    <a:p>
                      <a:r>
                        <a:rPr lang="en-IN" sz="1400" b="1" dirty="0" smtClean="0"/>
                        <a:t>BOSTON</a:t>
                      </a:r>
                      <a:endParaRPr lang="en-IN" sz="1400" b="1" dirty="0"/>
                    </a:p>
                  </a:txBody>
                  <a:tcPr/>
                </a:tc>
              </a:tr>
              <a:tr h="370840">
                <a:tc>
                  <a:txBody>
                    <a:bodyPr/>
                    <a:lstStyle/>
                    <a:p>
                      <a:r>
                        <a:rPr lang="en-IN" sz="1400" b="1" dirty="0" smtClean="0"/>
                        <a:t>20</a:t>
                      </a:r>
                      <a:endParaRPr lang="en-IN" sz="1400" b="1" dirty="0"/>
                    </a:p>
                  </a:txBody>
                  <a:tcPr/>
                </a:tc>
                <a:tc>
                  <a:txBody>
                    <a:bodyPr/>
                    <a:lstStyle/>
                    <a:p>
                      <a:r>
                        <a:rPr lang="en-IN" sz="1400" b="1" dirty="0" smtClean="0"/>
                        <a:t>ACCOUNTS</a:t>
                      </a:r>
                      <a:endParaRPr lang="en-IN" sz="1400" b="1" dirty="0"/>
                    </a:p>
                  </a:txBody>
                  <a:tcPr/>
                </a:tc>
                <a:tc>
                  <a:txBody>
                    <a:bodyPr/>
                    <a:lstStyle/>
                    <a:p>
                      <a:r>
                        <a:rPr lang="en-IN" sz="1400" b="1" dirty="0" smtClean="0"/>
                        <a:t>NEW YORK</a:t>
                      </a:r>
                      <a:endParaRPr lang="en-IN" sz="1400" b="1" dirty="0"/>
                    </a:p>
                  </a:txBody>
                  <a:tcPr/>
                </a:tc>
              </a:tr>
              <a:tr h="370840">
                <a:tc>
                  <a:txBody>
                    <a:bodyPr/>
                    <a:lstStyle/>
                    <a:p>
                      <a:r>
                        <a:rPr lang="en-IN" sz="1400" b="1" dirty="0" smtClean="0"/>
                        <a:t>30</a:t>
                      </a:r>
                      <a:endParaRPr lang="en-IN" sz="1400" b="1" dirty="0"/>
                    </a:p>
                  </a:txBody>
                  <a:tcPr/>
                </a:tc>
                <a:tc>
                  <a:txBody>
                    <a:bodyPr/>
                    <a:lstStyle/>
                    <a:p>
                      <a:r>
                        <a:rPr lang="en-IN" sz="1400" b="1" dirty="0" smtClean="0"/>
                        <a:t>MARKETING</a:t>
                      </a:r>
                      <a:endParaRPr lang="en-IN" sz="1400" b="1" dirty="0"/>
                    </a:p>
                  </a:txBody>
                  <a:tcPr/>
                </a:tc>
                <a:tc>
                  <a:txBody>
                    <a:bodyPr/>
                    <a:lstStyle/>
                    <a:p>
                      <a:r>
                        <a:rPr lang="en-IN" sz="1400" b="1" dirty="0" smtClean="0"/>
                        <a:t>CHICAGO</a:t>
                      </a:r>
                      <a:endParaRPr lang="en-IN" sz="1400" b="1" dirty="0"/>
                    </a:p>
                  </a:txBody>
                  <a:tcPr/>
                </a:tc>
              </a:tr>
              <a:tr h="370840">
                <a:tc>
                  <a:txBody>
                    <a:bodyPr/>
                    <a:lstStyle/>
                    <a:p>
                      <a:r>
                        <a:rPr lang="en-IN" sz="1400" b="1" dirty="0" smtClean="0"/>
                        <a:t>40</a:t>
                      </a:r>
                      <a:endParaRPr lang="en-IN" sz="1400" b="1" dirty="0"/>
                    </a:p>
                  </a:txBody>
                  <a:tcPr/>
                </a:tc>
                <a:tc>
                  <a:txBody>
                    <a:bodyPr/>
                    <a:lstStyle/>
                    <a:p>
                      <a:r>
                        <a:rPr lang="en-IN" sz="1400" b="1" dirty="0" smtClean="0"/>
                        <a:t>PURCHASE</a:t>
                      </a:r>
                      <a:endParaRPr lang="en-IN" sz="1400" b="1" dirty="0"/>
                    </a:p>
                  </a:txBody>
                  <a:tcPr/>
                </a:tc>
                <a:tc>
                  <a:txBody>
                    <a:bodyPr/>
                    <a:lstStyle/>
                    <a:p>
                      <a:r>
                        <a:rPr lang="en-IN" sz="1400" b="1" dirty="0" smtClean="0"/>
                        <a:t>LOS ANGELES</a:t>
                      </a:r>
                      <a:endParaRPr lang="en-IN" sz="1400" b="1" dirty="0"/>
                    </a:p>
                  </a:txBody>
                  <a:tcPr/>
                </a:tc>
              </a:tr>
            </a:tbl>
          </a:graphicData>
        </a:graphic>
      </p:graphicFrame>
      <p:sp>
        <p:nvSpPr>
          <p:cNvPr id="6" name="TextBox 5"/>
          <p:cNvSpPr txBox="1"/>
          <p:nvPr/>
        </p:nvSpPr>
        <p:spPr>
          <a:xfrm>
            <a:off x="4648199" y="685800"/>
            <a:ext cx="903517" cy="369332"/>
          </a:xfrm>
          <a:prstGeom prst="rect">
            <a:avLst/>
          </a:prstGeom>
          <a:noFill/>
        </p:spPr>
        <p:txBody>
          <a:bodyPr wrap="none" rtlCol="0">
            <a:spAutoFit/>
          </a:bodyPr>
          <a:lstStyle/>
          <a:p>
            <a:r>
              <a:rPr lang="en-IN" b="1" dirty="0" err="1" smtClean="0">
                <a:solidFill>
                  <a:srgbClr val="0070C0"/>
                </a:solidFill>
              </a:rPr>
              <a:t>Dept_A</a:t>
            </a:r>
            <a:endParaRPr lang="en-IN" b="1" dirty="0">
              <a:solidFill>
                <a:srgbClr val="0070C0"/>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1900571138"/>
              </p:ext>
            </p:extLst>
          </p:nvPr>
        </p:nvGraphicFramePr>
        <p:xfrm>
          <a:off x="4689669" y="3886200"/>
          <a:ext cx="3505200" cy="1854200"/>
        </p:xfrm>
        <a:graphic>
          <a:graphicData uri="http://schemas.openxmlformats.org/drawingml/2006/table">
            <a:tbl>
              <a:tblPr firstRow="1" bandRow="1">
                <a:tableStyleId>{5C22544A-7EE6-4342-B048-85BDC9FD1C3A}</a:tableStyleId>
              </a:tblPr>
              <a:tblGrid>
                <a:gridCol w="838200"/>
                <a:gridCol w="1143000"/>
                <a:gridCol w="1524000"/>
              </a:tblGrid>
              <a:tr h="370840">
                <a:tc>
                  <a:txBody>
                    <a:bodyPr/>
                    <a:lstStyle/>
                    <a:p>
                      <a:r>
                        <a:rPr lang="en-IN" sz="1400" b="1" dirty="0" smtClean="0"/>
                        <a:t>DEPTNO</a:t>
                      </a:r>
                      <a:endParaRPr lang="en-IN" sz="1400" b="1" dirty="0"/>
                    </a:p>
                  </a:txBody>
                  <a:tcPr/>
                </a:tc>
                <a:tc>
                  <a:txBody>
                    <a:bodyPr/>
                    <a:lstStyle/>
                    <a:p>
                      <a:r>
                        <a:rPr lang="en-IN" sz="1400" b="1" dirty="0" smtClean="0"/>
                        <a:t>DNAME</a:t>
                      </a:r>
                      <a:endParaRPr lang="en-IN" sz="1400" b="1" dirty="0"/>
                    </a:p>
                  </a:txBody>
                  <a:tcPr/>
                </a:tc>
                <a:tc>
                  <a:txBody>
                    <a:bodyPr/>
                    <a:lstStyle/>
                    <a:p>
                      <a:r>
                        <a:rPr lang="en-IN" sz="1400" b="1" dirty="0" smtClean="0"/>
                        <a:t>LOC</a:t>
                      </a:r>
                      <a:endParaRPr lang="en-IN" sz="1400" b="1" dirty="0"/>
                    </a:p>
                  </a:txBody>
                  <a:tcPr/>
                </a:tc>
              </a:tr>
              <a:tr h="370840">
                <a:tc>
                  <a:txBody>
                    <a:bodyPr/>
                    <a:lstStyle/>
                    <a:p>
                      <a:r>
                        <a:rPr lang="en-IN" sz="1400" b="1" dirty="0" smtClean="0"/>
                        <a:t>10</a:t>
                      </a:r>
                      <a:endParaRPr lang="en-IN" sz="1400" b="1" dirty="0"/>
                    </a:p>
                  </a:txBody>
                  <a:tcPr/>
                </a:tc>
                <a:tc>
                  <a:txBody>
                    <a:bodyPr/>
                    <a:lstStyle/>
                    <a:p>
                      <a:r>
                        <a:rPr lang="en-IN" sz="1400" b="1" dirty="0" smtClean="0"/>
                        <a:t>SALES</a:t>
                      </a:r>
                      <a:endParaRPr lang="en-IN" sz="1400" b="1" dirty="0"/>
                    </a:p>
                  </a:txBody>
                  <a:tcPr/>
                </a:tc>
                <a:tc>
                  <a:txBody>
                    <a:bodyPr/>
                    <a:lstStyle/>
                    <a:p>
                      <a:endParaRPr lang="en-IN" sz="1400" b="1" dirty="0"/>
                    </a:p>
                  </a:txBody>
                  <a:tcPr/>
                </a:tc>
              </a:tr>
              <a:tr h="370840">
                <a:tc>
                  <a:txBody>
                    <a:bodyPr/>
                    <a:lstStyle/>
                    <a:p>
                      <a:r>
                        <a:rPr lang="en-IN" sz="1400" b="1" dirty="0" smtClean="0"/>
                        <a:t>20</a:t>
                      </a:r>
                      <a:endParaRPr lang="en-IN" sz="1400" b="1" dirty="0"/>
                    </a:p>
                  </a:txBody>
                  <a:tcPr/>
                </a:tc>
                <a:tc>
                  <a:txBody>
                    <a:bodyPr/>
                    <a:lstStyle/>
                    <a:p>
                      <a:r>
                        <a:rPr lang="en-IN" sz="1400" b="1" dirty="0" smtClean="0"/>
                        <a:t>ACCOUNTS</a:t>
                      </a:r>
                      <a:endParaRPr lang="en-IN" sz="1400" b="1" dirty="0"/>
                    </a:p>
                  </a:txBody>
                  <a:tcPr/>
                </a:tc>
                <a:tc>
                  <a:txBody>
                    <a:bodyPr/>
                    <a:lstStyle/>
                    <a:p>
                      <a:endParaRPr lang="en-IN" sz="1400" b="1" dirty="0"/>
                    </a:p>
                  </a:txBody>
                  <a:tcPr/>
                </a:tc>
              </a:tr>
              <a:tr h="370840">
                <a:tc>
                  <a:txBody>
                    <a:bodyPr/>
                    <a:lstStyle/>
                    <a:p>
                      <a:r>
                        <a:rPr lang="en-IN" sz="1400" b="1" dirty="0" smtClean="0"/>
                        <a:t>30</a:t>
                      </a:r>
                      <a:endParaRPr lang="en-IN" sz="1400" b="1" dirty="0"/>
                    </a:p>
                  </a:txBody>
                  <a:tcPr/>
                </a:tc>
                <a:tc>
                  <a:txBody>
                    <a:bodyPr/>
                    <a:lstStyle/>
                    <a:p>
                      <a:r>
                        <a:rPr lang="en-IN" sz="1400" b="1" dirty="0" smtClean="0"/>
                        <a:t>MARKETING</a:t>
                      </a:r>
                      <a:endParaRPr lang="en-IN" sz="1400" b="1" dirty="0"/>
                    </a:p>
                  </a:txBody>
                  <a:tcPr/>
                </a:tc>
                <a:tc>
                  <a:txBody>
                    <a:bodyPr/>
                    <a:lstStyle/>
                    <a:p>
                      <a:endParaRPr lang="en-IN" sz="1400" b="1" dirty="0"/>
                    </a:p>
                  </a:txBody>
                  <a:tcPr/>
                </a:tc>
              </a:tr>
              <a:tr h="370840">
                <a:tc>
                  <a:txBody>
                    <a:bodyPr/>
                    <a:lstStyle/>
                    <a:p>
                      <a:r>
                        <a:rPr lang="en-IN" sz="1400" b="1" dirty="0" smtClean="0"/>
                        <a:t>40</a:t>
                      </a:r>
                      <a:endParaRPr lang="en-IN" sz="1400" b="1" dirty="0"/>
                    </a:p>
                  </a:txBody>
                  <a:tcPr/>
                </a:tc>
                <a:tc>
                  <a:txBody>
                    <a:bodyPr/>
                    <a:lstStyle/>
                    <a:p>
                      <a:r>
                        <a:rPr lang="en-IN" sz="1400" b="1" dirty="0" smtClean="0"/>
                        <a:t>PURCHASE</a:t>
                      </a:r>
                      <a:endParaRPr lang="en-IN" sz="1400" b="1" dirty="0"/>
                    </a:p>
                  </a:txBody>
                  <a:tcPr/>
                </a:tc>
                <a:tc>
                  <a:txBody>
                    <a:bodyPr/>
                    <a:lstStyle/>
                    <a:p>
                      <a:endParaRPr lang="en-IN" sz="1400" b="1" dirty="0"/>
                    </a:p>
                  </a:txBody>
                  <a:tcPr/>
                </a:tc>
              </a:tr>
            </a:tbl>
          </a:graphicData>
        </a:graphic>
      </p:graphicFrame>
      <p:sp>
        <p:nvSpPr>
          <p:cNvPr id="8" name="TextBox 7"/>
          <p:cNvSpPr txBox="1"/>
          <p:nvPr/>
        </p:nvSpPr>
        <p:spPr>
          <a:xfrm>
            <a:off x="4689668" y="3429000"/>
            <a:ext cx="893899" cy="369332"/>
          </a:xfrm>
          <a:prstGeom prst="rect">
            <a:avLst/>
          </a:prstGeom>
          <a:noFill/>
        </p:spPr>
        <p:txBody>
          <a:bodyPr wrap="none" rtlCol="0">
            <a:spAutoFit/>
          </a:bodyPr>
          <a:lstStyle/>
          <a:p>
            <a:r>
              <a:rPr lang="en-IN" b="1" dirty="0" err="1" smtClean="0">
                <a:solidFill>
                  <a:srgbClr val="0070C0"/>
                </a:solidFill>
              </a:rPr>
              <a:t>Dept_B</a:t>
            </a:r>
            <a:endParaRPr lang="en-IN" b="1" dirty="0">
              <a:solidFill>
                <a:srgbClr val="0070C0"/>
              </a:solidFill>
            </a:endParaRPr>
          </a:p>
        </p:txBody>
      </p:sp>
    </p:spTree>
    <p:extLst>
      <p:ext uri="{BB962C8B-B14F-4D97-AF65-F5344CB8AC3E}">
        <p14:creationId xmlns:p14="http://schemas.microsoft.com/office/powerpoint/2010/main" val="4039299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4191000" cy="3778197"/>
          </a:xfrm>
          <a:solidFill>
            <a:schemeClr val="accent2">
              <a:lumMod val="40000"/>
              <a:lumOff val="60000"/>
            </a:schemeClr>
          </a:solidFill>
          <a:ln w="28575">
            <a:solidFill>
              <a:schemeClr val="tx1"/>
            </a:solidFill>
          </a:ln>
        </p:spPr>
        <p:txBody>
          <a:bodyPr>
            <a:noAutofit/>
          </a:bodyPr>
          <a:lstStyle/>
          <a:p>
            <a:pPr>
              <a:buFont typeface="Wingdings" pitchFamily="2" charset="2"/>
              <a:buChar char="Ø"/>
            </a:pPr>
            <a:r>
              <a:rPr lang="en-IN" sz="1800" dirty="0"/>
              <a:t>Column can be </a:t>
            </a:r>
            <a:r>
              <a:rPr lang="en-IN" sz="1800" dirty="0" smtClean="0"/>
              <a:t>removed </a:t>
            </a:r>
            <a:r>
              <a:rPr lang="en-IN" sz="1800" dirty="0"/>
              <a:t>if no foreign key is referring to it</a:t>
            </a:r>
          </a:p>
          <a:p>
            <a:pPr lvl="1">
              <a:buFont typeface="Wingdings" pitchFamily="2" charset="2"/>
              <a:buChar char="Ø"/>
            </a:pPr>
            <a:r>
              <a:rPr lang="en-IN" sz="1800" dirty="0" smtClean="0">
                <a:solidFill>
                  <a:srgbClr val="0070C0"/>
                </a:solidFill>
              </a:rPr>
              <a:t>Table </a:t>
            </a:r>
            <a:r>
              <a:rPr lang="en-IN" sz="1800" dirty="0" err="1" smtClean="0">
                <a:solidFill>
                  <a:srgbClr val="0070C0"/>
                </a:solidFill>
              </a:rPr>
              <a:t>Dept_A</a:t>
            </a:r>
            <a:r>
              <a:rPr lang="en-IN" sz="1800" dirty="0" smtClean="0">
                <a:solidFill>
                  <a:srgbClr val="0070C0"/>
                </a:solidFill>
              </a:rPr>
              <a:t>: </a:t>
            </a:r>
          </a:p>
          <a:p>
            <a:pPr lvl="2">
              <a:buFont typeface="Wingdings" pitchFamily="2" charset="2"/>
              <a:buChar char="Ø"/>
            </a:pPr>
            <a:r>
              <a:rPr lang="en-IN" sz="1600" dirty="0" smtClean="0">
                <a:solidFill>
                  <a:srgbClr val="0070C0"/>
                </a:solidFill>
              </a:rPr>
              <a:t>Cannot remove DEPTNO column</a:t>
            </a:r>
          </a:p>
          <a:p>
            <a:pPr lvl="2">
              <a:buFont typeface="Wingdings" pitchFamily="2" charset="2"/>
              <a:buChar char="Ø"/>
            </a:pPr>
            <a:r>
              <a:rPr lang="en-IN" sz="1600" dirty="0" smtClean="0">
                <a:solidFill>
                  <a:srgbClr val="0070C0"/>
                </a:solidFill>
              </a:rPr>
              <a:t>Can </a:t>
            </a:r>
            <a:r>
              <a:rPr lang="en-IN" sz="1600" dirty="0">
                <a:solidFill>
                  <a:srgbClr val="0070C0"/>
                </a:solidFill>
              </a:rPr>
              <a:t>remove </a:t>
            </a:r>
            <a:r>
              <a:rPr lang="en-IN" sz="1600" dirty="0" smtClean="0">
                <a:solidFill>
                  <a:srgbClr val="0070C0"/>
                </a:solidFill>
              </a:rPr>
              <a:t>DNAME/LOC columns</a:t>
            </a:r>
            <a:endParaRPr lang="en-IN" sz="1600" dirty="0">
              <a:solidFill>
                <a:srgbClr val="0070C0"/>
              </a:solidFill>
            </a:endParaRPr>
          </a:p>
          <a:p>
            <a:pPr>
              <a:buFont typeface="Wingdings" pitchFamily="2" charset="2"/>
              <a:buChar char="Ø"/>
            </a:pPr>
            <a:r>
              <a:rPr lang="en-IN" sz="1800" dirty="0" smtClean="0"/>
              <a:t>Constraint can be added if existing values confirm with the constraint</a:t>
            </a:r>
          </a:p>
          <a:p>
            <a:pPr lvl="1">
              <a:buFont typeface="Wingdings" pitchFamily="2" charset="2"/>
              <a:buChar char="Ø"/>
            </a:pPr>
            <a:r>
              <a:rPr lang="en-IN" sz="1800" dirty="0" smtClean="0">
                <a:solidFill>
                  <a:srgbClr val="0070C0"/>
                </a:solidFill>
              </a:rPr>
              <a:t>Table DEPT_B:</a:t>
            </a:r>
          </a:p>
          <a:p>
            <a:pPr lvl="2">
              <a:buFont typeface="Wingdings" pitchFamily="2" charset="2"/>
              <a:buChar char="Ø"/>
            </a:pPr>
            <a:r>
              <a:rPr lang="en-IN" dirty="0" smtClean="0">
                <a:solidFill>
                  <a:srgbClr val="0070C0"/>
                </a:solidFill>
              </a:rPr>
              <a:t>can add UNIQUE constraint to column DNAME</a:t>
            </a:r>
          </a:p>
          <a:p>
            <a:pPr lvl="2">
              <a:buFont typeface="Wingdings" pitchFamily="2" charset="2"/>
              <a:buChar char="Ø"/>
            </a:pPr>
            <a:r>
              <a:rPr lang="en-IN" dirty="0" smtClean="0">
                <a:solidFill>
                  <a:srgbClr val="0070C0"/>
                </a:solidFill>
              </a:rPr>
              <a:t>cannot add NOT NULL constraint to column LOC</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IN" smtClean="0"/>
              <a:t>33</a:t>
            </a:fld>
            <a:endParaRPr lang="en-IN"/>
          </a:p>
        </p:txBody>
      </p:sp>
      <p:graphicFrame>
        <p:nvGraphicFramePr>
          <p:cNvPr id="5" name="Table 4"/>
          <p:cNvGraphicFramePr>
            <a:graphicFrameLocks noGrp="1"/>
          </p:cNvGraphicFramePr>
          <p:nvPr>
            <p:extLst>
              <p:ext uri="{D42A27DB-BD31-4B8C-83A1-F6EECF244321}">
                <p14:modId xmlns:p14="http://schemas.microsoft.com/office/powerpoint/2010/main" val="3720192608"/>
              </p:ext>
            </p:extLst>
          </p:nvPr>
        </p:nvGraphicFramePr>
        <p:xfrm>
          <a:off x="4605864" y="1371600"/>
          <a:ext cx="3505200" cy="1854200"/>
        </p:xfrm>
        <a:graphic>
          <a:graphicData uri="http://schemas.openxmlformats.org/drawingml/2006/table">
            <a:tbl>
              <a:tblPr firstRow="1" bandRow="1">
                <a:tableStyleId>{5C22544A-7EE6-4342-B048-85BDC9FD1C3A}</a:tableStyleId>
              </a:tblPr>
              <a:tblGrid>
                <a:gridCol w="838200"/>
                <a:gridCol w="1143000"/>
                <a:gridCol w="1524000"/>
              </a:tblGrid>
              <a:tr h="370840">
                <a:tc>
                  <a:txBody>
                    <a:bodyPr/>
                    <a:lstStyle/>
                    <a:p>
                      <a:r>
                        <a:rPr lang="en-IN" sz="1400" b="1" dirty="0" smtClean="0"/>
                        <a:t>DEPTNO</a:t>
                      </a:r>
                      <a:endParaRPr lang="en-IN" sz="1400" b="1" dirty="0"/>
                    </a:p>
                  </a:txBody>
                  <a:tcPr/>
                </a:tc>
                <a:tc>
                  <a:txBody>
                    <a:bodyPr/>
                    <a:lstStyle/>
                    <a:p>
                      <a:r>
                        <a:rPr lang="en-IN" sz="1400" b="1" dirty="0" smtClean="0"/>
                        <a:t>DNAME</a:t>
                      </a:r>
                      <a:endParaRPr lang="en-IN" sz="1400" b="1" dirty="0"/>
                    </a:p>
                  </a:txBody>
                  <a:tcPr/>
                </a:tc>
                <a:tc>
                  <a:txBody>
                    <a:bodyPr/>
                    <a:lstStyle/>
                    <a:p>
                      <a:r>
                        <a:rPr lang="en-IN" sz="1400" b="1" dirty="0" smtClean="0"/>
                        <a:t>LOC</a:t>
                      </a:r>
                      <a:endParaRPr lang="en-IN" sz="1400" b="1" dirty="0"/>
                    </a:p>
                  </a:txBody>
                  <a:tcPr/>
                </a:tc>
              </a:tr>
              <a:tr h="370840">
                <a:tc>
                  <a:txBody>
                    <a:bodyPr/>
                    <a:lstStyle/>
                    <a:p>
                      <a:r>
                        <a:rPr lang="en-IN" sz="1400" b="1" dirty="0" smtClean="0"/>
                        <a:t>10</a:t>
                      </a:r>
                      <a:endParaRPr lang="en-IN" sz="1400" b="1" dirty="0"/>
                    </a:p>
                  </a:txBody>
                  <a:tcPr/>
                </a:tc>
                <a:tc>
                  <a:txBody>
                    <a:bodyPr/>
                    <a:lstStyle/>
                    <a:p>
                      <a:r>
                        <a:rPr lang="en-IN" sz="1400" b="1" dirty="0" smtClean="0"/>
                        <a:t>SALES</a:t>
                      </a:r>
                      <a:endParaRPr lang="en-IN" sz="1400" b="1" dirty="0"/>
                    </a:p>
                  </a:txBody>
                  <a:tcPr/>
                </a:tc>
                <a:tc>
                  <a:txBody>
                    <a:bodyPr/>
                    <a:lstStyle/>
                    <a:p>
                      <a:r>
                        <a:rPr lang="en-IN" sz="1400" b="1" dirty="0" smtClean="0"/>
                        <a:t>BOSTON</a:t>
                      </a:r>
                      <a:endParaRPr lang="en-IN" sz="1400" b="1" dirty="0"/>
                    </a:p>
                  </a:txBody>
                  <a:tcPr/>
                </a:tc>
              </a:tr>
              <a:tr h="370840">
                <a:tc>
                  <a:txBody>
                    <a:bodyPr/>
                    <a:lstStyle/>
                    <a:p>
                      <a:r>
                        <a:rPr lang="en-IN" sz="1400" b="1" dirty="0" smtClean="0"/>
                        <a:t>20</a:t>
                      </a:r>
                      <a:endParaRPr lang="en-IN" sz="1400" b="1" dirty="0"/>
                    </a:p>
                  </a:txBody>
                  <a:tcPr/>
                </a:tc>
                <a:tc>
                  <a:txBody>
                    <a:bodyPr/>
                    <a:lstStyle/>
                    <a:p>
                      <a:r>
                        <a:rPr lang="en-IN" sz="1400" b="1" dirty="0" smtClean="0"/>
                        <a:t>ACCOUNTS</a:t>
                      </a:r>
                      <a:endParaRPr lang="en-IN" sz="1400" b="1" dirty="0"/>
                    </a:p>
                  </a:txBody>
                  <a:tcPr/>
                </a:tc>
                <a:tc>
                  <a:txBody>
                    <a:bodyPr/>
                    <a:lstStyle/>
                    <a:p>
                      <a:r>
                        <a:rPr lang="en-IN" sz="1400" b="1" dirty="0" smtClean="0"/>
                        <a:t>NEW YORK</a:t>
                      </a:r>
                      <a:endParaRPr lang="en-IN" sz="1400" b="1" dirty="0"/>
                    </a:p>
                  </a:txBody>
                  <a:tcPr/>
                </a:tc>
              </a:tr>
              <a:tr h="370840">
                <a:tc>
                  <a:txBody>
                    <a:bodyPr/>
                    <a:lstStyle/>
                    <a:p>
                      <a:r>
                        <a:rPr lang="en-IN" sz="1400" b="1" dirty="0" smtClean="0"/>
                        <a:t>30</a:t>
                      </a:r>
                      <a:endParaRPr lang="en-IN" sz="1400" b="1" dirty="0"/>
                    </a:p>
                  </a:txBody>
                  <a:tcPr/>
                </a:tc>
                <a:tc>
                  <a:txBody>
                    <a:bodyPr/>
                    <a:lstStyle/>
                    <a:p>
                      <a:r>
                        <a:rPr lang="en-IN" sz="1400" b="1" dirty="0" smtClean="0"/>
                        <a:t>MARKETING</a:t>
                      </a:r>
                      <a:endParaRPr lang="en-IN" sz="1400" b="1" dirty="0"/>
                    </a:p>
                  </a:txBody>
                  <a:tcPr/>
                </a:tc>
                <a:tc>
                  <a:txBody>
                    <a:bodyPr/>
                    <a:lstStyle/>
                    <a:p>
                      <a:r>
                        <a:rPr lang="en-IN" sz="1400" b="1" dirty="0" smtClean="0"/>
                        <a:t>CHICAGO</a:t>
                      </a:r>
                      <a:endParaRPr lang="en-IN" sz="1400" b="1" dirty="0"/>
                    </a:p>
                  </a:txBody>
                  <a:tcPr/>
                </a:tc>
              </a:tr>
              <a:tr h="370840">
                <a:tc>
                  <a:txBody>
                    <a:bodyPr/>
                    <a:lstStyle/>
                    <a:p>
                      <a:r>
                        <a:rPr lang="en-IN" sz="1400" b="1" dirty="0" smtClean="0"/>
                        <a:t>40</a:t>
                      </a:r>
                      <a:endParaRPr lang="en-IN" sz="1400" b="1" dirty="0"/>
                    </a:p>
                  </a:txBody>
                  <a:tcPr/>
                </a:tc>
                <a:tc>
                  <a:txBody>
                    <a:bodyPr/>
                    <a:lstStyle/>
                    <a:p>
                      <a:r>
                        <a:rPr lang="en-IN" sz="1400" b="1" dirty="0" smtClean="0"/>
                        <a:t>PURCHASE</a:t>
                      </a:r>
                      <a:endParaRPr lang="en-IN" sz="1400" b="1" dirty="0"/>
                    </a:p>
                  </a:txBody>
                  <a:tcPr/>
                </a:tc>
                <a:tc>
                  <a:txBody>
                    <a:bodyPr/>
                    <a:lstStyle/>
                    <a:p>
                      <a:r>
                        <a:rPr lang="en-IN" sz="1400" b="1" dirty="0" smtClean="0"/>
                        <a:t>LOS ANGELES</a:t>
                      </a:r>
                      <a:endParaRPr lang="en-IN" sz="1400" b="1" dirty="0"/>
                    </a:p>
                  </a:txBody>
                  <a:tcPr/>
                </a:tc>
              </a:tr>
            </a:tbl>
          </a:graphicData>
        </a:graphic>
      </p:graphicFrame>
      <p:sp>
        <p:nvSpPr>
          <p:cNvPr id="6" name="TextBox 5"/>
          <p:cNvSpPr txBox="1"/>
          <p:nvPr/>
        </p:nvSpPr>
        <p:spPr>
          <a:xfrm>
            <a:off x="4605863" y="914400"/>
            <a:ext cx="903517" cy="369332"/>
          </a:xfrm>
          <a:prstGeom prst="rect">
            <a:avLst/>
          </a:prstGeom>
          <a:noFill/>
        </p:spPr>
        <p:txBody>
          <a:bodyPr wrap="none" rtlCol="0">
            <a:spAutoFit/>
          </a:bodyPr>
          <a:lstStyle/>
          <a:p>
            <a:r>
              <a:rPr lang="en-IN" b="1" dirty="0" err="1" smtClean="0">
                <a:solidFill>
                  <a:srgbClr val="0070C0"/>
                </a:solidFill>
              </a:rPr>
              <a:t>Dept_A</a:t>
            </a:r>
            <a:endParaRPr lang="en-IN" b="1" dirty="0">
              <a:solidFill>
                <a:srgbClr val="0070C0"/>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3534658936"/>
              </p:ext>
            </p:extLst>
          </p:nvPr>
        </p:nvGraphicFramePr>
        <p:xfrm>
          <a:off x="4682065" y="3810000"/>
          <a:ext cx="3429001" cy="2329010"/>
        </p:xfrm>
        <a:graphic>
          <a:graphicData uri="http://schemas.openxmlformats.org/drawingml/2006/table">
            <a:tbl>
              <a:tblPr firstRow="1" bandRow="1">
                <a:tableStyleId>{5C22544A-7EE6-4342-B048-85BDC9FD1C3A}</a:tableStyleId>
              </a:tblPr>
              <a:tblGrid>
                <a:gridCol w="571500"/>
                <a:gridCol w="779319"/>
                <a:gridCol w="1039091"/>
                <a:gridCol w="1039091"/>
              </a:tblGrid>
              <a:tr h="475150">
                <a:tc>
                  <a:txBody>
                    <a:bodyPr/>
                    <a:lstStyle/>
                    <a:p>
                      <a:r>
                        <a:rPr lang="en-IN" sz="1400" b="1" dirty="0" smtClean="0"/>
                        <a:t>EMPNO</a:t>
                      </a:r>
                      <a:endParaRPr lang="en-IN" sz="1400" b="1" dirty="0"/>
                    </a:p>
                  </a:txBody>
                  <a:tcPr/>
                </a:tc>
                <a:tc>
                  <a:txBody>
                    <a:bodyPr/>
                    <a:lstStyle/>
                    <a:p>
                      <a:r>
                        <a:rPr lang="en-IN" sz="1400" b="1" dirty="0" smtClean="0"/>
                        <a:t>ENAME</a:t>
                      </a:r>
                      <a:endParaRPr lang="en-IN" sz="1400" b="1" dirty="0"/>
                    </a:p>
                  </a:txBody>
                  <a:tcPr/>
                </a:tc>
                <a:tc>
                  <a:txBody>
                    <a:bodyPr/>
                    <a:lstStyle/>
                    <a:p>
                      <a:r>
                        <a:rPr lang="en-IN" sz="1400" b="1" dirty="0" smtClean="0"/>
                        <a:t>JOB</a:t>
                      </a:r>
                      <a:endParaRPr lang="en-IN" sz="1400" b="1" dirty="0"/>
                    </a:p>
                  </a:txBody>
                  <a:tcPr/>
                </a:tc>
                <a:tc>
                  <a:txBody>
                    <a:bodyPr/>
                    <a:lstStyle/>
                    <a:p>
                      <a:r>
                        <a:rPr lang="en-IN" sz="1400" b="1" dirty="0" smtClean="0"/>
                        <a:t>DEPTNO (</a:t>
                      </a:r>
                      <a:r>
                        <a:rPr lang="en-IN" sz="1400" b="1" dirty="0" err="1" smtClean="0"/>
                        <a:t>fk</a:t>
                      </a:r>
                      <a:r>
                        <a:rPr lang="en-IN" sz="1400" b="1" dirty="0" smtClean="0"/>
                        <a:t>)</a:t>
                      </a:r>
                      <a:endParaRPr lang="en-IN" sz="1400" b="1" dirty="0"/>
                    </a:p>
                  </a:txBody>
                  <a:tcPr/>
                </a:tc>
              </a:tr>
              <a:tr h="385400">
                <a:tc>
                  <a:txBody>
                    <a:bodyPr/>
                    <a:lstStyle/>
                    <a:p>
                      <a:r>
                        <a:rPr lang="en-IN" sz="1400" b="1" dirty="0" smtClean="0"/>
                        <a:t>111</a:t>
                      </a:r>
                      <a:endParaRPr lang="en-IN" sz="1400" b="1" dirty="0"/>
                    </a:p>
                  </a:txBody>
                  <a:tcPr/>
                </a:tc>
                <a:tc>
                  <a:txBody>
                    <a:bodyPr/>
                    <a:lstStyle/>
                    <a:p>
                      <a:r>
                        <a:rPr lang="en-IN" sz="1400" b="1" dirty="0" smtClean="0"/>
                        <a:t>PETER</a:t>
                      </a:r>
                      <a:endParaRPr lang="en-IN" sz="1400" b="1" dirty="0"/>
                    </a:p>
                  </a:txBody>
                  <a:tcPr/>
                </a:tc>
                <a:tc>
                  <a:txBody>
                    <a:bodyPr/>
                    <a:lstStyle/>
                    <a:p>
                      <a:r>
                        <a:rPr lang="en-IN" sz="1400" b="1" dirty="0" smtClean="0"/>
                        <a:t>MANAGER</a:t>
                      </a:r>
                      <a:endParaRPr lang="en-IN" sz="1400" b="1" dirty="0"/>
                    </a:p>
                  </a:txBody>
                  <a:tcPr/>
                </a:tc>
                <a:tc>
                  <a:txBody>
                    <a:bodyPr/>
                    <a:lstStyle/>
                    <a:p>
                      <a:r>
                        <a:rPr lang="en-IN" sz="1400" b="1" dirty="0" smtClean="0"/>
                        <a:t>10</a:t>
                      </a:r>
                      <a:endParaRPr lang="en-IN" sz="1400" b="1" dirty="0"/>
                    </a:p>
                  </a:txBody>
                  <a:tcPr/>
                </a:tc>
              </a:tr>
              <a:tr h="475150">
                <a:tc>
                  <a:txBody>
                    <a:bodyPr/>
                    <a:lstStyle/>
                    <a:p>
                      <a:r>
                        <a:rPr lang="en-IN" sz="1400" b="1" dirty="0" smtClean="0"/>
                        <a:t>112</a:t>
                      </a:r>
                      <a:endParaRPr lang="en-IN" sz="1400" b="1" dirty="0"/>
                    </a:p>
                  </a:txBody>
                  <a:tcPr/>
                </a:tc>
                <a:tc>
                  <a:txBody>
                    <a:bodyPr/>
                    <a:lstStyle/>
                    <a:p>
                      <a:r>
                        <a:rPr lang="en-IN" sz="1400" b="1" dirty="0" smtClean="0"/>
                        <a:t>JOHN</a:t>
                      </a:r>
                      <a:endParaRPr lang="en-IN" sz="1400" b="1" dirty="0"/>
                    </a:p>
                  </a:txBody>
                  <a:tcPr/>
                </a:tc>
                <a:tc>
                  <a:txBody>
                    <a:bodyPr/>
                    <a:lstStyle/>
                    <a:p>
                      <a:r>
                        <a:rPr lang="en-IN" sz="1400" b="1" dirty="0" smtClean="0"/>
                        <a:t>CLERK</a:t>
                      </a:r>
                      <a:endParaRPr lang="en-IN" sz="1400" b="1" dirty="0"/>
                    </a:p>
                  </a:txBody>
                  <a:tcPr/>
                </a:tc>
                <a:tc>
                  <a:txBody>
                    <a:bodyPr/>
                    <a:lstStyle/>
                    <a:p>
                      <a:r>
                        <a:rPr lang="en-IN" sz="1400" b="1" dirty="0" smtClean="0"/>
                        <a:t>10</a:t>
                      </a:r>
                      <a:endParaRPr lang="en-IN" sz="1400" b="1" dirty="0"/>
                    </a:p>
                  </a:txBody>
                  <a:tcPr/>
                </a:tc>
              </a:tr>
              <a:tr h="475150">
                <a:tc>
                  <a:txBody>
                    <a:bodyPr/>
                    <a:lstStyle/>
                    <a:p>
                      <a:r>
                        <a:rPr lang="en-IN" sz="1400" b="1" dirty="0" smtClean="0"/>
                        <a:t>113</a:t>
                      </a:r>
                      <a:endParaRPr lang="en-IN" sz="1400" b="1" dirty="0"/>
                    </a:p>
                  </a:txBody>
                  <a:tcPr/>
                </a:tc>
                <a:tc>
                  <a:txBody>
                    <a:bodyPr/>
                    <a:lstStyle/>
                    <a:p>
                      <a:r>
                        <a:rPr lang="en-IN" sz="1400" b="1" dirty="0" smtClean="0"/>
                        <a:t>ADAM</a:t>
                      </a:r>
                      <a:endParaRPr lang="en-IN" sz="1400" b="1" dirty="0"/>
                    </a:p>
                  </a:txBody>
                  <a:tcPr/>
                </a:tc>
                <a:tc>
                  <a:txBody>
                    <a:bodyPr/>
                    <a:lstStyle/>
                    <a:p>
                      <a:r>
                        <a:rPr lang="en-IN" sz="1400" b="1" dirty="0" smtClean="0"/>
                        <a:t>ANALYST</a:t>
                      </a:r>
                      <a:endParaRPr lang="en-IN" sz="1400" b="1" dirty="0"/>
                    </a:p>
                  </a:txBody>
                  <a:tcPr/>
                </a:tc>
                <a:tc>
                  <a:txBody>
                    <a:bodyPr/>
                    <a:lstStyle/>
                    <a:p>
                      <a:r>
                        <a:rPr lang="en-IN" sz="1400" b="1" dirty="0" smtClean="0"/>
                        <a:t>20</a:t>
                      </a:r>
                      <a:endParaRPr lang="en-IN" sz="1400" b="1" dirty="0"/>
                    </a:p>
                  </a:txBody>
                  <a:tcPr/>
                </a:tc>
              </a:tr>
              <a:tr h="475150">
                <a:tc>
                  <a:txBody>
                    <a:bodyPr/>
                    <a:lstStyle/>
                    <a:p>
                      <a:r>
                        <a:rPr lang="en-IN" sz="1400" b="1" dirty="0" smtClean="0"/>
                        <a:t>114</a:t>
                      </a:r>
                      <a:endParaRPr lang="en-IN" sz="1400" b="1" dirty="0"/>
                    </a:p>
                  </a:txBody>
                  <a:tcPr/>
                </a:tc>
                <a:tc>
                  <a:txBody>
                    <a:bodyPr/>
                    <a:lstStyle/>
                    <a:p>
                      <a:r>
                        <a:rPr lang="en-IN" sz="1400" b="1" dirty="0" smtClean="0"/>
                        <a:t>BILL</a:t>
                      </a:r>
                      <a:endParaRPr lang="en-IN" sz="1400" b="1" dirty="0"/>
                    </a:p>
                  </a:txBody>
                  <a:tcPr/>
                </a:tc>
                <a:tc>
                  <a:txBody>
                    <a:bodyPr/>
                    <a:lstStyle/>
                    <a:p>
                      <a:r>
                        <a:rPr lang="en-IN" sz="1400" b="1" dirty="0" smtClean="0"/>
                        <a:t>CLERK</a:t>
                      </a:r>
                      <a:endParaRPr lang="en-IN" sz="1400" b="1" dirty="0"/>
                    </a:p>
                  </a:txBody>
                  <a:tcPr/>
                </a:tc>
                <a:tc>
                  <a:txBody>
                    <a:bodyPr/>
                    <a:lstStyle/>
                    <a:p>
                      <a:r>
                        <a:rPr lang="en-IN" sz="1400" b="1" dirty="0" smtClean="0"/>
                        <a:t>30</a:t>
                      </a:r>
                      <a:endParaRPr lang="en-IN" sz="1400" b="1" dirty="0"/>
                    </a:p>
                  </a:txBody>
                  <a:tcPr/>
                </a:tc>
              </a:tr>
            </a:tbl>
          </a:graphicData>
        </a:graphic>
      </p:graphicFrame>
      <p:sp>
        <p:nvSpPr>
          <p:cNvPr id="10" name="TextBox 9"/>
          <p:cNvSpPr txBox="1"/>
          <p:nvPr/>
        </p:nvSpPr>
        <p:spPr>
          <a:xfrm>
            <a:off x="4682065" y="3352800"/>
            <a:ext cx="862737" cy="369332"/>
          </a:xfrm>
          <a:prstGeom prst="rect">
            <a:avLst/>
          </a:prstGeom>
          <a:noFill/>
        </p:spPr>
        <p:txBody>
          <a:bodyPr wrap="none" rtlCol="0">
            <a:spAutoFit/>
          </a:bodyPr>
          <a:lstStyle/>
          <a:p>
            <a:r>
              <a:rPr lang="en-IN" b="1" dirty="0" err="1" smtClean="0">
                <a:solidFill>
                  <a:srgbClr val="0070C0"/>
                </a:solidFill>
              </a:rPr>
              <a:t>Emp_A</a:t>
            </a:r>
            <a:endParaRPr lang="en-IN" b="1" dirty="0">
              <a:solidFill>
                <a:srgbClr val="0070C0"/>
              </a:solidFill>
            </a:endParaRPr>
          </a:p>
        </p:txBody>
      </p:sp>
      <p:graphicFrame>
        <p:nvGraphicFramePr>
          <p:cNvPr id="11" name="Table 10"/>
          <p:cNvGraphicFramePr>
            <a:graphicFrameLocks noGrp="1"/>
          </p:cNvGraphicFramePr>
          <p:nvPr>
            <p:extLst>
              <p:ext uri="{D42A27DB-BD31-4B8C-83A1-F6EECF244321}">
                <p14:modId xmlns:p14="http://schemas.microsoft.com/office/powerpoint/2010/main" val="715750208"/>
              </p:ext>
            </p:extLst>
          </p:nvPr>
        </p:nvGraphicFramePr>
        <p:xfrm>
          <a:off x="677333" y="4648200"/>
          <a:ext cx="3505200" cy="1788160"/>
        </p:xfrm>
        <a:graphic>
          <a:graphicData uri="http://schemas.openxmlformats.org/drawingml/2006/table">
            <a:tbl>
              <a:tblPr firstRow="1" bandRow="1">
                <a:tableStyleId>{5C22544A-7EE6-4342-B048-85BDC9FD1C3A}</a:tableStyleId>
              </a:tblPr>
              <a:tblGrid>
                <a:gridCol w="838200"/>
                <a:gridCol w="1143000"/>
                <a:gridCol w="1524000"/>
              </a:tblGrid>
              <a:tr h="142240">
                <a:tc>
                  <a:txBody>
                    <a:bodyPr/>
                    <a:lstStyle/>
                    <a:p>
                      <a:r>
                        <a:rPr lang="en-IN" sz="1400" b="1" dirty="0" smtClean="0"/>
                        <a:t>DEPTNO</a:t>
                      </a:r>
                      <a:endParaRPr lang="en-IN" sz="1400" b="1" dirty="0"/>
                    </a:p>
                  </a:txBody>
                  <a:tcPr/>
                </a:tc>
                <a:tc>
                  <a:txBody>
                    <a:bodyPr/>
                    <a:lstStyle/>
                    <a:p>
                      <a:r>
                        <a:rPr lang="en-IN" sz="1400" b="1" dirty="0" smtClean="0"/>
                        <a:t>DNAME</a:t>
                      </a:r>
                      <a:endParaRPr lang="en-IN" sz="1400" b="1" dirty="0"/>
                    </a:p>
                  </a:txBody>
                  <a:tcPr/>
                </a:tc>
                <a:tc>
                  <a:txBody>
                    <a:bodyPr/>
                    <a:lstStyle/>
                    <a:p>
                      <a:r>
                        <a:rPr lang="en-IN" sz="1400" b="1" dirty="0" smtClean="0"/>
                        <a:t>LOC</a:t>
                      </a:r>
                      <a:endParaRPr lang="en-IN" sz="1400" b="1" dirty="0"/>
                    </a:p>
                  </a:txBody>
                  <a:tcPr/>
                </a:tc>
              </a:tr>
              <a:tr h="370840">
                <a:tc>
                  <a:txBody>
                    <a:bodyPr/>
                    <a:lstStyle/>
                    <a:p>
                      <a:r>
                        <a:rPr lang="en-IN" sz="1400" b="1" dirty="0" smtClean="0"/>
                        <a:t>10</a:t>
                      </a:r>
                      <a:endParaRPr lang="en-IN" sz="1400" b="1" dirty="0"/>
                    </a:p>
                  </a:txBody>
                  <a:tcPr/>
                </a:tc>
                <a:tc>
                  <a:txBody>
                    <a:bodyPr/>
                    <a:lstStyle/>
                    <a:p>
                      <a:r>
                        <a:rPr lang="en-IN" sz="1400" b="1" dirty="0" smtClean="0"/>
                        <a:t>SALES</a:t>
                      </a:r>
                      <a:endParaRPr lang="en-IN" sz="1400" b="1" dirty="0"/>
                    </a:p>
                  </a:txBody>
                  <a:tcPr/>
                </a:tc>
                <a:tc>
                  <a:txBody>
                    <a:bodyPr/>
                    <a:lstStyle/>
                    <a:p>
                      <a:r>
                        <a:rPr lang="en-IN" sz="1400" b="1" dirty="0" smtClean="0"/>
                        <a:t>BOSTON</a:t>
                      </a:r>
                      <a:endParaRPr lang="en-IN" sz="1400" b="1" dirty="0"/>
                    </a:p>
                  </a:txBody>
                  <a:tcPr/>
                </a:tc>
              </a:tr>
              <a:tr h="370840">
                <a:tc>
                  <a:txBody>
                    <a:bodyPr/>
                    <a:lstStyle/>
                    <a:p>
                      <a:r>
                        <a:rPr lang="en-IN" sz="1400" b="1" dirty="0" smtClean="0"/>
                        <a:t>20</a:t>
                      </a:r>
                      <a:endParaRPr lang="en-IN" sz="1400" b="1" dirty="0"/>
                    </a:p>
                  </a:txBody>
                  <a:tcPr/>
                </a:tc>
                <a:tc>
                  <a:txBody>
                    <a:bodyPr/>
                    <a:lstStyle/>
                    <a:p>
                      <a:r>
                        <a:rPr lang="en-IN" sz="1400" b="1" dirty="0" smtClean="0"/>
                        <a:t>ACCOUNTS</a:t>
                      </a:r>
                      <a:endParaRPr lang="en-IN" sz="1400" b="1" dirty="0"/>
                    </a:p>
                  </a:txBody>
                  <a:tcPr/>
                </a:tc>
                <a:tc>
                  <a:txBody>
                    <a:bodyPr/>
                    <a:lstStyle/>
                    <a:p>
                      <a:r>
                        <a:rPr lang="en-IN" sz="1400" b="1" dirty="0" smtClean="0"/>
                        <a:t>NEW YORK</a:t>
                      </a:r>
                      <a:endParaRPr lang="en-IN" sz="1400" b="1" dirty="0"/>
                    </a:p>
                  </a:txBody>
                  <a:tcPr/>
                </a:tc>
              </a:tr>
              <a:tr h="370840">
                <a:tc>
                  <a:txBody>
                    <a:bodyPr/>
                    <a:lstStyle/>
                    <a:p>
                      <a:r>
                        <a:rPr lang="en-IN" sz="1400" b="1" dirty="0" smtClean="0"/>
                        <a:t>30</a:t>
                      </a:r>
                      <a:endParaRPr lang="en-IN" sz="1400" b="1" dirty="0"/>
                    </a:p>
                  </a:txBody>
                  <a:tcPr/>
                </a:tc>
                <a:tc>
                  <a:txBody>
                    <a:bodyPr/>
                    <a:lstStyle/>
                    <a:p>
                      <a:r>
                        <a:rPr lang="en-IN" sz="1400" b="1" dirty="0" smtClean="0"/>
                        <a:t>MARKETING</a:t>
                      </a:r>
                      <a:endParaRPr lang="en-IN" sz="1400" b="1" dirty="0"/>
                    </a:p>
                  </a:txBody>
                  <a:tcPr/>
                </a:tc>
                <a:tc>
                  <a:txBody>
                    <a:bodyPr/>
                    <a:lstStyle/>
                    <a:p>
                      <a:r>
                        <a:rPr lang="en-IN" sz="1400" b="1" dirty="0" smtClean="0"/>
                        <a:t> </a:t>
                      </a:r>
                      <a:endParaRPr lang="en-IN" sz="1400" b="1" dirty="0"/>
                    </a:p>
                  </a:txBody>
                  <a:tcPr/>
                </a:tc>
              </a:tr>
              <a:tr h="370840">
                <a:tc>
                  <a:txBody>
                    <a:bodyPr/>
                    <a:lstStyle/>
                    <a:p>
                      <a:r>
                        <a:rPr lang="en-IN" sz="1400" b="1" dirty="0" smtClean="0"/>
                        <a:t>40</a:t>
                      </a:r>
                      <a:endParaRPr lang="en-IN" sz="1400" b="1" dirty="0"/>
                    </a:p>
                  </a:txBody>
                  <a:tcPr/>
                </a:tc>
                <a:tc>
                  <a:txBody>
                    <a:bodyPr/>
                    <a:lstStyle/>
                    <a:p>
                      <a:r>
                        <a:rPr lang="en-IN" sz="1400" b="1" dirty="0" smtClean="0"/>
                        <a:t>PURCHASE</a:t>
                      </a:r>
                      <a:endParaRPr lang="en-IN" sz="1400" b="1" dirty="0"/>
                    </a:p>
                  </a:txBody>
                  <a:tcPr/>
                </a:tc>
                <a:tc>
                  <a:txBody>
                    <a:bodyPr/>
                    <a:lstStyle/>
                    <a:p>
                      <a:r>
                        <a:rPr lang="en-IN" sz="1400" b="1" dirty="0" smtClean="0"/>
                        <a:t>LOS ANGELES</a:t>
                      </a:r>
                      <a:endParaRPr lang="en-IN" sz="1400" b="1" dirty="0"/>
                    </a:p>
                  </a:txBody>
                  <a:tcPr/>
                </a:tc>
              </a:tr>
            </a:tbl>
          </a:graphicData>
        </a:graphic>
      </p:graphicFrame>
      <p:sp>
        <p:nvSpPr>
          <p:cNvPr id="12" name="TextBox 11"/>
          <p:cNvSpPr txBox="1"/>
          <p:nvPr/>
        </p:nvSpPr>
        <p:spPr>
          <a:xfrm>
            <a:off x="677333" y="4191000"/>
            <a:ext cx="893899" cy="369332"/>
          </a:xfrm>
          <a:prstGeom prst="rect">
            <a:avLst/>
          </a:prstGeom>
          <a:noFill/>
        </p:spPr>
        <p:txBody>
          <a:bodyPr wrap="none" rtlCol="0">
            <a:spAutoFit/>
          </a:bodyPr>
          <a:lstStyle/>
          <a:p>
            <a:r>
              <a:rPr lang="en-IN" b="1" dirty="0" err="1" smtClean="0">
                <a:solidFill>
                  <a:srgbClr val="0070C0"/>
                </a:solidFill>
              </a:rPr>
              <a:t>Dept_B</a:t>
            </a:r>
            <a:endParaRPr lang="en-IN" b="1" dirty="0">
              <a:solidFill>
                <a:srgbClr val="0070C0"/>
              </a:solidFill>
            </a:endParaRPr>
          </a:p>
        </p:txBody>
      </p:sp>
    </p:spTree>
    <p:extLst>
      <p:ext uri="{BB962C8B-B14F-4D97-AF65-F5344CB8AC3E}">
        <p14:creationId xmlns:p14="http://schemas.microsoft.com/office/powerpoint/2010/main" val="3845417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0"/>
            <a:ext cx="3810000" cy="4724400"/>
          </a:xfrm>
          <a:solidFill>
            <a:schemeClr val="accent5">
              <a:lumMod val="40000"/>
              <a:lumOff val="60000"/>
            </a:schemeClr>
          </a:solidFill>
          <a:ln w="28575">
            <a:solidFill>
              <a:schemeClr val="tx1"/>
            </a:solidFill>
          </a:ln>
        </p:spPr>
        <p:txBody>
          <a:bodyPr>
            <a:normAutofit lnSpcReduction="10000"/>
          </a:bodyPr>
          <a:lstStyle/>
          <a:p>
            <a:pPr>
              <a:buFont typeface="Wingdings" pitchFamily="2" charset="2"/>
              <a:buChar char="Ø"/>
            </a:pPr>
            <a:r>
              <a:rPr lang="en-IN" sz="2400" dirty="0"/>
              <a:t>Constraint can be disabled temporarily as per </a:t>
            </a:r>
            <a:r>
              <a:rPr lang="en-IN" sz="2400" dirty="0" smtClean="0"/>
              <a:t>requirement</a:t>
            </a:r>
          </a:p>
          <a:p>
            <a:pPr marL="708660" lvl="2">
              <a:buClr>
                <a:schemeClr val="accent1"/>
              </a:buClr>
              <a:buFont typeface="Wingdings" pitchFamily="2" charset="2"/>
              <a:buChar char="Ø"/>
            </a:pPr>
            <a:r>
              <a:rPr lang="en-IN" dirty="0">
                <a:solidFill>
                  <a:srgbClr val="0070C0"/>
                </a:solidFill>
              </a:rPr>
              <a:t>Table </a:t>
            </a:r>
            <a:r>
              <a:rPr lang="en-IN" dirty="0" smtClean="0">
                <a:solidFill>
                  <a:srgbClr val="0070C0"/>
                </a:solidFill>
              </a:rPr>
              <a:t>EMP_A</a:t>
            </a:r>
            <a:r>
              <a:rPr lang="en-IN" dirty="0">
                <a:solidFill>
                  <a:srgbClr val="0070C0"/>
                </a:solidFill>
              </a:rPr>
              <a:t>: </a:t>
            </a:r>
            <a:r>
              <a:rPr lang="en-IN" dirty="0" smtClean="0">
                <a:solidFill>
                  <a:srgbClr val="0070C0"/>
                </a:solidFill>
              </a:rPr>
              <a:t>e.g. suppose LOC has NOT NULL constraint which we disable. Then new record with NULL value can be added </a:t>
            </a:r>
            <a:endParaRPr lang="en-IN" dirty="0">
              <a:solidFill>
                <a:srgbClr val="0070C0"/>
              </a:solidFill>
            </a:endParaRPr>
          </a:p>
          <a:p>
            <a:pPr marL="114300" indent="0">
              <a:buNone/>
            </a:pPr>
            <a:endParaRPr lang="en-IN" sz="2400" dirty="0"/>
          </a:p>
          <a:p>
            <a:pPr>
              <a:buFont typeface="Wingdings" pitchFamily="2" charset="2"/>
              <a:buChar char="Ø"/>
            </a:pPr>
            <a:r>
              <a:rPr lang="en-IN" sz="2400" dirty="0"/>
              <a:t>Constraint can be enabled only of values confirm with the constraint</a:t>
            </a:r>
          </a:p>
          <a:p>
            <a:pPr lvl="1">
              <a:buFont typeface="Wingdings" pitchFamily="2" charset="2"/>
              <a:buChar char="Ø"/>
            </a:pPr>
            <a:r>
              <a:rPr lang="en-IN" dirty="0">
                <a:solidFill>
                  <a:srgbClr val="0070C0"/>
                </a:solidFill>
              </a:rPr>
              <a:t>Table </a:t>
            </a:r>
            <a:r>
              <a:rPr lang="en-IN" dirty="0" smtClean="0">
                <a:solidFill>
                  <a:srgbClr val="0070C0"/>
                </a:solidFill>
              </a:rPr>
              <a:t>EMP_A</a:t>
            </a:r>
            <a:r>
              <a:rPr lang="en-IN" dirty="0">
                <a:solidFill>
                  <a:srgbClr val="0070C0"/>
                </a:solidFill>
              </a:rPr>
              <a:t>: </a:t>
            </a:r>
            <a:r>
              <a:rPr lang="en-IN" dirty="0" smtClean="0">
                <a:solidFill>
                  <a:srgbClr val="0070C0"/>
                </a:solidFill>
              </a:rPr>
              <a:t>cannot enable the NOT NULL constraint as there is one NULL value</a:t>
            </a:r>
            <a:endParaRPr lang="en-IN" dirty="0">
              <a:solidFill>
                <a:srgbClr val="0070C0"/>
              </a:solidFill>
            </a:endParaRPr>
          </a:p>
          <a:p>
            <a:pPr lvl="1">
              <a:buFont typeface="Wingdings" pitchFamily="2" charset="2"/>
              <a:buChar char="Ø"/>
            </a:pPr>
            <a:endParaRPr lang="en-IN" dirty="0" smtClean="0"/>
          </a:p>
          <a:p>
            <a:pPr>
              <a:buFont typeface="Wingdings" pitchFamily="2" charset="2"/>
              <a:buChar char="Ø"/>
            </a:pP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IN" smtClean="0"/>
              <a:t>34</a:t>
            </a:fld>
            <a:endParaRPr lang="en-IN"/>
          </a:p>
        </p:txBody>
      </p:sp>
      <p:graphicFrame>
        <p:nvGraphicFramePr>
          <p:cNvPr id="5" name="Table 4"/>
          <p:cNvGraphicFramePr>
            <a:graphicFrameLocks noGrp="1"/>
          </p:cNvGraphicFramePr>
          <p:nvPr>
            <p:extLst>
              <p:ext uri="{D42A27DB-BD31-4B8C-83A1-F6EECF244321}">
                <p14:modId xmlns:p14="http://schemas.microsoft.com/office/powerpoint/2010/main" val="3769510363"/>
              </p:ext>
            </p:extLst>
          </p:nvPr>
        </p:nvGraphicFramePr>
        <p:xfrm>
          <a:off x="4648200" y="1143000"/>
          <a:ext cx="3505200" cy="1854200"/>
        </p:xfrm>
        <a:graphic>
          <a:graphicData uri="http://schemas.openxmlformats.org/drawingml/2006/table">
            <a:tbl>
              <a:tblPr firstRow="1" bandRow="1">
                <a:tableStyleId>{5C22544A-7EE6-4342-B048-85BDC9FD1C3A}</a:tableStyleId>
              </a:tblPr>
              <a:tblGrid>
                <a:gridCol w="838200"/>
                <a:gridCol w="1143000"/>
                <a:gridCol w="1524000"/>
              </a:tblGrid>
              <a:tr h="370840">
                <a:tc>
                  <a:txBody>
                    <a:bodyPr/>
                    <a:lstStyle/>
                    <a:p>
                      <a:r>
                        <a:rPr lang="en-IN" sz="1400" b="1" dirty="0" smtClean="0"/>
                        <a:t>DEPTNO</a:t>
                      </a:r>
                      <a:endParaRPr lang="en-IN" sz="1400" b="1" dirty="0"/>
                    </a:p>
                  </a:txBody>
                  <a:tcPr/>
                </a:tc>
                <a:tc>
                  <a:txBody>
                    <a:bodyPr/>
                    <a:lstStyle/>
                    <a:p>
                      <a:r>
                        <a:rPr lang="en-IN" sz="1400" b="1" dirty="0" smtClean="0"/>
                        <a:t>DNAME</a:t>
                      </a:r>
                      <a:endParaRPr lang="en-IN" sz="1400" b="1" dirty="0"/>
                    </a:p>
                  </a:txBody>
                  <a:tcPr/>
                </a:tc>
                <a:tc>
                  <a:txBody>
                    <a:bodyPr/>
                    <a:lstStyle/>
                    <a:p>
                      <a:r>
                        <a:rPr lang="en-IN" sz="1400" b="1" dirty="0" smtClean="0"/>
                        <a:t>LOC</a:t>
                      </a:r>
                      <a:endParaRPr lang="en-IN" sz="1400" b="1" dirty="0"/>
                    </a:p>
                  </a:txBody>
                  <a:tcPr/>
                </a:tc>
              </a:tr>
              <a:tr h="370840">
                <a:tc>
                  <a:txBody>
                    <a:bodyPr/>
                    <a:lstStyle/>
                    <a:p>
                      <a:r>
                        <a:rPr lang="en-IN" sz="1400" b="1" dirty="0" smtClean="0"/>
                        <a:t>10</a:t>
                      </a:r>
                      <a:endParaRPr lang="en-IN" sz="1400" b="1" dirty="0"/>
                    </a:p>
                  </a:txBody>
                  <a:tcPr/>
                </a:tc>
                <a:tc>
                  <a:txBody>
                    <a:bodyPr/>
                    <a:lstStyle/>
                    <a:p>
                      <a:r>
                        <a:rPr lang="en-IN" sz="1400" b="1" dirty="0" smtClean="0"/>
                        <a:t>SALES</a:t>
                      </a:r>
                      <a:endParaRPr lang="en-IN" sz="1400" b="1" dirty="0"/>
                    </a:p>
                  </a:txBody>
                  <a:tcPr/>
                </a:tc>
                <a:tc>
                  <a:txBody>
                    <a:bodyPr/>
                    <a:lstStyle/>
                    <a:p>
                      <a:r>
                        <a:rPr lang="en-IN" sz="1400" b="1" dirty="0" smtClean="0"/>
                        <a:t>BOSTON</a:t>
                      </a:r>
                      <a:endParaRPr lang="en-IN" sz="1400" b="1" dirty="0"/>
                    </a:p>
                  </a:txBody>
                  <a:tcPr/>
                </a:tc>
              </a:tr>
              <a:tr h="370840">
                <a:tc>
                  <a:txBody>
                    <a:bodyPr/>
                    <a:lstStyle/>
                    <a:p>
                      <a:r>
                        <a:rPr lang="en-IN" sz="1400" b="1" dirty="0" smtClean="0"/>
                        <a:t>20</a:t>
                      </a:r>
                      <a:endParaRPr lang="en-IN" sz="1400" b="1" dirty="0"/>
                    </a:p>
                  </a:txBody>
                  <a:tcPr/>
                </a:tc>
                <a:tc>
                  <a:txBody>
                    <a:bodyPr/>
                    <a:lstStyle/>
                    <a:p>
                      <a:r>
                        <a:rPr lang="en-IN" sz="1400" b="1" dirty="0" smtClean="0"/>
                        <a:t>ACCOUNTS</a:t>
                      </a:r>
                      <a:endParaRPr lang="en-IN" sz="1400" b="1" dirty="0"/>
                    </a:p>
                  </a:txBody>
                  <a:tcPr/>
                </a:tc>
                <a:tc>
                  <a:txBody>
                    <a:bodyPr/>
                    <a:lstStyle/>
                    <a:p>
                      <a:r>
                        <a:rPr lang="en-IN" sz="1400" b="1" dirty="0" smtClean="0"/>
                        <a:t>NEW YORK</a:t>
                      </a:r>
                      <a:endParaRPr lang="en-IN" sz="1400" b="1" dirty="0"/>
                    </a:p>
                  </a:txBody>
                  <a:tcPr/>
                </a:tc>
              </a:tr>
              <a:tr h="370840">
                <a:tc>
                  <a:txBody>
                    <a:bodyPr/>
                    <a:lstStyle/>
                    <a:p>
                      <a:r>
                        <a:rPr lang="en-IN" sz="1400" b="1" dirty="0" smtClean="0"/>
                        <a:t>30</a:t>
                      </a:r>
                      <a:endParaRPr lang="en-IN" sz="1400" b="1" dirty="0"/>
                    </a:p>
                  </a:txBody>
                  <a:tcPr/>
                </a:tc>
                <a:tc>
                  <a:txBody>
                    <a:bodyPr/>
                    <a:lstStyle/>
                    <a:p>
                      <a:r>
                        <a:rPr lang="en-IN" sz="1400" b="1" dirty="0" smtClean="0"/>
                        <a:t>MARKETING</a:t>
                      </a:r>
                      <a:endParaRPr lang="en-IN" sz="1400" b="1" dirty="0"/>
                    </a:p>
                  </a:txBody>
                  <a:tcPr/>
                </a:tc>
                <a:tc>
                  <a:txBody>
                    <a:bodyPr/>
                    <a:lstStyle/>
                    <a:p>
                      <a:r>
                        <a:rPr lang="en-IN" sz="1400" b="1" dirty="0" smtClean="0"/>
                        <a:t>CHICAGO</a:t>
                      </a:r>
                      <a:endParaRPr lang="en-IN" sz="1400" b="1" dirty="0"/>
                    </a:p>
                  </a:txBody>
                  <a:tcPr/>
                </a:tc>
              </a:tr>
              <a:tr h="370840">
                <a:tc>
                  <a:txBody>
                    <a:bodyPr/>
                    <a:lstStyle/>
                    <a:p>
                      <a:r>
                        <a:rPr lang="en-IN" sz="1400" b="1" dirty="0" smtClean="0"/>
                        <a:t>40</a:t>
                      </a:r>
                      <a:endParaRPr lang="en-IN" sz="1400" b="1" dirty="0"/>
                    </a:p>
                  </a:txBody>
                  <a:tcPr/>
                </a:tc>
                <a:tc>
                  <a:txBody>
                    <a:bodyPr/>
                    <a:lstStyle/>
                    <a:p>
                      <a:r>
                        <a:rPr lang="en-IN" sz="1400" b="1" dirty="0" smtClean="0"/>
                        <a:t>PURCHASE</a:t>
                      </a:r>
                      <a:endParaRPr lang="en-IN" sz="1400" b="1" dirty="0"/>
                    </a:p>
                  </a:txBody>
                  <a:tcPr/>
                </a:tc>
                <a:tc>
                  <a:txBody>
                    <a:bodyPr/>
                    <a:lstStyle/>
                    <a:p>
                      <a:r>
                        <a:rPr lang="en-IN" sz="1400" b="1" dirty="0" smtClean="0"/>
                        <a:t>LOS ANGELES</a:t>
                      </a:r>
                      <a:endParaRPr lang="en-IN" sz="1400" b="1" dirty="0"/>
                    </a:p>
                  </a:txBody>
                  <a:tcPr/>
                </a:tc>
              </a:tr>
            </a:tbl>
          </a:graphicData>
        </a:graphic>
      </p:graphicFrame>
      <p:sp>
        <p:nvSpPr>
          <p:cNvPr id="6" name="TextBox 5"/>
          <p:cNvSpPr txBox="1"/>
          <p:nvPr/>
        </p:nvSpPr>
        <p:spPr>
          <a:xfrm>
            <a:off x="4648199" y="685800"/>
            <a:ext cx="862737" cy="369332"/>
          </a:xfrm>
          <a:prstGeom prst="rect">
            <a:avLst/>
          </a:prstGeom>
          <a:noFill/>
        </p:spPr>
        <p:txBody>
          <a:bodyPr wrap="none" rtlCol="0">
            <a:spAutoFit/>
          </a:bodyPr>
          <a:lstStyle/>
          <a:p>
            <a:r>
              <a:rPr lang="en-IN" b="1" dirty="0" err="1" smtClean="0">
                <a:solidFill>
                  <a:srgbClr val="0070C0"/>
                </a:solidFill>
              </a:rPr>
              <a:t>Emp_A</a:t>
            </a:r>
            <a:endParaRPr lang="en-IN" b="1" dirty="0">
              <a:solidFill>
                <a:srgbClr val="0070C0"/>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883567777"/>
              </p:ext>
            </p:extLst>
          </p:nvPr>
        </p:nvGraphicFramePr>
        <p:xfrm>
          <a:off x="4689669" y="3886200"/>
          <a:ext cx="3505200" cy="2225040"/>
        </p:xfrm>
        <a:graphic>
          <a:graphicData uri="http://schemas.openxmlformats.org/drawingml/2006/table">
            <a:tbl>
              <a:tblPr firstRow="1" bandRow="1">
                <a:tableStyleId>{5C22544A-7EE6-4342-B048-85BDC9FD1C3A}</a:tableStyleId>
              </a:tblPr>
              <a:tblGrid>
                <a:gridCol w="838200"/>
                <a:gridCol w="1143000"/>
                <a:gridCol w="1524000"/>
              </a:tblGrid>
              <a:tr h="370840">
                <a:tc>
                  <a:txBody>
                    <a:bodyPr/>
                    <a:lstStyle/>
                    <a:p>
                      <a:r>
                        <a:rPr lang="en-IN" sz="1400" b="1" dirty="0" smtClean="0"/>
                        <a:t>DEPTNO</a:t>
                      </a:r>
                      <a:endParaRPr lang="en-IN" sz="1400" b="1" dirty="0"/>
                    </a:p>
                  </a:txBody>
                  <a:tcPr/>
                </a:tc>
                <a:tc>
                  <a:txBody>
                    <a:bodyPr/>
                    <a:lstStyle/>
                    <a:p>
                      <a:r>
                        <a:rPr lang="en-IN" sz="1400" b="1" dirty="0" smtClean="0"/>
                        <a:t>DNAME</a:t>
                      </a:r>
                      <a:endParaRPr lang="en-IN" sz="1400" b="1" dirty="0"/>
                    </a:p>
                  </a:txBody>
                  <a:tcPr/>
                </a:tc>
                <a:tc>
                  <a:txBody>
                    <a:bodyPr/>
                    <a:lstStyle/>
                    <a:p>
                      <a:r>
                        <a:rPr lang="en-IN" sz="1400" b="1" dirty="0" smtClean="0"/>
                        <a:t>LOC</a:t>
                      </a:r>
                      <a:endParaRPr lang="en-IN" sz="1400" b="1" dirty="0"/>
                    </a:p>
                  </a:txBody>
                  <a:tcPr/>
                </a:tc>
              </a:tr>
              <a:tr h="370840">
                <a:tc>
                  <a:txBody>
                    <a:bodyPr/>
                    <a:lstStyle/>
                    <a:p>
                      <a:r>
                        <a:rPr lang="en-IN" sz="1400" b="1" dirty="0" smtClean="0"/>
                        <a:t>10</a:t>
                      </a:r>
                      <a:endParaRPr lang="en-IN" sz="1400" b="1" dirty="0"/>
                    </a:p>
                  </a:txBody>
                  <a:tcPr/>
                </a:tc>
                <a:tc>
                  <a:txBody>
                    <a:bodyPr/>
                    <a:lstStyle/>
                    <a:p>
                      <a:r>
                        <a:rPr lang="en-IN" sz="1400" b="1" dirty="0" smtClean="0"/>
                        <a:t>SALES</a:t>
                      </a:r>
                      <a:endParaRPr lang="en-IN" sz="1400" b="1" dirty="0"/>
                    </a:p>
                  </a:txBody>
                  <a:tcPr/>
                </a:tc>
                <a:tc>
                  <a:txBody>
                    <a:bodyPr/>
                    <a:lstStyle/>
                    <a:p>
                      <a:r>
                        <a:rPr lang="en-IN" sz="1400" b="1" dirty="0" smtClean="0"/>
                        <a:t>BOSTON</a:t>
                      </a:r>
                      <a:endParaRPr lang="en-IN" sz="1400" b="1" dirty="0"/>
                    </a:p>
                  </a:txBody>
                  <a:tcPr/>
                </a:tc>
              </a:tr>
              <a:tr h="370840">
                <a:tc>
                  <a:txBody>
                    <a:bodyPr/>
                    <a:lstStyle/>
                    <a:p>
                      <a:r>
                        <a:rPr lang="en-IN" sz="1400" b="1" dirty="0" smtClean="0"/>
                        <a:t>20</a:t>
                      </a:r>
                      <a:endParaRPr lang="en-IN" sz="1400" b="1" dirty="0"/>
                    </a:p>
                  </a:txBody>
                  <a:tcPr/>
                </a:tc>
                <a:tc>
                  <a:txBody>
                    <a:bodyPr/>
                    <a:lstStyle/>
                    <a:p>
                      <a:r>
                        <a:rPr lang="en-IN" sz="1400" b="1" dirty="0" smtClean="0"/>
                        <a:t>ACCOUNTS</a:t>
                      </a:r>
                      <a:endParaRPr lang="en-IN" sz="1400" b="1" dirty="0"/>
                    </a:p>
                  </a:txBody>
                  <a:tcPr/>
                </a:tc>
                <a:tc>
                  <a:txBody>
                    <a:bodyPr/>
                    <a:lstStyle/>
                    <a:p>
                      <a:r>
                        <a:rPr lang="en-IN" sz="1400" b="1" dirty="0" smtClean="0"/>
                        <a:t>NEW YORK</a:t>
                      </a:r>
                      <a:endParaRPr lang="en-IN" sz="1400" b="1" dirty="0"/>
                    </a:p>
                  </a:txBody>
                  <a:tcPr/>
                </a:tc>
              </a:tr>
              <a:tr h="370840">
                <a:tc>
                  <a:txBody>
                    <a:bodyPr/>
                    <a:lstStyle/>
                    <a:p>
                      <a:r>
                        <a:rPr lang="en-IN" sz="1400" b="1" dirty="0" smtClean="0"/>
                        <a:t>30</a:t>
                      </a:r>
                      <a:endParaRPr lang="en-IN" sz="1400" b="1" dirty="0"/>
                    </a:p>
                  </a:txBody>
                  <a:tcPr/>
                </a:tc>
                <a:tc>
                  <a:txBody>
                    <a:bodyPr/>
                    <a:lstStyle/>
                    <a:p>
                      <a:r>
                        <a:rPr lang="en-IN" sz="1400" b="1" dirty="0" smtClean="0"/>
                        <a:t>MARKETING</a:t>
                      </a:r>
                      <a:endParaRPr lang="en-IN" sz="1400" b="1" dirty="0"/>
                    </a:p>
                  </a:txBody>
                  <a:tcPr/>
                </a:tc>
                <a:tc>
                  <a:txBody>
                    <a:bodyPr/>
                    <a:lstStyle/>
                    <a:p>
                      <a:r>
                        <a:rPr lang="en-IN" sz="1400" b="1" dirty="0" smtClean="0"/>
                        <a:t>CHICAGO</a:t>
                      </a:r>
                      <a:endParaRPr lang="en-IN" sz="1400" b="1" dirty="0"/>
                    </a:p>
                  </a:txBody>
                  <a:tcPr/>
                </a:tc>
              </a:tr>
              <a:tr h="370840">
                <a:tc>
                  <a:txBody>
                    <a:bodyPr/>
                    <a:lstStyle/>
                    <a:p>
                      <a:r>
                        <a:rPr lang="en-IN" sz="1400" b="1" dirty="0" smtClean="0"/>
                        <a:t>40</a:t>
                      </a:r>
                      <a:endParaRPr lang="en-IN" sz="1400" b="1" dirty="0"/>
                    </a:p>
                  </a:txBody>
                  <a:tcPr/>
                </a:tc>
                <a:tc>
                  <a:txBody>
                    <a:bodyPr/>
                    <a:lstStyle/>
                    <a:p>
                      <a:r>
                        <a:rPr lang="en-IN" sz="1400" b="1" dirty="0" smtClean="0"/>
                        <a:t>PURCHASE</a:t>
                      </a:r>
                      <a:endParaRPr lang="en-IN" sz="1400" b="1" dirty="0"/>
                    </a:p>
                  </a:txBody>
                  <a:tcPr/>
                </a:tc>
                <a:tc>
                  <a:txBody>
                    <a:bodyPr/>
                    <a:lstStyle/>
                    <a:p>
                      <a:r>
                        <a:rPr lang="en-IN" sz="1400" b="1" dirty="0" smtClean="0"/>
                        <a:t>LOS ANGELES</a:t>
                      </a:r>
                      <a:endParaRPr lang="en-IN" sz="1400" b="1" dirty="0"/>
                    </a:p>
                  </a:txBody>
                  <a:tcPr/>
                </a:tc>
              </a:tr>
              <a:tr h="370840">
                <a:tc>
                  <a:txBody>
                    <a:bodyPr/>
                    <a:lstStyle/>
                    <a:p>
                      <a:r>
                        <a:rPr lang="en-IN" sz="1400" b="1" dirty="0" smtClean="0"/>
                        <a:t>50</a:t>
                      </a:r>
                      <a:endParaRPr lang="en-IN" sz="1400" b="1" dirty="0"/>
                    </a:p>
                  </a:txBody>
                  <a:tcPr/>
                </a:tc>
                <a:tc>
                  <a:txBody>
                    <a:bodyPr/>
                    <a:lstStyle/>
                    <a:p>
                      <a:r>
                        <a:rPr lang="en-IN" sz="1400" b="1" dirty="0" smtClean="0"/>
                        <a:t>HR</a:t>
                      </a:r>
                      <a:endParaRPr lang="en-IN" sz="1400" b="1" dirty="0"/>
                    </a:p>
                  </a:txBody>
                  <a:tcPr/>
                </a:tc>
                <a:tc>
                  <a:txBody>
                    <a:bodyPr/>
                    <a:lstStyle/>
                    <a:p>
                      <a:endParaRPr lang="en-IN" sz="1400" b="1" dirty="0"/>
                    </a:p>
                  </a:txBody>
                  <a:tcPr/>
                </a:tc>
              </a:tr>
            </a:tbl>
          </a:graphicData>
        </a:graphic>
      </p:graphicFrame>
      <p:sp>
        <p:nvSpPr>
          <p:cNvPr id="8" name="TextBox 7"/>
          <p:cNvSpPr txBox="1"/>
          <p:nvPr/>
        </p:nvSpPr>
        <p:spPr>
          <a:xfrm>
            <a:off x="4689668" y="3429000"/>
            <a:ext cx="862737" cy="369332"/>
          </a:xfrm>
          <a:prstGeom prst="rect">
            <a:avLst/>
          </a:prstGeom>
          <a:noFill/>
        </p:spPr>
        <p:txBody>
          <a:bodyPr wrap="none" rtlCol="0">
            <a:spAutoFit/>
          </a:bodyPr>
          <a:lstStyle/>
          <a:p>
            <a:r>
              <a:rPr lang="en-IN" b="1" dirty="0" err="1" smtClean="0">
                <a:solidFill>
                  <a:srgbClr val="0070C0"/>
                </a:solidFill>
              </a:rPr>
              <a:t>Emp_A</a:t>
            </a:r>
            <a:endParaRPr lang="en-IN" b="1" dirty="0">
              <a:solidFill>
                <a:srgbClr val="0070C0"/>
              </a:solidFill>
            </a:endParaRPr>
          </a:p>
        </p:txBody>
      </p:sp>
      <p:sp>
        <p:nvSpPr>
          <p:cNvPr id="2" name="Right Arrow 1"/>
          <p:cNvSpPr/>
          <p:nvPr/>
        </p:nvSpPr>
        <p:spPr>
          <a:xfrm>
            <a:off x="3962400" y="2819400"/>
            <a:ext cx="6096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ight Arrow 8"/>
          <p:cNvSpPr/>
          <p:nvPr/>
        </p:nvSpPr>
        <p:spPr>
          <a:xfrm rot="565527">
            <a:off x="3215758" y="5630494"/>
            <a:ext cx="1348093"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45417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2" grpId="0" animBg="1"/>
      <p:bldP spid="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Alter </a:t>
            </a:r>
            <a:r>
              <a:rPr lang="en-IN" sz="3600" dirty="0" smtClean="0"/>
              <a:t>(Add/Modify/Remove columns)</a:t>
            </a:r>
            <a:endParaRPr lang="en-IN" sz="3600" dirty="0"/>
          </a:p>
        </p:txBody>
      </p:sp>
      <p:sp>
        <p:nvSpPr>
          <p:cNvPr id="3" name="Content Placeholder 2"/>
          <p:cNvSpPr>
            <a:spLocks noGrp="1"/>
          </p:cNvSpPr>
          <p:nvPr>
            <p:ph idx="1"/>
          </p:nvPr>
        </p:nvSpPr>
        <p:spPr>
          <a:xfrm>
            <a:off x="457200" y="1447800"/>
            <a:ext cx="7620000" cy="4800600"/>
          </a:xfrm>
        </p:spPr>
        <p:txBody>
          <a:bodyPr>
            <a:normAutofit/>
          </a:bodyPr>
          <a:lstStyle/>
          <a:p>
            <a:pPr marL="114300" indent="0">
              <a:buNone/>
            </a:pPr>
            <a:r>
              <a:rPr lang="en-IN" sz="2000" b="1" dirty="0" smtClean="0"/>
              <a:t>ADD</a:t>
            </a:r>
          </a:p>
          <a:p>
            <a:pPr>
              <a:buFont typeface="Wingdings" pitchFamily="2" charset="2"/>
              <a:buChar char="Ø"/>
            </a:pPr>
            <a:r>
              <a:rPr lang="en-IN" sz="2000" dirty="0" smtClean="0"/>
              <a:t>alter </a:t>
            </a:r>
            <a:r>
              <a:rPr lang="en-IN" sz="2000" dirty="0"/>
              <a:t>table </a:t>
            </a:r>
            <a:r>
              <a:rPr lang="en-IN" sz="2000" dirty="0" smtClean="0"/>
              <a:t>EMP </a:t>
            </a:r>
            <a:r>
              <a:rPr lang="en-IN" sz="2000" dirty="0"/>
              <a:t>add </a:t>
            </a:r>
            <a:r>
              <a:rPr lang="en-IN" sz="2000" dirty="0" err="1"/>
              <a:t>country_code</a:t>
            </a:r>
            <a:r>
              <a:rPr lang="en-IN" sz="2000" dirty="0"/>
              <a:t> varchar2(2</a:t>
            </a:r>
            <a:r>
              <a:rPr lang="en-IN" sz="2000" dirty="0" smtClean="0"/>
              <a:t>)</a:t>
            </a:r>
          </a:p>
          <a:p>
            <a:pPr>
              <a:buFont typeface="Wingdings" pitchFamily="2" charset="2"/>
              <a:buChar char="Ø"/>
            </a:pPr>
            <a:r>
              <a:rPr lang="en-IN" sz="2000" dirty="0" smtClean="0"/>
              <a:t>alter </a:t>
            </a:r>
            <a:r>
              <a:rPr lang="en-IN" sz="2000" dirty="0"/>
              <a:t>table </a:t>
            </a:r>
            <a:r>
              <a:rPr lang="en-IN" sz="2000" dirty="0" smtClean="0"/>
              <a:t>EMP </a:t>
            </a:r>
            <a:r>
              <a:rPr lang="en-IN" sz="2000" dirty="0"/>
              <a:t>add </a:t>
            </a:r>
            <a:r>
              <a:rPr lang="en-IN" sz="2000" dirty="0" smtClean="0"/>
              <a:t>(</a:t>
            </a:r>
            <a:r>
              <a:rPr lang="en-IN" sz="2000" dirty="0" err="1" smtClean="0"/>
              <a:t>country_code</a:t>
            </a:r>
            <a:r>
              <a:rPr lang="en-IN" sz="2000" dirty="0" smtClean="0"/>
              <a:t> </a:t>
            </a:r>
            <a:r>
              <a:rPr lang="en-IN" sz="2000" dirty="0"/>
              <a:t>varchar2(2</a:t>
            </a:r>
            <a:r>
              <a:rPr lang="en-IN" sz="2000" dirty="0" smtClean="0"/>
              <a:t>), passport varchar2(15) unique)</a:t>
            </a:r>
          </a:p>
          <a:p>
            <a:pPr marL="114300" indent="0">
              <a:buNone/>
            </a:pPr>
            <a:endParaRPr lang="en-IN" sz="2000" dirty="0"/>
          </a:p>
          <a:p>
            <a:pPr marL="114300" indent="0">
              <a:buNone/>
            </a:pPr>
            <a:r>
              <a:rPr lang="en-IN" sz="2000" b="1" dirty="0" smtClean="0"/>
              <a:t>MODIFY</a:t>
            </a:r>
          </a:p>
          <a:p>
            <a:pPr>
              <a:buFont typeface="Wingdings" pitchFamily="2" charset="2"/>
              <a:buChar char="Ø"/>
            </a:pPr>
            <a:r>
              <a:rPr lang="en-IN" sz="2000" dirty="0"/>
              <a:t>alter table EMP </a:t>
            </a:r>
            <a:r>
              <a:rPr lang="en-IN" sz="2000" dirty="0" smtClean="0"/>
              <a:t>modify </a:t>
            </a:r>
            <a:r>
              <a:rPr lang="en-IN" sz="2000" dirty="0" err="1" smtClean="0"/>
              <a:t>country_code</a:t>
            </a:r>
            <a:r>
              <a:rPr lang="en-IN" sz="2000" dirty="0" smtClean="0"/>
              <a:t> varchar2(</a:t>
            </a:r>
            <a:r>
              <a:rPr lang="en-IN" sz="2000" b="1" dirty="0" smtClean="0">
                <a:solidFill>
                  <a:schemeClr val="tx2"/>
                </a:solidFill>
              </a:rPr>
              <a:t>10</a:t>
            </a:r>
            <a:r>
              <a:rPr lang="en-IN" sz="2000" dirty="0" smtClean="0"/>
              <a:t>)</a:t>
            </a:r>
            <a:endParaRPr lang="en-IN" sz="2000" dirty="0"/>
          </a:p>
          <a:p>
            <a:pPr>
              <a:buFont typeface="Wingdings" pitchFamily="2" charset="2"/>
              <a:buChar char="Ø"/>
            </a:pPr>
            <a:r>
              <a:rPr lang="en-IN" sz="2000" dirty="0" smtClean="0"/>
              <a:t>alter </a:t>
            </a:r>
            <a:r>
              <a:rPr lang="en-IN" sz="2000" dirty="0"/>
              <a:t>table EMP modify </a:t>
            </a:r>
            <a:r>
              <a:rPr lang="en-IN" sz="2000" dirty="0" err="1"/>
              <a:t>country_code</a:t>
            </a:r>
            <a:r>
              <a:rPr lang="en-IN" sz="2000" dirty="0"/>
              <a:t> </a:t>
            </a:r>
            <a:r>
              <a:rPr lang="en-IN" sz="2000" dirty="0" smtClean="0"/>
              <a:t>number(5)</a:t>
            </a:r>
          </a:p>
          <a:p>
            <a:pPr marL="114300" indent="0">
              <a:buNone/>
            </a:pPr>
            <a:endParaRPr lang="en-IN" sz="2000" dirty="0"/>
          </a:p>
          <a:p>
            <a:pPr marL="114300" indent="0">
              <a:buNone/>
            </a:pPr>
            <a:r>
              <a:rPr lang="en-IN" sz="2000" b="1" dirty="0" smtClean="0"/>
              <a:t>REMOVE</a:t>
            </a:r>
          </a:p>
          <a:p>
            <a:pPr>
              <a:buFont typeface="Wingdings" pitchFamily="2" charset="2"/>
              <a:buChar char="Ø"/>
            </a:pPr>
            <a:r>
              <a:rPr lang="en-IN" sz="2000" dirty="0"/>
              <a:t>alter table EMP </a:t>
            </a:r>
            <a:r>
              <a:rPr lang="en-IN" sz="2000" dirty="0" smtClean="0"/>
              <a:t>drop column </a:t>
            </a:r>
            <a:r>
              <a:rPr lang="en-IN" sz="2000" dirty="0" err="1" smtClean="0"/>
              <a:t>country_code</a:t>
            </a:r>
            <a:r>
              <a:rPr lang="en-IN" sz="2000" dirty="0" smtClean="0"/>
              <a:t> </a:t>
            </a:r>
          </a:p>
          <a:p>
            <a:pPr>
              <a:buFont typeface="Wingdings" pitchFamily="2" charset="2"/>
              <a:buChar char="Ø"/>
            </a:pPr>
            <a:r>
              <a:rPr lang="en-IN" sz="2000" dirty="0"/>
              <a:t>alter table EMP drop </a:t>
            </a:r>
            <a:r>
              <a:rPr lang="en-IN" sz="2000" dirty="0" smtClean="0"/>
              <a:t>(</a:t>
            </a:r>
            <a:r>
              <a:rPr lang="en-IN" sz="2000" dirty="0" err="1" smtClean="0"/>
              <a:t>country_code</a:t>
            </a:r>
            <a:r>
              <a:rPr lang="en-IN" sz="2000" dirty="0" smtClean="0"/>
              <a:t>, passport) </a:t>
            </a:r>
            <a:endParaRPr lang="en-IN" sz="2000" dirty="0"/>
          </a:p>
          <a:p>
            <a:pPr marL="114300" indent="0">
              <a:buNone/>
            </a:pPr>
            <a:endParaRPr lang="en-IN" sz="2000" dirty="0" smtClean="0"/>
          </a:p>
          <a:p>
            <a:pPr marL="114300" indent="0">
              <a:buNone/>
            </a:pPr>
            <a:endParaRPr lang="en-IN" sz="2000" dirty="0"/>
          </a:p>
          <a:p>
            <a:pPr marL="114300" indent="0">
              <a:buNone/>
            </a:pPr>
            <a:endParaRPr lang="en-IN" sz="2000" dirty="0" smtClean="0"/>
          </a:p>
          <a:p>
            <a:pPr marL="114300" indent="0">
              <a:buNone/>
            </a:pPr>
            <a:endParaRPr lang="en-IN" dirty="0"/>
          </a:p>
          <a:p>
            <a:pPr marL="114300" indent="0">
              <a:buNone/>
            </a:pP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IN" smtClean="0"/>
              <a:t>35</a:t>
            </a:fld>
            <a:endParaRPr lang="en-IN"/>
          </a:p>
        </p:txBody>
      </p:sp>
    </p:spTree>
    <p:extLst>
      <p:ext uri="{BB962C8B-B14F-4D97-AF65-F5344CB8AC3E}">
        <p14:creationId xmlns:p14="http://schemas.microsoft.com/office/powerpoint/2010/main" val="1663077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Alter </a:t>
            </a:r>
            <a:r>
              <a:rPr lang="en-IN" sz="3600" dirty="0"/>
              <a:t>(Add/Modify/Remove columns)</a:t>
            </a:r>
          </a:p>
        </p:txBody>
      </p:sp>
      <p:sp>
        <p:nvSpPr>
          <p:cNvPr id="3" name="Content Placeholder 2"/>
          <p:cNvSpPr>
            <a:spLocks noGrp="1"/>
          </p:cNvSpPr>
          <p:nvPr>
            <p:ph idx="1"/>
          </p:nvPr>
        </p:nvSpPr>
        <p:spPr>
          <a:xfrm>
            <a:off x="457200" y="1600200"/>
            <a:ext cx="7620000" cy="5181600"/>
          </a:xfrm>
        </p:spPr>
        <p:txBody>
          <a:bodyPr>
            <a:normAutofit lnSpcReduction="10000"/>
          </a:bodyPr>
          <a:lstStyle/>
          <a:p>
            <a:r>
              <a:rPr lang="en-IN" dirty="0" smtClean="0"/>
              <a:t>Can you add a not null column to a table containing values in the records?</a:t>
            </a:r>
          </a:p>
          <a:p>
            <a:r>
              <a:rPr lang="en-IN" dirty="0" smtClean="0"/>
              <a:t>See the following example</a:t>
            </a:r>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b="1" dirty="0" smtClean="0">
              <a:solidFill>
                <a:srgbClr val="FF0000"/>
              </a:solidFill>
            </a:endParaRPr>
          </a:p>
          <a:p>
            <a:r>
              <a:rPr lang="en-IN" b="1" dirty="0" smtClean="0">
                <a:solidFill>
                  <a:srgbClr val="FF0000"/>
                </a:solidFill>
              </a:rPr>
              <a:t>You CANNOT add a not null column to a non-empty table!!</a:t>
            </a:r>
            <a:endParaRPr lang="en-IN" b="1" dirty="0">
              <a:solidFill>
                <a:srgbClr val="FF0000"/>
              </a:solidFill>
            </a:endParaRPr>
          </a:p>
          <a:p>
            <a:endParaRPr lang="en-IN" dirty="0" smtClean="0"/>
          </a:p>
          <a:p>
            <a:endParaRPr lang="en-IN" dirty="0" smtClean="0"/>
          </a:p>
          <a:p>
            <a:endParaRPr lang="en-IN" dirty="0" smtClean="0"/>
          </a:p>
          <a:p>
            <a:endParaRPr lang="en-IN" dirty="0"/>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IN" smtClean="0"/>
              <a:t>36</a:t>
            </a:fld>
            <a:endParaRPr lang="en-IN"/>
          </a:p>
        </p:txBody>
      </p:sp>
      <p:graphicFrame>
        <p:nvGraphicFramePr>
          <p:cNvPr id="5" name="Table 4"/>
          <p:cNvGraphicFramePr>
            <a:graphicFrameLocks noGrp="1"/>
          </p:cNvGraphicFramePr>
          <p:nvPr>
            <p:extLst>
              <p:ext uri="{D42A27DB-BD31-4B8C-83A1-F6EECF244321}">
                <p14:modId xmlns:p14="http://schemas.microsoft.com/office/powerpoint/2010/main" val="1207743953"/>
              </p:ext>
            </p:extLst>
          </p:nvPr>
        </p:nvGraphicFramePr>
        <p:xfrm>
          <a:off x="2209800" y="2971800"/>
          <a:ext cx="3657600" cy="2971798"/>
        </p:xfrm>
        <a:graphic>
          <a:graphicData uri="http://schemas.openxmlformats.org/drawingml/2006/table">
            <a:tbl>
              <a:tblPr firstRow="1" firstCol="1" bandRow="1">
                <a:tableStyleId>{5C22544A-7EE6-4342-B048-85BDC9FD1C3A}</a:tableStyleId>
              </a:tblPr>
              <a:tblGrid>
                <a:gridCol w="589655"/>
                <a:gridCol w="551053"/>
                <a:gridCol w="1258446"/>
                <a:gridCol w="1258446"/>
              </a:tblGrid>
              <a:tr h="314768">
                <a:tc>
                  <a:txBody>
                    <a:bodyPr/>
                    <a:lstStyle/>
                    <a:p>
                      <a:pPr algn="ctr">
                        <a:lnSpc>
                          <a:spcPct val="115000"/>
                        </a:lnSpc>
                        <a:spcAft>
                          <a:spcPts val="0"/>
                        </a:spcAft>
                      </a:pPr>
                      <a:r>
                        <a:rPr lang="en-IN" sz="1200" dirty="0">
                          <a:effectLst/>
                        </a:rPr>
                        <a:t>A1</a:t>
                      </a:r>
                      <a:endParaRPr lang="en-IN" sz="1100" dirty="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IN" sz="1200">
                          <a:effectLst/>
                        </a:rPr>
                        <a:t>A2</a:t>
                      </a:r>
                      <a:endParaRPr lang="en-IN" sz="1100">
                        <a:effectLst/>
                        <a:latin typeface="Calibri"/>
                        <a:ea typeface="Calibri"/>
                        <a:cs typeface="Times New Roman"/>
                      </a:endParaRPr>
                    </a:p>
                  </a:txBody>
                  <a:tcPr marL="68580" marR="68580" marT="0" marB="0" anchor="ctr"/>
                </a:tc>
                <a:tc>
                  <a:txBody>
                    <a:bodyPr/>
                    <a:lstStyle/>
                    <a:p>
                      <a:pPr>
                        <a:lnSpc>
                          <a:spcPct val="115000"/>
                        </a:lnSpc>
                        <a:spcAft>
                          <a:spcPts val="0"/>
                        </a:spcAft>
                      </a:pPr>
                      <a:r>
                        <a:rPr lang="en-IN" sz="1200">
                          <a:effectLst/>
                        </a:rPr>
                        <a:t>Class</a:t>
                      </a:r>
                      <a:endParaRPr lang="en-IN" sz="1100">
                        <a:effectLst/>
                        <a:latin typeface="Calibri"/>
                        <a:ea typeface="Calibri"/>
                        <a:cs typeface="Times New Roman"/>
                      </a:endParaRPr>
                    </a:p>
                  </a:txBody>
                  <a:tcPr marL="68580" marR="68580" marT="0" marB="0" anchor="ctr"/>
                </a:tc>
                <a:tc>
                  <a:txBody>
                    <a:bodyPr/>
                    <a:lstStyle/>
                    <a:p>
                      <a:pPr>
                        <a:lnSpc>
                          <a:spcPct val="115000"/>
                        </a:lnSpc>
                        <a:spcAft>
                          <a:spcPts val="0"/>
                        </a:spcAft>
                      </a:pPr>
                      <a:r>
                        <a:rPr lang="en-IN" sz="1200" dirty="0">
                          <a:effectLst/>
                        </a:rPr>
                        <a:t>New column</a:t>
                      </a:r>
                      <a:endParaRPr lang="en-IN" sz="1100" dirty="0">
                        <a:effectLst/>
                        <a:latin typeface="Calibri"/>
                        <a:ea typeface="Calibri"/>
                        <a:cs typeface="Times New Roman"/>
                      </a:endParaRPr>
                    </a:p>
                  </a:txBody>
                  <a:tcPr marL="68580" marR="68580" marT="0" marB="0"/>
                </a:tc>
              </a:tr>
              <a:tr h="265703">
                <a:tc>
                  <a:txBody>
                    <a:bodyPr/>
                    <a:lstStyle/>
                    <a:p>
                      <a:pPr algn="ctr">
                        <a:lnSpc>
                          <a:spcPct val="115000"/>
                        </a:lnSpc>
                        <a:spcAft>
                          <a:spcPts val="0"/>
                        </a:spcAft>
                      </a:pPr>
                      <a:r>
                        <a:rPr lang="en-IN" sz="1200">
                          <a:effectLst/>
                        </a:rPr>
                        <a:t>1</a:t>
                      </a:r>
                      <a:endParaRPr lang="en-IN" sz="11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IN" sz="1200">
                          <a:effectLst/>
                        </a:rPr>
                        <a:t>0</a:t>
                      </a:r>
                      <a:endParaRPr lang="en-IN" sz="1100">
                        <a:effectLst/>
                        <a:latin typeface="Calibri"/>
                        <a:ea typeface="Calibri"/>
                        <a:cs typeface="Times New Roman"/>
                      </a:endParaRPr>
                    </a:p>
                  </a:txBody>
                  <a:tcPr marL="68580" marR="68580" marT="0" marB="0" anchor="ctr"/>
                </a:tc>
                <a:tc>
                  <a:txBody>
                    <a:bodyPr/>
                    <a:lstStyle/>
                    <a:p>
                      <a:pPr>
                        <a:lnSpc>
                          <a:spcPct val="115000"/>
                        </a:lnSpc>
                        <a:spcAft>
                          <a:spcPts val="0"/>
                        </a:spcAft>
                      </a:pPr>
                      <a:r>
                        <a:rPr lang="en-IN" sz="1200">
                          <a:effectLst/>
                        </a:rPr>
                        <a:t>fraud</a:t>
                      </a:r>
                      <a:endParaRPr lang="en-IN" sz="1100">
                        <a:effectLst/>
                        <a:latin typeface="Calibri"/>
                        <a:ea typeface="Calibri"/>
                        <a:cs typeface="Times New Roman"/>
                      </a:endParaRPr>
                    </a:p>
                  </a:txBody>
                  <a:tcPr marL="68580" marR="68580" marT="0" marB="0" anchor="ctr"/>
                </a:tc>
                <a:tc>
                  <a:txBody>
                    <a:bodyPr/>
                    <a:lstStyle/>
                    <a:p>
                      <a:pPr>
                        <a:lnSpc>
                          <a:spcPct val="115000"/>
                        </a:lnSpc>
                        <a:spcAft>
                          <a:spcPts val="0"/>
                        </a:spcAft>
                      </a:pPr>
                      <a:r>
                        <a:rPr lang="en-IN" sz="1200">
                          <a:effectLst/>
                        </a:rPr>
                        <a:t> </a:t>
                      </a:r>
                      <a:endParaRPr lang="en-IN" sz="1100">
                        <a:effectLst/>
                        <a:latin typeface="Calibri"/>
                        <a:ea typeface="Calibri"/>
                        <a:cs typeface="Times New Roman"/>
                      </a:endParaRPr>
                    </a:p>
                  </a:txBody>
                  <a:tcPr marL="68580" marR="68580" marT="0" marB="0"/>
                </a:tc>
              </a:tr>
              <a:tr h="265703">
                <a:tc>
                  <a:txBody>
                    <a:bodyPr/>
                    <a:lstStyle/>
                    <a:p>
                      <a:pPr algn="ctr">
                        <a:lnSpc>
                          <a:spcPct val="115000"/>
                        </a:lnSpc>
                        <a:spcAft>
                          <a:spcPts val="0"/>
                        </a:spcAft>
                      </a:pPr>
                      <a:r>
                        <a:rPr lang="en-IN" sz="1200">
                          <a:effectLst/>
                        </a:rPr>
                        <a:t>1</a:t>
                      </a:r>
                      <a:endParaRPr lang="en-IN" sz="11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IN" sz="1200">
                          <a:effectLst/>
                        </a:rPr>
                        <a:t>1</a:t>
                      </a:r>
                      <a:endParaRPr lang="en-IN" sz="1100">
                        <a:effectLst/>
                        <a:latin typeface="Calibri"/>
                        <a:ea typeface="Calibri"/>
                        <a:cs typeface="Times New Roman"/>
                      </a:endParaRPr>
                    </a:p>
                  </a:txBody>
                  <a:tcPr marL="68580" marR="68580" marT="0" marB="0" anchor="ctr"/>
                </a:tc>
                <a:tc>
                  <a:txBody>
                    <a:bodyPr/>
                    <a:lstStyle/>
                    <a:p>
                      <a:pPr>
                        <a:lnSpc>
                          <a:spcPct val="115000"/>
                        </a:lnSpc>
                        <a:spcAft>
                          <a:spcPts val="0"/>
                        </a:spcAft>
                      </a:pPr>
                      <a:r>
                        <a:rPr lang="en-IN" sz="1200">
                          <a:effectLst/>
                        </a:rPr>
                        <a:t>fraud</a:t>
                      </a:r>
                      <a:endParaRPr lang="en-IN" sz="1100">
                        <a:effectLst/>
                        <a:latin typeface="Calibri"/>
                        <a:ea typeface="Calibri"/>
                        <a:cs typeface="Times New Roman"/>
                      </a:endParaRPr>
                    </a:p>
                  </a:txBody>
                  <a:tcPr marL="68580" marR="68580" marT="0" marB="0" anchor="ctr"/>
                </a:tc>
                <a:tc>
                  <a:txBody>
                    <a:bodyPr/>
                    <a:lstStyle/>
                    <a:p>
                      <a:pPr>
                        <a:lnSpc>
                          <a:spcPct val="115000"/>
                        </a:lnSpc>
                        <a:spcAft>
                          <a:spcPts val="0"/>
                        </a:spcAft>
                      </a:pPr>
                      <a:r>
                        <a:rPr lang="en-IN" sz="1200">
                          <a:effectLst/>
                        </a:rPr>
                        <a:t> </a:t>
                      </a:r>
                      <a:endParaRPr lang="en-IN" sz="1100">
                        <a:effectLst/>
                        <a:latin typeface="Calibri"/>
                        <a:ea typeface="Calibri"/>
                        <a:cs typeface="Times New Roman"/>
                      </a:endParaRPr>
                    </a:p>
                  </a:txBody>
                  <a:tcPr marL="68580" marR="68580" marT="0" marB="0"/>
                </a:tc>
              </a:tr>
              <a:tr h="265703">
                <a:tc>
                  <a:txBody>
                    <a:bodyPr/>
                    <a:lstStyle/>
                    <a:p>
                      <a:pPr algn="ctr">
                        <a:lnSpc>
                          <a:spcPct val="115000"/>
                        </a:lnSpc>
                        <a:spcAft>
                          <a:spcPts val="0"/>
                        </a:spcAft>
                      </a:pPr>
                      <a:r>
                        <a:rPr lang="en-IN" sz="1200">
                          <a:effectLst/>
                        </a:rPr>
                        <a:t>1</a:t>
                      </a:r>
                      <a:endParaRPr lang="en-IN" sz="11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IN" sz="1200">
                          <a:effectLst/>
                        </a:rPr>
                        <a:t>1</a:t>
                      </a:r>
                      <a:endParaRPr lang="en-IN" sz="1100">
                        <a:effectLst/>
                        <a:latin typeface="Calibri"/>
                        <a:ea typeface="Calibri"/>
                        <a:cs typeface="Times New Roman"/>
                      </a:endParaRPr>
                    </a:p>
                  </a:txBody>
                  <a:tcPr marL="68580" marR="68580" marT="0" marB="0" anchor="ctr"/>
                </a:tc>
                <a:tc>
                  <a:txBody>
                    <a:bodyPr/>
                    <a:lstStyle/>
                    <a:p>
                      <a:pPr>
                        <a:lnSpc>
                          <a:spcPct val="115000"/>
                        </a:lnSpc>
                        <a:spcAft>
                          <a:spcPts val="0"/>
                        </a:spcAft>
                      </a:pPr>
                      <a:r>
                        <a:rPr lang="en-IN" sz="1200">
                          <a:effectLst/>
                        </a:rPr>
                        <a:t>fraud</a:t>
                      </a:r>
                      <a:endParaRPr lang="en-IN" sz="1100">
                        <a:effectLst/>
                        <a:latin typeface="Calibri"/>
                        <a:ea typeface="Calibri"/>
                        <a:cs typeface="Times New Roman"/>
                      </a:endParaRPr>
                    </a:p>
                  </a:txBody>
                  <a:tcPr marL="68580" marR="68580" marT="0" marB="0" anchor="ctr"/>
                </a:tc>
                <a:tc>
                  <a:txBody>
                    <a:bodyPr/>
                    <a:lstStyle/>
                    <a:p>
                      <a:pPr>
                        <a:lnSpc>
                          <a:spcPct val="115000"/>
                        </a:lnSpc>
                        <a:spcAft>
                          <a:spcPts val="0"/>
                        </a:spcAft>
                      </a:pPr>
                      <a:r>
                        <a:rPr lang="en-IN" sz="1200">
                          <a:effectLst/>
                        </a:rPr>
                        <a:t> </a:t>
                      </a:r>
                      <a:endParaRPr lang="en-IN" sz="1100">
                        <a:effectLst/>
                        <a:latin typeface="Calibri"/>
                        <a:ea typeface="Calibri"/>
                        <a:cs typeface="Times New Roman"/>
                      </a:endParaRPr>
                    </a:p>
                  </a:txBody>
                  <a:tcPr marL="68580" marR="68580" marT="0" marB="0"/>
                </a:tc>
              </a:tr>
              <a:tr h="265703">
                <a:tc>
                  <a:txBody>
                    <a:bodyPr/>
                    <a:lstStyle/>
                    <a:p>
                      <a:pPr algn="ctr">
                        <a:lnSpc>
                          <a:spcPct val="115000"/>
                        </a:lnSpc>
                        <a:spcAft>
                          <a:spcPts val="0"/>
                        </a:spcAft>
                      </a:pPr>
                      <a:r>
                        <a:rPr lang="en-IN" sz="1200">
                          <a:effectLst/>
                        </a:rPr>
                        <a:t>1</a:t>
                      </a:r>
                      <a:endParaRPr lang="en-IN" sz="11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IN" sz="1200">
                          <a:effectLst/>
                        </a:rPr>
                        <a:t>0</a:t>
                      </a:r>
                      <a:endParaRPr lang="en-IN" sz="1100">
                        <a:effectLst/>
                        <a:latin typeface="Calibri"/>
                        <a:ea typeface="Calibri"/>
                        <a:cs typeface="Times New Roman"/>
                      </a:endParaRPr>
                    </a:p>
                  </a:txBody>
                  <a:tcPr marL="68580" marR="68580" marT="0" marB="0" anchor="ctr"/>
                </a:tc>
                <a:tc>
                  <a:txBody>
                    <a:bodyPr/>
                    <a:lstStyle/>
                    <a:p>
                      <a:pPr>
                        <a:lnSpc>
                          <a:spcPct val="115000"/>
                        </a:lnSpc>
                        <a:spcAft>
                          <a:spcPts val="0"/>
                        </a:spcAft>
                      </a:pPr>
                      <a:r>
                        <a:rPr lang="en-IN" sz="1200">
                          <a:effectLst/>
                        </a:rPr>
                        <a:t>normal</a:t>
                      </a:r>
                      <a:endParaRPr lang="en-IN" sz="1100">
                        <a:effectLst/>
                        <a:latin typeface="Calibri"/>
                        <a:ea typeface="Calibri"/>
                        <a:cs typeface="Times New Roman"/>
                      </a:endParaRPr>
                    </a:p>
                  </a:txBody>
                  <a:tcPr marL="68580" marR="68580" marT="0" marB="0" anchor="ctr"/>
                </a:tc>
                <a:tc>
                  <a:txBody>
                    <a:bodyPr/>
                    <a:lstStyle/>
                    <a:p>
                      <a:pPr>
                        <a:lnSpc>
                          <a:spcPct val="115000"/>
                        </a:lnSpc>
                        <a:spcAft>
                          <a:spcPts val="0"/>
                        </a:spcAft>
                      </a:pPr>
                      <a:r>
                        <a:rPr lang="en-IN" sz="1200">
                          <a:effectLst/>
                        </a:rPr>
                        <a:t> </a:t>
                      </a:r>
                      <a:endParaRPr lang="en-IN" sz="1100">
                        <a:effectLst/>
                        <a:latin typeface="Calibri"/>
                        <a:ea typeface="Calibri"/>
                        <a:cs typeface="Times New Roman"/>
                      </a:endParaRPr>
                    </a:p>
                  </a:txBody>
                  <a:tcPr marL="68580" marR="68580" marT="0" marB="0"/>
                </a:tc>
              </a:tr>
              <a:tr h="265703">
                <a:tc>
                  <a:txBody>
                    <a:bodyPr/>
                    <a:lstStyle/>
                    <a:p>
                      <a:pPr algn="ctr">
                        <a:lnSpc>
                          <a:spcPct val="115000"/>
                        </a:lnSpc>
                        <a:spcAft>
                          <a:spcPts val="0"/>
                        </a:spcAft>
                      </a:pPr>
                      <a:r>
                        <a:rPr lang="en-IN" sz="1200">
                          <a:effectLst/>
                        </a:rPr>
                        <a:t>1</a:t>
                      </a:r>
                      <a:endParaRPr lang="en-IN" sz="11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IN" sz="1200">
                          <a:effectLst/>
                        </a:rPr>
                        <a:t>1</a:t>
                      </a:r>
                      <a:endParaRPr lang="en-IN" sz="1100">
                        <a:effectLst/>
                        <a:latin typeface="Calibri"/>
                        <a:ea typeface="Calibri"/>
                        <a:cs typeface="Times New Roman"/>
                      </a:endParaRPr>
                    </a:p>
                  </a:txBody>
                  <a:tcPr marL="68580" marR="68580" marT="0" marB="0" anchor="ctr"/>
                </a:tc>
                <a:tc>
                  <a:txBody>
                    <a:bodyPr/>
                    <a:lstStyle/>
                    <a:p>
                      <a:pPr>
                        <a:lnSpc>
                          <a:spcPct val="115000"/>
                        </a:lnSpc>
                        <a:spcAft>
                          <a:spcPts val="0"/>
                        </a:spcAft>
                      </a:pPr>
                      <a:r>
                        <a:rPr lang="en-IN" sz="1200">
                          <a:effectLst/>
                        </a:rPr>
                        <a:t>fraud</a:t>
                      </a:r>
                      <a:endParaRPr lang="en-IN" sz="1100">
                        <a:effectLst/>
                        <a:latin typeface="Calibri"/>
                        <a:ea typeface="Calibri"/>
                        <a:cs typeface="Times New Roman"/>
                      </a:endParaRPr>
                    </a:p>
                  </a:txBody>
                  <a:tcPr marL="68580" marR="68580" marT="0" marB="0" anchor="ctr"/>
                </a:tc>
                <a:tc>
                  <a:txBody>
                    <a:bodyPr/>
                    <a:lstStyle/>
                    <a:p>
                      <a:pPr>
                        <a:lnSpc>
                          <a:spcPct val="115000"/>
                        </a:lnSpc>
                        <a:spcAft>
                          <a:spcPts val="0"/>
                        </a:spcAft>
                      </a:pPr>
                      <a:r>
                        <a:rPr lang="en-IN" sz="1200">
                          <a:effectLst/>
                        </a:rPr>
                        <a:t> </a:t>
                      </a:r>
                      <a:endParaRPr lang="en-IN" sz="1100">
                        <a:effectLst/>
                        <a:latin typeface="Calibri"/>
                        <a:ea typeface="Calibri"/>
                        <a:cs typeface="Times New Roman"/>
                      </a:endParaRPr>
                    </a:p>
                  </a:txBody>
                  <a:tcPr marL="68580" marR="68580" marT="0" marB="0"/>
                </a:tc>
              </a:tr>
              <a:tr h="265703">
                <a:tc>
                  <a:txBody>
                    <a:bodyPr/>
                    <a:lstStyle/>
                    <a:p>
                      <a:pPr algn="ctr">
                        <a:lnSpc>
                          <a:spcPct val="115000"/>
                        </a:lnSpc>
                        <a:spcAft>
                          <a:spcPts val="0"/>
                        </a:spcAft>
                      </a:pPr>
                      <a:r>
                        <a:rPr lang="en-IN" sz="1200">
                          <a:effectLst/>
                        </a:rPr>
                        <a:t>0</a:t>
                      </a:r>
                      <a:endParaRPr lang="en-IN" sz="11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IN" sz="1200">
                          <a:effectLst/>
                        </a:rPr>
                        <a:t>0</a:t>
                      </a:r>
                      <a:endParaRPr lang="en-IN" sz="1100">
                        <a:effectLst/>
                        <a:latin typeface="Calibri"/>
                        <a:ea typeface="Calibri"/>
                        <a:cs typeface="Times New Roman"/>
                      </a:endParaRPr>
                    </a:p>
                  </a:txBody>
                  <a:tcPr marL="68580" marR="68580" marT="0" marB="0" anchor="ctr"/>
                </a:tc>
                <a:tc>
                  <a:txBody>
                    <a:bodyPr/>
                    <a:lstStyle/>
                    <a:p>
                      <a:pPr>
                        <a:lnSpc>
                          <a:spcPct val="115000"/>
                        </a:lnSpc>
                        <a:spcAft>
                          <a:spcPts val="0"/>
                        </a:spcAft>
                      </a:pPr>
                      <a:r>
                        <a:rPr lang="en-IN" sz="1200">
                          <a:effectLst/>
                        </a:rPr>
                        <a:t>normal</a:t>
                      </a:r>
                      <a:endParaRPr lang="en-IN" sz="1100">
                        <a:effectLst/>
                        <a:latin typeface="Calibri"/>
                        <a:ea typeface="Calibri"/>
                        <a:cs typeface="Times New Roman"/>
                      </a:endParaRPr>
                    </a:p>
                  </a:txBody>
                  <a:tcPr marL="68580" marR="68580" marT="0" marB="0" anchor="ctr"/>
                </a:tc>
                <a:tc>
                  <a:txBody>
                    <a:bodyPr/>
                    <a:lstStyle/>
                    <a:p>
                      <a:pPr>
                        <a:lnSpc>
                          <a:spcPct val="115000"/>
                        </a:lnSpc>
                        <a:spcAft>
                          <a:spcPts val="0"/>
                        </a:spcAft>
                      </a:pPr>
                      <a:r>
                        <a:rPr lang="en-IN" sz="1200">
                          <a:effectLst/>
                        </a:rPr>
                        <a:t> </a:t>
                      </a:r>
                      <a:endParaRPr lang="en-IN" sz="1100">
                        <a:effectLst/>
                        <a:latin typeface="Calibri"/>
                        <a:ea typeface="Calibri"/>
                        <a:cs typeface="Times New Roman"/>
                      </a:endParaRPr>
                    </a:p>
                  </a:txBody>
                  <a:tcPr marL="68580" marR="68580" marT="0" marB="0"/>
                </a:tc>
              </a:tr>
              <a:tr h="265703">
                <a:tc>
                  <a:txBody>
                    <a:bodyPr/>
                    <a:lstStyle/>
                    <a:p>
                      <a:pPr algn="ctr">
                        <a:lnSpc>
                          <a:spcPct val="115000"/>
                        </a:lnSpc>
                        <a:spcAft>
                          <a:spcPts val="0"/>
                        </a:spcAft>
                      </a:pPr>
                      <a:r>
                        <a:rPr lang="en-IN" sz="1200">
                          <a:effectLst/>
                        </a:rPr>
                        <a:t>0</a:t>
                      </a:r>
                      <a:endParaRPr lang="en-IN" sz="11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IN" sz="1200">
                          <a:effectLst/>
                        </a:rPr>
                        <a:t>0</a:t>
                      </a:r>
                      <a:endParaRPr lang="en-IN" sz="1100">
                        <a:effectLst/>
                        <a:latin typeface="Calibri"/>
                        <a:ea typeface="Calibri"/>
                        <a:cs typeface="Times New Roman"/>
                      </a:endParaRPr>
                    </a:p>
                  </a:txBody>
                  <a:tcPr marL="68580" marR="68580" marT="0" marB="0" anchor="ctr"/>
                </a:tc>
                <a:tc>
                  <a:txBody>
                    <a:bodyPr/>
                    <a:lstStyle/>
                    <a:p>
                      <a:pPr>
                        <a:lnSpc>
                          <a:spcPct val="115000"/>
                        </a:lnSpc>
                        <a:spcAft>
                          <a:spcPts val="0"/>
                        </a:spcAft>
                      </a:pPr>
                      <a:r>
                        <a:rPr lang="en-IN" sz="1200">
                          <a:effectLst/>
                        </a:rPr>
                        <a:t>normal</a:t>
                      </a:r>
                      <a:endParaRPr lang="en-IN" sz="1100">
                        <a:effectLst/>
                        <a:latin typeface="Calibri"/>
                        <a:ea typeface="Calibri"/>
                        <a:cs typeface="Times New Roman"/>
                      </a:endParaRPr>
                    </a:p>
                  </a:txBody>
                  <a:tcPr marL="68580" marR="68580" marT="0" marB="0" anchor="ctr"/>
                </a:tc>
                <a:tc>
                  <a:txBody>
                    <a:bodyPr/>
                    <a:lstStyle/>
                    <a:p>
                      <a:pPr>
                        <a:lnSpc>
                          <a:spcPct val="115000"/>
                        </a:lnSpc>
                        <a:spcAft>
                          <a:spcPts val="0"/>
                        </a:spcAft>
                      </a:pPr>
                      <a:r>
                        <a:rPr lang="en-IN" sz="1200">
                          <a:effectLst/>
                        </a:rPr>
                        <a:t> </a:t>
                      </a:r>
                      <a:endParaRPr lang="en-IN" sz="1100">
                        <a:effectLst/>
                        <a:latin typeface="Calibri"/>
                        <a:ea typeface="Calibri"/>
                        <a:cs typeface="Times New Roman"/>
                      </a:endParaRPr>
                    </a:p>
                  </a:txBody>
                  <a:tcPr marL="68580" marR="68580" marT="0" marB="0"/>
                </a:tc>
              </a:tr>
              <a:tr h="265703">
                <a:tc>
                  <a:txBody>
                    <a:bodyPr/>
                    <a:lstStyle/>
                    <a:p>
                      <a:pPr algn="ctr">
                        <a:lnSpc>
                          <a:spcPct val="115000"/>
                        </a:lnSpc>
                        <a:spcAft>
                          <a:spcPts val="0"/>
                        </a:spcAft>
                      </a:pPr>
                      <a:r>
                        <a:rPr lang="en-IN" sz="1200">
                          <a:effectLst/>
                        </a:rPr>
                        <a:t>0</a:t>
                      </a:r>
                      <a:endParaRPr lang="en-IN" sz="11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IN" sz="1200">
                          <a:effectLst/>
                        </a:rPr>
                        <a:t>0</a:t>
                      </a:r>
                      <a:endParaRPr lang="en-IN" sz="1100">
                        <a:effectLst/>
                        <a:latin typeface="Calibri"/>
                        <a:ea typeface="Calibri"/>
                        <a:cs typeface="Times New Roman"/>
                      </a:endParaRPr>
                    </a:p>
                  </a:txBody>
                  <a:tcPr marL="68580" marR="68580" marT="0" marB="0" anchor="ctr"/>
                </a:tc>
                <a:tc>
                  <a:txBody>
                    <a:bodyPr/>
                    <a:lstStyle/>
                    <a:p>
                      <a:pPr>
                        <a:lnSpc>
                          <a:spcPct val="115000"/>
                        </a:lnSpc>
                        <a:spcAft>
                          <a:spcPts val="0"/>
                        </a:spcAft>
                      </a:pPr>
                      <a:r>
                        <a:rPr lang="en-IN" sz="1200">
                          <a:effectLst/>
                        </a:rPr>
                        <a:t>normal</a:t>
                      </a:r>
                      <a:endParaRPr lang="en-IN" sz="1100">
                        <a:effectLst/>
                        <a:latin typeface="Calibri"/>
                        <a:ea typeface="Calibri"/>
                        <a:cs typeface="Times New Roman"/>
                      </a:endParaRPr>
                    </a:p>
                  </a:txBody>
                  <a:tcPr marL="68580" marR="68580" marT="0" marB="0" anchor="ctr"/>
                </a:tc>
                <a:tc>
                  <a:txBody>
                    <a:bodyPr/>
                    <a:lstStyle/>
                    <a:p>
                      <a:pPr>
                        <a:lnSpc>
                          <a:spcPct val="115000"/>
                        </a:lnSpc>
                        <a:spcAft>
                          <a:spcPts val="0"/>
                        </a:spcAft>
                      </a:pPr>
                      <a:r>
                        <a:rPr lang="en-IN" sz="1200">
                          <a:effectLst/>
                        </a:rPr>
                        <a:t> </a:t>
                      </a:r>
                      <a:endParaRPr lang="en-IN" sz="1100">
                        <a:effectLst/>
                        <a:latin typeface="Calibri"/>
                        <a:ea typeface="Calibri"/>
                        <a:cs typeface="Times New Roman"/>
                      </a:endParaRPr>
                    </a:p>
                  </a:txBody>
                  <a:tcPr marL="68580" marR="68580" marT="0" marB="0"/>
                </a:tc>
              </a:tr>
              <a:tr h="265703">
                <a:tc>
                  <a:txBody>
                    <a:bodyPr/>
                    <a:lstStyle/>
                    <a:p>
                      <a:pPr algn="ctr">
                        <a:lnSpc>
                          <a:spcPct val="115000"/>
                        </a:lnSpc>
                        <a:spcAft>
                          <a:spcPts val="0"/>
                        </a:spcAft>
                      </a:pPr>
                      <a:r>
                        <a:rPr lang="en-IN" sz="1200">
                          <a:effectLst/>
                        </a:rPr>
                        <a:t>1</a:t>
                      </a:r>
                      <a:endParaRPr lang="en-IN" sz="110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IN" sz="1200">
                          <a:effectLst/>
                        </a:rPr>
                        <a:t>1</a:t>
                      </a:r>
                      <a:endParaRPr lang="en-IN" sz="1100">
                        <a:effectLst/>
                        <a:latin typeface="Calibri"/>
                        <a:ea typeface="Calibri"/>
                        <a:cs typeface="Times New Roman"/>
                      </a:endParaRPr>
                    </a:p>
                  </a:txBody>
                  <a:tcPr marL="68580" marR="68580" marT="0" marB="0" anchor="ctr"/>
                </a:tc>
                <a:tc>
                  <a:txBody>
                    <a:bodyPr/>
                    <a:lstStyle/>
                    <a:p>
                      <a:pPr>
                        <a:lnSpc>
                          <a:spcPct val="115000"/>
                        </a:lnSpc>
                        <a:spcAft>
                          <a:spcPts val="0"/>
                        </a:spcAft>
                      </a:pPr>
                      <a:r>
                        <a:rPr lang="en-IN" sz="1200">
                          <a:effectLst/>
                        </a:rPr>
                        <a:t>normal</a:t>
                      </a:r>
                      <a:endParaRPr lang="en-IN" sz="1100">
                        <a:effectLst/>
                        <a:latin typeface="Calibri"/>
                        <a:ea typeface="Calibri"/>
                        <a:cs typeface="Times New Roman"/>
                      </a:endParaRPr>
                    </a:p>
                  </a:txBody>
                  <a:tcPr marL="68580" marR="68580" marT="0" marB="0" anchor="ctr"/>
                </a:tc>
                <a:tc>
                  <a:txBody>
                    <a:bodyPr/>
                    <a:lstStyle/>
                    <a:p>
                      <a:pPr>
                        <a:lnSpc>
                          <a:spcPct val="115000"/>
                        </a:lnSpc>
                        <a:spcAft>
                          <a:spcPts val="0"/>
                        </a:spcAft>
                      </a:pPr>
                      <a:r>
                        <a:rPr lang="en-IN" sz="1200">
                          <a:effectLst/>
                        </a:rPr>
                        <a:t> </a:t>
                      </a:r>
                      <a:endParaRPr lang="en-IN" sz="1100">
                        <a:effectLst/>
                        <a:latin typeface="Calibri"/>
                        <a:ea typeface="Calibri"/>
                        <a:cs typeface="Times New Roman"/>
                      </a:endParaRPr>
                    </a:p>
                  </a:txBody>
                  <a:tcPr marL="68580" marR="68580" marT="0" marB="0"/>
                </a:tc>
              </a:tr>
              <a:tr h="265703">
                <a:tc>
                  <a:txBody>
                    <a:bodyPr/>
                    <a:lstStyle/>
                    <a:p>
                      <a:pPr algn="ctr">
                        <a:lnSpc>
                          <a:spcPct val="115000"/>
                        </a:lnSpc>
                        <a:spcAft>
                          <a:spcPts val="0"/>
                        </a:spcAft>
                      </a:pPr>
                      <a:r>
                        <a:rPr lang="en-IN" sz="1200" dirty="0">
                          <a:effectLst/>
                        </a:rPr>
                        <a:t>1</a:t>
                      </a:r>
                      <a:endParaRPr lang="en-IN" sz="1100" dirty="0">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IN" sz="1200">
                          <a:effectLst/>
                        </a:rPr>
                        <a:t>0</a:t>
                      </a:r>
                      <a:endParaRPr lang="en-IN" sz="1100">
                        <a:effectLst/>
                        <a:latin typeface="Calibri"/>
                        <a:ea typeface="Calibri"/>
                        <a:cs typeface="Times New Roman"/>
                      </a:endParaRPr>
                    </a:p>
                  </a:txBody>
                  <a:tcPr marL="68580" marR="68580" marT="0" marB="0" anchor="ctr"/>
                </a:tc>
                <a:tc>
                  <a:txBody>
                    <a:bodyPr/>
                    <a:lstStyle/>
                    <a:p>
                      <a:pPr>
                        <a:lnSpc>
                          <a:spcPct val="115000"/>
                        </a:lnSpc>
                        <a:spcAft>
                          <a:spcPts val="0"/>
                        </a:spcAft>
                      </a:pPr>
                      <a:r>
                        <a:rPr lang="en-IN" sz="1200">
                          <a:effectLst/>
                        </a:rPr>
                        <a:t>normal</a:t>
                      </a:r>
                      <a:endParaRPr lang="en-IN" sz="1100">
                        <a:effectLst/>
                        <a:latin typeface="Calibri"/>
                        <a:ea typeface="Calibri"/>
                        <a:cs typeface="Times New Roman"/>
                      </a:endParaRPr>
                    </a:p>
                  </a:txBody>
                  <a:tcPr marL="68580" marR="68580" marT="0" marB="0" anchor="ctr"/>
                </a:tc>
                <a:tc>
                  <a:txBody>
                    <a:bodyPr/>
                    <a:lstStyle/>
                    <a:p>
                      <a:pPr>
                        <a:lnSpc>
                          <a:spcPct val="115000"/>
                        </a:lnSpc>
                        <a:spcAft>
                          <a:spcPts val="0"/>
                        </a:spcAft>
                      </a:pPr>
                      <a:r>
                        <a:rPr lang="en-IN" sz="1200" dirty="0">
                          <a:effectLst/>
                        </a:rPr>
                        <a:t> </a:t>
                      </a:r>
                      <a:endParaRPr lang="en-IN" sz="1100" dirty="0">
                        <a:effectLst/>
                        <a:latin typeface="Calibri"/>
                        <a:ea typeface="Calibri"/>
                        <a:cs typeface="Times New Roman"/>
                      </a:endParaRPr>
                    </a:p>
                  </a:txBody>
                  <a:tcPr marL="68580" marR="68580" marT="0" marB="0"/>
                </a:tc>
              </a:tr>
            </a:tbl>
          </a:graphicData>
        </a:graphic>
      </p:graphicFrame>
      <p:sp>
        <p:nvSpPr>
          <p:cNvPr id="6" name="Rectangle 5"/>
          <p:cNvSpPr/>
          <p:nvPr/>
        </p:nvSpPr>
        <p:spPr>
          <a:xfrm>
            <a:off x="4597400" y="2971800"/>
            <a:ext cx="1422400" cy="2971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74937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Alter (Constraints)</a:t>
            </a:r>
            <a:endParaRPr lang="en-IN" dirty="0"/>
          </a:p>
        </p:txBody>
      </p:sp>
      <p:sp>
        <p:nvSpPr>
          <p:cNvPr id="3" name="Content Placeholder 2"/>
          <p:cNvSpPr>
            <a:spLocks noGrp="1"/>
          </p:cNvSpPr>
          <p:nvPr>
            <p:ph idx="1"/>
          </p:nvPr>
        </p:nvSpPr>
        <p:spPr/>
        <p:txBody>
          <a:bodyPr>
            <a:normAutofit/>
          </a:bodyPr>
          <a:lstStyle/>
          <a:p>
            <a:pPr marL="114300" indent="0">
              <a:buNone/>
            </a:pPr>
            <a:r>
              <a:rPr lang="en-IN" b="1" dirty="0" smtClean="0"/>
              <a:t>ADD</a:t>
            </a:r>
          </a:p>
          <a:p>
            <a:pPr>
              <a:buFont typeface="Wingdings" pitchFamily="2" charset="2"/>
              <a:buChar char="Ø"/>
            </a:pPr>
            <a:r>
              <a:rPr lang="en-IN" dirty="0" smtClean="0"/>
              <a:t>alter </a:t>
            </a:r>
            <a:r>
              <a:rPr lang="en-IN" dirty="0"/>
              <a:t>table EMP add </a:t>
            </a:r>
            <a:r>
              <a:rPr lang="en-IN" dirty="0" smtClean="0"/>
              <a:t>constraint </a:t>
            </a:r>
            <a:r>
              <a:rPr lang="en-IN" dirty="0" err="1" smtClean="0"/>
              <a:t>ck_sal</a:t>
            </a:r>
            <a:r>
              <a:rPr lang="en-IN" dirty="0" smtClean="0"/>
              <a:t> check(</a:t>
            </a:r>
            <a:r>
              <a:rPr lang="en-IN" dirty="0" err="1" smtClean="0"/>
              <a:t>sal</a:t>
            </a:r>
            <a:r>
              <a:rPr lang="en-IN" dirty="0" smtClean="0"/>
              <a:t> &gt; 1000)</a:t>
            </a:r>
          </a:p>
          <a:p>
            <a:pPr marL="114300" indent="0">
              <a:buNone/>
            </a:pPr>
            <a:r>
              <a:rPr lang="en-IN" b="1" dirty="0" smtClean="0"/>
              <a:t>REMOVE</a:t>
            </a:r>
          </a:p>
          <a:p>
            <a:pPr>
              <a:buFont typeface="Wingdings" pitchFamily="2" charset="2"/>
              <a:buChar char="Ø"/>
            </a:pPr>
            <a:r>
              <a:rPr lang="en-IN" dirty="0" smtClean="0"/>
              <a:t>alter table EMP drop constraint </a:t>
            </a:r>
            <a:r>
              <a:rPr lang="en-IN" dirty="0" err="1" smtClean="0"/>
              <a:t>ck_sal</a:t>
            </a:r>
            <a:endParaRPr lang="en-IN" dirty="0" smtClean="0"/>
          </a:p>
          <a:p>
            <a:pPr>
              <a:buFont typeface="Wingdings" pitchFamily="2" charset="2"/>
              <a:buChar char="Ø"/>
            </a:pPr>
            <a:r>
              <a:rPr lang="en-IN" dirty="0" smtClean="0"/>
              <a:t>Alter table EMP drop primary key</a:t>
            </a:r>
          </a:p>
          <a:p>
            <a:pPr marL="114300" indent="0">
              <a:buNone/>
            </a:pPr>
            <a:r>
              <a:rPr lang="en-IN" b="1" dirty="0" smtClean="0"/>
              <a:t>MODIFY</a:t>
            </a:r>
          </a:p>
          <a:p>
            <a:pPr>
              <a:buFont typeface="Wingdings" pitchFamily="2" charset="2"/>
              <a:buChar char="Ø"/>
            </a:pPr>
            <a:r>
              <a:rPr lang="en-IN" dirty="0" smtClean="0"/>
              <a:t>Remove the existing constraint</a:t>
            </a:r>
          </a:p>
          <a:p>
            <a:pPr>
              <a:buFont typeface="Wingdings" pitchFamily="2" charset="2"/>
              <a:buChar char="Ø"/>
            </a:pPr>
            <a:r>
              <a:rPr lang="en-IN" dirty="0" smtClean="0"/>
              <a:t>Add a new one</a:t>
            </a:r>
          </a:p>
          <a:p>
            <a:pPr marL="114300" indent="0">
              <a:buNone/>
            </a:pPr>
            <a:r>
              <a:rPr lang="en-IN" b="1" dirty="0" smtClean="0"/>
              <a:t>DISABLE/ENABLE</a:t>
            </a:r>
          </a:p>
          <a:p>
            <a:pPr>
              <a:buFont typeface="Wingdings" pitchFamily="2" charset="2"/>
              <a:buChar char="Ø"/>
            </a:pPr>
            <a:r>
              <a:rPr lang="en-IN" dirty="0" smtClean="0"/>
              <a:t>alter </a:t>
            </a:r>
            <a:r>
              <a:rPr lang="en-IN" dirty="0"/>
              <a:t>table EMP </a:t>
            </a:r>
            <a:r>
              <a:rPr lang="en-IN" dirty="0" smtClean="0"/>
              <a:t>disable </a:t>
            </a:r>
            <a:r>
              <a:rPr lang="en-IN" dirty="0"/>
              <a:t>constraint </a:t>
            </a:r>
            <a:r>
              <a:rPr lang="en-IN" dirty="0" err="1" smtClean="0"/>
              <a:t>ck_sal</a:t>
            </a:r>
            <a:endParaRPr lang="en-IN" dirty="0" smtClean="0"/>
          </a:p>
          <a:p>
            <a:pPr>
              <a:buFont typeface="Wingdings" pitchFamily="2" charset="2"/>
              <a:buChar char="Ø"/>
            </a:pPr>
            <a:r>
              <a:rPr lang="en-IN" dirty="0"/>
              <a:t>alter table </a:t>
            </a:r>
            <a:r>
              <a:rPr lang="en-IN" dirty="0" smtClean="0"/>
              <a:t>EMP enable </a:t>
            </a:r>
            <a:r>
              <a:rPr lang="en-IN" dirty="0"/>
              <a:t>constraint </a:t>
            </a:r>
            <a:r>
              <a:rPr lang="en-IN" dirty="0" err="1"/>
              <a:t>ck_sal</a:t>
            </a:r>
            <a:endParaRPr lang="en-IN" dirty="0"/>
          </a:p>
          <a:p>
            <a:pPr>
              <a:buFont typeface="Wingdings" pitchFamily="2" charset="2"/>
              <a:buChar char="Ø"/>
            </a:pPr>
            <a:endParaRPr lang="en-IN" dirty="0"/>
          </a:p>
          <a:p>
            <a:pPr marL="114300" indent="0">
              <a:buNone/>
            </a:pPr>
            <a:endParaRPr lang="en-IN" dirty="0"/>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IN" smtClean="0"/>
              <a:t>37</a:t>
            </a:fld>
            <a:endParaRPr lang="en-IN"/>
          </a:p>
        </p:txBody>
      </p:sp>
    </p:spTree>
    <p:extLst>
      <p:ext uri="{BB962C8B-B14F-4D97-AF65-F5344CB8AC3E}">
        <p14:creationId xmlns:p14="http://schemas.microsoft.com/office/powerpoint/2010/main" val="165753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7620000" cy="1143000"/>
          </a:xfrm>
        </p:spPr>
        <p:txBody>
          <a:bodyPr/>
          <a:lstStyle/>
          <a:p>
            <a:r>
              <a:rPr lang="en-IN" dirty="0" smtClean="0"/>
              <a:t>Drop / Rename /Truncate</a:t>
            </a:r>
            <a:endParaRPr lang="en-IN" dirty="0"/>
          </a:p>
        </p:txBody>
      </p:sp>
      <p:sp>
        <p:nvSpPr>
          <p:cNvPr id="3" name="Content Placeholder 2"/>
          <p:cNvSpPr>
            <a:spLocks noGrp="1"/>
          </p:cNvSpPr>
          <p:nvPr>
            <p:ph idx="1"/>
          </p:nvPr>
        </p:nvSpPr>
        <p:spPr/>
        <p:txBody>
          <a:bodyPr>
            <a:normAutofit/>
          </a:bodyPr>
          <a:lstStyle/>
          <a:p>
            <a:pPr>
              <a:buFont typeface="Wingdings" pitchFamily="2" charset="2"/>
              <a:buChar char="Ø"/>
            </a:pPr>
            <a:r>
              <a:rPr lang="en-IN" sz="2400" dirty="0" smtClean="0"/>
              <a:t>Drop table EMP</a:t>
            </a:r>
          </a:p>
          <a:p>
            <a:pPr lvl="1"/>
            <a:r>
              <a:rPr lang="en-IN" sz="2400" dirty="0" smtClean="0"/>
              <a:t>Removes all the data</a:t>
            </a:r>
          </a:p>
          <a:p>
            <a:pPr lvl="1"/>
            <a:r>
              <a:rPr lang="en-IN" sz="2400" dirty="0" smtClean="0"/>
              <a:t>Removes the structure</a:t>
            </a:r>
          </a:p>
          <a:p>
            <a:pPr lvl="1"/>
            <a:endParaRPr lang="en-IN" sz="2400" dirty="0"/>
          </a:p>
          <a:p>
            <a:pPr>
              <a:buFont typeface="Wingdings" pitchFamily="2" charset="2"/>
              <a:buChar char="Ø"/>
            </a:pPr>
            <a:r>
              <a:rPr lang="en-IN" sz="2400" dirty="0" smtClean="0"/>
              <a:t>Rename EMP to EMPLOYEE</a:t>
            </a:r>
          </a:p>
          <a:p>
            <a:pPr lvl="1"/>
            <a:r>
              <a:rPr lang="en-IN" sz="2400" dirty="0" smtClean="0"/>
              <a:t>Table name changes</a:t>
            </a:r>
            <a:endParaRPr lang="en-IN" sz="2400" dirty="0"/>
          </a:p>
          <a:p>
            <a:pPr marL="114300" indent="0">
              <a:buNone/>
            </a:pPr>
            <a:endParaRPr lang="en-IN" sz="2400" dirty="0" smtClean="0"/>
          </a:p>
          <a:p>
            <a:pPr>
              <a:buFont typeface="Wingdings" pitchFamily="2" charset="2"/>
              <a:buChar char="Ø"/>
            </a:pPr>
            <a:r>
              <a:rPr lang="en-IN" sz="2400" dirty="0" smtClean="0"/>
              <a:t>Truncate table EMP</a:t>
            </a:r>
          </a:p>
          <a:p>
            <a:pPr lvl="1"/>
            <a:r>
              <a:rPr lang="en-IN" sz="2400" dirty="0" smtClean="0"/>
              <a:t>Removes all data permanently</a:t>
            </a:r>
          </a:p>
        </p:txBody>
      </p:sp>
      <p:sp>
        <p:nvSpPr>
          <p:cNvPr id="4" name="Slide Number Placeholder 3"/>
          <p:cNvSpPr>
            <a:spLocks noGrp="1"/>
          </p:cNvSpPr>
          <p:nvPr>
            <p:ph type="sldNum" sz="quarter" idx="12"/>
          </p:nvPr>
        </p:nvSpPr>
        <p:spPr/>
        <p:txBody>
          <a:bodyPr/>
          <a:lstStyle/>
          <a:p>
            <a:fld id="{B6F15528-21DE-4FAA-801E-634DDDAF4B2B}" type="slidenum">
              <a:rPr lang="en-IN" smtClean="0"/>
              <a:t>38</a:t>
            </a:fld>
            <a:endParaRPr lang="en-IN"/>
          </a:p>
        </p:txBody>
      </p:sp>
    </p:spTree>
    <p:extLst>
      <p:ext uri="{BB962C8B-B14F-4D97-AF65-F5344CB8AC3E}">
        <p14:creationId xmlns:p14="http://schemas.microsoft.com/office/powerpoint/2010/main" val="471307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39</a:t>
            </a:fld>
            <a:endParaRPr lang="en-IN"/>
          </a:p>
        </p:txBody>
      </p:sp>
      <p:graphicFrame>
        <p:nvGraphicFramePr>
          <p:cNvPr id="8" name="Content Placeholder 5"/>
          <p:cNvGraphicFramePr>
            <a:graphicFrameLocks noGrp="1"/>
          </p:cNvGraphicFramePr>
          <p:nvPr>
            <p:ph idx="1"/>
            <p:extLst>
              <p:ext uri="{D42A27DB-BD31-4B8C-83A1-F6EECF244321}">
                <p14:modId xmlns:p14="http://schemas.microsoft.com/office/powerpoint/2010/main" val="3944664262"/>
              </p:ext>
            </p:extLst>
          </p:nvPr>
        </p:nvGraphicFramePr>
        <p:xfrm>
          <a:off x="457200" y="1600200"/>
          <a:ext cx="76200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21390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The Candidate Key______________</a:t>
            </a:r>
            <a:endParaRPr lang="en-IN" u="sng" dirty="0"/>
          </a:p>
        </p:txBody>
      </p:sp>
      <p:sp>
        <p:nvSpPr>
          <p:cNvPr id="3" name="Content Placeholder 2"/>
          <p:cNvSpPr>
            <a:spLocks noGrp="1"/>
          </p:cNvSpPr>
          <p:nvPr>
            <p:ph idx="1"/>
          </p:nvPr>
        </p:nvSpPr>
        <p:spPr/>
        <p:txBody>
          <a:bodyPr>
            <a:normAutofit/>
          </a:bodyPr>
          <a:lstStyle/>
          <a:p>
            <a:pPr marL="114300" indent="0">
              <a:buNone/>
            </a:pPr>
            <a:r>
              <a:rPr lang="en-IN" b="1" dirty="0" smtClean="0"/>
              <a:t>Candidate Key </a:t>
            </a:r>
          </a:p>
          <a:p>
            <a:pPr>
              <a:buFontTx/>
              <a:buChar char="-"/>
            </a:pPr>
            <a:r>
              <a:rPr lang="en-IN" dirty="0" smtClean="0"/>
              <a:t>Find the minimal </a:t>
            </a:r>
            <a:r>
              <a:rPr lang="en-IN" dirty="0" err="1" smtClean="0"/>
              <a:t>superkeys</a:t>
            </a:r>
            <a:endParaRPr lang="en-IN" dirty="0" smtClean="0"/>
          </a:p>
          <a:p>
            <a:pPr lvl="1">
              <a:buClrTx/>
              <a:buFont typeface="Wingdings" pitchFamily="2" charset="2"/>
              <a:buChar char="Ø"/>
            </a:pPr>
            <a:r>
              <a:rPr lang="en-IN" dirty="0"/>
              <a:t> </a:t>
            </a:r>
            <a:r>
              <a:rPr lang="en-IN" dirty="0" smtClean="0"/>
              <a:t>Remove extra attributes from </a:t>
            </a:r>
            <a:r>
              <a:rPr lang="en-IN" dirty="0" err="1" smtClean="0"/>
              <a:t>superkey</a:t>
            </a:r>
            <a:r>
              <a:rPr lang="en-IN" dirty="0" smtClean="0"/>
              <a:t> such that what remains is also a </a:t>
            </a:r>
            <a:r>
              <a:rPr lang="en-IN" dirty="0" err="1" smtClean="0"/>
              <a:t>superkey</a:t>
            </a:r>
            <a:r>
              <a:rPr lang="en-IN" dirty="0"/>
              <a:t> </a:t>
            </a:r>
            <a:r>
              <a:rPr lang="en-IN" dirty="0" smtClean="0"/>
              <a:t>(there should not be extra attributes)</a:t>
            </a:r>
          </a:p>
          <a:p>
            <a:pPr marL="411480" lvl="1" indent="0">
              <a:buClrTx/>
              <a:buNone/>
            </a:pPr>
            <a:r>
              <a:rPr lang="en-IN" dirty="0" smtClean="0"/>
              <a:t>    	E.g. </a:t>
            </a:r>
          </a:p>
          <a:p>
            <a:pPr marL="411480" lvl="1" indent="0">
              <a:buClrTx/>
              <a:buNone/>
            </a:pPr>
            <a:r>
              <a:rPr lang="en-IN" dirty="0" smtClean="0"/>
              <a:t>	</a:t>
            </a:r>
            <a:r>
              <a:rPr lang="en-IN" dirty="0" err="1" smtClean="0"/>
              <a:t>Rollno</a:t>
            </a:r>
            <a:r>
              <a:rPr lang="en-IN" dirty="0" smtClean="0"/>
              <a:t> </a:t>
            </a:r>
            <a:r>
              <a:rPr lang="en-IN" dirty="0"/>
              <a:t>+ </a:t>
            </a:r>
            <a:r>
              <a:rPr lang="en-IN" dirty="0" smtClean="0"/>
              <a:t>Name (Name is extra)</a:t>
            </a:r>
          </a:p>
          <a:p>
            <a:pPr marL="411480" lvl="1" indent="0">
              <a:buClrTx/>
              <a:buNone/>
            </a:pPr>
            <a:r>
              <a:rPr lang="en-IN" dirty="0" smtClean="0"/>
              <a:t>	</a:t>
            </a:r>
            <a:r>
              <a:rPr lang="en-IN" dirty="0" err="1" smtClean="0"/>
              <a:t>Passportno</a:t>
            </a:r>
            <a:r>
              <a:rPr lang="en-IN" dirty="0" smtClean="0"/>
              <a:t> </a:t>
            </a:r>
            <a:r>
              <a:rPr lang="en-IN" dirty="0"/>
              <a:t>+ Name + </a:t>
            </a:r>
            <a:r>
              <a:rPr lang="en-IN" dirty="0" smtClean="0"/>
              <a:t>Class (Name and Class are extra)</a:t>
            </a:r>
          </a:p>
          <a:p>
            <a:pPr marL="411480" lvl="1" indent="0">
              <a:buClrTx/>
              <a:buNone/>
            </a:pPr>
            <a:endParaRPr lang="en-IN" dirty="0" smtClean="0"/>
          </a:p>
          <a:p>
            <a:pPr lvl="1">
              <a:buClrTx/>
              <a:buFont typeface="Wingdings" pitchFamily="2" charset="2"/>
              <a:buChar char="Ø"/>
            </a:pPr>
            <a:r>
              <a:rPr lang="en-IN" dirty="0" smtClean="0"/>
              <a:t>Finally we get two minimal </a:t>
            </a:r>
            <a:r>
              <a:rPr lang="en-IN" dirty="0" err="1" smtClean="0"/>
              <a:t>superkeys</a:t>
            </a:r>
            <a:r>
              <a:rPr lang="en-IN" dirty="0" smtClean="0"/>
              <a:t> (candidate keys):</a:t>
            </a:r>
          </a:p>
          <a:p>
            <a:pPr lvl="2">
              <a:buClrTx/>
              <a:buFont typeface="Wingdings" pitchFamily="2" charset="2"/>
              <a:buChar char="Ø"/>
            </a:pPr>
            <a:r>
              <a:rPr lang="en-IN" dirty="0" err="1" smtClean="0"/>
              <a:t>Rollno</a:t>
            </a:r>
            <a:endParaRPr lang="en-IN" dirty="0" smtClean="0"/>
          </a:p>
          <a:p>
            <a:pPr lvl="2">
              <a:buClrTx/>
              <a:buFont typeface="Wingdings" pitchFamily="2" charset="2"/>
              <a:buChar char="Ø"/>
            </a:pPr>
            <a:r>
              <a:rPr lang="en-IN" dirty="0" err="1" smtClean="0"/>
              <a:t>Passportno</a:t>
            </a:r>
            <a:endParaRPr lang="en-IN" dirty="0" smtClean="0"/>
          </a:p>
          <a:p>
            <a:pPr marL="777240" lvl="2" indent="0">
              <a:buClrTx/>
              <a:buNone/>
            </a:pPr>
            <a:endParaRPr lang="en-IN" dirty="0"/>
          </a:p>
          <a:p>
            <a:pPr marL="411480" lvl="1" indent="0">
              <a:buClrTx/>
              <a:buNone/>
            </a:pPr>
            <a:endParaRPr lang="en-IN" dirty="0" smtClean="0"/>
          </a:p>
          <a:p>
            <a:pPr marL="411480" lvl="1" indent="0">
              <a:buClrTx/>
              <a:buNone/>
            </a:pPr>
            <a:endParaRPr lang="en-IN" dirty="0"/>
          </a:p>
          <a:p>
            <a:pPr marL="411480" lvl="1" indent="0">
              <a:buClrTx/>
              <a:buNone/>
            </a:pPr>
            <a:endParaRPr lang="en-IN" dirty="0"/>
          </a:p>
        </p:txBody>
      </p:sp>
      <p:sp>
        <p:nvSpPr>
          <p:cNvPr id="7" name="Slide Number Placeholder 6"/>
          <p:cNvSpPr>
            <a:spLocks noGrp="1"/>
          </p:cNvSpPr>
          <p:nvPr>
            <p:ph type="sldNum" sz="quarter" idx="12"/>
          </p:nvPr>
        </p:nvSpPr>
        <p:spPr/>
        <p:txBody>
          <a:bodyPr/>
          <a:lstStyle/>
          <a:p>
            <a:fld id="{B6F15528-21DE-4FAA-801E-634DDDAF4B2B}" type="slidenum">
              <a:rPr lang="en-IN" smtClean="0"/>
              <a:t>4</a:t>
            </a:fld>
            <a:endParaRPr lang="en-IN"/>
          </a:p>
        </p:txBody>
      </p:sp>
    </p:spTree>
    <p:extLst>
      <p:ext uri="{BB962C8B-B14F-4D97-AF65-F5344CB8AC3E}">
        <p14:creationId xmlns:p14="http://schemas.microsoft.com/office/powerpoint/2010/main" val="21955704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DML</a:t>
            </a:r>
            <a:endParaRPr lang="en-IN" dirty="0"/>
          </a:p>
        </p:txBody>
      </p:sp>
      <p:sp>
        <p:nvSpPr>
          <p:cNvPr id="3" name="Content Placeholder 2"/>
          <p:cNvSpPr>
            <a:spLocks noGrp="1"/>
          </p:cNvSpPr>
          <p:nvPr>
            <p:ph idx="1"/>
          </p:nvPr>
        </p:nvSpPr>
        <p:spPr/>
        <p:txBody>
          <a:bodyPr/>
          <a:lstStyle/>
          <a:p>
            <a:pPr marL="114300" indent="0">
              <a:buNone/>
            </a:pPr>
            <a:r>
              <a:rPr lang="en-IN" dirty="0" smtClean="0"/>
              <a:t>Commands related to making changes in the data.</a:t>
            </a:r>
          </a:p>
          <a:p>
            <a:pPr marL="114300" indent="0">
              <a:buNone/>
            </a:pPr>
            <a:r>
              <a:rPr lang="en-IN" dirty="0" smtClean="0"/>
              <a:t>DMLs are not self committing.</a:t>
            </a:r>
          </a:p>
          <a:p>
            <a:pPr marL="114300" indent="0">
              <a:buNone/>
            </a:pPr>
            <a:endParaRPr lang="en-IN" dirty="0"/>
          </a:p>
          <a:p>
            <a:pPr>
              <a:buFont typeface="Wingdings" pitchFamily="2" charset="2"/>
              <a:buChar char="Ø"/>
            </a:pPr>
            <a:r>
              <a:rPr lang="en-IN" dirty="0" smtClean="0"/>
              <a:t>Insert</a:t>
            </a:r>
          </a:p>
          <a:p>
            <a:pPr lvl="1">
              <a:buFont typeface="Wingdings" pitchFamily="2" charset="2"/>
              <a:buChar char="Ø"/>
            </a:pPr>
            <a:r>
              <a:rPr lang="en-IN" dirty="0" smtClean="0"/>
              <a:t>Creating new records / tuples</a:t>
            </a:r>
          </a:p>
          <a:p>
            <a:pPr lvl="1">
              <a:buFont typeface="Wingdings" pitchFamily="2" charset="2"/>
              <a:buChar char="Ø"/>
            </a:pPr>
            <a:endParaRPr lang="en-IN" dirty="0"/>
          </a:p>
          <a:p>
            <a:pPr>
              <a:buFont typeface="Wingdings" pitchFamily="2" charset="2"/>
              <a:buChar char="Ø"/>
            </a:pPr>
            <a:r>
              <a:rPr lang="en-IN" dirty="0" smtClean="0"/>
              <a:t>Update</a:t>
            </a:r>
          </a:p>
          <a:p>
            <a:pPr lvl="1">
              <a:buFont typeface="Wingdings" pitchFamily="2" charset="2"/>
              <a:buChar char="Ø"/>
            </a:pPr>
            <a:r>
              <a:rPr lang="en-IN" dirty="0" smtClean="0"/>
              <a:t>Modifying existing values in the table</a:t>
            </a:r>
          </a:p>
          <a:p>
            <a:pPr lvl="1">
              <a:buFont typeface="Wingdings" pitchFamily="2" charset="2"/>
              <a:buChar char="Ø"/>
            </a:pPr>
            <a:endParaRPr lang="en-IN" dirty="0"/>
          </a:p>
          <a:p>
            <a:pPr>
              <a:buFont typeface="Wingdings" pitchFamily="2" charset="2"/>
              <a:buChar char="Ø"/>
            </a:pPr>
            <a:r>
              <a:rPr lang="en-IN" dirty="0" smtClean="0"/>
              <a:t>Delete</a:t>
            </a:r>
          </a:p>
          <a:p>
            <a:pPr lvl="1">
              <a:buFont typeface="Wingdings" pitchFamily="2" charset="2"/>
              <a:buChar char="Ø"/>
            </a:pPr>
            <a:r>
              <a:rPr lang="en-IN" dirty="0" smtClean="0"/>
              <a:t>Removing records from the table</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IN" smtClean="0"/>
              <a:t>40</a:t>
            </a:fld>
            <a:endParaRPr lang="en-IN"/>
          </a:p>
        </p:txBody>
      </p:sp>
    </p:spTree>
    <p:extLst>
      <p:ext uri="{BB962C8B-B14F-4D97-AF65-F5344CB8AC3E}">
        <p14:creationId xmlns:p14="http://schemas.microsoft.com/office/powerpoint/2010/main" val="630141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Insert</a:t>
            </a:r>
            <a:endParaRPr lang="en-IN" dirty="0"/>
          </a:p>
        </p:txBody>
      </p:sp>
      <p:sp>
        <p:nvSpPr>
          <p:cNvPr id="3" name="Content Placeholder 2"/>
          <p:cNvSpPr>
            <a:spLocks noGrp="1"/>
          </p:cNvSpPr>
          <p:nvPr>
            <p:ph idx="1"/>
          </p:nvPr>
        </p:nvSpPr>
        <p:spPr/>
        <p:txBody>
          <a:bodyPr/>
          <a:lstStyle/>
          <a:p>
            <a:r>
              <a:rPr lang="en-IN" b="1" dirty="0" smtClean="0">
                <a:solidFill>
                  <a:srgbClr val="0070C0"/>
                </a:solidFill>
              </a:rPr>
              <a:t>Insert </a:t>
            </a:r>
            <a:r>
              <a:rPr lang="en-IN" b="1" dirty="0">
                <a:solidFill>
                  <a:srgbClr val="0070C0"/>
                </a:solidFill>
              </a:rPr>
              <a:t>a row into DEPT table by column position.</a:t>
            </a:r>
          </a:p>
          <a:p>
            <a:pPr marL="114300" indent="0">
              <a:buNone/>
            </a:pPr>
            <a:endParaRPr lang="en-IN" dirty="0" smtClean="0"/>
          </a:p>
          <a:p>
            <a:pPr marL="114300" indent="0">
              <a:buNone/>
            </a:pPr>
            <a:r>
              <a:rPr lang="en-IN" dirty="0" smtClean="0"/>
              <a:t>insert </a:t>
            </a:r>
            <a:r>
              <a:rPr lang="en-IN" dirty="0"/>
              <a:t>into </a:t>
            </a:r>
            <a:r>
              <a:rPr lang="en-IN" dirty="0" err="1"/>
              <a:t>dept</a:t>
            </a:r>
            <a:r>
              <a:rPr lang="en-IN" dirty="0"/>
              <a:t>  </a:t>
            </a:r>
          </a:p>
          <a:p>
            <a:pPr marL="114300" indent="0">
              <a:buNone/>
            </a:pPr>
            <a:r>
              <a:rPr lang="en-IN" dirty="0"/>
              <a:t>values(20, 'RESEARCH', 'DALLAS</a:t>
            </a:r>
            <a:r>
              <a:rPr lang="en-IN" dirty="0" smtClean="0"/>
              <a:t>');</a:t>
            </a:r>
          </a:p>
          <a:p>
            <a:pPr marL="114300" indent="0">
              <a:buNone/>
            </a:pPr>
            <a:endParaRPr lang="en-IN" dirty="0"/>
          </a:p>
          <a:p>
            <a:r>
              <a:rPr lang="en-IN" b="1" dirty="0">
                <a:solidFill>
                  <a:srgbClr val="0070C0"/>
                </a:solidFill>
              </a:rPr>
              <a:t>Insert row into DEPT table using </a:t>
            </a:r>
            <a:r>
              <a:rPr lang="en-IN" b="1" dirty="0" smtClean="0">
                <a:solidFill>
                  <a:srgbClr val="0070C0"/>
                </a:solidFill>
              </a:rPr>
              <a:t>column names.</a:t>
            </a:r>
            <a:endParaRPr lang="en-IN" b="1" dirty="0">
              <a:solidFill>
                <a:srgbClr val="0070C0"/>
              </a:solidFill>
            </a:endParaRPr>
          </a:p>
          <a:p>
            <a:pPr marL="114300" indent="0">
              <a:buNone/>
            </a:pPr>
            <a:endParaRPr lang="en-IN" dirty="0"/>
          </a:p>
          <a:p>
            <a:pPr marL="114300" indent="0">
              <a:buNone/>
            </a:pPr>
            <a:r>
              <a:rPr lang="en-IN" dirty="0"/>
              <a:t>insert into DEPT (DNAME, LOC, DEPTNO)</a:t>
            </a:r>
          </a:p>
          <a:p>
            <a:pPr marL="114300" indent="0">
              <a:buNone/>
            </a:pPr>
            <a:r>
              <a:rPr lang="en-IN" dirty="0"/>
              <a:t>values('ACCOUNTING‘, 'NEW YORK‘, 10);</a:t>
            </a:r>
          </a:p>
          <a:p>
            <a:pPr marL="114300" indent="0">
              <a:buNone/>
            </a:pP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IN" smtClean="0"/>
              <a:t>41</a:t>
            </a:fld>
            <a:endParaRPr lang="en-IN"/>
          </a:p>
        </p:txBody>
      </p:sp>
    </p:spTree>
    <p:extLst>
      <p:ext uri="{BB962C8B-B14F-4D97-AF65-F5344CB8AC3E}">
        <p14:creationId xmlns:p14="http://schemas.microsoft.com/office/powerpoint/2010/main" val="324542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Insert</a:t>
            </a:r>
          </a:p>
        </p:txBody>
      </p:sp>
      <p:sp>
        <p:nvSpPr>
          <p:cNvPr id="3" name="Content Placeholder 2"/>
          <p:cNvSpPr>
            <a:spLocks noGrp="1"/>
          </p:cNvSpPr>
          <p:nvPr>
            <p:ph idx="1"/>
          </p:nvPr>
        </p:nvSpPr>
        <p:spPr/>
        <p:txBody>
          <a:bodyPr>
            <a:normAutofit/>
          </a:bodyPr>
          <a:lstStyle/>
          <a:p>
            <a:pPr marL="114300" indent="0">
              <a:buNone/>
            </a:pPr>
            <a:r>
              <a:rPr lang="en-IN" dirty="0" err="1"/>
              <a:t>emp</a:t>
            </a:r>
            <a:r>
              <a:rPr lang="en-IN" dirty="0"/>
              <a:t>( </a:t>
            </a:r>
            <a:r>
              <a:rPr lang="en-IN" dirty="0" err="1" smtClean="0"/>
              <a:t>empno</a:t>
            </a:r>
            <a:r>
              <a:rPr lang="en-IN" dirty="0" smtClean="0"/>
              <a:t>, </a:t>
            </a:r>
            <a:r>
              <a:rPr lang="en-IN" dirty="0" err="1" smtClean="0"/>
              <a:t>ename</a:t>
            </a:r>
            <a:r>
              <a:rPr lang="en-IN" dirty="0" smtClean="0"/>
              <a:t>, job, </a:t>
            </a:r>
            <a:r>
              <a:rPr lang="en-IN" dirty="0" err="1" smtClean="0"/>
              <a:t>mgr</a:t>
            </a:r>
            <a:r>
              <a:rPr lang="en-IN" dirty="0" smtClean="0"/>
              <a:t>, </a:t>
            </a:r>
            <a:r>
              <a:rPr lang="en-IN" dirty="0" err="1" smtClean="0"/>
              <a:t>hiredate</a:t>
            </a:r>
            <a:r>
              <a:rPr lang="en-IN" dirty="0" smtClean="0"/>
              <a:t>, </a:t>
            </a:r>
            <a:r>
              <a:rPr lang="en-IN" dirty="0" err="1" smtClean="0"/>
              <a:t>sal</a:t>
            </a:r>
            <a:r>
              <a:rPr lang="en-IN" dirty="0" smtClean="0"/>
              <a:t> , </a:t>
            </a:r>
            <a:r>
              <a:rPr lang="en-IN" dirty="0" err="1" smtClean="0"/>
              <a:t>comm</a:t>
            </a:r>
            <a:r>
              <a:rPr lang="en-IN" dirty="0" smtClean="0"/>
              <a:t>, </a:t>
            </a:r>
            <a:r>
              <a:rPr lang="en-IN" dirty="0" err="1" smtClean="0"/>
              <a:t>deptno</a:t>
            </a:r>
            <a:r>
              <a:rPr lang="en-IN" dirty="0" smtClean="0"/>
              <a:t>)  </a:t>
            </a:r>
            <a:endParaRPr lang="en-IN" dirty="0"/>
          </a:p>
          <a:p>
            <a:endParaRPr lang="en-IN" dirty="0" smtClean="0"/>
          </a:p>
          <a:p>
            <a:r>
              <a:rPr lang="en-IN" dirty="0"/>
              <a:t>insert into </a:t>
            </a:r>
            <a:r>
              <a:rPr lang="en-IN" dirty="0" err="1"/>
              <a:t>emp</a:t>
            </a:r>
            <a:r>
              <a:rPr lang="en-IN" dirty="0"/>
              <a:t> </a:t>
            </a:r>
            <a:r>
              <a:rPr lang="en-IN" dirty="0" smtClean="0"/>
              <a:t>values(7698</a:t>
            </a:r>
            <a:r>
              <a:rPr lang="en-IN" dirty="0"/>
              <a:t>, 'BLAKE', 'MANAGER', 7839,  </a:t>
            </a:r>
          </a:p>
          <a:p>
            <a:pPr marL="114300" indent="0">
              <a:buNone/>
            </a:pPr>
            <a:r>
              <a:rPr lang="en-IN" dirty="0"/>
              <a:t> </a:t>
            </a:r>
            <a:r>
              <a:rPr lang="en-IN" dirty="0" smtClean="0"/>
              <a:t>‘28-Sep-2020’, 2850</a:t>
            </a:r>
            <a:r>
              <a:rPr lang="en-IN" dirty="0"/>
              <a:t>, null, </a:t>
            </a:r>
            <a:r>
              <a:rPr lang="en-IN" dirty="0" smtClean="0"/>
              <a:t>30);</a:t>
            </a:r>
            <a:endParaRPr lang="en-IN" dirty="0"/>
          </a:p>
          <a:p>
            <a:endParaRPr lang="en-IN" dirty="0" smtClean="0"/>
          </a:p>
          <a:p>
            <a:pPr>
              <a:buFont typeface="Wingdings" pitchFamily="2" charset="2"/>
              <a:buChar char="Ø"/>
            </a:pPr>
            <a:r>
              <a:rPr lang="en-IN" dirty="0" smtClean="0"/>
              <a:t>Insert </a:t>
            </a:r>
            <a:r>
              <a:rPr lang="en-IN" dirty="0"/>
              <a:t>EMP row, using TO_DATE function to cast string literal </a:t>
            </a:r>
            <a:endParaRPr lang="en-IN" dirty="0" smtClean="0"/>
          </a:p>
          <a:p>
            <a:pPr marL="114300" indent="0">
              <a:buNone/>
            </a:pPr>
            <a:endParaRPr lang="en-IN" dirty="0"/>
          </a:p>
          <a:p>
            <a:r>
              <a:rPr lang="en-IN" dirty="0" smtClean="0"/>
              <a:t>insert </a:t>
            </a:r>
            <a:r>
              <a:rPr lang="en-IN" dirty="0"/>
              <a:t>into </a:t>
            </a:r>
            <a:r>
              <a:rPr lang="en-IN" dirty="0" err="1"/>
              <a:t>emp</a:t>
            </a:r>
            <a:r>
              <a:rPr lang="en-IN" dirty="0"/>
              <a:t>  </a:t>
            </a:r>
            <a:r>
              <a:rPr lang="en-IN" dirty="0" smtClean="0"/>
              <a:t>values</a:t>
            </a:r>
            <a:r>
              <a:rPr lang="en-IN" dirty="0"/>
              <a:t>( </a:t>
            </a:r>
            <a:r>
              <a:rPr lang="en-IN" dirty="0" smtClean="0"/>
              <a:t>7839</a:t>
            </a:r>
            <a:r>
              <a:rPr lang="en-IN" dirty="0"/>
              <a:t>, 'KING', 'PRESIDENT', null,  </a:t>
            </a:r>
          </a:p>
          <a:p>
            <a:pPr marL="114300" indent="0">
              <a:buNone/>
            </a:pPr>
            <a:r>
              <a:rPr lang="en-IN" b="1" dirty="0" err="1" smtClean="0">
                <a:solidFill>
                  <a:schemeClr val="tx2"/>
                </a:solidFill>
              </a:rPr>
              <a:t>to_date</a:t>
            </a:r>
            <a:r>
              <a:rPr lang="en-IN" b="1" dirty="0">
                <a:solidFill>
                  <a:schemeClr val="tx2"/>
                </a:solidFill>
              </a:rPr>
              <a:t>('17-11-1981','dd-mm-yyyy')</a:t>
            </a:r>
            <a:r>
              <a:rPr lang="en-IN" dirty="0"/>
              <a:t>, </a:t>
            </a:r>
            <a:r>
              <a:rPr lang="en-IN" dirty="0" smtClean="0"/>
              <a:t>5000</a:t>
            </a:r>
            <a:r>
              <a:rPr lang="en-IN" dirty="0"/>
              <a:t>, null, 10 </a:t>
            </a:r>
            <a:r>
              <a:rPr lang="en-IN" dirty="0" smtClean="0"/>
              <a:t>);</a:t>
            </a:r>
            <a:endParaRPr lang="en-IN" dirty="0"/>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IN" smtClean="0"/>
              <a:t>42</a:t>
            </a:fld>
            <a:endParaRPr lang="en-IN"/>
          </a:p>
        </p:txBody>
      </p:sp>
    </p:spTree>
    <p:extLst>
      <p:ext uri="{BB962C8B-B14F-4D97-AF65-F5344CB8AC3E}">
        <p14:creationId xmlns:p14="http://schemas.microsoft.com/office/powerpoint/2010/main" val="4079631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Insert</a:t>
            </a:r>
          </a:p>
        </p:txBody>
      </p:sp>
      <p:sp>
        <p:nvSpPr>
          <p:cNvPr id="3" name="Content Placeholder 2"/>
          <p:cNvSpPr>
            <a:spLocks noGrp="1"/>
          </p:cNvSpPr>
          <p:nvPr>
            <p:ph idx="1"/>
          </p:nvPr>
        </p:nvSpPr>
        <p:spPr>
          <a:xfrm>
            <a:off x="381000" y="1295400"/>
            <a:ext cx="7620000" cy="4800600"/>
          </a:xfrm>
        </p:spPr>
        <p:txBody>
          <a:bodyPr>
            <a:normAutofit lnSpcReduction="10000"/>
          </a:bodyPr>
          <a:lstStyle/>
          <a:p>
            <a:endParaRPr lang="en-IN" sz="2400" dirty="0" smtClean="0"/>
          </a:p>
          <a:p>
            <a:pPr>
              <a:buFont typeface="Wingdings" pitchFamily="2" charset="2"/>
              <a:buChar char="Ø"/>
            </a:pPr>
            <a:r>
              <a:rPr lang="en-IN" sz="2400" b="1" dirty="0" smtClean="0">
                <a:solidFill>
                  <a:srgbClr val="0070C0"/>
                </a:solidFill>
              </a:rPr>
              <a:t>Interactive INSERT</a:t>
            </a:r>
          </a:p>
          <a:p>
            <a:pPr marL="114300" indent="0">
              <a:buNone/>
            </a:pPr>
            <a:endParaRPr lang="en-IN" sz="2400" dirty="0" smtClean="0"/>
          </a:p>
          <a:p>
            <a:pPr marL="114300" indent="0">
              <a:buNone/>
            </a:pPr>
            <a:r>
              <a:rPr lang="en-IN" sz="2400" dirty="0" smtClean="0"/>
              <a:t>insert </a:t>
            </a:r>
            <a:r>
              <a:rPr lang="en-IN" sz="2400" dirty="0"/>
              <a:t>into </a:t>
            </a:r>
            <a:r>
              <a:rPr lang="en-IN" sz="2400" dirty="0" err="1"/>
              <a:t>dept</a:t>
            </a:r>
            <a:r>
              <a:rPr lang="en-IN" sz="2400" dirty="0"/>
              <a:t> </a:t>
            </a:r>
            <a:r>
              <a:rPr lang="en-IN" sz="2400" dirty="0" smtClean="0"/>
              <a:t>values (&amp;DEPTNO, ‘&amp;DNAME’, ‘&amp;LOC’);</a:t>
            </a:r>
          </a:p>
          <a:p>
            <a:pPr lvl="1"/>
            <a:r>
              <a:rPr lang="en-IN" sz="2400" dirty="0" smtClean="0"/>
              <a:t>Some databases use </a:t>
            </a:r>
            <a:r>
              <a:rPr lang="en-IN" sz="2400" dirty="0" smtClean="0"/>
              <a:t>‘%’ or ‘:’ </a:t>
            </a:r>
            <a:r>
              <a:rPr lang="en-IN" sz="2400" dirty="0" smtClean="0"/>
              <a:t>instead of </a:t>
            </a:r>
            <a:r>
              <a:rPr lang="en-IN" sz="2400" dirty="0" smtClean="0"/>
              <a:t>‘&amp;’</a:t>
            </a:r>
            <a:endParaRPr lang="en-IN" sz="2400" dirty="0" smtClean="0"/>
          </a:p>
          <a:p>
            <a:pPr lvl="1"/>
            <a:endParaRPr lang="en-IN" sz="2400" dirty="0"/>
          </a:p>
          <a:p>
            <a:pPr lvl="1"/>
            <a:r>
              <a:rPr lang="en-IN" sz="2400" b="1" dirty="0">
                <a:solidFill>
                  <a:srgbClr val="C00000"/>
                </a:solidFill>
              </a:rPr>
              <a:t>(Not working with </a:t>
            </a:r>
            <a:r>
              <a:rPr lang="en-IN" sz="2400" b="1" dirty="0" err="1">
                <a:solidFill>
                  <a:srgbClr val="C00000"/>
                </a:solidFill>
              </a:rPr>
              <a:t>livesql</a:t>
            </a:r>
            <a:r>
              <a:rPr lang="en-IN" sz="2400" b="1" dirty="0">
                <a:solidFill>
                  <a:srgbClr val="C00000"/>
                </a:solidFill>
              </a:rPr>
              <a:t>)</a:t>
            </a:r>
          </a:p>
          <a:p>
            <a:pPr lvl="1"/>
            <a:endParaRPr lang="en-IN" sz="2400" dirty="0"/>
          </a:p>
          <a:p>
            <a:pPr>
              <a:buFont typeface="Wingdings" pitchFamily="2" charset="2"/>
              <a:buChar char="Ø"/>
            </a:pPr>
            <a:r>
              <a:rPr lang="en-IN" sz="2400" b="1" dirty="0" smtClean="0">
                <a:solidFill>
                  <a:srgbClr val="0070C0"/>
                </a:solidFill>
              </a:rPr>
              <a:t>Inserting values from another table</a:t>
            </a:r>
          </a:p>
          <a:p>
            <a:pPr>
              <a:buFont typeface="Wingdings" pitchFamily="2" charset="2"/>
              <a:buChar char="Ø"/>
            </a:pPr>
            <a:endParaRPr lang="en-IN" sz="2400" dirty="0"/>
          </a:p>
          <a:p>
            <a:pPr marL="114300" indent="0">
              <a:buNone/>
            </a:pPr>
            <a:r>
              <a:rPr lang="en-IN" sz="2400" dirty="0"/>
              <a:t>i</a:t>
            </a:r>
            <a:r>
              <a:rPr lang="en-IN" sz="2400" dirty="0" smtClean="0"/>
              <a:t>nsert into </a:t>
            </a:r>
            <a:r>
              <a:rPr lang="en-IN" sz="2400" dirty="0" err="1" smtClean="0"/>
              <a:t>emp</a:t>
            </a:r>
            <a:r>
              <a:rPr lang="en-IN" sz="2400" dirty="0" smtClean="0"/>
              <a:t> as select * from EMP1;</a:t>
            </a:r>
            <a:endParaRPr lang="en-IN" sz="2400" dirty="0"/>
          </a:p>
        </p:txBody>
      </p:sp>
      <p:sp>
        <p:nvSpPr>
          <p:cNvPr id="4" name="Slide Number Placeholder 3"/>
          <p:cNvSpPr>
            <a:spLocks noGrp="1"/>
          </p:cNvSpPr>
          <p:nvPr>
            <p:ph type="sldNum" sz="quarter" idx="12"/>
          </p:nvPr>
        </p:nvSpPr>
        <p:spPr/>
        <p:txBody>
          <a:bodyPr/>
          <a:lstStyle/>
          <a:p>
            <a:fld id="{B6F15528-21DE-4FAA-801E-634DDDAF4B2B}" type="slidenum">
              <a:rPr lang="en-IN" smtClean="0"/>
              <a:t>43</a:t>
            </a:fld>
            <a:endParaRPr lang="en-IN"/>
          </a:p>
        </p:txBody>
      </p:sp>
    </p:spTree>
    <p:extLst>
      <p:ext uri="{BB962C8B-B14F-4D97-AF65-F5344CB8AC3E}">
        <p14:creationId xmlns:p14="http://schemas.microsoft.com/office/powerpoint/2010/main" val="3591446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Update</a:t>
            </a:r>
            <a:endParaRPr lang="en-IN" dirty="0"/>
          </a:p>
        </p:txBody>
      </p:sp>
      <p:sp>
        <p:nvSpPr>
          <p:cNvPr id="3" name="Content Placeholder 2"/>
          <p:cNvSpPr>
            <a:spLocks noGrp="1"/>
          </p:cNvSpPr>
          <p:nvPr>
            <p:ph idx="1"/>
          </p:nvPr>
        </p:nvSpPr>
        <p:spPr/>
        <p:txBody>
          <a:bodyPr/>
          <a:lstStyle/>
          <a:p>
            <a:pPr marL="114300" indent="0">
              <a:buNone/>
            </a:pPr>
            <a:r>
              <a:rPr lang="en-IN" dirty="0" smtClean="0"/>
              <a:t>Update table</a:t>
            </a:r>
          </a:p>
          <a:p>
            <a:pPr marL="114300" indent="0">
              <a:buNone/>
            </a:pPr>
            <a:r>
              <a:rPr lang="en-IN" dirty="0" smtClean="0"/>
              <a:t>Set col1 = value1, col2 = value2,…</a:t>
            </a:r>
          </a:p>
          <a:p>
            <a:pPr marL="114300" indent="0">
              <a:buNone/>
            </a:pPr>
            <a:r>
              <a:rPr lang="en-IN" dirty="0" smtClean="0"/>
              <a:t>Where condition;</a:t>
            </a:r>
          </a:p>
          <a:p>
            <a:pPr marL="114300" indent="0">
              <a:buNone/>
            </a:pPr>
            <a:endParaRPr lang="en-IN" dirty="0"/>
          </a:p>
          <a:p>
            <a:pPr marL="114300" indent="0">
              <a:buNone/>
            </a:pPr>
            <a:r>
              <a:rPr lang="en-IN" dirty="0" smtClean="0"/>
              <a:t>Conditions can be:</a:t>
            </a:r>
          </a:p>
          <a:p>
            <a:pPr marL="114300" indent="0">
              <a:buNone/>
            </a:pPr>
            <a:r>
              <a:rPr lang="en-IN" dirty="0" smtClean="0"/>
              <a:t>Relational:</a:t>
            </a:r>
          </a:p>
          <a:p>
            <a:pPr marL="114300" indent="0">
              <a:buNone/>
            </a:pPr>
            <a:r>
              <a:rPr lang="en-IN" dirty="0" smtClean="0"/>
              <a:t>=, &lt;&gt;, !=, &lt;, &lt;=, &gt;, &gt;=</a:t>
            </a:r>
          </a:p>
          <a:p>
            <a:pPr marL="114300" indent="0">
              <a:buNone/>
            </a:pPr>
            <a:endParaRPr lang="en-IN" dirty="0"/>
          </a:p>
          <a:p>
            <a:pPr marL="114300" indent="0">
              <a:buNone/>
            </a:pPr>
            <a:r>
              <a:rPr lang="en-IN" dirty="0" smtClean="0"/>
              <a:t>Logical:</a:t>
            </a:r>
          </a:p>
          <a:p>
            <a:pPr marL="114300" indent="0">
              <a:buNone/>
            </a:pPr>
            <a:r>
              <a:rPr lang="en-IN" dirty="0"/>
              <a:t>a</a:t>
            </a:r>
            <a:r>
              <a:rPr lang="en-IN" dirty="0" smtClean="0"/>
              <a:t>nd, or, not</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IN" smtClean="0"/>
              <a:t>44</a:t>
            </a:fld>
            <a:endParaRPr lang="en-IN"/>
          </a:p>
        </p:txBody>
      </p:sp>
    </p:spTree>
    <p:extLst>
      <p:ext uri="{BB962C8B-B14F-4D97-AF65-F5344CB8AC3E}">
        <p14:creationId xmlns:p14="http://schemas.microsoft.com/office/powerpoint/2010/main" val="3786887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Update</a:t>
            </a:r>
            <a:endParaRPr lang="en-IN" dirty="0"/>
          </a:p>
        </p:txBody>
      </p:sp>
      <p:sp>
        <p:nvSpPr>
          <p:cNvPr id="3" name="Content Placeholder 2"/>
          <p:cNvSpPr>
            <a:spLocks noGrp="1"/>
          </p:cNvSpPr>
          <p:nvPr>
            <p:ph idx="1"/>
          </p:nvPr>
        </p:nvSpPr>
        <p:spPr>
          <a:xfrm>
            <a:off x="457200" y="1371600"/>
            <a:ext cx="7620000" cy="5105400"/>
          </a:xfrm>
        </p:spPr>
        <p:txBody>
          <a:bodyPr>
            <a:noAutofit/>
          </a:bodyPr>
          <a:lstStyle/>
          <a:p>
            <a:pPr>
              <a:spcBef>
                <a:spcPts val="600"/>
              </a:spcBef>
              <a:spcAft>
                <a:spcPts val="600"/>
              </a:spcAft>
              <a:buFont typeface="Wingdings" pitchFamily="2" charset="2"/>
              <a:buChar char="Ø"/>
            </a:pPr>
            <a:r>
              <a:rPr lang="en-IN" sz="2000" dirty="0" smtClean="0"/>
              <a:t>Increase the </a:t>
            </a:r>
            <a:r>
              <a:rPr lang="en-IN" sz="2000" dirty="0" err="1" smtClean="0"/>
              <a:t>comm</a:t>
            </a:r>
            <a:r>
              <a:rPr lang="en-IN" sz="2000" dirty="0" smtClean="0"/>
              <a:t> of all employees by 1000</a:t>
            </a:r>
          </a:p>
          <a:p>
            <a:pPr marL="777240" lvl="2" indent="0">
              <a:spcBef>
                <a:spcPts val="600"/>
              </a:spcBef>
              <a:spcAft>
                <a:spcPts val="600"/>
              </a:spcAft>
              <a:buNone/>
            </a:pPr>
            <a:r>
              <a:rPr lang="en-IN" sz="2000" dirty="0"/>
              <a:t>UPDATE EMP SET </a:t>
            </a:r>
            <a:r>
              <a:rPr lang="en-IN" sz="2000" dirty="0" smtClean="0"/>
              <a:t>COMM </a:t>
            </a:r>
            <a:r>
              <a:rPr lang="en-IN" sz="2000" dirty="0"/>
              <a:t>= </a:t>
            </a:r>
            <a:r>
              <a:rPr lang="en-IN" sz="2000" dirty="0" smtClean="0"/>
              <a:t>COMM+1000;</a:t>
            </a:r>
          </a:p>
          <a:p>
            <a:pPr>
              <a:spcBef>
                <a:spcPts val="600"/>
              </a:spcBef>
              <a:spcAft>
                <a:spcPts val="600"/>
              </a:spcAft>
              <a:buFont typeface="Wingdings" pitchFamily="2" charset="2"/>
              <a:buChar char="Ø"/>
            </a:pPr>
            <a:r>
              <a:rPr lang="en-IN" sz="2000" dirty="0" smtClean="0"/>
              <a:t>Increase by 10% the salaries of all managers:</a:t>
            </a:r>
          </a:p>
          <a:p>
            <a:pPr marL="777240" lvl="2" indent="0">
              <a:spcBef>
                <a:spcPts val="600"/>
              </a:spcBef>
              <a:spcAft>
                <a:spcPts val="600"/>
              </a:spcAft>
              <a:buNone/>
            </a:pPr>
            <a:r>
              <a:rPr lang="en-IN" sz="2000" dirty="0" smtClean="0"/>
              <a:t>UPDATE EMP SET SAL = SAL*1.1 WHERE </a:t>
            </a:r>
          </a:p>
          <a:p>
            <a:pPr marL="777240" lvl="2" indent="0">
              <a:spcBef>
                <a:spcPts val="600"/>
              </a:spcBef>
              <a:spcAft>
                <a:spcPts val="600"/>
              </a:spcAft>
              <a:buNone/>
            </a:pPr>
            <a:r>
              <a:rPr lang="en-IN" sz="2000" dirty="0" smtClean="0"/>
              <a:t>UPPER(JOB) = ‘MANAGER’; or </a:t>
            </a:r>
            <a:r>
              <a:rPr lang="en-IN" sz="2000" dirty="0" smtClean="0">
                <a:solidFill>
                  <a:schemeClr val="tx2"/>
                </a:solidFill>
              </a:rPr>
              <a:t>LOWER(JOB) = ‘manager’;</a:t>
            </a:r>
          </a:p>
          <a:p>
            <a:pPr>
              <a:spcBef>
                <a:spcPts val="600"/>
              </a:spcBef>
              <a:spcAft>
                <a:spcPts val="600"/>
              </a:spcAft>
              <a:buFont typeface="Wingdings" pitchFamily="2" charset="2"/>
              <a:buChar char="Ø"/>
            </a:pPr>
            <a:r>
              <a:rPr lang="en-IN" sz="2000" dirty="0" smtClean="0"/>
              <a:t>Increase </a:t>
            </a:r>
            <a:r>
              <a:rPr lang="en-IN" sz="2000" dirty="0"/>
              <a:t>by </a:t>
            </a:r>
            <a:r>
              <a:rPr lang="en-IN" sz="2000" dirty="0" smtClean="0"/>
              <a:t>1000 </a:t>
            </a:r>
            <a:r>
              <a:rPr lang="en-IN" sz="2000" dirty="0"/>
              <a:t>the </a:t>
            </a:r>
            <a:r>
              <a:rPr lang="en-IN" sz="2000" dirty="0" smtClean="0"/>
              <a:t>salaries </a:t>
            </a:r>
            <a:r>
              <a:rPr lang="en-IN" sz="2000" dirty="0"/>
              <a:t>of </a:t>
            </a:r>
            <a:r>
              <a:rPr lang="en-IN" sz="2000" dirty="0" smtClean="0"/>
              <a:t>employees not getting </a:t>
            </a:r>
            <a:r>
              <a:rPr lang="en-IN" sz="2000" dirty="0" err="1" smtClean="0"/>
              <a:t>comm</a:t>
            </a:r>
            <a:r>
              <a:rPr lang="en-IN" sz="2000" dirty="0" smtClean="0"/>
              <a:t>:</a:t>
            </a:r>
            <a:endParaRPr lang="en-IN" sz="2000" dirty="0"/>
          </a:p>
          <a:p>
            <a:pPr marL="777240" lvl="2" indent="0">
              <a:spcBef>
                <a:spcPts val="600"/>
              </a:spcBef>
              <a:spcAft>
                <a:spcPts val="600"/>
              </a:spcAft>
              <a:buNone/>
            </a:pPr>
            <a:r>
              <a:rPr lang="en-IN" sz="2000" dirty="0" smtClean="0"/>
              <a:t>UPDATE EMP SET SAL = SAL + 1000</a:t>
            </a:r>
          </a:p>
          <a:p>
            <a:pPr marL="777240" lvl="2" indent="0">
              <a:spcBef>
                <a:spcPts val="600"/>
              </a:spcBef>
              <a:spcAft>
                <a:spcPts val="600"/>
              </a:spcAft>
              <a:buNone/>
            </a:pPr>
            <a:r>
              <a:rPr lang="en-IN" sz="2000" dirty="0" smtClean="0"/>
              <a:t>WHERE COMM IS NULL;    (IS / IS NOT)</a:t>
            </a:r>
          </a:p>
          <a:p>
            <a:pPr>
              <a:spcBef>
                <a:spcPts val="600"/>
              </a:spcBef>
              <a:spcAft>
                <a:spcPts val="600"/>
              </a:spcAft>
              <a:buFont typeface="Wingdings" pitchFamily="2" charset="2"/>
              <a:buChar char="Ø"/>
            </a:pPr>
            <a:r>
              <a:rPr lang="en-IN" sz="2000" dirty="0" smtClean="0"/>
              <a:t>Make salary null for all employees of </a:t>
            </a:r>
            <a:r>
              <a:rPr lang="en-IN" sz="2000" dirty="0" err="1" smtClean="0"/>
              <a:t>deptno</a:t>
            </a:r>
            <a:r>
              <a:rPr lang="en-IN" sz="2000" dirty="0" smtClean="0"/>
              <a:t> 10:</a:t>
            </a:r>
            <a:endParaRPr lang="en-IN" sz="2000" dirty="0"/>
          </a:p>
          <a:p>
            <a:pPr marL="777240" lvl="2" indent="0">
              <a:spcBef>
                <a:spcPts val="600"/>
              </a:spcBef>
              <a:spcAft>
                <a:spcPts val="600"/>
              </a:spcAft>
              <a:buNone/>
            </a:pPr>
            <a:r>
              <a:rPr lang="en-IN" sz="2000" dirty="0" smtClean="0"/>
              <a:t>UPDATE EMP SET SAL = NULL</a:t>
            </a:r>
          </a:p>
          <a:p>
            <a:pPr marL="777240" lvl="2" indent="0">
              <a:spcBef>
                <a:spcPts val="600"/>
              </a:spcBef>
              <a:spcAft>
                <a:spcPts val="600"/>
              </a:spcAft>
              <a:buNone/>
            </a:pPr>
            <a:r>
              <a:rPr lang="en-IN" sz="2000" dirty="0" smtClean="0"/>
              <a:t>WHERE DEPTNO = 10;</a:t>
            </a:r>
            <a:endParaRPr lang="en-IN" sz="2000" dirty="0"/>
          </a:p>
        </p:txBody>
      </p:sp>
      <p:sp>
        <p:nvSpPr>
          <p:cNvPr id="4" name="Slide Number Placeholder 3"/>
          <p:cNvSpPr>
            <a:spLocks noGrp="1"/>
          </p:cNvSpPr>
          <p:nvPr>
            <p:ph type="sldNum" sz="quarter" idx="12"/>
          </p:nvPr>
        </p:nvSpPr>
        <p:spPr/>
        <p:txBody>
          <a:bodyPr/>
          <a:lstStyle/>
          <a:p>
            <a:fld id="{B6F15528-21DE-4FAA-801E-634DDDAF4B2B}" type="slidenum">
              <a:rPr lang="en-IN" smtClean="0"/>
              <a:t>45</a:t>
            </a:fld>
            <a:endParaRPr lang="en-IN"/>
          </a:p>
        </p:txBody>
      </p:sp>
    </p:spTree>
    <p:extLst>
      <p:ext uri="{BB962C8B-B14F-4D97-AF65-F5344CB8AC3E}">
        <p14:creationId xmlns:p14="http://schemas.microsoft.com/office/powerpoint/2010/main" val="2939739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Update</a:t>
            </a:r>
            <a:endParaRPr lang="en-IN" dirty="0"/>
          </a:p>
        </p:txBody>
      </p:sp>
      <p:sp>
        <p:nvSpPr>
          <p:cNvPr id="3" name="Content Placeholder 2"/>
          <p:cNvSpPr>
            <a:spLocks noGrp="1"/>
          </p:cNvSpPr>
          <p:nvPr>
            <p:ph idx="1"/>
          </p:nvPr>
        </p:nvSpPr>
        <p:spPr/>
        <p:txBody>
          <a:bodyPr/>
          <a:lstStyle/>
          <a:p>
            <a:pPr>
              <a:buFont typeface="Wingdings" pitchFamily="2" charset="2"/>
              <a:buChar char="Ø"/>
            </a:pPr>
            <a:r>
              <a:rPr lang="en-IN" sz="2400" dirty="0" smtClean="0"/>
              <a:t>Change the designation </a:t>
            </a:r>
            <a:r>
              <a:rPr lang="en-IN" sz="2400" dirty="0"/>
              <a:t>of all </a:t>
            </a:r>
            <a:r>
              <a:rPr lang="en-IN" sz="2400" dirty="0" smtClean="0"/>
              <a:t>programmers of </a:t>
            </a:r>
            <a:r>
              <a:rPr lang="en-IN" sz="2400" dirty="0" err="1" smtClean="0"/>
              <a:t>deptno</a:t>
            </a:r>
            <a:r>
              <a:rPr lang="en-IN" sz="2400" dirty="0" smtClean="0"/>
              <a:t> 10, 20 or 30 to analyst:</a:t>
            </a:r>
            <a:endParaRPr lang="en-IN" sz="2400" dirty="0"/>
          </a:p>
          <a:p>
            <a:pPr marL="114300" indent="0">
              <a:buNone/>
            </a:pPr>
            <a:endParaRPr lang="en-IN" dirty="0" smtClean="0"/>
          </a:p>
          <a:p>
            <a:pPr marL="777240" lvl="2" indent="0">
              <a:buNone/>
            </a:pPr>
            <a:r>
              <a:rPr lang="en-IN" sz="2000" dirty="0" smtClean="0"/>
              <a:t>UPDATE EMP SET JOB = ‘ANALYST’</a:t>
            </a:r>
          </a:p>
          <a:p>
            <a:pPr marL="777240" lvl="2" indent="0">
              <a:buNone/>
            </a:pPr>
            <a:r>
              <a:rPr lang="en-IN" sz="2000" dirty="0" smtClean="0"/>
              <a:t>WHERE UPPER(JOB) = ‘PROGRAMMER’</a:t>
            </a:r>
          </a:p>
          <a:p>
            <a:pPr marL="777240" lvl="2" indent="0">
              <a:buNone/>
            </a:pPr>
            <a:r>
              <a:rPr lang="en-IN" sz="2000" dirty="0" smtClean="0"/>
              <a:t>AND </a:t>
            </a:r>
            <a:r>
              <a:rPr lang="en-IN" sz="2000" b="1" dirty="0">
                <a:solidFill>
                  <a:schemeClr val="tx2"/>
                </a:solidFill>
              </a:rPr>
              <a:t>DEPTNO = 10 OR DEPTNO = 20 OR DEPTNO = </a:t>
            </a:r>
            <a:r>
              <a:rPr lang="en-IN" sz="2000" b="1" dirty="0" smtClean="0">
                <a:solidFill>
                  <a:schemeClr val="tx2"/>
                </a:solidFill>
              </a:rPr>
              <a:t>30</a:t>
            </a:r>
            <a:r>
              <a:rPr lang="en-IN" sz="2000" b="1" dirty="0" smtClean="0"/>
              <a:t>;</a:t>
            </a:r>
          </a:p>
          <a:p>
            <a:pPr marL="114300" indent="0">
              <a:buNone/>
            </a:pPr>
            <a:r>
              <a:rPr lang="en-IN" sz="2000" dirty="0" smtClean="0"/>
              <a:t>		or</a:t>
            </a:r>
          </a:p>
          <a:p>
            <a:pPr marL="1051560" lvl="3" indent="0">
              <a:buNone/>
            </a:pPr>
            <a:r>
              <a:rPr lang="en-IN" sz="2000" b="1" dirty="0">
                <a:solidFill>
                  <a:schemeClr val="tx2"/>
                </a:solidFill>
              </a:rPr>
              <a:t>DEPTNO IN (10,20,30)</a:t>
            </a:r>
            <a:endParaRPr lang="en-IN" sz="2000" dirty="0"/>
          </a:p>
          <a:p>
            <a:pPr marL="114300" indent="0">
              <a:buNone/>
            </a:pP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IN" smtClean="0"/>
              <a:t>46</a:t>
            </a:fld>
            <a:endParaRPr lang="en-IN"/>
          </a:p>
        </p:txBody>
      </p:sp>
    </p:spTree>
    <p:extLst>
      <p:ext uri="{BB962C8B-B14F-4D97-AF65-F5344CB8AC3E}">
        <p14:creationId xmlns:p14="http://schemas.microsoft.com/office/powerpoint/2010/main" val="3907285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Delete</a:t>
            </a:r>
            <a:endParaRPr lang="en-IN" dirty="0"/>
          </a:p>
        </p:txBody>
      </p:sp>
      <p:sp>
        <p:nvSpPr>
          <p:cNvPr id="3" name="Content Placeholder 2"/>
          <p:cNvSpPr>
            <a:spLocks noGrp="1"/>
          </p:cNvSpPr>
          <p:nvPr>
            <p:ph idx="1"/>
          </p:nvPr>
        </p:nvSpPr>
        <p:spPr/>
        <p:txBody>
          <a:bodyPr>
            <a:normAutofit/>
          </a:bodyPr>
          <a:lstStyle/>
          <a:p>
            <a:pPr>
              <a:buFont typeface="Wingdings" pitchFamily="2" charset="2"/>
              <a:buChar char="Ø"/>
            </a:pPr>
            <a:r>
              <a:rPr lang="en-IN" sz="2000" dirty="0" smtClean="0"/>
              <a:t>Remove all employees:</a:t>
            </a:r>
          </a:p>
          <a:p>
            <a:pPr>
              <a:buFont typeface="Wingdings" pitchFamily="2" charset="2"/>
              <a:buChar char="Ø"/>
            </a:pPr>
            <a:endParaRPr lang="en-IN" sz="2000" dirty="0"/>
          </a:p>
          <a:p>
            <a:pPr marL="1051560" lvl="3" indent="0">
              <a:buNone/>
            </a:pPr>
            <a:r>
              <a:rPr lang="en-IN" sz="2000" dirty="0" smtClean="0"/>
              <a:t>DELETE FROM EMP; - removes records temporarily</a:t>
            </a:r>
          </a:p>
          <a:p>
            <a:pPr marL="1051560" lvl="3" indent="0">
              <a:buNone/>
            </a:pPr>
            <a:r>
              <a:rPr lang="en-IN" sz="2000" dirty="0" smtClean="0"/>
              <a:t>TRUNCATE TABLE EMP; - removes records permanently</a:t>
            </a:r>
          </a:p>
          <a:p>
            <a:pPr lvl="2">
              <a:buFont typeface="Wingdings" pitchFamily="2" charset="2"/>
              <a:buChar char="Ø"/>
            </a:pPr>
            <a:endParaRPr lang="en-IN" sz="2000" dirty="0"/>
          </a:p>
          <a:p>
            <a:pPr>
              <a:buFont typeface="Wingdings" pitchFamily="2" charset="2"/>
              <a:buChar char="Ø"/>
            </a:pPr>
            <a:r>
              <a:rPr lang="en-IN" sz="2000" dirty="0" smtClean="0"/>
              <a:t>Remove employees who are earning less than or equal to 5000 and are working in </a:t>
            </a:r>
            <a:r>
              <a:rPr lang="en-IN" sz="2000" dirty="0" err="1" smtClean="0"/>
              <a:t>deptno</a:t>
            </a:r>
            <a:r>
              <a:rPr lang="en-IN" sz="2000" dirty="0" smtClean="0"/>
              <a:t> 30:</a:t>
            </a:r>
          </a:p>
          <a:p>
            <a:pPr>
              <a:buFont typeface="Wingdings" pitchFamily="2" charset="2"/>
              <a:buChar char="Ø"/>
            </a:pPr>
            <a:endParaRPr lang="en-IN" sz="2000" dirty="0"/>
          </a:p>
          <a:p>
            <a:pPr marL="1051560" lvl="3" indent="0">
              <a:buNone/>
            </a:pPr>
            <a:r>
              <a:rPr lang="en-IN" sz="2000" dirty="0" smtClean="0"/>
              <a:t>DELETE FROM EMP</a:t>
            </a:r>
          </a:p>
          <a:p>
            <a:pPr marL="1051560" lvl="3" indent="0">
              <a:buNone/>
            </a:pPr>
            <a:r>
              <a:rPr lang="en-IN" sz="2000" dirty="0" smtClean="0"/>
              <a:t>WHERE SAL &lt;= 5000</a:t>
            </a:r>
          </a:p>
          <a:p>
            <a:pPr marL="1051560" lvl="3" indent="0">
              <a:buNone/>
            </a:pPr>
            <a:r>
              <a:rPr lang="en-IN" sz="2000" dirty="0" smtClean="0"/>
              <a:t>AND DEPTNO = 30;</a:t>
            </a:r>
          </a:p>
          <a:p>
            <a:pPr marL="777240" lvl="2" indent="0">
              <a:buNone/>
            </a:pPr>
            <a:endParaRPr lang="en-IN" sz="2200" dirty="0" smtClean="0">
              <a:hlinkClick r:id="rId2"/>
            </a:endParaRPr>
          </a:p>
          <a:p>
            <a:pPr marL="777240" lvl="2" indent="0">
              <a:buNone/>
            </a:pPr>
            <a:r>
              <a:rPr lang="en-IN" sz="2200" dirty="0" smtClean="0">
                <a:hlinkClick r:id="rId2"/>
              </a:rPr>
              <a:t>https</a:t>
            </a:r>
            <a:r>
              <a:rPr lang="en-IN" sz="2200" dirty="0">
                <a:hlinkClick r:id="rId2"/>
              </a:rPr>
              <a:t>://livesql.oracle.com/apex/f?p=590:1000:0</a:t>
            </a:r>
            <a:endParaRPr lang="en-IN" sz="2200" dirty="0"/>
          </a:p>
          <a:p>
            <a:pPr marL="1051560" lvl="3" indent="0">
              <a:buNone/>
            </a:pPr>
            <a:endParaRPr lang="en-IN" sz="2000" dirty="0"/>
          </a:p>
        </p:txBody>
      </p:sp>
      <p:sp>
        <p:nvSpPr>
          <p:cNvPr id="4" name="Slide Number Placeholder 3"/>
          <p:cNvSpPr>
            <a:spLocks noGrp="1"/>
          </p:cNvSpPr>
          <p:nvPr>
            <p:ph type="sldNum" sz="quarter" idx="12"/>
          </p:nvPr>
        </p:nvSpPr>
        <p:spPr/>
        <p:txBody>
          <a:bodyPr/>
          <a:lstStyle/>
          <a:p>
            <a:fld id="{B6F15528-21DE-4FAA-801E-634DDDAF4B2B}" type="slidenum">
              <a:rPr lang="en-IN" smtClean="0"/>
              <a:t>47</a:t>
            </a:fld>
            <a:endParaRPr lang="en-IN"/>
          </a:p>
        </p:txBody>
      </p:sp>
    </p:spTree>
    <p:extLst>
      <p:ext uri="{BB962C8B-B14F-4D97-AF65-F5344CB8AC3E}">
        <p14:creationId xmlns:p14="http://schemas.microsoft.com/office/powerpoint/2010/main" val="55164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48</a:t>
            </a:fld>
            <a:endParaRPr lang="en-IN"/>
          </a:p>
        </p:txBody>
      </p:sp>
      <p:graphicFrame>
        <p:nvGraphicFramePr>
          <p:cNvPr id="8" name="Content Placeholder 5"/>
          <p:cNvGraphicFramePr>
            <a:graphicFrameLocks noGrp="1"/>
          </p:cNvGraphicFramePr>
          <p:nvPr>
            <p:ph idx="1"/>
            <p:extLst>
              <p:ext uri="{D42A27DB-BD31-4B8C-83A1-F6EECF244321}">
                <p14:modId xmlns:p14="http://schemas.microsoft.com/office/powerpoint/2010/main" val="1781606993"/>
              </p:ext>
            </p:extLst>
          </p:nvPr>
        </p:nvGraphicFramePr>
        <p:xfrm>
          <a:off x="457200" y="1600200"/>
          <a:ext cx="76200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828116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Select</a:t>
            </a:r>
            <a:endParaRPr lang="en-IN" dirty="0"/>
          </a:p>
        </p:txBody>
      </p:sp>
      <p:sp>
        <p:nvSpPr>
          <p:cNvPr id="3" name="Content Placeholder 2"/>
          <p:cNvSpPr>
            <a:spLocks noGrp="1"/>
          </p:cNvSpPr>
          <p:nvPr>
            <p:ph idx="1"/>
          </p:nvPr>
        </p:nvSpPr>
        <p:spPr>
          <a:xfrm>
            <a:off x="457200" y="1295400"/>
            <a:ext cx="7620000" cy="4800600"/>
          </a:xfrm>
        </p:spPr>
        <p:txBody>
          <a:bodyPr>
            <a:noAutofit/>
          </a:bodyPr>
          <a:lstStyle/>
          <a:p>
            <a:pPr marL="114300" indent="0">
              <a:buNone/>
            </a:pPr>
            <a:r>
              <a:rPr lang="en-IN" sz="2400" dirty="0" smtClean="0"/>
              <a:t>select </a:t>
            </a:r>
            <a:r>
              <a:rPr lang="en-IN" sz="2400" dirty="0"/>
              <a:t>&lt;column1_name</a:t>
            </a:r>
            <a:r>
              <a:rPr lang="en-IN" sz="2400" dirty="0" smtClean="0"/>
              <a:t>&gt;, </a:t>
            </a:r>
            <a:r>
              <a:rPr lang="en-IN" sz="2400" dirty="0"/>
              <a:t>&lt;column1_name&gt; </a:t>
            </a:r>
            <a:r>
              <a:rPr lang="en-IN" sz="2400" dirty="0" smtClean="0"/>
              <a:t>, …</a:t>
            </a:r>
          </a:p>
          <a:p>
            <a:pPr marL="114300" indent="0">
              <a:buNone/>
            </a:pPr>
            <a:r>
              <a:rPr lang="en-IN" sz="2400" dirty="0" smtClean="0"/>
              <a:t>from </a:t>
            </a:r>
            <a:r>
              <a:rPr lang="en-IN" sz="2400" dirty="0"/>
              <a:t>&lt;</a:t>
            </a:r>
            <a:r>
              <a:rPr lang="en-IN" sz="2400" dirty="0" err="1" smtClean="0"/>
              <a:t>table_name</a:t>
            </a:r>
            <a:r>
              <a:rPr lang="en-IN" sz="2400" dirty="0" smtClean="0"/>
              <a:t>&gt;,</a:t>
            </a:r>
            <a:r>
              <a:rPr lang="en-IN" sz="2400" dirty="0"/>
              <a:t> &lt;</a:t>
            </a:r>
            <a:r>
              <a:rPr lang="en-IN" sz="2400" dirty="0" err="1"/>
              <a:t>table_name</a:t>
            </a:r>
            <a:r>
              <a:rPr lang="en-IN" sz="2400" dirty="0" smtClean="0"/>
              <a:t>&gt;, …</a:t>
            </a:r>
          </a:p>
          <a:p>
            <a:pPr marL="114300" indent="0">
              <a:buNone/>
            </a:pPr>
            <a:r>
              <a:rPr lang="en-IN" sz="2400" dirty="0"/>
              <a:t>w</a:t>
            </a:r>
            <a:r>
              <a:rPr lang="en-IN" sz="2400" dirty="0" smtClean="0"/>
              <a:t>here &lt;condition&gt;</a:t>
            </a:r>
          </a:p>
          <a:p>
            <a:pPr marL="114300" indent="0">
              <a:buNone/>
            </a:pPr>
            <a:endParaRPr lang="en-IN" sz="2400" dirty="0"/>
          </a:p>
          <a:p>
            <a:r>
              <a:rPr lang="en-IN" sz="2400" dirty="0" smtClean="0"/>
              <a:t>Select only retrieves values in the format required</a:t>
            </a:r>
          </a:p>
          <a:p>
            <a:r>
              <a:rPr lang="en-IN" sz="2400" dirty="0" smtClean="0"/>
              <a:t>It does not change any value in the tables</a:t>
            </a:r>
            <a:endParaRPr lang="en-IN" sz="2400" dirty="0"/>
          </a:p>
          <a:p>
            <a:pPr marL="114300" indent="0">
              <a:buNone/>
            </a:pPr>
            <a:endParaRPr lang="en-IN" sz="2400" dirty="0" smtClean="0"/>
          </a:p>
          <a:p>
            <a:pPr marL="114300" indent="0">
              <a:buNone/>
            </a:pPr>
            <a:r>
              <a:rPr lang="en-IN" sz="2400" dirty="0" smtClean="0"/>
              <a:t>select * from </a:t>
            </a:r>
            <a:r>
              <a:rPr lang="en-IN" sz="2400" dirty="0" err="1" smtClean="0"/>
              <a:t>emp</a:t>
            </a:r>
            <a:r>
              <a:rPr lang="en-IN" sz="2400" dirty="0" smtClean="0"/>
              <a:t>; - displays all rows and all columns</a:t>
            </a:r>
          </a:p>
          <a:p>
            <a:pPr marL="114300" indent="0">
              <a:buNone/>
            </a:pPr>
            <a:endParaRPr lang="en-IN" sz="2400" dirty="0"/>
          </a:p>
          <a:p>
            <a:pPr marL="114300" indent="0">
              <a:buNone/>
            </a:pPr>
            <a:r>
              <a:rPr lang="en-IN" sz="2400" dirty="0" smtClean="0"/>
              <a:t>select </a:t>
            </a:r>
            <a:r>
              <a:rPr lang="en-IN" sz="2400" dirty="0" err="1" smtClean="0"/>
              <a:t>empno</a:t>
            </a:r>
            <a:r>
              <a:rPr lang="en-IN" sz="2400" dirty="0" smtClean="0"/>
              <a:t>, </a:t>
            </a:r>
            <a:r>
              <a:rPr lang="en-IN" sz="2400" dirty="0" err="1" smtClean="0"/>
              <a:t>ename</a:t>
            </a:r>
            <a:r>
              <a:rPr lang="en-IN" sz="2400" dirty="0" smtClean="0"/>
              <a:t>, </a:t>
            </a:r>
            <a:r>
              <a:rPr lang="en-IN" sz="2400" dirty="0" err="1" smtClean="0"/>
              <a:t>sal</a:t>
            </a:r>
            <a:r>
              <a:rPr lang="en-IN" sz="2400" dirty="0" smtClean="0"/>
              <a:t> from </a:t>
            </a:r>
            <a:r>
              <a:rPr lang="en-IN" sz="2400" dirty="0" err="1" smtClean="0"/>
              <a:t>emp</a:t>
            </a:r>
            <a:endParaRPr lang="en-IN" sz="2400" dirty="0" smtClean="0"/>
          </a:p>
          <a:p>
            <a:pPr marL="114300" indent="0">
              <a:buNone/>
            </a:pPr>
            <a:r>
              <a:rPr lang="en-IN" sz="2400" dirty="0" smtClean="0"/>
              <a:t>where </a:t>
            </a:r>
            <a:r>
              <a:rPr lang="en-IN" sz="2400" dirty="0" err="1" smtClean="0"/>
              <a:t>sal</a:t>
            </a:r>
            <a:r>
              <a:rPr lang="en-IN" sz="2400" dirty="0" smtClean="0"/>
              <a:t> &gt; 10000;</a:t>
            </a:r>
            <a:endParaRPr lang="en-IN" sz="2400" dirty="0"/>
          </a:p>
        </p:txBody>
      </p:sp>
      <p:sp>
        <p:nvSpPr>
          <p:cNvPr id="4" name="Slide Number Placeholder 3"/>
          <p:cNvSpPr>
            <a:spLocks noGrp="1"/>
          </p:cNvSpPr>
          <p:nvPr>
            <p:ph type="sldNum" sz="quarter" idx="12"/>
          </p:nvPr>
        </p:nvSpPr>
        <p:spPr/>
        <p:txBody>
          <a:bodyPr/>
          <a:lstStyle/>
          <a:p>
            <a:fld id="{B6F15528-21DE-4FAA-801E-634DDDAF4B2B}" type="slidenum">
              <a:rPr lang="en-IN" smtClean="0"/>
              <a:t>49</a:t>
            </a:fld>
            <a:endParaRPr lang="en-IN"/>
          </a:p>
        </p:txBody>
      </p:sp>
    </p:spTree>
    <p:extLst>
      <p:ext uri="{BB962C8B-B14F-4D97-AF65-F5344CB8AC3E}">
        <p14:creationId xmlns:p14="http://schemas.microsoft.com/office/powerpoint/2010/main" val="2102339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t>The Candidate Key______________</a:t>
            </a:r>
            <a:endParaRPr lang="en-IN" sz="800" dirty="0"/>
          </a:p>
        </p:txBody>
      </p:sp>
      <p:sp>
        <p:nvSpPr>
          <p:cNvPr id="3" name="Content Placeholder 2"/>
          <p:cNvSpPr>
            <a:spLocks noGrp="1"/>
          </p:cNvSpPr>
          <p:nvPr>
            <p:ph idx="1"/>
          </p:nvPr>
        </p:nvSpPr>
        <p:spPr/>
        <p:txBody>
          <a:bodyPr/>
          <a:lstStyle/>
          <a:p>
            <a:pPr marL="114300" indent="0">
              <a:buNone/>
            </a:pPr>
            <a:r>
              <a:rPr lang="en-IN" dirty="0" smtClean="0"/>
              <a:t>Definition of CANDIDATE KEY:</a:t>
            </a:r>
          </a:p>
          <a:p>
            <a:pPr marL="114300" indent="0">
              <a:buNone/>
            </a:pPr>
            <a:endParaRPr lang="en-IN" dirty="0" smtClean="0"/>
          </a:p>
          <a:p>
            <a:pPr marL="114300" indent="0">
              <a:buNone/>
            </a:pPr>
            <a:r>
              <a:rPr lang="en-IN" b="1" i="1" dirty="0" smtClean="0"/>
              <a:t>“An attribute or set of attributes (minimal </a:t>
            </a:r>
            <a:r>
              <a:rPr lang="en-IN" b="1" i="1" dirty="0" err="1" smtClean="0"/>
              <a:t>superkeys</a:t>
            </a:r>
            <a:r>
              <a:rPr lang="en-IN" b="1" i="1" dirty="0" smtClean="0"/>
              <a:t>) which can uniquely identify every record and may have a null value.”</a:t>
            </a:r>
          </a:p>
          <a:p>
            <a:pPr marL="114300" indent="0">
              <a:buNone/>
            </a:pPr>
            <a:endParaRPr lang="en-IN" b="1" i="1" dirty="0" smtClean="0"/>
          </a:p>
          <a:p>
            <a:pPr>
              <a:buClrTx/>
              <a:buFont typeface="Wingdings" pitchFamily="2" charset="2"/>
              <a:buChar char="Ø"/>
            </a:pPr>
            <a:r>
              <a:rPr lang="en-IN" dirty="0" smtClean="0"/>
              <a:t>One table can have more than one candidate key</a:t>
            </a:r>
          </a:p>
          <a:p>
            <a:pPr>
              <a:buClrTx/>
              <a:buFont typeface="Wingdings" pitchFamily="2" charset="2"/>
              <a:buChar char="Ø"/>
            </a:pPr>
            <a:endParaRPr lang="en-IN" dirty="0"/>
          </a:p>
          <a:p>
            <a:pPr>
              <a:buClrTx/>
              <a:buFont typeface="Wingdings" pitchFamily="2" charset="2"/>
              <a:buChar char="Ø"/>
            </a:pPr>
            <a:r>
              <a:rPr lang="en-IN" dirty="0" smtClean="0"/>
              <a:t>From amongst all Candidate Keys, select one which cannot have a null value as the </a:t>
            </a:r>
            <a:r>
              <a:rPr lang="en-IN" b="1" dirty="0" smtClean="0"/>
              <a:t>Primary Key</a:t>
            </a:r>
            <a:endParaRPr lang="en-IN" b="1" dirty="0"/>
          </a:p>
        </p:txBody>
      </p:sp>
      <p:sp>
        <p:nvSpPr>
          <p:cNvPr id="7" name="Slide Number Placeholder 6"/>
          <p:cNvSpPr>
            <a:spLocks noGrp="1"/>
          </p:cNvSpPr>
          <p:nvPr>
            <p:ph type="sldNum" sz="quarter" idx="12"/>
          </p:nvPr>
        </p:nvSpPr>
        <p:spPr/>
        <p:txBody>
          <a:bodyPr/>
          <a:lstStyle/>
          <a:p>
            <a:fld id="{B6F15528-21DE-4FAA-801E-634DDDAF4B2B}" type="slidenum">
              <a:rPr lang="en-IN" smtClean="0"/>
              <a:t>5</a:t>
            </a:fld>
            <a:endParaRPr lang="en-IN"/>
          </a:p>
        </p:txBody>
      </p:sp>
    </p:spTree>
    <p:extLst>
      <p:ext uri="{BB962C8B-B14F-4D97-AF65-F5344CB8AC3E}">
        <p14:creationId xmlns:p14="http://schemas.microsoft.com/office/powerpoint/2010/main" val="48923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Select (like operator)</a:t>
            </a:r>
            <a:endParaRPr lang="en-IN" dirty="0"/>
          </a:p>
        </p:txBody>
      </p:sp>
      <p:sp>
        <p:nvSpPr>
          <p:cNvPr id="3" name="Content Placeholder 2"/>
          <p:cNvSpPr>
            <a:spLocks noGrp="1"/>
          </p:cNvSpPr>
          <p:nvPr>
            <p:ph idx="1"/>
          </p:nvPr>
        </p:nvSpPr>
        <p:spPr>
          <a:xfrm>
            <a:off x="457200" y="1371600"/>
            <a:ext cx="7620000" cy="4800600"/>
          </a:xfrm>
        </p:spPr>
        <p:txBody>
          <a:bodyPr/>
          <a:lstStyle/>
          <a:p>
            <a:pPr marL="114300" indent="0">
              <a:buNone/>
            </a:pPr>
            <a:r>
              <a:rPr lang="en-IN" sz="2400" dirty="0" smtClean="0"/>
              <a:t>Two wildcard characters in SQL:</a:t>
            </a:r>
          </a:p>
          <a:p>
            <a:pPr marL="114300" indent="0">
              <a:buNone/>
            </a:pPr>
            <a:r>
              <a:rPr lang="en-IN" sz="2400" dirty="0" smtClean="0"/>
              <a:t>_ (underscore) – represents one character</a:t>
            </a:r>
          </a:p>
          <a:p>
            <a:pPr marL="114300" indent="0">
              <a:buNone/>
            </a:pPr>
            <a:r>
              <a:rPr lang="en-IN" sz="2400" dirty="0" smtClean="0"/>
              <a:t>% (percentage) – represents 0 or more characters</a:t>
            </a:r>
          </a:p>
          <a:p>
            <a:pPr marL="114300" indent="0">
              <a:buNone/>
            </a:pPr>
            <a:r>
              <a:rPr lang="en-IN" sz="2400" dirty="0" smtClean="0"/>
              <a:t>Use </a:t>
            </a:r>
            <a:r>
              <a:rPr lang="en-IN" sz="2400" dirty="0" smtClean="0"/>
              <a:t>LIKE operator with wildcard characters</a:t>
            </a:r>
          </a:p>
          <a:p>
            <a:pPr marL="114300" indent="0">
              <a:buNone/>
            </a:pPr>
            <a:endParaRPr lang="en-IN" sz="2400" dirty="0"/>
          </a:p>
          <a:p>
            <a:pPr marL="114300" indent="0">
              <a:buNone/>
            </a:pPr>
            <a:r>
              <a:rPr lang="en-IN" sz="2400" dirty="0" smtClean="0"/>
              <a:t>e.g.</a:t>
            </a:r>
          </a:p>
          <a:p>
            <a:pPr marL="114300" indent="0">
              <a:buNone/>
            </a:pPr>
            <a:r>
              <a:rPr lang="en-IN" sz="2400" dirty="0" smtClean="0"/>
              <a:t>Display details about all those employees whose names begin with ‘N’:</a:t>
            </a:r>
          </a:p>
          <a:p>
            <a:pPr marL="114300" indent="0">
              <a:buNone/>
            </a:pPr>
            <a:r>
              <a:rPr lang="en-IN" sz="2400" dirty="0" smtClean="0"/>
              <a:t>select * from </a:t>
            </a:r>
            <a:r>
              <a:rPr lang="en-IN" sz="2400" dirty="0" err="1" smtClean="0"/>
              <a:t>emp</a:t>
            </a:r>
            <a:endParaRPr lang="en-IN" sz="2400" dirty="0" smtClean="0"/>
          </a:p>
          <a:p>
            <a:pPr marL="114300" indent="0">
              <a:buNone/>
            </a:pPr>
            <a:r>
              <a:rPr lang="en-IN" sz="2400" dirty="0" smtClean="0"/>
              <a:t>where upper(</a:t>
            </a:r>
            <a:r>
              <a:rPr lang="en-IN" sz="2400" dirty="0" err="1" smtClean="0"/>
              <a:t>ename</a:t>
            </a:r>
            <a:r>
              <a:rPr lang="en-IN" sz="2400" dirty="0" smtClean="0"/>
              <a:t>) like ‘N%’;</a:t>
            </a:r>
            <a:endParaRPr lang="en-IN" sz="2400" dirty="0"/>
          </a:p>
        </p:txBody>
      </p:sp>
      <p:sp>
        <p:nvSpPr>
          <p:cNvPr id="4" name="Slide Number Placeholder 3"/>
          <p:cNvSpPr>
            <a:spLocks noGrp="1"/>
          </p:cNvSpPr>
          <p:nvPr>
            <p:ph type="sldNum" sz="quarter" idx="12"/>
          </p:nvPr>
        </p:nvSpPr>
        <p:spPr/>
        <p:txBody>
          <a:bodyPr/>
          <a:lstStyle/>
          <a:p>
            <a:fld id="{B6F15528-21DE-4FAA-801E-634DDDAF4B2B}" type="slidenum">
              <a:rPr lang="en-IN" smtClean="0"/>
              <a:t>50</a:t>
            </a:fld>
            <a:endParaRPr lang="en-IN"/>
          </a:p>
        </p:txBody>
      </p:sp>
    </p:spTree>
    <p:extLst>
      <p:ext uri="{BB962C8B-B14F-4D97-AF65-F5344CB8AC3E}">
        <p14:creationId xmlns:p14="http://schemas.microsoft.com/office/powerpoint/2010/main" val="1988536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51</a:t>
            </a:fld>
            <a:endParaRPr lang="en-I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381000"/>
            <a:ext cx="6248400" cy="5975941"/>
          </a:xfrm>
          <a:prstGeom prst="rect">
            <a:avLst/>
          </a:prstGeom>
          <a:ln w="28575">
            <a:solidFill>
              <a:schemeClr val="tx1"/>
            </a:solidFill>
          </a:ln>
        </p:spPr>
      </p:pic>
      <p:sp>
        <p:nvSpPr>
          <p:cNvPr id="2" name="TextBox 1"/>
          <p:cNvSpPr txBox="1"/>
          <p:nvPr/>
        </p:nvSpPr>
        <p:spPr>
          <a:xfrm>
            <a:off x="5562599" y="1719943"/>
            <a:ext cx="2275559" cy="369332"/>
          </a:xfrm>
          <a:prstGeom prst="rect">
            <a:avLst/>
          </a:prstGeom>
          <a:solidFill>
            <a:schemeClr val="bg2">
              <a:lumMod val="75000"/>
            </a:schemeClr>
          </a:solidFill>
          <a:ln>
            <a:solidFill>
              <a:schemeClr val="accent1"/>
            </a:solidFill>
          </a:ln>
        </p:spPr>
        <p:txBody>
          <a:bodyPr wrap="none" rtlCol="0">
            <a:spAutoFit/>
          </a:bodyPr>
          <a:lstStyle/>
          <a:p>
            <a:r>
              <a:rPr lang="en-IN" dirty="0" smtClean="0"/>
              <a:t>Second character is ‘o’</a:t>
            </a:r>
            <a:endParaRPr lang="en-IN" dirty="0"/>
          </a:p>
        </p:txBody>
      </p:sp>
    </p:spTree>
    <p:extLst>
      <p:ext uri="{BB962C8B-B14F-4D97-AF65-F5344CB8AC3E}">
        <p14:creationId xmlns:p14="http://schemas.microsoft.com/office/powerpoint/2010/main" val="3244905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620000" cy="1143000"/>
          </a:xfrm>
        </p:spPr>
        <p:txBody>
          <a:bodyPr/>
          <a:lstStyle/>
          <a:p>
            <a:r>
              <a:rPr lang="en-IN" dirty="0"/>
              <a:t>Select (like operator)</a:t>
            </a:r>
          </a:p>
        </p:txBody>
      </p:sp>
      <p:sp>
        <p:nvSpPr>
          <p:cNvPr id="3" name="Content Placeholder 2"/>
          <p:cNvSpPr>
            <a:spLocks noGrp="1"/>
          </p:cNvSpPr>
          <p:nvPr>
            <p:ph idx="1"/>
          </p:nvPr>
        </p:nvSpPr>
        <p:spPr>
          <a:xfrm>
            <a:off x="381000" y="1219200"/>
            <a:ext cx="7620000" cy="4800600"/>
          </a:xfrm>
        </p:spPr>
        <p:txBody>
          <a:bodyPr>
            <a:normAutofit lnSpcReduction="10000"/>
          </a:bodyPr>
          <a:lstStyle/>
          <a:p>
            <a:pPr>
              <a:buFont typeface="Wingdings" pitchFamily="2" charset="2"/>
              <a:buChar char="Ø"/>
            </a:pPr>
            <a:r>
              <a:rPr lang="en-IN" dirty="0"/>
              <a:t>Display details about all those employees whose names begin with ‘N</a:t>
            </a:r>
            <a:r>
              <a:rPr lang="en-IN" dirty="0" smtClean="0"/>
              <a:t>’ and end with ‘A’:</a:t>
            </a:r>
            <a:endParaRPr lang="en-IN" dirty="0"/>
          </a:p>
          <a:p>
            <a:pPr marL="411480" lvl="1" indent="0">
              <a:buNone/>
            </a:pPr>
            <a:r>
              <a:rPr lang="en-IN" dirty="0"/>
              <a:t>select * from </a:t>
            </a:r>
            <a:r>
              <a:rPr lang="en-IN" dirty="0" err="1"/>
              <a:t>emp</a:t>
            </a:r>
            <a:endParaRPr lang="en-IN" dirty="0"/>
          </a:p>
          <a:p>
            <a:pPr marL="411480" lvl="1" indent="0">
              <a:buNone/>
            </a:pPr>
            <a:r>
              <a:rPr lang="en-IN" dirty="0"/>
              <a:t>where upper(</a:t>
            </a:r>
            <a:r>
              <a:rPr lang="en-IN" dirty="0" err="1"/>
              <a:t>ename</a:t>
            </a:r>
            <a:r>
              <a:rPr lang="en-IN" dirty="0"/>
              <a:t>) like ‘</a:t>
            </a:r>
            <a:r>
              <a:rPr lang="en-IN" dirty="0" smtClean="0"/>
              <a:t>N%A’;</a:t>
            </a:r>
          </a:p>
          <a:p>
            <a:pPr marL="411480" lvl="1" indent="0">
              <a:buNone/>
            </a:pPr>
            <a:endParaRPr lang="en-IN" dirty="0"/>
          </a:p>
          <a:p>
            <a:pPr>
              <a:buFont typeface="Wingdings" pitchFamily="2" charset="2"/>
              <a:buChar char="Ø"/>
            </a:pPr>
            <a:r>
              <a:rPr lang="en-IN" dirty="0"/>
              <a:t>Display details about all those employees whose names </a:t>
            </a:r>
            <a:r>
              <a:rPr lang="en-IN" dirty="0" smtClean="0"/>
              <a:t>have ‘I’ as the third character:</a:t>
            </a:r>
          </a:p>
          <a:p>
            <a:pPr marL="411480" lvl="1" indent="0">
              <a:buNone/>
            </a:pPr>
            <a:r>
              <a:rPr lang="en-IN" dirty="0"/>
              <a:t>select * from </a:t>
            </a:r>
            <a:r>
              <a:rPr lang="en-IN" dirty="0" err="1"/>
              <a:t>emp</a:t>
            </a:r>
            <a:endParaRPr lang="en-IN" dirty="0"/>
          </a:p>
          <a:p>
            <a:pPr marL="411480" lvl="1" indent="0">
              <a:buNone/>
            </a:pPr>
            <a:r>
              <a:rPr lang="en-IN" dirty="0"/>
              <a:t>where upper(</a:t>
            </a:r>
            <a:r>
              <a:rPr lang="en-IN" dirty="0" err="1"/>
              <a:t>ename</a:t>
            </a:r>
            <a:r>
              <a:rPr lang="en-IN" dirty="0"/>
              <a:t>) like </a:t>
            </a:r>
            <a:r>
              <a:rPr lang="en-IN" dirty="0" smtClean="0"/>
              <a:t>‘_ _ I%’;</a:t>
            </a:r>
            <a:endParaRPr lang="en-IN" dirty="0"/>
          </a:p>
          <a:p>
            <a:endParaRPr lang="en-IN" dirty="0"/>
          </a:p>
          <a:p>
            <a:pPr>
              <a:buFont typeface="Wingdings" pitchFamily="2" charset="2"/>
              <a:buChar char="Ø"/>
            </a:pPr>
            <a:r>
              <a:rPr lang="en-IN" dirty="0"/>
              <a:t>Display details about all those employees whose </a:t>
            </a:r>
            <a:r>
              <a:rPr lang="en-IN" dirty="0" smtClean="0"/>
              <a:t>names do not </a:t>
            </a:r>
            <a:r>
              <a:rPr lang="en-IN" dirty="0"/>
              <a:t>have ‘I</a:t>
            </a:r>
            <a:r>
              <a:rPr lang="en-IN" dirty="0" smtClean="0"/>
              <a:t>’ anywhere:</a:t>
            </a:r>
          </a:p>
          <a:p>
            <a:pPr marL="411480" lvl="1" indent="0">
              <a:buNone/>
            </a:pPr>
            <a:r>
              <a:rPr lang="en-IN" dirty="0"/>
              <a:t>select * from </a:t>
            </a:r>
            <a:r>
              <a:rPr lang="en-IN" dirty="0" err="1"/>
              <a:t>emp</a:t>
            </a:r>
            <a:endParaRPr lang="en-IN" dirty="0"/>
          </a:p>
          <a:p>
            <a:pPr marL="411480" lvl="1" indent="0">
              <a:buNone/>
            </a:pPr>
            <a:r>
              <a:rPr lang="en-IN" dirty="0"/>
              <a:t>where upper(</a:t>
            </a:r>
            <a:r>
              <a:rPr lang="en-IN" dirty="0" err="1"/>
              <a:t>ename</a:t>
            </a:r>
            <a:r>
              <a:rPr lang="en-IN" dirty="0"/>
              <a:t>) </a:t>
            </a:r>
            <a:r>
              <a:rPr lang="en-IN" dirty="0" smtClean="0"/>
              <a:t>not like ‘%I</a:t>
            </a:r>
            <a:r>
              <a:rPr lang="en-IN" dirty="0"/>
              <a:t>%’;</a:t>
            </a:r>
          </a:p>
          <a:p>
            <a:endParaRPr lang="en-IN" dirty="0"/>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IN" smtClean="0"/>
              <a:t>52</a:t>
            </a:fld>
            <a:endParaRPr lang="en-IN"/>
          </a:p>
        </p:txBody>
      </p:sp>
    </p:spTree>
    <p:extLst>
      <p:ext uri="{BB962C8B-B14F-4D97-AF65-F5344CB8AC3E}">
        <p14:creationId xmlns:p14="http://schemas.microsoft.com/office/powerpoint/2010/main" val="2795041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Select (like operator)</a:t>
            </a:r>
          </a:p>
        </p:txBody>
      </p:sp>
      <p:sp>
        <p:nvSpPr>
          <p:cNvPr id="3" name="Content Placeholder 2"/>
          <p:cNvSpPr>
            <a:spLocks noGrp="1"/>
          </p:cNvSpPr>
          <p:nvPr>
            <p:ph idx="1"/>
          </p:nvPr>
        </p:nvSpPr>
        <p:spPr>
          <a:xfrm>
            <a:off x="457200" y="1371600"/>
            <a:ext cx="7620000" cy="4800600"/>
          </a:xfrm>
        </p:spPr>
        <p:txBody>
          <a:bodyPr/>
          <a:lstStyle/>
          <a:p>
            <a:pPr>
              <a:buFont typeface="Wingdings" pitchFamily="2" charset="2"/>
              <a:buChar char="Ø"/>
            </a:pPr>
            <a:r>
              <a:rPr lang="en-IN" sz="2400" dirty="0"/>
              <a:t>Display details about all those employees whose names do not have ‘I’ </a:t>
            </a:r>
            <a:r>
              <a:rPr lang="en-IN" sz="2400" dirty="0" smtClean="0"/>
              <a:t>or an ‘A’:</a:t>
            </a:r>
            <a:endParaRPr lang="en-IN" sz="2400" dirty="0"/>
          </a:p>
          <a:p>
            <a:pPr marL="411480" lvl="1" indent="0">
              <a:buNone/>
            </a:pPr>
            <a:r>
              <a:rPr lang="en-IN" sz="2400" dirty="0"/>
              <a:t>select * from </a:t>
            </a:r>
            <a:r>
              <a:rPr lang="en-IN" sz="2400" dirty="0" err="1"/>
              <a:t>emp</a:t>
            </a:r>
            <a:endParaRPr lang="en-IN" sz="2400" dirty="0"/>
          </a:p>
          <a:p>
            <a:pPr marL="411480" lvl="1" indent="0">
              <a:buNone/>
            </a:pPr>
            <a:r>
              <a:rPr lang="en-IN" sz="2400" dirty="0"/>
              <a:t>where upper(</a:t>
            </a:r>
            <a:r>
              <a:rPr lang="en-IN" sz="2400" dirty="0" err="1"/>
              <a:t>ename</a:t>
            </a:r>
            <a:r>
              <a:rPr lang="en-IN" sz="2400" dirty="0"/>
              <a:t>) not like ‘%I</a:t>
            </a:r>
            <a:r>
              <a:rPr lang="en-IN" sz="2400" dirty="0" smtClean="0"/>
              <a:t>%’</a:t>
            </a:r>
          </a:p>
          <a:p>
            <a:pPr marL="411480" lvl="1" indent="0">
              <a:buNone/>
            </a:pPr>
            <a:r>
              <a:rPr lang="en-IN" sz="2400" dirty="0" smtClean="0"/>
              <a:t>and </a:t>
            </a:r>
            <a:r>
              <a:rPr lang="en-IN" sz="2400" dirty="0"/>
              <a:t>upper(</a:t>
            </a:r>
            <a:r>
              <a:rPr lang="en-IN" sz="2400" dirty="0" err="1"/>
              <a:t>ename</a:t>
            </a:r>
            <a:r>
              <a:rPr lang="en-IN" sz="2400" dirty="0"/>
              <a:t>) not like </a:t>
            </a:r>
            <a:r>
              <a:rPr lang="en-IN" sz="2400" dirty="0" smtClean="0"/>
              <a:t>‘%A%’;</a:t>
            </a:r>
            <a:endParaRPr lang="en-IN" sz="2400" dirty="0"/>
          </a:p>
          <a:p>
            <a:pPr>
              <a:buFont typeface="Wingdings" pitchFamily="2" charset="2"/>
              <a:buChar char="Ø"/>
            </a:pPr>
            <a:r>
              <a:rPr lang="en-IN" sz="2400" dirty="0"/>
              <a:t>Display details about all those employees whose names </a:t>
            </a:r>
            <a:r>
              <a:rPr lang="en-IN" sz="2400" dirty="0" smtClean="0"/>
              <a:t>are six characters long:</a:t>
            </a:r>
            <a:endParaRPr lang="en-IN" sz="2400" dirty="0"/>
          </a:p>
          <a:p>
            <a:pPr marL="411480" lvl="1" indent="0">
              <a:buNone/>
            </a:pPr>
            <a:r>
              <a:rPr lang="en-IN" sz="2400" dirty="0"/>
              <a:t>select * from </a:t>
            </a:r>
            <a:r>
              <a:rPr lang="en-IN" sz="2400" dirty="0" err="1"/>
              <a:t>emp</a:t>
            </a:r>
            <a:endParaRPr lang="en-IN" sz="2400" dirty="0"/>
          </a:p>
          <a:p>
            <a:pPr marL="411480" lvl="1" indent="0">
              <a:buNone/>
            </a:pPr>
            <a:r>
              <a:rPr lang="en-IN" sz="2400" dirty="0"/>
              <a:t>where </a:t>
            </a:r>
            <a:r>
              <a:rPr lang="en-IN" sz="2400" dirty="0" err="1" smtClean="0"/>
              <a:t>ename</a:t>
            </a:r>
            <a:r>
              <a:rPr lang="en-IN" sz="2400" dirty="0" smtClean="0"/>
              <a:t> like ‘_ _ _ _ _ _’;</a:t>
            </a:r>
          </a:p>
          <a:p>
            <a:pPr marL="411480" lvl="1" indent="0">
              <a:buNone/>
            </a:pPr>
            <a:r>
              <a:rPr lang="en-IN" sz="2400" dirty="0"/>
              <a:t> </a:t>
            </a:r>
            <a:r>
              <a:rPr lang="en-IN" sz="2400" dirty="0" smtClean="0"/>
              <a:t>      or</a:t>
            </a:r>
          </a:p>
          <a:p>
            <a:pPr marL="411480" lvl="1" indent="0">
              <a:buNone/>
            </a:pPr>
            <a:r>
              <a:rPr lang="en-IN" sz="2400" dirty="0" smtClean="0"/>
              <a:t>where length(</a:t>
            </a:r>
            <a:r>
              <a:rPr lang="en-IN" sz="2400" dirty="0" err="1" smtClean="0"/>
              <a:t>ename</a:t>
            </a:r>
            <a:r>
              <a:rPr lang="en-IN" sz="2400" dirty="0" smtClean="0"/>
              <a:t>) = 6;</a:t>
            </a:r>
            <a:endParaRPr lang="en-IN" sz="2400" dirty="0"/>
          </a:p>
          <a:p>
            <a:pPr marL="114300" indent="0">
              <a:buNone/>
            </a:pP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IN" smtClean="0"/>
              <a:t>53</a:t>
            </a:fld>
            <a:endParaRPr lang="en-IN"/>
          </a:p>
        </p:txBody>
      </p:sp>
    </p:spTree>
    <p:extLst>
      <p:ext uri="{BB962C8B-B14F-4D97-AF65-F5344CB8AC3E}">
        <p14:creationId xmlns:p14="http://schemas.microsoft.com/office/powerpoint/2010/main" val="3189932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54</a:t>
            </a:fld>
            <a:endParaRPr lang="en-IN"/>
          </a:p>
        </p:txBody>
      </p:sp>
      <p:sp>
        <p:nvSpPr>
          <p:cNvPr id="5" name="Title 1"/>
          <p:cNvSpPr>
            <a:spLocks noGrp="1"/>
          </p:cNvSpPr>
          <p:nvPr>
            <p:ph type="title"/>
          </p:nvPr>
        </p:nvSpPr>
        <p:spPr>
          <a:xfrm>
            <a:off x="457200" y="152400"/>
            <a:ext cx="7620000" cy="1143000"/>
          </a:xfrm>
        </p:spPr>
        <p:txBody>
          <a:bodyPr/>
          <a:lstStyle/>
          <a:p>
            <a:r>
              <a:rPr lang="en-IN" dirty="0"/>
              <a:t>Select </a:t>
            </a:r>
            <a:r>
              <a:rPr lang="en-IN" dirty="0" smtClean="0"/>
              <a:t>(between </a:t>
            </a:r>
            <a:r>
              <a:rPr lang="en-IN" dirty="0"/>
              <a:t>operator)</a:t>
            </a:r>
          </a:p>
        </p:txBody>
      </p:sp>
      <p:sp>
        <p:nvSpPr>
          <p:cNvPr id="6" name="Content Placeholder 2"/>
          <p:cNvSpPr>
            <a:spLocks noGrp="1"/>
          </p:cNvSpPr>
          <p:nvPr>
            <p:ph idx="1"/>
          </p:nvPr>
        </p:nvSpPr>
        <p:spPr>
          <a:xfrm>
            <a:off x="381000" y="1295400"/>
            <a:ext cx="7620000" cy="4800600"/>
          </a:xfrm>
        </p:spPr>
        <p:txBody>
          <a:bodyPr>
            <a:normAutofit/>
          </a:bodyPr>
          <a:lstStyle/>
          <a:p>
            <a:pPr>
              <a:buFont typeface="Wingdings" pitchFamily="2" charset="2"/>
              <a:buChar char="Ø"/>
            </a:pPr>
            <a:r>
              <a:rPr lang="en-IN" sz="2400" dirty="0" smtClean="0"/>
              <a:t>Select all those employees who are earning more than or equals to 5000 and less than or equals to 10000;</a:t>
            </a:r>
          </a:p>
          <a:p>
            <a:pPr marL="1051560" lvl="3" indent="0">
              <a:buNone/>
            </a:pPr>
            <a:r>
              <a:rPr lang="en-IN" sz="2400" dirty="0" smtClean="0"/>
              <a:t>select *</a:t>
            </a:r>
          </a:p>
          <a:p>
            <a:pPr marL="1051560" lvl="3" indent="0">
              <a:buNone/>
            </a:pPr>
            <a:r>
              <a:rPr lang="en-IN" sz="2400" dirty="0" smtClean="0"/>
              <a:t>from </a:t>
            </a:r>
            <a:r>
              <a:rPr lang="en-IN" sz="2400" dirty="0" err="1" smtClean="0"/>
              <a:t>emp</a:t>
            </a:r>
            <a:endParaRPr lang="en-IN" sz="2400" dirty="0" smtClean="0"/>
          </a:p>
          <a:p>
            <a:pPr marL="1051560" lvl="3" indent="0">
              <a:buNone/>
            </a:pPr>
            <a:r>
              <a:rPr lang="en-IN" sz="2400" dirty="0" smtClean="0"/>
              <a:t>where </a:t>
            </a:r>
            <a:r>
              <a:rPr lang="en-IN" sz="2400" dirty="0" err="1" smtClean="0"/>
              <a:t>sal</a:t>
            </a:r>
            <a:r>
              <a:rPr lang="en-IN" sz="2400" dirty="0" smtClean="0"/>
              <a:t> &gt;= 5000</a:t>
            </a:r>
          </a:p>
          <a:p>
            <a:pPr marL="1051560" lvl="3" indent="0">
              <a:buNone/>
            </a:pPr>
            <a:r>
              <a:rPr lang="en-IN" sz="2400" dirty="0" smtClean="0"/>
              <a:t>and </a:t>
            </a:r>
            <a:r>
              <a:rPr lang="en-IN" sz="2400" dirty="0" err="1" smtClean="0"/>
              <a:t>sal</a:t>
            </a:r>
            <a:r>
              <a:rPr lang="en-IN" sz="2400" dirty="0" smtClean="0"/>
              <a:t> &lt;= 10000;</a:t>
            </a:r>
          </a:p>
          <a:p>
            <a:pPr marL="411480" lvl="1" indent="0">
              <a:buNone/>
            </a:pPr>
            <a:r>
              <a:rPr lang="en-IN" sz="2400" dirty="0" smtClean="0"/>
              <a:t>OR</a:t>
            </a:r>
          </a:p>
          <a:p>
            <a:pPr marL="1051560" lvl="3" indent="0">
              <a:buNone/>
            </a:pPr>
            <a:r>
              <a:rPr lang="en-IN" sz="2400" dirty="0"/>
              <a:t>select *</a:t>
            </a:r>
          </a:p>
          <a:p>
            <a:pPr marL="1051560" lvl="3" indent="0">
              <a:buNone/>
            </a:pPr>
            <a:r>
              <a:rPr lang="en-IN" sz="2400" dirty="0"/>
              <a:t>from </a:t>
            </a:r>
            <a:r>
              <a:rPr lang="en-IN" sz="2400" dirty="0" err="1"/>
              <a:t>emp</a:t>
            </a:r>
            <a:endParaRPr lang="en-IN" sz="2400" dirty="0"/>
          </a:p>
          <a:p>
            <a:pPr marL="1051560" lvl="3" indent="0">
              <a:buNone/>
            </a:pPr>
            <a:r>
              <a:rPr lang="en-IN" sz="2400" dirty="0"/>
              <a:t>where </a:t>
            </a:r>
            <a:r>
              <a:rPr lang="en-IN" sz="2400" dirty="0" err="1"/>
              <a:t>sal</a:t>
            </a:r>
            <a:r>
              <a:rPr lang="en-IN" sz="2400" dirty="0"/>
              <a:t> </a:t>
            </a:r>
            <a:r>
              <a:rPr lang="en-IN" sz="2400" dirty="0" smtClean="0"/>
              <a:t>between 5000 and 10000</a:t>
            </a:r>
            <a:r>
              <a:rPr lang="en-IN" sz="2400" dirty="0"/>
              <a:t>;</a:t>
            </a:r>
          </a:p>
          <a:p>
            <a:pPr marL="1051560" lvl="3" indent="0">
              <a:buNone/>
            </a:pPr>
            <a:endParaRPr lang="en-IN" sz="2400" dirty="0"/>
          </a:p>
        </p:txBody>
      </p:sp>
    </p:spTree>
    <p:extLst>
      <p:ext uri="{BB962C8B-B14F-4D97-AF65-F5344CB8AC3E}">
        <p14:creationId xmlns:p14="http://schemas.microsoft.com/office/powerpoint/2010/main" val="2732726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55</a:t>
            </a:fld>
            <a:endParaRPr lang="en-IN"/>
          </a:p>
        </p:txBody>
      </p:sp>
      <p:pic>
        <p:nvPicPr>
          <p:cNvPr id="6146" name="Picture 2" descr="SQL Nested subquery - w3resour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61" y="1828800"/>
            <a:ext cx="7436067" cy="4191000"/>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480494" y="228600"/>
            <a:ext cx="7620000" cy="1143000"/>
          </a:xfrm>
        </p:spPr>
        <p:txBody>
          <a:bodyPr/>
          <a:lstStyle/>
          <a:p>
            <a:r>
              <a:rPr lang="en-IN" dirty="0"/>
              <a:t>Select </a:t>
            </a:r>
            <a:r>
              <a:rPr lang="en-IN" dirty="0" smtClean="0"/>
              <a:t>(between </a:t>
            </a:r>
            <a:r>
              <a:rPr lang="en-IN" dirty="0"/>
              <a:t>operator)</a:t>
            </a:r>
          </a:p>
        </p:txBody>
      </p:sp>
    </p:spTree>
    <p:extLst>
      <p:ext uri="{BB962C8B-B14F-4D97-AF65-F5344CB8AC3E}">
        <p14:creationId xmlns:p14="http://schemas.microsoft.com/office/powerpoint/2010/main" val="312999543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7620000" cy="1143000"/>
          </a:xfrm>
        </p:spPr>
        <p:txBody>
          <a:bodyPr/>
          <a:lstStyle/>
          <a:p>
            <a:r>
              <a:rPr lang="en-IN" dirty="0" smtClean="0"/>
              <a:t>Order by</a:t>
            </a:r>
            <a:endParaRPr lang="en-IN" dirty="0"/>
          </a:p>
        </p:txBody>
      </p:sp>
      <p:sp>
        <p:nvSpPr>
          <p:cNvPr id="3" name="Content Placeholder 2"/>
          <p:cNvSpPr>
            <a:spLocks noGrp="1"/>
          </p:cNvSpPr>
          <p:nvPr>
            <p:ph idx="1"/>
          </p:nvPr>
        </p:nvSpPr>
        <p:spPr>
          <a:xfrm>
            <a:off x="457200" y="1143000"/>
            <a:ext cx="7620000" cy="4800600"/>
          </a:xfrm>
        </p:spPr>
        <p:txBody>
          <a:bodyPr>
            <a:normAutofit fontScale="92500"/>
          </a:bodyPr>
          <a:lstStyle/>
          <a:p>
            <a:pPr>
              <a:buFont typeface="Wingdings" pitchFamily="2" charset="2"/>
              <a:buChar char="Ø"/>
            </a:pPr>
            <a:r>
              <a:rPr lang="en-IN" sz="2400" dirty="0" smtClean="0"/>
              <a:t>display </a:t>
            </a:r>
            <a:r>
              <a:rPr lang="en-IN" sz="2400" dirty="0" err="1" smtClean="0"/>
              <a:t>empno</a:t>
            </a:r>
            <a:r>
              <a:rPr lang="en-IN" sz="2400" dirty="0" smtClean="0"/>
              <a:t>, name, </a:t>
            </a:r>
            <a:r>
              <a:rPr lang="en-IN" sz="2400" dirty="0" err="1" smtClean="0"/>
              <a:t>sal</a:t>
            </a:r>
            <a:r>
              <a:rPr lang="en-IN" sz="2400" dirty="0" smtClean="0"/>
              <a:t> and job in ascending order of their salaries:</a:t>
            </a:r>
          </a:p>
          <a:p>
            <a:pPr marL="1051560" lvl="3" indent="0">
              <a:buNone/>
            </a:pPr>
            <a:r>
              <a:rPr lang="en-IN" sz="2400" dirty="0" smtClean="0"/>
              <a:t>select </a:t>
            </a:r>
            <a:r>
              <a:rPr lang="en-IN" sz="2400" dirty="0" err="1" smtClean="0"/>
              <a:t>empno</a:t>
            </a:r>
            <a:r>
              <a:rPr lang="en-IN" sz="2400" dirty="0" smtClean="0"/>
              <a:t>, </a:t>
            </a:r>
            <a:r>
              <a:rPr lang="en-IN" sz="2400" dirty="0" err="1" smtClean="0"/>
              <a:t>ename</a:t>
            </a:r>
            <a:r>
              <a:rPr lang="en-IN" sz="2400" dirty="0" smtClean="0"/>
              <a:t>, </a:t>
            </a:r>
            <a:r>
              <a:rPr lang="en-IN" sz="2400" dirty="0" err="1" smtClean="0"/>
              <a:t>sal</a:t>
            </a:r>
            <a:r>
              <a:rPr lang="en-IN" sz="2400" dirty="0" smtClean="0"/>
              <a:t>, job</a:t>
            </a:r>
          </a:p>
          <a:p>
            <a:pPr marL="1051560" lvl="3" indent="0">
              <a:buNone/>
            </a:pPr>
            <a:r>
              <a:rPr lang="en-IN" sz="2400" dirty="0" smtClean="0"/>
              <a:t>from </a:t>
            </a:r>
            <a:r>
              <a:rPr lang="en-IN" sz="2400" dirty="0" err="1" smtClean="0"/>
              <a:t>emp</a:t>
            </a:r>
            <a:endParaRPr lang="en-IN" sz="2400" dirty="0" smtClean="0"/>
          </a:p>
          <a:p>
            <a:pPr marL="1051560" lvl="3" indent="0">
              <a:buNone/>
            </a:pPr>
            <a:r>
              <a:rPr lang="en-IN" sz="2400" dirty="0" smtClean="0"/>
              <a:t>order by </a:t>
            </a:r>
            <a:r>
              <a:rPr lang="en-IN" sz="2400" dirty="0" err="1" smtClean="0"/>
              <a:t>sal</a:t>
            </a:r>
            <a:r>
              <a:rPr lang="en-IN" sz="2400" dirty="0" smtClean="0"/>
              <a:t>;</a:t>
            </a:r>
          </a:p>
          <a:p>
            <a:pPr marL="1051560" lvl="3" indent="0">
              <a:buNone/>
            </a:pPr>
            <a:r>
              <a:rPr lang="en-IN" sz="2400" dirty="0" smtClean="0"/>
              <a:t>order by </a:t>
            </a:r>
            <a:r>
              <a:rPr lang="en-IN" sz="2400" dirty="0" err="1" smtClean="0"/>
              <a:t>sal</a:t>
            </a:r>
            <a:r>
              <a:rPr lang="en-IN" sz="2400" dirty="0" smtClean="0"/>
              <a:t> </a:t>
            </a:r>
            <a:r>
              <a:rPr lang="en-IN" sz="2400" dirty="0" err="1" smtClean="0"/>
              <a:t>desc</a:t>
            </a:r>
            <a:r>
              <a:rPr lang="en-IN" sz="2400" dirty="0" smtClean="0"/>
              <a:t>; - for descending order</a:t>
            </a:r>
          </a:p>
          <a:p>
            <a:pPr>
              <a:buFont typeface="Wingdings" pitchFamily="2" charset="2"/>
              <a:buChar char="Ø"/>
            </a:pPr>
            <a:r>
              <a:rPr lang="en-IN" sz="2400" dirty="0"/>
              <a:t>display </a:t>
            </a:r>
            <a:r>
              <a:rPr lang="en-IN" sz="2400" dirty="0" err="1" smtClean="0"/>
              <a:t>empno</a:t>
            </a:r>
            <a:r>
              <a:rPr lang="en-IN" sz="2400" dirty="0" smtClean="0"/>
              <a:t>, </a:t>
            </a:r>
            <a:r>
              <a:rPr lang="en-IN" sz="2400" dirty="0"/>
              <a:t>name, </a:t>
            </a:r>
            <a:r>
              <a:rPr lang="en-IN" sz="2400" dirty="0" err="1" smtClean="0"/>
              <a:t>sal</a:t>
            </a:r>
            <a:r>
              <a:rPr lang="en-IN" sz="2400" dirty="0" smtClean="0"/>
              <a:t>, job and </a:t>
            </a:r>
            <a:r>
              <a:rPr lang="en-IN" sz="2400" dirty="0" err="1" smtClean="0"/>
              <a:t>deptno</a:t>
            </a:r>
            <a:r>
              <a:rPr lang="en-IN" sz="2400" dirty="0" smtClean="0"/>
              <a:t> </a:t>
            </a:r>
            <a:r>
              <a:rPr lang="en-IN" sz="2400" dirty="0"/>
              <a:t>in ascending order of their </a:t>
            </a:r>
            <a:r>
              <a:rPr lang="en-IN" sz="2400" dirty="0" err="1" smtClean="0"/>
              <a:t>deptno</a:t>
            </a:r>
            <a:r>
              <a:rPr lang="en-IN" sz="2400" dirty="0" smtClean="0"/>
              <a:t> and within </a:t>
            </a:r>
            <a:r>
              <a:rPr lang="en-IN" sz="2400" dirty="0" err="1" smtClean="0"/>
              <a:t>deptno</a:t>
            </a:r>
            <a:r>
              <a:rPr lang="en-IN" sz="2400" dirty="0" smtClean="0"/>
              <a:t> descending order of salary:</a:t>
            </a:r>
            <a:endParaRPr lang="en-IN" sz="2400" dirty="0"/>
          </a:p>
          <a:p>
            <a:pPr marL="1051560" lvl="3" indent="0">
              <a:buNone/>
            </a:pPr>
            <a:r>
              <a:rPr lang="en-IN" sz="2400" dirty="0" smtClean="0"/>
              <a:t>select </a:t>
            </a:r>
            <a:r>
              <a:rPr lang="en-IN" sz="2400" dirty="0" err="1"/>
              <a:t>empno</a:t>
            </a:r>
            <a:r>
              <a:rPr lang="en-IN" sz="2400" dirty="0"/>
              <a:t>, </a:t>
            </a:r>
            <a:r>
              <a:rPr lang="en-IN" sz="2400" dirty="0" err="1"/>
              <a:t>ename</a:t>
            </a:r>
            <a:r>
              <a:rPr lang="en-IN" sz="2400" dirty="0"/>
              <a:t>, </a:t>
            </a:r>
            <a:r>
              <a:rPr lang="en-IN" sz="2400" dirty="0" err="1"/>
              <a:t>sal</a:t>
            </a:r>
            <a:r>
              <a:rPr lang="en-IN" sz="2400" dirty="0"/>
              <a:t>, </a:t>
            </a:r>
            <a:r>
              <a:rPr lang="en-IN" sz="2400" dirty="0" smtClean="0"/>
              <a:t>job, </a:t>
            </a:r>
            <a:r>
              <a:rPr lang="en-IN" sz="2400" dirty="0" err="1" smtClean="0"/>
              <a:t>deptno</a:t>
            </a:r>
            <a:endParaRPr lang="en-IN" sz="2400" dirty="0"/>
          </a:p>
          <a:p>
            <a:pPr marL="1051560" lvl="3" indent="0">
              <a:buNone/>
            </a:pPr>
            <a:r>
              <a:rPr lang="en-IN" sz="2400" dirty="0"/>
              <a:t>from </a:t>
            </a:r>
            <a:r>
              <a:rPr lang="en-IN" sz="2400" dirty="0" err="1" smtClean="0"/>
              <a:t>emp</a:t>
            </a:r>
            <a:endParaRPr lang="en-IN" sz="2400" dirty="0"/>
          </a:p>
          <a:p>
            <a:pPr marL="1051560" lvl="3" indent="0">
              <a:buNone/>
            </a:pPr>
            <a:r>
              <a:rPr lang="en-IN" sz="2400" dirty="0"/>
              <a:t>order by </a:t>
            </a:r>
            <a:r>
              <a:rPr lang="en-IN" sz="2400" dirty="0" err="1" smtClean="0"/>
              <a:t>deptno</a:t>
            </a:r>
            <a:r>
              <a:rPr lang="en-IN" sz="2400" dirty="0" smtClean="0"/>
              <a:t>, </a:t>
            </a:r>
            <a:r>
              <a:rPr lang="en-IN" sz="2400" dirty="0" err="1" smtClean="0"/>
              <a:t>sal</a:t>
            </a:r>
            <a:r>
              <a:rPr lang="en-IN" sz="2400" dirty="0" smtClean="0"/>
              <a:t> </a:t>
            </a:r>
            <a:r>
              <a:rPr lang="en-IN" sz="2400" dirty="0" err="1" smtClean="0"/>
              <a:t>desc</a:t>
            </a:r>
            <a:r>
              <a:rPr lang="en-IN" sz="2400" dirty="0" smtClean="0"/>
              <a:t>;</a:t>
            </a:r>
            <a:endParaRPr lang="en-IN" sz="2400" dirty="0"/>
          </a:p>
          <a:p>
            <a:pPr>
              <a:buFont typeface="Wingdings" pitchFamily="2" charset="2"/>
              <a:buChar char="Ø"/>
            </a:pPr>
            <a:r>
              <a:rPr lang="en-IN" sz="2400" dirty="0" smtClean="0"/>
              <a:t>can have any number of levels</a:t>
            </a:r>
          </a:p>
          <a:p>
            <a:pPr>
              <a:buFont typeface="Wingdings" pitchFamily="2" charset="2"/>
              <a:buChar char="Ø"/>
            </a:pPr>
            <a:endParaRPr lang="en-IN" sz="2000" dirty="0"/>
          </a:p>
          <a:p>
            <a:pPr>
              <a:buFont typeface="Wingdings" pitchFamily="2" charset="2"/>
              <a:buChar char="Ø"/>
            </a:pPr>
            <a:endParaRPr lang="en-IN" sz="2000" dirty="0"/>
          </a:p>
        </p:txBody>
      </p:sp>
      <p:sp>
        <p:nvSpPr>
          <p:cNvPr id="4" name="Slide Number Placeholder 3"/>
          <p:cNvSpPr>
            <a:spLocks noGrp="1"/>
          </p:cNvSpPr>
          <p:nvPr>
            <p:ph type="sldNum" sz="quarter" idx="12"/>
          </p:nvPr>
        </p:nvSpPr>
        <p:spPr/>
        <p:txBody>
          <a:bodyPr/>
          <a:lstStyle/>
          <a:p>
            <a:fld id="{B6F15528-21DE-4FAA-801E-634DDDAF4B2B}" type="slidenum">
              <a:rPr lang="en-IN" smtClean="0"/>
              <a:t>56</a:t>
            </a:fld>
            <a:endParaRPr lang="en-IN"/>
          </a:p>
        </p:txBody>
      </p:sp>
    </p:spTree>
    <p:extLst>
      <p:ext uri="{BB962C8B-B14F-4D97-AF65-F5344CB8AC3E}">
        <p14:creationId xmlns:p14="http://schemas.microsoft.com/office/powerpoint/2010/main" val="218450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57</a:t>
            </a:fld>
            <a:endParaRPr lang="en-IN"/>
          </a:p>
        </p:txBody>
      </p:sp>
      <p:pic>
        <p:nvPicPr>
          <p:cNvPr id="1028" name="Picture 4" descr="SQL ORDER BY Clause (With Examp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1" y="91262"/>
            <a:ext cx="5638799" cy="6588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162059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58</a:t>
            </a:fld>
            <a:endParaRPr lang="en-IN"/>
          </a:p>
        </p:txBody>
      </p:sp>
      <p:pic>
        <p:nvPicPr>
          <p:cNvPr id="3074" name="Picture 2" descr="Love Me Some Coding | Love Some Coding | Love Cod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37067"/>
            <a:ext cx="5943600" cy="6393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114459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Functions</a:t>
            </a:r>
            <a:endParaRPr lang="en-IN" dirty="0"/>
          </a:p>
        </p:txBody>
      </p:sp>
      <p:sp>
        <p:nvSpPr>
          <p:cNvPr id="3" name="Content Placeholder 2"/>
          <p:cNvSpPr>
            <a:spLocks noGrp="1"/>
          </p:cNvSpPr>
          <p:nvPr>
            <p:ph idx="1"/>
          </p:nvPr>
        </p:nvSpPr>
        <p:spPr>
          <a:xfrm>
            <a:off x="457200" y="1371600"/>
            <a:ext cx="7620000" cy="4800600"/>
          </a:xfrm>
        </p:spPr>
        <p:txBody>
          <a:bodyPr>
            <a:normAutofit lnSpcReduction="10000"/>
          </a:bodyPr>
          <a:lstStyle/>
          <a:p>
            <a:pPr>
              <a:buFont typeface="Wingdings" pitchFamily="2" charset="2"/>
              <a:buChar char="Ø"/>
            </a:pPr>
            <a:r>
              <a:rPr lang="en-IN" dirty="0" smtClean="0"/>
              <a:t>max, min, </a:t>
            </a:r>
            <a:r>
              <a:rPr lang="en-IN" dirty="0" err="1" smtClean="0"/>
              <a:t>avg</a:t>
            </a:r>
            <a:r>
              <a:rPr lang="en-IN" dirty="0" smtClean="0"/>
              <a:t>, sum, </a:t>
            </a:r>
            <a:r>
              <a:rPr lang="en-IN" dirty="0" err="1" smtClean="0"/>
              <a:t>var</a:t>
            </a:r>
            <a:r>
              <a:rPr lang="en-IN" dirty="0" smtClean="0"/>
              <a:t>, count</a:t>
            </a:r>
          </a:p>
          <a:p>
            <a:pPr>
              <a:buFont typeface="Wingdings" pitchFamily="2" charset="2"/>
              <a:buChar char="Ø"/>
            </a:pPr>
            <a:endParaRPr lang="en-IN" dirty="0"/>
          </a:p>
          <a:p>
            <a:pPr>
              <a:buFont typeface="Wingdings" pitchFamily="2" charset="2"/>
              <a:buChar char="Ø"/>
            </a:pPr>
            <a:r>
              <a:rPr lang="en-IN" dirty="0" smtClean="0"/>
              <a:t>count(*) – total number of rows selected</a:t>
            </a:r>
          </a:p>
          <a:p>
            <a:pPr>
              <a:buFont typeface="Wingdings" pitchFamily="2" charset="2"/>
              <a:buChar char="Ø"/>
            </a:pPr>
            <a:r>
              <a:rPr lang="en-IN" dirty="0" smtClean="0"/>
              <a:t>count(</a:t>
            </a:r>
            <a:r>
              <a:rPr lang="en-IN" dirty="0" err="1" smtClean="0"/>
              <a:t>comm</a:t>
            </a:r>
            <a:r>
              <a:rPr lang="en-IN" dirty="0" smtClean="0"/>
              <a:t>) – total number of not null values</a:t>
            </a:r>
          </a:p>
          <a:p>
            <a:pPr>
              <a:buFont typeface="Wingdings" pitchFamily="2" charset="2"/>
              <a:buChar char="Ø"/>
            </a:pPr>
            <a:r>
              <a:rPr lang="en-IN" dirty="0" smtClean="0"/>
              <a:t>max(</a:t>
            </a:r>
            <a:r>
              <a:rPr lang="en-IN" dirty="0" err="1" smtClean="0"/>
              <a:t>sal</a:t>
            </a:r>
            <a:r>
              <a:rPr lang="en-IN" dirty="0" smtClean="0"/>
              <a:t>)</a:t>
            </a:r>
          </a:p>
          <a:p>
            <a:pPr>
              <a:buFont typeface="Wingdings" pitchFamily="2" charset="2"/>
              <a:buChar char="Ø"/>
            </a:pPr>
            <a:r>
              <a:rPr lang="en-IN" dirty="0" smtClean="0"/>
              <a:t>min(</a:t>
            </a:r>
            <a:r>
              <a:rPr lang="en-IN" dirty="0" err="1" smtClean="0"/>
              <a:t>sal</a:t>
            </a:r>
            <a:r>
              <a:rPr lang="en-IN" dirty="0" smtClean="0"/>
              <a:t>)</a:t>
            </a:r>
          </a:p>
          <a:p>
            <a:pPr>
              <a:buFont typeface="Wingdings" pitchFamily="2" charset="2"/>
              <a:buChar char="Ø"/>
            </a:pPr>
            <a:r>
              <a:rPr lang="en-IN" dirty="0" err="1" smtClean="0"/>
              <a:t>avg</a:t>
            </a:r>
            <a:r>
              <a:rPr lang="en-IN" dirty="0" smtClean="0"/>
              <a:t>(</a:t>
            </a:r>
            <a:r>
              <a:rPr lang="en-IN" dirty="0" err="1" smtClean="0"/>
              <a:t>comm</a:t>
            </a:r>
            <a:r>
              <a:rPr lang="en-IN" dirty="0" smtClean="0"/>
              <a:t>)</a:t>
            </a:r>
          </a:p>
          <a:p>
            <a:pPr>
              <a:buFont typeface="Wingdings" pitchFamily="2" charset="2"/>
              <a:buChar char="Ø"/>
            </a:pPr>
            <a:r>
              <a:rPr lang="en-IN" dirty="0" smtClean="0"/>
              <a:t>sum(</a:t>
            </a:r>
            <a:r>
              <a:rPr lang="en-IN" dirty="0" err="1" smtClean="0"/>
              <a:t>sal</a:t>
            </a:r>
            <a:r>
              <a:rPr lang="en-IN" dirty="0" smtClean="0"/>
              <a:t>)</a:t>
            </a:r>
          </a:p>
          <a:p>
            <a:pPr>
              <a:buFont typeface="Wingdings" pitchFamily="2" charset="2"/>
              <a:buChar char="Ø"/>
            </a:pPr>
            <a:r>
              <a:rPr lang="en-IN" dirty="0" err="1" smtClean="0"/>
              <a:t>var</a:t>
            </a:r>
            <a:r>
              <a:rPr lang="en-IN" dirty="0" smtClean="0"/>
              <a:t>(</a:t>
            </a:r>
            <a:r>
              <a:rPr lang="en-IN" dirty="0" err="1" smtClean="0"/>
              <a:t>sal</a:t>
            </a:r>
            <a:r>
              <a:rPr lang="en-IN" dirty="0" smtClean="0"/>
              <a:t>)</a:t>
            </a:r>
          </a:p>
          <a:p>
            <a:pPr>
              <a:buFont typeface="Wingdings" pitchFamily="2" charset="2"/>
              <a:buChar char="Ø"/>
            </a:pPr>
            <a:endParaRPr lang="en-IN" dirty="0"/>
          </a:p>
          <a:p>
            <a:pPr>
              <a:buFont typeface="Wingdings" pitchFamily="2" charset="2"/>
              <a:buChar char="Ø"/>
            </a:pPr>
            <a:r>
              <a:rPr lang="en-IN" dirty="0" smtClean="0"/>
              <a:t>min, max, count can be used with all data types</a:t>
            </a:r>
          </a:p>
          <a:p>
            <a:pPr>
              <a:buFont typeface="Wingdings" pitchFamily="2" charset="2"/>
              <a:buChar char="Ø"/>
            </a:pPr>
            <a:r>
              <a:rPr lang="en-IN" dirty="0" err="1" smtClean="0"/>
              <a:t>avg</a:t>
            </a:r>
            <a:r>
              <a:rPr lang="en-IN" dirty="0" smtClean="0"/>
              <a:t>, </a:t>
            </a:r>
            <a:r>
              <a:rPr lang="en-IN" dirty="0" smtClean="0"/>
              <a:t>sum, </a:t>
            </a:r>
            <a:r>
              <a:rPr lang="en-IN" dirty="0" err="1" smtClean="0"/>
              <a:t>var</a:t>
            </a:r>
            <a:r>
              <a:rPr lang="en-IN" dirty="0" smtClean="0"/>
              <a:t> </a:t>
            </a:r>
            <a:r>
              <a:rPr lang="en-IN" dirty="0" smtClean="0"/>
              <a:t>can be used only with numeric data</a:t>
            </a:r>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IN" smtClean="0"/>
              <a:t>59</a:t>
            </a:fld>
            <a:endParaRPr lang="en-IN"/>
          </a:p>
        </p:txBody>
      </p:sp>
    </p:spTree>
    <p:extLst>
      <p:ext uri="{BB962C8B-B14F-4D97-AF65-F5344CB8AC3E}">
        <p14:creationId xmlns:p14="http://schemas.microsoft.com/office/powerpoint/2010/main" val="312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Primary Key</a:t>
            </a:r>
            <a:endParaRPr lang="en-IN" dirty="0"/>
          </a:p>
        </p:txBody>
      </p:sp>
      <p:sp>
        <p:nvSpPr>
          <p:cNvPr id="3" name="Content Placeholder 2"/>
          <p:cNvSpPr>
            <a:spLocks noGrp="1"/>
          </p:cNvSpPr>
          <p:nvPr>
            <p:ph idx="1"/>
          </p:nvPr>
        </p:nvSpPr>
        <p:spPr>
          <a:xfrm>
            <a:off x="457200" y="1371600"/>
            <a:ext cx="7620000" cy="5334000"/>
          </a:xfrm>
        </p:spPr>
        <p:txBody>
          <a:bodyPr>
            <a:noAutofit/>
          </a:bodyPr>
          <a:lstStyle/>
          <a:p>
            <a:pPr marL="114300" indent="0">
              <a:buNone/>
            </a:pPr>
            <a:r>
              <a:rPr lang="en-IN" sz="2000" dirty="0"/>
              <a:t>Definition of </a:t>
            </a:r>
            <a:r>
              <a:rPr lang="en-IN" sz="2000" dirty="0" smtClean="0"/>
              <a:t>PRIMARY </a:t>
            </a:r>
            <a:r>
              <a:rPr lang="en-IN" sz="2000" dirty="0"/>
              <a:t>KEY:</a:t>
            </a:r>
          </a:p>
          <a:p>
            <a:pPr marL="114300" indent="0">
              <a:buNone/>
            </a:pPr>
            <a:endParaRPr lang="en-IN" sz="2000" dirty="0"/>
          </a:p>
          <a:p>
            <a:pPr marL="114300" indent="0">
              <a:buNone/>
            </a:pPr>
            <a:r>
              <a:rPr lang="en-IN" sz="2000" b="1" i="1" dirty="0"/>
              <a:t>“An attribute or set of attributes </a:t>
            </a:r>
            <a:r>
              <a:rPr lang="en-IN" sz="2000" b="1" i="1" dirty="0" smtClean="0"/>
              <a:t>which </a:t>
            </a:r>
            <a:r>
              <a:rPr lang="en-IN" sz="2000" b="1" i="1" dirty="0"/>
              <a:t>can uniquely identify every record and may </a:t>
            </a:r>
            <a:r>
              <a:rPr lang="en-IN" sz="2000" b="1" i="1" dirty="0" smtClean="0"/>
              <a:t>never have </a:t>
            </a:r>
            <a:r>
              <a:rPr lang="en-IN" sz="2000" b="1" i="1" dirty="0"/>
              <a:t>a null value</a:t>
            </a:r>
            <a:r>
              <a:rPr lang="en-IN" sz="2000" b="1" i="1" dirty="0" smtClean="0"/>
              <a:t>.”</a:t>
            </a:r>
          </a:p>
          <a:p>
            <a:pPr marL="114300" indent="0">
              <a:buNone/>
            </a:pPr>
            <a:endParaRPr lang="en-IN" sz="2000" b="1" i="1" dirty="0"/>
          </a:p>
          <a:p>
            <a:pPr>
              <a:buClrTx/>
              <a:buFont typeface="Wingdings" pitchFamily="2" charset="2"/>
              <a:buChar char="Ø"/>
            </a:pPr>
            <a:r>
              <a:rPr lang="en-IN" dirty="0" smtClean="0"/>
              <a:t>  Which one is the Primary key?</a:t>
            </a:r>
            <a:endParaRPr lang="en-IN" dirty="0"/>
          </a:p>
          <a:p>
            <a:pPr lvl="2">
              <a:buClrTx/>
              <a:buFont typeface="Wingdings" pitchFamily="2" charset="2"/>
              <a:buChar char="Ø"/>
            </a:pPr>
            <a:r>
              <a:rPr lang="en-IN" sz="2000" dirty="0" err="1"/>
              <a:t>Rollno</a:t>
            </a:r>
            <a:endParaRPr lang="en-IN" sz="2000" dirty="0"/>
          </a:p>
          <a:p>
            <a:pPr lvl="2">
              <a:buClrTx/>
              <a:buFont typeface="Wingdings" pitchFamily="2" charset="2"/>
              <a:buChar char="Ø"/>
            </a:pPr>
            <a:r>
              <a:rPr lang="en-IN" sz="2000" dirty="0" err="1"/>
              <a:t>Passportno</a:t>
            </a:r>
            <a:endParaRPr lang="en-IN" sz="2000" dirty="0"/>
          </a:p>
          <a:p>
            <a:pPr marL="457200" lvl="1" indent="-342900">
              <a:buClr>
                <a:schemeClr val="accent1"/>
              </a:buClr>
              <a:buFont typeface="Wingdings" pitchFamily="2" charset="2"/>
              <a:buChar char="Ø"/>
            </a:pPr>
            <a:r>
              <a:rPr lang="en-IN" dirty="0" smtClean="0"/>
              <a:t>Every </a:t>
            </a:r>
            <a:r>
              <a:rPr lang="en-IN" dirty="0"/>
              <a:t>student will have a </a:t>
            </a:r>
            <a:r>
              <a:rPr lang="en-IN" dirty="0" err="1"/>
              <a:t>Rollno</a:t>
            </a:r>
            <a:r>
              <a:rPr lang="en-IN" dirty="0"/>
              <a:t> but every student may not have a </a:t>
            </a:r>
            <a:r>
              <a:rPr lang="en-IN" dirty="0" err="1"/>
              <a:t>Passportno</a:t>
            </a:r>
            <a:r>
              <a:rPr lang="en-IN" dirty="0"/>
              <a:t>.</a:t>
            </a:r>
          </a:p>
          <a:p>
            <a:pPr>
              <a:buClrTx/>
              <a:buFont typeface="Wingdings" pitchFamily="2" charset="2"/>
              <a:buChar char="Ø"/>
            </a:pPr>
            <a:r>
              <a:rPr lang="en-IN" sz="2000" b="1" dirty="0" err="1" smtClean="0">
                <a:solidFill>
                  <a:srgbClr val="00B050"/>
                </a:solidFill>
              </a:rPr>
              <a:t>Rollno</a:t>
            </a:r>
            <a:r>
              <a:rPr lang="en-IN" sz="2000" b="1" dirty="0" smtClean="0">
                <a:solidFill>
                  <a:srgbClr val="00B050"/>
                </a:solidFill>
              </a:rPr>
              <a:t> would be the Primary Key</a:t>
            </a:r>
          </a:p>
          <a:p>
            <a:pPr>
              <a:buClrTx/>
              <a:buFont typeface="Wingdings" pitchFamily="2" charset="2"/>
              <a:buChar char="Ø"/>
            </a:pPr>
            <a:r>
              <a:rPr lang="en-IN" sz="2000" dirty="0" smtClean="0"/>
              <a:t>A key which is a Candidate Key but not the Primary Key is also known as an </a:t>
            </a:r>
            <a:r>
              <a:rPr lang="en-IN" sz="2000" b="1" dirty="0" smtClean="0">
                <a:ln>
                  <a:solidFill>
                    <a:srgbClr val="0033CC"/>
                  </a:solidFill>
                </a:ln>
                <a:solidFill>
                  <a:srgbClr val="0033CC"/>
                </a:solidFill>
                <a:latin typeface="Bradley Hand ITC" pitchFamily="66" charset="0"/>
              </a:rPr>
              <a:t>ALTERNATE KEY</a:t>
            </a:r>
          </a:p>
          <a:p>
            <a:pPr>
              <a:buClrTx/>
              <a:buFont typeface="Wingdings" pitchFamily="2" charset="2"/>
              <a:buChar char="Ø"/>
            </a:pPr>
            <a:r>
              <a:rPr lang="en-IN" sz="2000" dirty="0" smtClean="0"/>
              <a:t>A table can have </a:t>
            </a:r>
            <a:r>
              <a:rPr lang="en-IN" sz="2000" b="1" dirty="0" smtClean="0"/>
              <a:t>only one </a:t>
            </a:r>
            <a:r>
              <a:rPr lang="en-IN" sz="2000" dirty="0" smtClean="0"/>
              <a:t>Primary Key</a:t>
            </a:r>
            <a:endParaRPr lang="en-IN" sz="2000" dirty="0"/>
          </a:p>
          <a:p>
            <a:pPr marL="114300" indent="0">
              <a:buClrTx/>
              <a:buNone/>
            </a:pPr>
            <a:endParaRPr lang="en-IN" sz="2000" dirty="0"/>
          </a:p>
        </p:txBody>
      </p:sp>
      <p:sp>
        <p:nvSpPr>
          <p:cNvPr id="7" name="Slide Number Placeholder 6"/>
          <p:cNvSpPr>
            <a:spLocks noGrp="1"/>
          </p:cNvSpPr>
          <p:nvPr>
            <p:ph type="sldNum" sz="quarter" idx="12"/>
          </p:nvPr>
        </p:nvSpPr>
        <p:spPr/>
        <p:txBody>
          <a:bodyPr/>
          <a:lstStyle/>
          <a:p>
            <a:fld id="{B6F15528-21DE-4FAA-801E-634DDDAF4B2B}" type="slidenum">
              <a:rPr lang="en-IN" smtClean="0"/>
              <a:t>6</a:t>
            </a:fld>
            <a:endParaRPr lang="en-IN"/>
          </a:p>
        </p:txBody>
      </p:sp>
    </p:spTree>
    <p:extLst>
      <p:ext uri="{BB962C8B-B14F-4D97-AF65-F5344CB8AC3E}">
        <p14:creationId xmlns:p14="http://schemas.microsoft.com/office/powerpoint/2010/main" val="3977299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60</a:t>
            </a:fld>
            <a:endParaRPr lang="en-IN"/>
          </a:p>
        </p:txBody>
      </p:sp>
      <p:pic>
        <p:nvPicPr>
          <p:cNvPr id="5" name="Picture 4" descr="Multiple Row Function - Group Function in SQL - CodeFame.in"/>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819400"/>
            <a:ext cx="5638800" cy="3505200"/>
          </a:xfrm>
          <a:prstGeom prst="rect">
            <a:avLst/>
          </a:prstGeom>
          <a:noFill/>
          <a:ln w="28575">
            <a:solidFill>
              <a:schemeClr val="tx1"/>
            </a:solidFill>
          </a:ln>
        </p:spPr>
      </p:pic>
      <p:pic>
        <p:nvPicPr>
          <p:cNvPr id="2050" name="Picture 2" descr="SQL Aggregate Functions - Example, Definition, Synta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04800"/>
            <a:ext cx="7181850" cy="2209800"/>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1686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667000"/>
            <a:ext cx="7620000" cy="1143000"/>
          </a:xfrm>
        </p:spPr>
        <p:txBody>
          <a:bodyPr/>
          <a:lstStyle/>
          <a:p>
            <a:r>
              <a:rPr lang="en-IN" dirty="0" smtClean="0"/>
              <a:t>End of SQL Tutorial Part-1</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IN" smtClean="0"/>
              <a:t>61</a:t>
            </a:fld>
            <a:endParaRPr lang="en-IN"/>
          </a:p>
        </p:txBody>
      </p:sp>
    </p:spTree>
    <p:extLst>
      <p:ext uri="{BB962C8B-B14F-4D97-AF65-F5344CB8AC3E}">
        <p14:creationId xmlns:p14="http://schemas.microsoft.com/office/powerpoint/2010/main" val="10385995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Keys E</a:t>
            </a:r>
            <a:r>
              <a:rPr lang="en-IN" dirty="0" smtClean="0"/>
              <a:t>xample</a:t>
            </a:r>
            <a:endParaRPr lang="en-IN" dirty="0"/>
          </a:p>
        </p:txBody>
      </p:sp>
      <p:sp>
        <p:nvSpPr>
          <p:cNvPr id="3" name="Content Placeholder 2"/>
          <p:cNvSpPr>
            <a:spLocks noGrp="1"/>
          </p:cNvSpPr>
          <p:nvPr>
            <p:ph idx="1"/>
          </p:nvPr>
        </p:nvSpPr>
        <p:spPr/>
        <p:txBody>
          <a:bodyPr>
            <a:normAutofit lnSpcReduction="10000"/>
          </a:bodyPr>
          <a:lstStyle/>
          <a:p>
            <a:pPr marL="114300" indent="0">
              <a:buNone/>
            </a:pPr>
            <a:r>
              <a:rPr lang="en-IN" dirty="0"/>
              <a:t>E.g.</a:t>
            </a:r>
          </a:p>
          <a:p>
            <a:pPr marL="114300" indent="0">
              <a:buNone/>
            </a:pPr>
            <a:r>
              <a:rPr lang="en-IN" dirty="0"/>
              <a:t>Result(</a:t>
            </a:r>
            <a:r>
              <a:rPr lang="en-IN" dirty="0" err="1"/>
              <a:t>seatno</a:t>
            </a:r>
            <a:r>
              <a:rPr lang="en-IN" dirty="0"/>
              <a:t>, </a:t>
            </a:r>
            <a:r>
              <a:rPr lang="en-IN" dirty="0" err="1"/>
              <a:t>subno</a:t>
            </a:r>
            <a:r>
              <a:rPr lang="en-IN" dirty="0"/>
              <a:t>, </a:t>
            </a:r>
            <a:r>
              <a:rPr lang="en-IN" dirty="0" err="1"/>
              <a:t>marks_obtained</a:t>
            </a:r>
            <a:r>
              <a:rPr lang="en-IN" dirty="0"/>
              <a:t>)</a:t>
            </a:r>
          </a:p>
          <a:p>
            <a:pPr marL="114300" indent="0">
              <a:buNone/>
            </a:pPr>
            <a:endParaRPr lang="en-IN" dirty="0"/>
          </a:p>
          <a:p>
            <a:pPr marL="114300" indent="0">
              <a:buNone/>
            </a:pPr>
            <a:r>
              <a:rPr lang="en-IN" dirty="0"/>
              <a:t>Which are the keys</a:t>
            </a:r>
            <a:r>
              <a:rPr lang="en-IN" dirty="0" smtClean="0"/>
              <a:t>?</a:t>
            </a:r>
          </a:p>
          <a:p>
            <a:pPr marL="114300" indent="0">
              <a:buNone/>
            </a:pPr>
            <a:endParaRPr lang="en-IN" dirty="0"/>
          </a:p>
          <a:p>
            <a:pPr>
              <a:buFont typeface="Wingdings" pitchFamily="2" charset="2"/>
              <a:buChar char="Ø"/>
            </a:pPr>
            <a:r>
              <a:rPr lang="en-IN" dirty="0" err="1"/>
              <a:t>seatno</a:t>
            </a:r>
            <a:r>
              <a:rPr lang="en-IN" dirty="0"/>
              <a:t> + </a:t>
            </a:r>
            <a:r>
              <a:rPr lang="en-IN" dirty="0" err="1"/>
              <a:t>subno</a:t>
            </a:r>
            <a:r>
              <a:rPr lang="en-IN" dirty="0"/>
              <a:t> </a:t>
            </a:r>
            <a:r>
              <a:rPr lang="en-IN" dirty="0" smtClean="0"/>
              <a:t>+ </a:t>
            </a:r>
            <a:r>
              <a:rPr lang="en-IN" dirty="0" err="1" smtClean="0"/>
              <a:t>marks_obtained</a:t>
            </a:r>
            <a:r>
              <a:rPr lang="en-IN" dirty="0" smtClean="0"/>
              <a:t> – super key</a:t>
            </a:r>
          </a:p>
          <a:p>
            <a:pPr marL="114300" indent="0">
              <a:buNone/>
            </a:pPr>
            <a:r>
              <a:rPr lang="en-IN" dirty="0" smtClean="0"/>
              <a:t>	</a:t>
            </a:r>
          </a:p>
          <a:p>
            <a:pPr>
              <a:buFont typeface="Wingdings" pitchFamily="2" charset="2"/>
              <a:buChar char="Ø"/>
            </a:pPr>
            <a:r>
              <a:rPr lang="en-IN" dirty="0" err="1" smtClean="0"/>
              <a:t>seatno</a:t>
            </a:r>
            <a:r>
              <a:rPr lang="en-IN" dirty="0" smtClean="0"/>
              <a:t> + </a:t>
            </a:r>
            <a:r>
              <a:rPr lang="en-IN" dirty="0" err="1" smtClean="0"/>
              <a:t>subno</a:t>
            </a:r>
            <a:r>
              <a:rPr lang="en-IN" dirty="0" smtClean="0"/>
              <a:t> – super key (</a:t>
            </a:r>
            <a:r>
              <a:rPr lang="en-IN" dirty="0"/>
              <a:t>Remove </a:t>
            </a:r>
            <a:r>
              <a:rPr lang="en-IN" dirty="0" err="1" smtClean="0"/>
              <a:t>marks_obtained</a:t>
            </a:r>
            <a:r>
              <a:rPr lang="en-IN" dirty="0" smtClean="0"/>
              <a:t>)</a:t>
            </a:r>
          </a:p>
          <a:p>
            <a:pPr marL="114300" indent="0">
              <a:buNone/>
            </a:pPr>
            <a:endParaRPr lang="en-IN" dirty="0"/>
          </a:p>
          <a:p>
            <a:pPr marL="114300" indent="0">
              <a:buNone/>
            </a:pPr>
            <a:r>
              <a:rPr lang="en-IN" dirty="0" smtClean="0"/>
              <a:t>Can you remove </a:t>
            </a:r>
            <a:r>
              <a:rPr lang="en-IN" dirty="0" err="1" smtClean="0"/>
              <a:t>subno</a:t>
            </a:r>
            <a:r>
              <a:rPr lang="en-IN" dirty="0" smtClean="0"/>
              <a:t>?</a:t>
            </a:r>
          </a:p>
          <a:p>
            <a:pPr marL="114300" indent="0">
              <a:buNone/>
            </a:pPr>
            <a:endParaRPr lang="en-IN" dirty="0"/>
          </a:p>
          <a:p>
            <a:pPr marL="114300" indent="0">
              <a:buNone/>
            </a:pPr>
            <a:r>
              <a:rPr lang="en-IN" dirty="0" smtClean="0"/>
              <a:t>Can you remove </a:t>
            </a:r>
            <a:r>
              <a:rPr lang="en-IN" dirty="0" err="1" smtClean="0"/>
              <a:t>seatno</a:t>
            </a:r>
            <a:r>
              <a:rPr lang="en-IN" dirty="0" smtClean="0"/>
              <a:t>?</a:t>
            </a:r>
            <a:endParaRPr lang="en-IN" dirty="0"/>
          </a:p>
          <a:p>
            <a:pPr marL="114300" indent="0">
              <a:buNone/>
            </a:pPr>
            <a:endParaRPr lang="en-IN" dirty="0"/>
          </a:p>
        </p:txBody>
      </p:sp>
      <p:sp>
        <p:nvSpPr>
          <p:cNvPr id="7" name="Slide Number Placeholder 6"/>
          <p:cNvSpPr>
            <a:spLocks noGrp="1"/>
          </p:cNvSpPr>
          <p:nvPr>
            <p:ph type="sldNum" sz="quarter" idx="12"/>
          </p:nvPr>
        </p:nvSpPr>
        <p:spPr/>
        <p:txBody>
          <a:bodyPr/>
          <a:lstStyle/>
          <a:p>
            <a:fld id="{B6F15528-21DE-4FAA-801E-634DDDAF4B2B}" type="slidenum">
              <a:rPr lang="en-IN" smtClean="0"/>
              <a:t>7</a:t>
            </a:fld>
            <a:endParaRPr lang="en-IN"/>
          </a:p>
        </p:txBody>
      </p:sp>
    </p:spTree>
    <p:extLst>
      <p:ext uri="{BB962C8B-B14F-4D97-AF65-F5344CB8AC3E}">
        <p14:creationId xmlns:p14="http://schemas.microsoft.com/office/powerpoint/2010/main" val="3239564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Keys </a:t>
            </a:r>
            <a:r>
              <a:rPr lang="en-IN" dirty="0" smtClean="0"/>
              <a:t>Example (</a:t>
            </a:r>
            <a:r>
              <a:rPr lang="en-IN" dirty="0" err="1" smtClean="0"/>
              <a:t>contd</a:t>
            </a:r>
            <a:r>
              <a:rPr lang="en-IN" dirty="0"/>
              <a:t>…)</a:t>
            </a:r>
          </a:p>
        </p:txBody>
      </p:sp>
      <p:sp>
        <p:nvSpPr>
          <p:cNvPr id="3" name="Content Placeholder 2"/>
          <p:cNvSpPr>
            <a:spLocks noGrp="1"/>
          </p:cNvSpPr>
          <p:nvPr>
            <p:ph idx="1"/>
          </p:nvPr>
        </p:nvSpPr>
        <p:spPr>
          <a:xfrm>
            <a:off x="457200" y="1371600"/>
            <a:ext cx="7620000" cy="5181600"/>
          </a:xfrm>
        </p:spPr>
        <p:txBody>
          <a:bodyPr>
            <a:normAutofit fontScale="92500"/>
          </a:bodyPr>
          <a:lstStyle/>
          <a:p>
            <a:pPr>
              <a:buClrTx/>
              <a:buFont typeface="Wingdings" pitchFamily="2" charset="2"/>
              <a:buChar char="Ø"/>
            </a:pPr>
            <a:r>
              <a:rPr lang="en-IN" dirty="0" smtClean="0"/>
              <a:t>See the content of the Result Table:</a:t>
            </a:r>
            <a:endParaRPr lang="en-IN" dirty="0"/>
          </a:p>
          <a:p>
            <a:pPr>
              <a:buClrTx/>
              <a:buFont typeface="Wingdings" pitchFamily="2" charset="2"/>
              <a:buChar char="Ø"/>
            </a:pPr>
            <a:endParaRPr lang="en-IN" dirty="0" smtClean="0"/>
          </a:p>
          <a:p>
            <a:pPr>
              <a:buClrTx/>
              <a:buFont typeface="Wingdings" pitchFamily="2" charset="2"/>
              <a:buChar char="Ø"/>
            </a:pPr>
            <a:endParaRPr lang="en-IN" dirty="0"/>
          </a:p>
          <a:p>
            <a:pPr>
              <a:buClrTx/>
              <a:buFont typeface="Wingdings" pitchFamily="2" charset="2"/>
              <a:buChar char="Ø"/>
            </a:pPr>
            <a:endParaRPr lang="en-IN" dirty="0" smtClean="0"/>
          </a:p>
          <a:p>
            <a:pPr>
              <a:buClrTx/>
              <a:buFont typeface="Wingdings" pitchFamily="2" charset="2"/>
              <a:buChar char="Ø"/>
            </a:pPr>
            <a:endParaRPr lang="en-IN" dirty="0"/>
          </a:p>
          <a:p>
            <a:pPr>
              <a:buClrTx/>
              <a:buFont typeface="Wingdings" pitchFamily="2" charset="2"/>
              <a:buChar char="Ø"/>
            </a:pPr>
            <a:endParaRPr lang="en-IN" dirty="0" smtClean="0"/>
          </a:p>
          <a:p>
            <a:pPr>
              <a:buClrTx/>
              <a:buFont typeface="Wingdings" pitchFamily="2" charset="2"/>
              <a:buChar char="Ø"/>
            </a:pPr>
            <a:endParaRPr lang="en-IN" dirty="0"/>
          </a:p>
          <a:p>
            <a:pPr>
              <a:buClrTx/>
              <a:buFont typeface="Wingdings" pitchFamily="2" charset="2"/>
              <a:buChar char="Ø"/>
            </a:pPr>
            <a:endParaRPr lang="en-IN" dirty="0" smtClean="0"/>
          </a:p>
          <a:p>
            <a:pPr>
              <a:buClrTx/>
              <a:buFont typeface="Wingdings" pitchFamily="2" charset="2"/>
              <a:buChar char="Ø"/>
            </a:pPr>
            <a:endParaRPr lang="en-IN" dirty="0"/>
          </a:p>
          <a:p>
            <a:pPr>
              <a:buClrTx/>
              <a:buFont typeface="Wingdings" pitchFamily="2" charset="2"/>
              <a:buChar char="Ø"/>
            </a:pPr>
            <a:endParaRPr lang="en-IN" dirty="0" smtClean="0"/>
          </a:p>
          <a:p>
            <a:pPr>
              <a:buClrTx/>
              <a:buFont typeface="Wingdings" pitchFamily="2" charset="2"/>
              <a:buChar char="Ø"/>
            </a:pPr>
            <a:r>
              <a:rPr lang="en-IN" dirty="0" err="1"/>
              <a:t>s</a:t>
            </a:r>
            <a:r>
              <a:rPr lang="en-IN" dirty="0" err="1" smtClean="0"/>
              <a:t>eatno</a:t>
            </a:r>
            <a:r>
              <a:rPr lang="en-IN" dirty="0" smtClean="0"/>
              <a:t> and </a:t>
            </a:r>
            <a:r>
              <a:rPr lang="en-IN" dirty="0" err="1" smtClean="0"/>
              <a:t>subno</a:t>
            </a:r>
            <a:r>
              <a:rPr lang="en-IN" dirty="0" smtClean="0"/>
              <a:t> individually are not unique</a:t>
            </a:r>
          </a:p>
          <a:p>
            <a:pPr>
              <a:buClrTx/>
              <a:buFont typeface="Wingdings" pitchFamily="2" charset="2"/>
              <a:buChar char="Ø"/>
            </a:pPr>
            <a:r>
              <a:rPr lang="en-IN" dirty="0" err="1" smtClean="0"/>
              <a:t>seatno</a:t>
            </a:r>
            <a:r>
              <a:rPr lang="en-IN" dirty="0" smtClean="0"/>
              <a:t> </a:t>
            </a:r>
            <a:r>
              <a:rPr lang="en-IN" dirty="0"/>
              <a:t>+ </a:t>
            </a:r>
            <a:r>
              <a:rPr lang="en-IN" dirty="0" err="1"/>
              <a:t>subno</a:t>
            </a:r>
            <a:r>
              <a:rPr lang="en-IN" dirty="0"/>
              <a:t> is the minimal </a:t>
            </a:r>
            <a:r>
              <a:rPr lang="en-IN" dirty="0" smtClean="0"/>
              <a:t>super key </a:t>
            </a:r>
            <a:r>
              <a:rPr lang="en-IN" dirty="0"/>
              <a:t>which cannot be further </a:t>
            </a:r>
            <a:r>
              <a:rPr lang="en-IN" dirty="0" smtClean="0"/>
              <a:t>reduced.</a:t>
            </a:r>
          </a:p>
          <a:p>
            <a:pPr>
              <a:buClrTx/>
              <a:buFont typeface="Wingdings" pitchFamily="2" charset="2"/>
              <a:buChar char="Ø"/>
            </a:pPr>
            <a:r>
              <a:rPr lang="en-IN" dirty="0" smtClean="0"/>
              <a:t>This </a:t>
            </a:r>
            <a:r>
              <a:rPr lang="en-IN" dirty="0"/>
              <a:t>is the only Candidate Key and therefore the only Primary Key</a:t>
            </a:r>
            <a:r>
              <a:rPr lang="en-IN" dirty="0" smtClean="0"/>
              <a:t>.</a:t>
            </a:r>
            <a:endParaRPr lang="en-IN" dirty="0"/>
          </a:p>
          <a:p>
            <a:pPr marL="114300" indent="0">
              <a:buClrTx/>
              <a:buNone/>
            </a:pPr>
            <a:endParaRPr lang="en-IN" dirty="0"/>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540897015"/>
              </p:ext>
            </p:extLst>
          </p:nvPr>
        </p:nvGraphicFramePr>
        <p:xfrm>
          <a:off x="1371600" y="1905000"/>
          <a:ext cx="4419600" cy="2926080"/>
        </p:xfrm>
        <a:graphic>
          <a:graphicData uri="http://schemas.openxmlformats.org/drawingml/2006/table">
            <a:tbl>
              <a:tblPr firstRow="1" bandRow="1">
                <a:tableStyleId>{5C22544A-7EE6-4342-B048-85BDC9FD1C3A}</a:tableStyleId>
              </a:tblPr>
              <a:tblGrid>
                <a:gridCol w="1066800"/>
                <a:gridCol w="1219200"/>
                <a:gridCol w="2133600"/>
              </a:tblGrid>
              <a:tr h="0">
                <a:tc>
                  <a:txBody>
                    <a:bodyPr/>
                    <a:lstStyle/>
                    <a:p>
                      <a:pPr algn="ctr"/>
                      <a:r>
                        <a:rPr lang="en-IN" dirty="0" smtClean="0"/>
                        <a:t>SEATNO</a:t>
                      </a:r>
                      <a:endParaRPr lang="en-IN" dirty="0"/>
                    </a:p>
                  </a:txBody>
                  <a:tcPr/>
                </a:tc>
                <a:tc>
                  <a:txBody>
                    <a:bodyPr/>
                    <a:lstStyle/>
                    <a:p>
                      <a:pPr algn="ctr"/>
                      <a:r>
                        <a:rPr lang="en-IN" dirty="0" smtClean="0"/>
                        <a:t>SUBNO</a:t>
                      </a:r>
                      <a:endParaRPr lang="en-IN" dirty="0"/>
                    </a:p>
                  </a:txBody>
                  <a:tcPr/>
                </a:tc>
                <a:tc>
                  <a:txBody>
                    <a:bodyPr/>
                    <a:lstStyle/>
                    <a:p>
                      <a:pPr algn="ctr"/>
                      <a:r>
                        <a:rPr lang="en-IN" dirty="0" smtClean="0"/>
                        <a:t>MARKS_OBTAINED</a:t>
                      </a:r>
                      <a:endParaRPr lang="en-IN" dirty="0"/>
                    </a:p>
                  </a:txBody>
                  <a:tcPr/>
                </a:tc>
              </a:tr>
              <a:tr h="0">
                <a:tc>
                  <a:txBody>
                    <a:bodyPr/>
                    <a:lstStyle/>
                    <a:p>
                      <a:pPr algn="ctr"/>
                      <a:r>
                        <a:rPr lang="en-IN" dirty="0" smtClean="0"/>
                        <a:t>501</a:t>
                      </a:r>
                      <a:endParaRPr lang="en-IN" dirty="0"/>
                    </a:p>
                  </a:txBody>
                  <a:tcPr/>
                </a:tc>
                <a:tc>
                  <a:txBody>
                    <a:bodyPr/>
                    <a:lstStyle/>
                    <a:p>
                      <a:pPr algn="ctr"/>
                      <a:r>
                        <a:rPr lang="en-IN" dirty="0" smtClean="0"/>
                        <a:t>111</a:t>
                      </a:r>
                      <a:endParaRPr lang="en-IN" dirty="0"/>
                    </a:p>
                  </a:txBody>
                  <a:tcPr/>
                </a:tc>
                <a:tc>
                  <a:txBody>
                    <a:bodyPr/>
                    <a:lstStyle/>
                    <a:p>
                      <a:pPr algn="ctr"/>
                      <a:r>
                        <a:rPr lang="en-IN" dirty="0" smtClean="0"/>
                        <a:t>78</a:t>
                      </a:r>
                      <a:endParaRPr lang="en-IN" dirty="0"/>
                    </a:p>
                  </a:txBody>
                  <a:tcPr/>
                </a:tc>
              </a:tr>
              <a:tr h="0">
                <a:tc>
                  <a:txBody>
                    <a:bodyPr/>
                    <a:lstStyle/>
                    <a:p>
                      <a:pPr algn="ctr"/>
                      <a:r>
                        <a:rPr lang="en-IN" dirty="0" smtClean="0"/>
                        <a:t>501</a:t>
                      </a:r>
                      <a:endParaRPr lang="en-IN" dirty="0"/>
                    </a:p>
                  </a:txBody>
                  <a:tcPr/>
                </a:tc>
                <a:tc>
                  <a:txBody>
                    <a:bodyPr/>
                    <a:lstStyle/>
                    <a:p>
                      <a:pPr algn="ctr"/>
                      <a:r>
                        <a:rPr lang="en-IN" dirty="0" smtClean="0"/>
                        <a:t>112</a:t>
                      </a:r>
                      <a:endParaRPr lang="en-IN" dirty="0"/>
                    </a:p>
                  </a:txBody>
                  <a:tcPr/>
                </a:tc>
                <a:tc>
                  <a:txBody>
                    <a:bodyPr/>
                    <a:lstStyle/>
                    <a:p>
                      <a:pPr algn="ctr"/>
                      <a:r>
                        <a:rPr lang="en-IN" dirty="0" smtClean="0"/>
                        <a:t>88</a:t>
                      </a:r>
                      <a:endParaRPr lang="en-IN" dirty="0"/>
                    </a:p>
                  </a:txBody>
                  <a:tcPr/>
                </a:tc>
              </a:tr>
              <a:tr h="0">
                <a:tc>
                  <a:txBody>
                    <a:bodyPr/>
                    <a:lstStyle/>
                    <a:p>
                      <a:pPr algn="ctr"/>
                      <a:r>
                        <a:rPr lang="en-IN" dirty="0" smtClean="0"/>
                        <a:t>501</a:t>
                      </a:r>
                      <a:endParaRPr lang="en-IN" dirty="0"/>
                    </a:p>
                  </a:txBody>
                  <a:tcPr/>
                </a:tc>
                <a:tc>
                  <a:txBody>
                    <a:bodyPr/>
                    <a:lstStyle/>
                    <a:p>
                      <a:pPr algn="ctr"/>
                      <a:r>
                        <a:rPr lang="en-IN" dirty="0" smtClean="0"/>
                        <a:t>113</a:t>
                      </a:r>
                      <a:endParaRPr lang="en-IN" dirty="0"/>
                    </a:p>
                  </a:txBody>
                  <a:tcPr/>
                </a:tc>
                <a:tc>
                  <a:txBody>
                    <a:bodyPr/>
                    <a:lstStyle/>
                    <a:p>
                      <a:pPr algn="ctr"/>
                      <a:r>
                        <a:rPr lang="en-IN" dirty="0" smtClean="0"/>
                        <a:t>67</a:t>
                      </a:r>
                      <a:endParaRPr lang="en-IN" dirty="0"/>
                    </a:p>
                  </a:txBody>
                  <a:tcPr/>
                </a:tc>
              </a:tr>
              <a:tr h="0">
                <a:tc>
                  <a:txBody>
                    <a:bodyPr/>
                    <a:lstStyle/>
                    <a:p>
                      <a:pPr algn="ctr"/>
                      <a:r>
                        <a:rPr lang="en-IN" dirty="0" smtClean="0"/>
                        <a:t>…..</a:t>
                      </a:r>
                      <a:endParaRPr lang="en-IN" dirty="0"/>
                    </a:p>
                  </a:txBody>
                  <a:tcPr/>
                </a:tc>
                <a:tc>
                  <a:txBody>
                    <a:bodyPr/>
                    <a:lstStyle/>
                    <a:p>
                      <a:pPr algn="ctr"/>
                      <a:r>
                        <a:rPr lang="en-IN" dirty="0" smtClean="0"/>
                        <a:t>….</a:t>
                      </a:r>
                      <a:endParaRPr lang="en-IN" dirty="0"/>
                    </a:p>
                  </a:txBody>
                  <a:tcPr/>
                </a:tc>
                <a:tc>
                  <a:txBody>
                    <a:bodyPr/>
                    <a:lstStyle/>
                    <a:p>
                      <a:pPr algn="ctr"/>
                      <a:r>
                        <a:rPr lang="en-IN" dirty="0" smtClean="0"/>
                        <a:t>….</a:t>
                      </a:r>
                      <a:endParaRPr lang="en-IN" dirty="0"/>
                    </a:p>
                  </a:txBody>
                  <a:tcPr/>
                </a:tc>
              </a:tr>
              <a:tr h="0">
                <a:tc>
                  <a:txBody>
                    <a:bodyPr/>
                    <a:lstStyle/>
                    <a:p>
                      <a:pPr algn="ctr"/>
                      <a:r>
                        <a:rPr lang="en-IN" dirty="0" smtClean="0"/>
                        <a:t>505</a:t>
                      </a:r>
                      <a:endParaRPr lang="en-IN" dirty="0"/>
                    </a:p>
                  </a:txBody>
                  <a:tcPr/>
                </a:tc>
                <a:tc>
                  <a:txBody>
                    <a:bodyPr/>
                    <a:lstStyle/>
                    <a:p>
                      <a:pPr algn="ctr"/>
                      <a:r>
                        <a:rPr lang="en-IN" dirty="0" smtClean="0"/>
                        <a:t>111</a:t>
                      </a:r>
                      <a:endParaRPr lang="en-IN" dirty="0"/>
                    </a:p>
                  </a:txBody>
                  <a:tcPr/>
                </a:tc>
                <a:tc>
                  <a:txBody>
                    <a:bodyPr/>
                    <a:lstStyle/>
                    <a:p>
                      <a:pPr algn="ctr"/>
                      <a:r>
                        <a:rPr lang="en-IN" dirty="0" smtClean="0"/>
                        <a:t>56</a:t>
                      </a:r>
                      <a:endParaRPr lang="en-IN" dirty="0"/>
                    </a:p>
                  </a:txBody>
                  <a:tcPr/>
                </a:tc>
              </a:tr>
              <a:tr h="0">
                <a:tc>
                  <a:txBody>
                    <a:bodyPr/>
                    <a:lstStyle/>
                    <a:p>
                      <a:pPr algn="ctr"/>
                      <a:r>
                        <a:rPr lang="en-IN" dirty="0" smtClean="0"/>
                        <a:t>505</a:t>
                      </a:r>
                      <a:endParaRPr lang="en-IN" dirty="0"/>
                    </a:p>
                  </a:txBody>
                  <a:tcPr/>
                </a:tc>
                <a:tc>
                  <a:txBody>
                    <a:bodyPr/>
                    <a:lstStyle/>
                    <a:p>
                      <a:pPr algn="ctr"/>
                      <a:r>
                        <a:rPr lang="en-IN" dirty="0" smtClean="0"/>
                        <a:t>112</a:t>
                      </a:r>
                      <a:endParaRPr lang="en-IN" dirty="0"/>
                    </a:p>
                  </a:txBody>
                  <a:tcPr/>
                </a:tc>
                <a:tc>
                  <a:txBody>
                    <a:bodyPr/>
                    <a:lstStyle/>
                    <a:p>
                      <a:pPr algn="ctr"/>
                      <a:r>
                        <a:rPr lang="en-IN" dirty="0" smtClean="0"/>
                        <a:t>66</a:t>
                      </a:r>
                      <a:endParaRPr lang="en-IN" dirty="0"/>
                    </a:p>
                  </a:txBody>
                  <a:tcPr/>
                </a:tc>
              </a:tr>
              <a:tr h="0">
                <a:tc>
                  <a:txBody>
                    <a:bodyPr/>
                    <a:lstStyle/>
                    <a:p>
                      <a:pPr algn="ctr"/>
                      <a:r>
                        <a:rPr lang="en-IN" dirty="0" smtClean="0"/>
                        <a:t>….</a:t>
                      </a:r>
                      <a:endParaRPr lang="en-IN" dirty="0"/>
                    </a:p>
                  </a:txBody>
                  <a:tcPr/>
                </a:tc>
                <a:tc>
                  <a:txBody>
                    <a:bodyPr/>
                    <a:lstStyle/>
                    <a:p>
                      <a:pPr algn="ctr"/>
                      <a:r>
                        <a:rPr lang="en-IN" dirty="0" smtClean="0"/>
                        <a:t>….</a:t>
                      </a:r>
                      <a:endParaRPr lang="en-IN" dirty="0"/>
                    </a:p>
                  </a:txBody>
                  <a:tcPr/>
                </a:tc>
                <a:tc>
                  <a:txBody>
                    <a:bodyPr/>
                    <a:lstStyle/>
                    <a:p>
                      <a:pPr algn="ctr"/>
                      <a:r>
                        <a:rPr lang="en-IN" dirty="0" smtClean="0"/>
                        <a:t>….</a:t>
                      </a:r>
                      <a:endParaRPr lang="en-IN" dirty="0"/>
                    </a:p>
                  </a:txBody>
                  <a:tcPr/>
                </a:tc>
              </a:tr>
            </a:tbl>
          </a:graphicData>
        </a:graphic>
      </p:graphicFrame>
      <p:sp>
        <p:nvSpPr>
          <p:cNvPr id="8" name="Slide Number Placeholder 7"/>
          <p:cNvSpPr>
            <a:spLocks noGrp="1"/>
          </p:cNvSpPr>
          <p:nvPr>
            <p:ph type="sldNum" sz="quarter" idx="12"/>
          </p:nvPr>
        </p:nvSpPr>
        <p:spPr/>
        <p:txBody>
          <a:bodyPr/>
          <a:lstStyle/>
          <a:p>
            <a:fld id="{B6F15528-21DE-4FAA-801E-634DDDAF4B2B}" type="slidenum">
              <a:rPr lang="en-IN" smtClean="0"/>
              <a:t>8</a:t>
            </a:fld>
            <a:endParaRPr lang="en-IN"/>
          </a:p>
        </p:txBody>
      </p:sp>
    </p:spTree>
    <p:extLst>
      <p:ext uri="{BB962C8B-B14F-4D97-AF65-F5344CB8AC3E}">
        <p14:creationId xmlns:p14="http://schemas.microsoft.com/office/powerpoint/2010/main" val="1656278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Foreign Key</a:t>
            </a:r>
            <a:endParaRPr lang="en-IN" dirty="0"/>
          </a:p>
        </p:txBody>
      </p:sp>
      <p:sp>
        <p:nvSpPr>
          <p:cNvPr id="3" name="Content Placeholder 2"/>
          <p:cNvSpPr>
            <a:spLocks noGrp="1"/>
          </p:cNvSpPr>
          <p:nvPr>
            <p:ph idx="1"/>
          </p:nvPr>
        </p:nvSpPr>
        <p:spPr/>
        <p:txBody>
          <a:bodyPr/>
          <a:lstStyle/>
          <a:p>
            <a:pPr marL="114300" indent="0">
              <a:buNone/>
            </a:pPr>
            <a:r>
              <a:rPr lang="en-IN" dirty="0" smtClean="0"/>
              <a:t>E.g. </a:t>
            </a:r>
          </a:p>
          <a:p>
            <a:pPr marL="114300" indent="0">
              <a:buNone/>
            </a:pPr>
            <a:r>
              <a:rPr lang="en-IN" dirty="0" err="1" smtClean="0"/>
              <a:t>Dept</a:t>
            </a:r>
            <a:r>
              <a:rPr lang="en-IN" dirty="0" smtClean="0"/>
              <a:t>(</a:t>
            </a:r>
            <a:r>
              <a:rPr lang="en-IN" dirty="0" err="1" smtClean="0"/>
              <a:t>deptno</a:t>
            </a:r>
            <a:r>
              <a:rPr lang="en-IN" dirty="0" smtClean="0"/>
              <a:t>, </a:t>
            </a:r>
            <a:r>
              <a:rPr lang="en-IN" dirty="0" err="1" smtClean="0"/>
              <a:t>dname</a:t>
            </a:r>
            <a:r>
              <a:rPr lang="en-IN" dirty="0" smtClean="0"/>
              <a:t>, </a:t>
            </a:r>
            <a:r>
              <a:rPr lang="en-IN" dirty="0" err="1" smtClean="0"/>
              <a:t>loc</a:t>
            </a:r>
            <a:r>
              <a:rPr lang="en-IN" dirty="0" smtClean="0"/>
              <a:t>) – </a:t>
            </a:r>
            <a:r>
              <a:rPr lang="en-IN" b="1" dirty="0" smtClean="0">
                <a:ln>
                  <a:solidFill>
                    <a:srgbClr val="0033CC"/>
                  </a:solidFill>
                </a:ln>
                <a:solidFill>
                  <a:srgbClr val="0033CC"/>
                </a:solidFill>
                <a:latin typeface="Bradley Hand ITC" pitchFamily="66" charset="0"/>
              </a:rPr>
              <a:t>master table</a:t>
            </a:r>
          </a:p>
          <a:p>
            <a:pPr marL="114300" indent="0">
              <a:buNone/>
            </a:pPr>
            <a:r>
              <a:rPr lang="en-IN" dirty="0" err="1" smtClean="0"/>
              <a:t>Deptno</a:t>
            </a:r>
            <a:r>
              <a:rPr lang="en-IN" dirty="0" smtClean="0"/>
              <a:t> – primary key</a:t>
            </a:r>
          </a:p>
          <a:p>
            <a:pPr marL="114300" indent="0">
              <a:buNone/>
            </a:pPr>
            <a:r>
              <a:rPr lang="en-IN" dirty="0" err="1" smtClean="0"/>
              <a:t>Dname</a:t>
            </a:r>
            <a:r>
              <a:rPr lang="en-IN" dirty="0" smtClean="0"/>
              <a:t> – candidate key</a:t>
            </a:r>
          </a:p>
          <a:p>
            <a:pPr marL="114300" indent="0">
              <a:buNone/>
            </a:pPr>
            <a:endParaRPr lang="en-IN" dirty="0"/>
          </a:p>
          <a:p>
            <a:pPr marL="114300" indent="0">
              <a:buNone/>
            </a:pPr>
            <a:r>
              <a:rPr lang="en-IN" dirty="0" err="1" smtClean="0"/>
              <a:t>Emp</a:t>
            </a:r>
            <a:r>
              <a:rPr lang="en-IN" dirty="0" smtClean="0"/>
              <a:t>(</a:t>
            </a:r>
            <a:r>
              <a:rPr lang="en-IN" u="sng" dirty="0" err="1" smtClean="0"/>
              <a:t>empno</a:t>
            </a:r>
            <a:r>
              <a:rPr lang="en-IN" dirty="0" smtClean="0"/>
              <a:t>, </a:t>
            </a:r>
            <a:r>
              <a:rPr lang="en-IN" dirty="0" err="1" smtClean="0"/>
              <a:t>ename</a:t>
            </a:r>
            <a:r>
              <a:rPr lang="en-IN" dirty="0" smtClean="0"/>
              <a:t>, </a:t>
            </a:r>
            <a:r>
              <a:rPr lang="en-IN" dirty="0" err="1" smtClean="0"/>
              <a:t>sal</a:t>
            </a:r>
            <a:r>
              <a:rPr lang="en-IN" dirty="0" smtClean="0"/>
              <a:t>, </a:t>
            </a:r>
            <a:r>
              <a:rPr lang="en-IN" dirty="0" err="1" smtClean="0"/>
              <a:t>comm</a:t>
            </a:r>
            <a:r>
              <a:rPr lang="en-IN" dirty="0" smtClean="0"/>
              <a:t>, ….. , </a:t>
            </a:r>
            <a:r>
              <a:rPr lang="en-IN" dirty="0" err="1" smtClean="0"/>
              <a:t>deptno</a:t>
            </a:r>
            <a:r>
              <a:rPr lang="en-IN" dirty="0" smtClean="0"/>
              <a:t>) – </a:t>
            </a:r>
            <a:r>
              <a:rPr lang="en-IN" b="1" dirty="0" smtClean="0">
                <a:ln>
                  <a:solidFill>
                    <a:srgbClr val="0033CC"/>
                  </a:solidFill>
                </a:ln>
                <a:solidFill>
                  <a:srgbClr val="0033CC"/>
                </a:solidFill>
                <a:latin typeface="Bradley Hand ITC" pitchFamily="66" charset="0"/>
              </a:rPr>
              <a:t>child/dependent</a:t>
            </a:r>
          </a:p>
          <a:p>
            <a:pPr marL="114300" indent="0">
              <a:buNone/>
            </a:pPr>
            <a:r>
              <a:rPr lang="en-IN" b="1" dirty="0">
                <a:ln>
                  <a:solidFill>
                    <a:srgbClr val="0033CC"/>
                  </a:solidFill>
                </a:ln>
                <a:solidFill>
                  <a:srgbClr val="0033CC"/>
                </a:solidFill>
                <a:latin typeface="Bradley Hand ITC" pitchFamily="66" charset="0"/>
              </a:rPr>
              <a:t>	</a:t>
            </a:r>
            <a:r>
              <a:rPr lang="en-IN" b="1" dirty="0" smtClean="0">
                <a:ln>
                  <a:solidFill>
                    <a:srgbClr val="0033CC"/>
                  </a:solidFill>
                </a:ln>
                <a:solidFill>
                  <a:srgbClr val="0033CC"/>
                </a:solidFill>
                <a:latin typeface="Bradley Hand ITC" pitchFamily="66" charset="0"/>
              </a:rPr>
              <a:t>					  table</a:t>
            </a:r>
          </a:p>
          <a:p>
            <a:pPr marL="114300" indent="0">
              <a:buNone/>
            </a:pPr>
            <a:r>
              <a:rPr lang="en-IN" dirty="0" smtClean="0"/>
              <a:t>Foreign Key</a:t>
            </a:r>
          </a:p>
          <a:p>
            <a:pPr>
              <a:buFont typeface="Wingdings" pitchFamily="2" charset="2"/>
              <a:buChar char="Ø"/>
            </a:pPr>
            <a:r>
              <a:rPr lang="en-IN" dirty="0" smtClean="0"/>
              <a:t>can have a value which is the primary key or candidate key of some other table</a:t>
            </a:r>
          </a:p>
          <a:p>
            <a:pPr>
              <a:buFont typeface="Wingdings" pitchFamily="2" charset="2"/>
              <a:buChar char="Ø"/>
            </a:pPr>
            <a:r>
              <a:rPr lang="en-IN" dirty="0" smtClean="0"/>
              <a:t>Can have a null value</a:t>
            </a:r>
            <a:endParaRPr lang="en-IN" dirty="0"/>
          </a:p>
        </p:txBody>
      </p:sp>
      <p:cxnSp>
        <p:nvCxnSpPr>
          <p:cNvPr id="5" name="Curved Connector 4"/>
          <p:cNvCxnSpPr/>
          <p:nvPr/>
        </p:nvCxnSpPr>
        <p:spPr>
          <a:xfrm rot="5400000" flipH="1" flipV="1">
            <a:off x="5410200" y="3200400"/>
            <a:ext cx="457200" cy="457200"/>
          </a:xfrm>
          <a:prstGeom prst="curvedConnector3">
            <a:avLst>
              <a:gd name="adj1" fmla="val 31482"/>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223933" y="2831068"/>
            <a:ext cx="1524000" cy="369332"/>
          </a:xfrm>
          <a:prstGeom prst="rect">
            <a:avLst/>
          </a:prstGeom>
          <a:noFill/>
        </p:spPr>
        <p:txBody>
          <a:bodyPr wrap="square" rtlCol="0">
            <a:spAutoFit/>
          </a:bodyPr>
          <a:lstStyle/>
          <a:p>
            <a:r>
              <a:rPr lang="en-IN" dirty="0" smtClean="0"/>
              <a:t>Foreign Key</a:t>
            </a:r>
            <a:endParaRPr lang="en-IN" dirty="0"/>
          </a:p>
        </p:txBody>
      </p:sp>
      <p:sp>
        <p:nvSpPr>
          <p:cNvPr id="17" name="Slide Number Placeholder 16"/>
          <p:cNvSpPr>
            <a:spLocks noGrp="1"/>
          </p:cNvSpPr>
          <p:nvPr>
            <p:ph type="sldNum" sz="quarter" idx="12"/>
          </p:nvPr>
        </p:nvSpPr>
        <p:spPr/>
        <p:txBody>
          <a:bodyPr/>
          <a:lstStyle/>
          <a:p>
            <a:fld id="{B6F15528-21DE-4FAA-801E-634DDDAF4B2B}" type="slidenum">
              <a:rPr lang="en-IN" smtClean="0"/>
              <a:t>9</a:t>
            </a:fld>
            <a:endParaRPr lang="en-IN"/>
          </a:p>
        </p:txBody>
      </p:sp>
      <p:cxnSp>
        <p:nvCxnSpPr>
          <p:cNvPr id="9" name="Straight Connector 8"/>
          <p:cNvCxnSpPr/>
          <p:nvPr/>
        </p:nvCxnSpPr>
        <p:spPr>
          <a:xfrm>
            <a:off x="1295400" y="2362200"/>
            <a:ext cx="838200"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3424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7405</TotalTime>
  <Words>3214</Words>
  <Application>Microsoft Office PowerPoint</Application>
  <PresentationFormat>On-screen Show (4:3)</PresentationFormat>
  <Paragraphs>835</Paragraphs>
  <Slides>61</Slides>
  <Notes>5</Notes>
  <HiddenSlides>0</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Adjacency</vt:lpstr>
      <vt:lpstr>PowerPoint Presentation</vt:lpstr>
      <vt:lpstr>Table______________________________</vt:lpstr>
      <vt:lpstr>Keys – The Super Key___________</vt:lpstr>
      <vt:lpstr>The Candidate Key______________</vt:lpstr>
      <vt:lpstr>The Candidate Key______________</vt:lpstr>
      <vt:lpstr>The Primary Key</vt:lpstr>
      <vt:lpstr>Keys Example</vt:lpstr>
      <vt:lpstr>Keys Example (contd…)</vt:lpstr>
      <vt:lpstr>The Foreign Key</vt:lpstr>
      <vt:lpstr>The Foreign Key (contd…)</vt:lpstr>
      <vt:lpstr>History of SQL</vt:lpstr>
      <vt:lpstr>History of SQL</vt:lpstr>
      <vt:lpstr>SQL Datatypes</vt:lpstr>
      <vt:lpstr>SQL Datatypes</vt:lpstr>
      <vt:lpstr>PowerPoint Presentation</vt:lpstr>
      <vt:lpstr>SQL Components</vt:lpstr>
      <vt:lpstr>SQL Components</vt:lpstr>
      <vt:lpstr>PowerPoint Presentation</vt:lpstr>
      <vt:lpstr>Data types examples</vt:lpstr>
      <vt:lpstr>DDL</vt:lpstr>
      <vt:lpstr>Constraints</vt:lpstr>
      <vt:lpstr>Constraints</vt:lpstr>
      <vt:lpstr>Create</vt:lpstr>
      <vt:lpstr>Create</vt:lpstr>
      <vt:lpstr>Create (table level constraints)</vt:lpstr>
      <vt:lpstr>example</vt:lpstr>
      <vt:lpstr>example</vt:lpstr>
      <vt:lpstr>example</vt:lpstr>
      <vt:lpstr>example</vt:lpstr>
      <vt:lpstr>Alter</vt:lpstr>
      <vt:lpstr>Alter</vt:lpstr>
      <vt:lpstr>Alter: examples</vt:lpstr>
      <vt:lpstr>PowerPoint Presentation</vt:lpstr>
      <vt:lpstr>PowerPoint Presentation</vt:lpstr>
      <vt:lpstr>Alter (Add/Modify/Remove columns)</vt:lpstr>
      <vt:lpstr>Alter (Add/Modify/Remove columns)</vt:lpstr>
      <vt:lpstr>Alter (Constraints)</vt:lpstr>
      <vt:lpstr>Drop / Rename /Truncate</vt:lpstr>
      <vt:lpstr>PowerPoint Presentation</vt:lpstr>
      <vt:lpstr>DML</vt:lpstr>
      <vt:lpstr>Insert</vt:lpstr>
      <vt:lpstr>Insert</vt:lpstr>
      <vt:lpstr>Insert</vt:lpstr>
      <vt:lpstr>Update</vt:lpstr>
      <vt:lpstr>Update</vt:lpstr>
      <vt:lpstr>Update</vt:lpstr>
      <vt:lpstr>Delete</vt:lpstr>
      <vt:lpstr>PowerPoint Presentation</vt:lpstr>
      <vt:lpstr>Select</vt:lpstr>
      <vt:lpstr>Select (like operator)</vt:lpstr>
      <vt:lpstr>PowerPoint Presentation</vt:lpstr>
      <vt:lpstr>Select (like operator)</vt:lpstr>
      <vt:lpstr>Select (like operator)</vt:lpstr>
      <vt:lpstr>Select (between operator)</vt:lpstr>
      <vt:lpstr>Select (between operator)</vt:lpstr>
      <vt:lpstr>Order by</vt:lpstr>
      <vt:lpstr>PowerPoint Presentation</vt:lpstr>
      <vt:lpstr>PowerPoint Presentation</vt:lpstr>
      <vt:lpstr>Functions</vt:lpstr>
      <vt:lpstr>PowerPoint Presentation</vt:lpstr>
      <vt:lpstr>End of SQL Tutorial Part-1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Anjali Jivani</dc:creator>
  <cp:lastModifiedBy>Anjali Jivani</cp:lastModifiedBy>
  <cp:revision>875</cp:revision>
  <dcterms:created xsi:type="dcterms:W3CDTF">2020-07-02T12:19:36Z</dcterms:created>
  <dcterms:modified xsi:type="dcterms:W3CDTF">2023-02-15T09:46:31Z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2020-07-02T00:00:00Z</vt:filetime>
  </property>
  <property fmtid="{D5CDD505-2E9C-101B-9397-08002B2CF9AE}" pid="3" name="Creator">
    <vt:lpwstr>PDFium</vt:lpwstr>
  </property>
  <property fmtid="{D5CDD505-2E9C-101B-9397-08002B2CF9AE}" pid="4" name="LastSaved">
    <vt:filetime>2020-07-02T00:00:00Z</vt:filetime>
  </property>
</Properties>
</file>