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d360fae7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d360fae7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d360fae7c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d360fae7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d360fae7c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d360fae7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dgs.un.org/goals/goal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anjali-kundliya/MCA_Major_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latin typeface="Calibri"/>
                <a:ea typeface="Calibri"/>
                <a:cs typeface="Calibri"/>
                <a:sym typeface="Calibri"/>
              </a:rPr>
              <a:t>MCA Major Project</a:t>
            </a:r>
            <a:endParaRPr b="1" sz="4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Analyzing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 the Impact of Digital 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Learning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 on Rural Education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6326400" y="4220100"/>
            <a:ext cx="2817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Student Name: Anjali Kundliya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Specialization: MCA-Data Analytics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College Name: Chandigarh University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Academic Year: 2024-25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23300" y="2157150"/>
            <a:ext cx="4045200" cy="8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1" sz="4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656425" y="412750"/>
            <a:ext cx="4328400" cy="400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India has made significant progress in education, but rural areas still face challenges in access and quality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The rise of digital learning tools has created new opportunities for improving rural education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This study aligns with </a:t>
            </a:r>
            <a:r>
              <a:rPr lang="en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Sustainable Development Goal 4 (SDG 4): Quality Education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—ensuring inclusive and equitable education for all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Calibri"/>
                <a:ea typeface="Calibri"/>
                <a:cs typeface="Calibri"/>
                <a:sym typeface="Calibri"/>
              </a:rPr>
              <a:t>Problem Statement &amp; Objective</a:t>
            </a:r>
            <a:endParaRPr b="1" sz="35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oogle Shape;99;p15"/>
          <p:cNvGrpSpPr/>
          <p:nvPr/>
        </p:nvGrpSpPr>
        <p:grpSpPr>
          <a:xfrm>
            <a:off x="470075" y="1766229"/>
            <a:ext cx="3190200" cy="2561958"/>
            <a:chOff x="431925" y="1304875"/>
            <a:chExt cx="2628925" cy="3416400"/>
          </a:xfrm>
        </p:grpSpPr>
        <p:sp>
          <p:nvSpPr>
            <p:cNvPr id="100" name="Google Shape;100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5"/>
          <p:cNvSpPr txBox="1"/>
          <p:nvPr>
            <p:ph idx="4294967295" type="body"/>
          </p:nvPr>
        </p:nvSpPr>
        <p:spPr>
          <a:xfrm>
            <a:off x="1504025" y="1698725"/>
            <a:ext cx="11223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/>
          <p:nvPr>
            <p:ph idx="4294967295" type="body"/>
          </p:nvPr>
        </p:nvSpPr>
        <p:spPr>
          <a:xfrm>
            <a:off x="508325" y="2571750"/>
            <a:ext cx="3113700" cy="20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Rural regions face poor internet access, low digital literacy, and unequal educational outcomes—especially for girls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15"/>
          <p:cNvGrpSpPr/>
          <p:nvPr/>
        </p:nvGrpSpPr>
        <p:grpSpPr>
          <a:xfrm>
            <a:off x="4571835" y="1766238"/>
            <a:ext cx="4192783" cy="2561958"/>
            <a:chOff x="3320450" y="1304875"/>
            <a:chExt cx="2632500" cy="3416400"/>
          </a:xfrm>
        </p:grpSpPr>
        <p:sp>
          <p:nvSpPr>
            <p:cNvPr id="105" name="Google Shape;105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5"/>
          <p:cNvSpPr txBox="1"/>
          <p:nvPr>
            <p:ph idx="4294967295" type="body"/>
          </p:nvPr>
        </p:nvSpPr>
        <p:spPr>
          <a:xfrm>
            <a:off x="6078125" y="1698725"/>
            <a:ext cx="11802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/>
          <p:nvPr>
            <p:ph idx="4294967295" type="body"/>
          </p:nvPr>
        </p:nvSpPr>
        <p:spPr>
          <a:xfrm>
            <a:off x="4571825" y="2161025"/>
            <a:ext cx="4192800" cy="20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To analyze the impact of digital learning on rural education using real datasets and build an interactive dashboard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To identify gaps and provide actionable insights for policy-makers and stakeholders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311700" y="2510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Calibri"/>
                <a:ea typeface="Calibri"/>
                <a:cs typeface="Calibri"/>
                <a:sym typeface="Calibri"/>
              </a:rPr>
              <a:t>Tools &amp; Technologies Used</a:t>
            </a:r>
            <a:endParaRPr b="1" sz="3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Google Colab (Python)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 txBox="1"/>
          <p:nvPr>
            <p:ph idx="4294967295" type="body"/>
          </p:nvPr>
        </p:nvSpPr>
        <p:spPr>
          <a:xfrm>
            <a:off x="418075" y="2070575"/>
            <a:ext cx="24717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Data cleaning, merging, preprocessing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 txBox="1"/>
          <p:nvPr>
            <p:ph idx="4294967295" type="body"/>
          </p:nvPr>
        </p:nvSpPr>
        <p:spPr>
          <a:xfrm>
            <a:off x="3336150" y="2070575"/>
            <a:ext cx="24717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Centralized database for storing cleaned dataset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Power BI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 txBox="1"/>
          <p:nvPr>
            <p:ph idx="4294967295" type="body"/>
          </p:nvPr>
        </p:nvSpPr>
        <p:spPr>
          <a:xfrm>
            <a:off x="6254225" y="2070575"/>
            <a:ext cx="2471700" cy="1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Used for creating interactive charts and dashboards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326300" y="3192463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 txBox="1"/>
          <p:nvPr>
            <p:ph idx="4294967295" type="body"/>
          </p:nvPr>
        </p:nvSpPr>
        <p:spPr>
          <a:xfrm>
            <a:off x="326300" y="4022750"/>
            <a:ext cx="30099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Education in India, Internet usage Rural vs Urban, Literacy Rate, 2011 Census of India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418075" y="3126913"/>
            <a:ext cx="170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Sources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(Kaggle)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2181700" y="2152350"/>
            <a:ext cx="5393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latin typeface="Calibri"/>
                <a:ea typeface="Calibri"/>
                <a:cs typeface="Calibri"/>
                <a:sym typeface="Calibri"/>
              </a:rPr>
              <a:t>Power BI Dashboard</a:t>
            </a:r>
            <a:endParaRPr b="1" sz="4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18" title="Page-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724200"/>
            <a:ext cx="9144000" cy="441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 title="Page-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8149" y="1973"/>
            <a:ext cx="4315850" cy="2425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 title="Page-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175"/>
            <a:ext cx="4828161" cy="271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Calibri"/>
                <a:ea typeface="Calibri"/>
                <a:cs typeface="Calibri"/>
                <a:sym typeface="Calibri"/>
              </a:rPr>
              <a:t>Key Insights</a:t>
            </a:r>
            <a:endParaRPr b="1" sz="3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Insight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 txBox="1"/>
          <p:nvPr>
            <p:ph idx="4294967295" type="body"/>
          </p:nvPr>
        </p:nvSpPr>
        <p:spPr>
          <a:xfrm>
            <a:off x="432350" y="2070575"/>
            <a:ext cx="2471700" cy="12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States with better internet access show higher literacy and enrollment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Insight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9"/>
          <p:cNvSpPr txBox="1"/>
          <p:nvPr>
            <p:ph idx="4294967295" type="body"/>
          </p:nvPr>
        </p:nvSpPr>
        <p:spPr>
          <a:xfrm>
            <a:off x="3044775" y="2070575"/>
            <a:ext cx="2471700" cy="1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Gender disparity in internet usage is higher in rural areas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Insight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3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/>
          <p:cNvSpPr txBox="1"/>
          <p:nvPr>
            <p:ph idx="4294967295" type="body"/>
          </p:nvPr>
        </p:nvSpPr>
        <p:spPr>
          <a:xfrm>
            <a:off x="5948500" y="2070575"/>
            <a:ext cx="2471700" cy="1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Need for targeted interventions in underdeveloped districts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215400" y="1747775"/>
            <a:ext cx="41454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Conclusion &amp; Recommendations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0"/>
          <p:cNvSpPr txBox="1"/>
          <p:nvPr>
            <p:ph idx="1" type="subTitle"/>
          </p:nvPr>
        </p:nvSpPr>
        <p:spPr>
          <a:xfrm>
            <a:off x="4572000" y="509050"/>
            <a:ext cx="44652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Digital learning has significant potential to improve rural education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Infrastructure development (broadband, devices) is crucial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Training for teachers on using tech tools must be prioritized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Suggest integrating real-time monitoring dashboards for future projects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latin typeface="Calibri"/>
                <a:ea typeface="Calibri"/>
                <a:cs typeface="Calibri"/>
                <a:sym typeface="Calibri"/>
              </a:rPr>
              <a:t>Thank you for your attention!</a:t>
            </a:r>
            <a:endParaRPr b="1" sz="4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6736925" y="4588200"/>
            <a:ext cx="218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Project GitHub Link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