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9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F51-A6F3-4BC3-BAFD-78D1AD0E349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9581-B32E-4930-B711-E70A0DB53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YourAcademy</a:t>
            </a:r>
            <a:endParaRPr lang="en-US" dirty="0" smtClean="0"/>
          </a:p>
          <a:p>
            <a:r>
              <a:rPr lang="en-US" dirty="0" smtClean="0"/>
              <a:t>By – Team </a:t>
            </a:r>
            <a:r>
              <a:rPr lang="en-US" dirty="0" err="1" smtClean="0"/>
              <a:t>CodingWhizs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077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69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599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28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533400"/>
            <a:ext cx="8534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41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0" y="533400"/>
            <a:ext cx="84152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4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Wireframes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ritesh</dc:creator>
  <cp:lastModifiedBy>ritesh</cp:lastModifiedBy>
  <cp:revision>2</cp:revision>
  <dcterms:created xsi:type="dcterms:W3CDTF">2020-06-06T11:48:55Z</dcterms:created>
  <dcterms:modified xsi:type="dcterms:W3CDTF">2020-06-06T15:01:06Z</dcterms:modified>
</cp:coreProperties>
</file>