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Titanic Dataset 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 bIns="0">
            <a:spAutoFit/>
          </a:bodyPr>
          <a:lstStyle/>
          <a:p/>
          <a:p>
            <a:pPr>
              <a:defRPr b="1" sz="1800"/>
            </a:pPr>
            <a:r>
              <a:t>Objective:</a:t>
            </a:r>
          </a:p>
          <a:p>
            <a:pPr lvl="1">
              <a:defRPr sz="1400"/>
            </a:pPr>
            <a:r>
              <a:t>- Analyze factors affecting survival on the Titanic</a:t>
            </a:r>
          </a:p>
          <a:p>
            <a:pPr lvl="1">
              <a:defRPr sz="1400"/>
            </a:pPr>
            <a:r>
              <a:t>- Understand data distribution, missing values, and key relationships</a:t>
            </a:r>
          </a:p>
          <a:p>
            <a:pPr>
              <a:defRPr b="1" sz="1800"/>
            </a:pPr>
            <a:r>
              <a:t>Scope:</a:t>
            </a:r>
          </a:p>
          <a:p>
            <a:pPr lvl="1">
              <a:defRPr sz="1400"/>
            </a:pPr>
            <a:r>
              <a:t>- Focus on gender, passenger class, age, and fare</a:t>
            </a:r>
          </a:p>
          <a:p>
            <a:pPr lvl="1">
              <a:defRPr sz="1400"/>
            </a:pPr>
            <a:r>
              <a:t>- Use Python (Pandas, Seaborn, Matplotlib) for analysis and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 bIns="0">
            <a:spAutoFit/>
          </a:bodyPr>
          <a:lstStyle/>
          <a:p/>
          <a:p>
            <a:pPr>
              <a:defRPr b="1" sz="1800"/>
            </a:pPr>
            <a:r>
              <a:t>Findings:</a:t>
            </a:r>
          </a:p>
          <a:p>
            <a:pPr lvl="1">
              <a:defRPr sz="1400"/>
            </a:pPr>
            <a:r>
              <a:t>- Females and 1st-class passengers had higher survival rates</a:t>
            </a:r>
          </a:p>
          <a:p>
            <a:pPr lvl="1">
              <a:defRPr sz="1400"/>
            </a:pPr>
            <a:r>
              <a:t>- Higher fares correlated positively with survival</a:t>
            </a:r>
          </a:p>
          <a:p>
            <a:pPr lvl="1">
              <a:defRPr sz="1400"/>
            </a:pPr>
            <a:r>
              <a:t>- Age showed minimal impact on survival</a:t>
            </a:r>
          </a:p>
          <a:p>
            <a:pPr>
              <a:defRPr b="1" sz="1800"/>
            </a:pPr>
            <a:r>
              <a:t>Conclusion:</a:t>
            </a:r>
          </a:p>
          <a:p>
            <a:pPr lvl="1">
              <a:defRPr sz="1400"/>
            </a:pPr>
            <a:r>
              <a:t>- Survival strongly influenced by socio-economic status and gender</a:t>
            </a:r>
          </a:p>
          <a:p>
            <a:pPr lvl="1">
              <a:defRPr sz="1400"/>
            </a:pPr>
            <a:r>
              <a:t>- Valuable internship experience in data analysis and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