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3" r:id="rId4"/>
    <p:sldId id="264" r:id="rId5"/>
    <p:sldId id="265" r:id="rId6"/>
    <p:sldId id="261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34342-C560-677F-9605-74F4DC35E7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720D9B-39E8-8E10-60FD-9667D071FD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BC297-7FAB-9815-0214-9698DEE34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AFB2D-4EEA-4CCC-89E7-89E3AD012BE9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37D63-1E5A-4423-2E4E-CFFF77338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48AA0-5B0D-DA9C-BFEE-055EDC521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3B3D7-97B5-44C3-BC72-FBC1378650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0302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CB2EE-777E-D441-2B5C-E2B82BCE1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C16AE7-8A7C-9422-7DE6-5AD7B36269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90B0E6-B393-6C39-8733-E095D78F5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AFB2D-4EEA-4CCC-89E7-89E3AD012BE9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916DD1-27EA-8CCC-B979-F9CCBEC68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9BF8-6CAD-F53E-34C3-0F332F968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3B3D7-97B5-44C3-BC72-FBC1378650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872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3E406B-F11F-7CC5-C626-6464580747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0D182F-8043-2AF5-F006-9BE0C8083F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304D9-061E-3B26-EBB3-0FE039A18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AFB2D-4EEA-4CCC-89E7-89E3AD012BE9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6812F-0995-6911-B573-81B2362D1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C327F-B9CC-81AE-AD42-8D48D69A5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3B3D7-97B5-44C3-BC72-FBC1378650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965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34076-AA69-5C5F-F046-696C3432F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526F5-CAF2-242C-C4BD-16C158ADB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3335F-74CB-895B-CCC4-230509E52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AFB2D-4EEA-4CCC-89E7-89E3AD012BE9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0F37B-CCE4-2052-2643-D2D9D452F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D2C0B0-5697-3250-9426-6C865BDEE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3B3D7-97B5-44C3-BC72-FBC1378650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3769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B918F-3013-66CE-B3A2-CC129B11B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FF4371-23A2-2716-7304-A7EB05C9A7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67DE97-63DF-ECEF-09FE-2CB999EDA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AFB2D-4EEA-4CCC-89E7-89E3AD012BE9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A36140-51E3-0060-EDAB-D6BF199B5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4EE7EF-4202-3B1C-3C6A-F03078C65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3B3D7-97B5-44C3-BC72-FBC1378650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4467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77628-E548-66CB-BB7D-77B49B964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78728-F881-F0AC-D6E8-A3F81212EA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06A7A5-22D8-BBDA-9E2B-88FC5F3A5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40554C-7EEF-F733-20BA-0115FED1A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AFB2D-4EEA-4CCC-89E7-89E3AD012BE9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68AB25-F39D-C2F6-F8E8-2F8DCD122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CE5713-BC49-FBDE-1E89-8DB08A653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3B3D7-97B5-44C3-BC72-FBC1378650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9323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AC703-7256-4B25-4377-C71784BC1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012711-8F8F-0697-6EA0-54ED8BA22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A61BAB-CE63-648D-39FB-6910FF707E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E48E4E-E257-A0E3-92A3-123FAD6541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DB8848-F222-4BEB-A9F4-CDD6B59274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D7CA53-8A72-ABE0-BE46-C89538588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AFB2D-4EEA-4CCC-89E7-89E3AD012BE9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9E7B0F-A8B1-A6F5-F421-B96511658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51269A-B583-CA9C-D793-7C47FF92F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3B3D7-97B5-44C3-BC72-FBC1378650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8320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38C1B-180D-5D0E-7CBA-C738C4FFC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FC94F7-9F38-65AF-C9EE-A23ECDBDB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AFB2D-4EEA-4CCC-89E7-89E3AD012BE9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B0123B-0230-A47B-3F0E-C8E792B01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F9A467-DD00-B37C-363D-2F9865C2E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3B3D7-97B5-44C3-BC72-FBC1378650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3364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17096C-D8E8-730E-1FCD-495BBB72B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AFB2D-4EEA-4CCC-89E7-89E3AD012BE9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53A18E-62FA-837C-2350-5C7D0B453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2A0CC0-F6A8-B908-A6FE-78548BA2E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3B3D7-97B5-44C3-BC72-FBC1378650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2228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CEF78-3B1E-7206-4431-2BA163CCB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0CB4A-F97F-A68C-9AFB-EE92B57FA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55E813-538A-2DD8-9F83-6974BBAAE7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D1C1C-5F6A-672D-4195-4A4D4606A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AFB2D-4EEA-4CCC-89E7-89E3AD012BE9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1FBDB8-1E5D-F8CB-CCD2-D8666683C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9BC5E2-0FE2-F05D-D33A-7DFF85B47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3B3D7-97B5-44C3-BC72-FBC1378650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8978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FD9E7-05A4-BCBC-FFF5-0D6FDC313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E49FC2-E0BA-D2F1-3C73-F7D993F02F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3976B9-8974-4A08-A92F-34B435629D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D768EB-0336-6CE7-BA42-A3DFE7542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AFB2D-4EEA-4CCC-89E7-89E3AD012BE9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077FCD-A995-B108-408B-CE9F90C2F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FEC8F1-C831-4BF6-A221-0B7BC429C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3B3D7-97B5-44C3-BC72-FBC1378650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0066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D01135-7F95-3ED8-B993-88B7E82B3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3C626B-9A23-CD95-72EB-D1DD54C8B4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518E0A-8310-38A2-C3DF-202694EACF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AFB2D-4EEA-4CCC-89E7-89E3AD012BE9}" type="datetimeFigureOut">
              <a:rPr lang="en-IN" smtClean="0"/>
              <a:t>14-09-2022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43098-C7E1-A32A-6A82-C16BBFFB52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82F75-A656-E7CE-8CF5-A4FEFE2036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3B3D7-97B5-44C3-BC72-FBC1378650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1082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diegogo.com/projects/ask-ola-2-way-voice-command-smart-security-camera--2#/" TargetMode="External"/><Relationship Id="rId2" Type="http://schemas.openxmlformats.org/officeDocument/2006/relationships/hyperlink" Target="https://www.askola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A7F9E-6B85-3673-4128-30D7D4F5F5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8081" y="1026160"/>
            <a:ext cx="5527040" cy="3139917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>
            <a:normAutofit/>
          </a:bodyPr>
          <a:lstStyle/>
          <a:p>
            <a:r>
              <a:rPr lang="en-IN" sz="9800" dirty="0">
                <a:solidFill>
                  <a:schemeClr val="bg2">
                    <a:lumMod val="10000"/>
                  </a:schemeClr>
                </a:solidFill>
                <a:latin typeface="Arial Black" panose="020B0A04020102020204" pitchFamily="34" charset="0"/>
              </a:rPr>
              <a:t>OLA</a:t>
            </a:r>
            <a:r>
              <a:rPr lang="en-IN" dirty="0">
                <a:solidFill>
                  <a:schemeClr val="bg2">
                    <a:lumMod val="10000"/>
                  </a:schemeClr>
                </a:solidFill>
                <a:latin typeface="Arial Black" panose="020B0A04020102020204" pitchFamily="34" charset="0"/>
              </a:rPr>
              <a:t> </a:t>
            </a:r>
            <a:br>
              <a:rPr lang="en-IN" dirty="0">
                <a:solidFill>
                  <a:schemeClr val="bg2">
                    <a:lumMod val="10000"/>
                  </a:schemeClr>
                </a:solidFill>
                <a:latin typeface="Arial Black" panose="020B0A04020102020204" pitchFamily="34" charset="0"/>
              </a:rPr>
            </a:br>
            <a:r>
              <a:rPr lang="en-IN" dirty="0">
                <a:solidFill>
                  <a:schemeClr val="bg2">
                    <a:lumMod val="10000"/>
                  </a:schemeClr>
                </a:solidFill>
                <a:latin typeface="+mn-lt"/>
              </a:rPr>
              <a:t>Security Camera</a:t>
            </a:r>
          </a:p>
        </p:txBody>
      </p:sp>
      <p:pic>
        <p:nvPicPr>
          <p:cNvPr id="1036" name="Picture 12" descr="Ask Ola, Get An Answer.">
            <a:extLst>
              <a:ext uri="{FF2B5EF4-FFF2-40B4-BE49-F238E27FC236}">
                <a16:creationId xmlns:a16="http://schemas.microsoft.com/office/drawing/2014/main" id="{79BC6878-C65E-C4EE-0C67-040099EA5E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745" b="2578"/>
          <a:stretch/>
        </p:blipFill>
        <p:spPr bwMode="auto">
          <a:xfrm>
            <a:off x="6675121" y="0"/>
            <a:ext cx="4848225" cy="6502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E821668-5C79-4B0C-C8F7-3E75F42A1AC9}"/>
              </a:ext>
            </a:extLst>
          </p:cNvPr>
          <p:cNvSpPr txBox="1"/>
          <p:nvPr/>
        </p:nvSpPr>
        <p:spPr>
          <a:xfrm flipH="1">
            <a:off x="1076961" y="4826000"/>
            <a:ext cx="6035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accent1">
                    <a:lumMod val="50000"/>
                  </a:schemeClr>
                </a:solidFill>
              </a:rPr>
              <a:t>Your personal security assistant </a:t>
            </a:r>
          </a:p>
        </p:txBody>
      </p:sp>
    </p:spTree>
    <p:extLst>
      <p:ext uri="{BB962C8B-B14F-4D97-AF65-F5344CB8AC3E}">
        <p14:creationId xmlns:p14="http://schemas.microsoft.com/office/powerpoint/2010/main" val="1642882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566C6-2B18-4C92-BD77-6EA443E86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800" b="1" dirty="0">
                <a:latin typeface="+mn-lt"/>
              </a:rPr>
              <a:t>Personalized Assistant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BDFE8-79FD-F758-27D8-29E8292FE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World's 1st Talking Smart Security Camera</a:t>
            </a:r>
          </a:p>
          <a:p>
            <a:r>
              <a:rPr lang="en-US" dirty="0"/>
              <a:t>Talk &amp; Search for specific events</a:t>
            </a:r>
          </a:p>
        </p:txBody>
      </p:sp>
      <p:pic>
        <p:nvPicPr>
          <p:cNvPr id="3074" name="Picture 2" descr="Guy talking to his phone and a phone showing notifications">
            <a:extLst>
              <a:ext uri="{FF2B5EF4-FFF2-40B4-BE49-F238E27FC236}">
                <a16:creationId xmlns:a16="http://schemas.microsoft.com/office/drawing/2014/main" id="{FABE6CA6-FD1E-50BF-670C-9A8EB0884E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880" y="3041946"/>
            <a:ext cx="7704241" cy="3269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5437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E6D296-F592-CAEC-1635-52710C6A61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65" r="34910" b="37725"/>
          <a:stretch/>
        </p:blipFill>
        <p:spPr bwMode="auto">
          <a:xfrm>
            <a:off x="1859280" y="2679322"/>
            <a:ext cx="1635760" cy="1747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5D95FEDF-EAB3-752F-52F9-B421570152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1" r="73536" b="37725"/>
          <a:stretch/>
        </p:blipFill>
        <p:spPr bwMode="auto">
          <a:xfrm>
            <a:off x="1859280" y="588393"/>
            <a:ext cx="1635760" cy="1773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05DCF548-2275-58B3-80CE-FB52E7559D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874" r="3164" b="40372"/>
          <a:stretch/>
        </p:blipFill>
        <p:spPr bwMode="auto">
          <a:xfrm>
            <a:off x="1849120" y="4744094"/>
            <a:ext cx="1635760" cy="1699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DE1FAD0-383E-236A-F737-641E834074A6}"/>
              </a:ext>
            </a:extLst>
          </p:cNvPr>
          <p:cNvSpPr txBox="1"/>
          <p:nvPr/>
        </p:nvSpPr>
        <p:spPr>
          <a:xfrm flipH="1">
            <a:off x="4394197" y="1180591"/>
            <a:ext cx="68326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Recognizes people in your life and learn patterns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1325A9-2092-10E1-17CB-02E397F783D8}"/>
              </a:ext>
            </a:extLst>
          </p:cNvPr>
          <p:cNvSpPr txBox="1"/>
          <p:nvPr/>
        </p:nvSpPr>
        <p:spPr>
          <a:xfrm flipH="1">
            <a:off x="4394197" y="3076028"/>
            <a:ext cx="70866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It can read violent or aggressive behaviour, falling or dangerous movement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04F469-F595-9D92-8D69-1F5A23526A23}"/>
              </a:ext>
            </a:extLst>
          </p:cNvPr>
          <p:cNvSpPr txBox="1"/>
          <p:nvPr/>
        </p:nvSpPr>
        <p:spPr>
          <a:xfrm flipH="1">
            <a:off x="4394198" y="4941491"/>
            <a:ext cx="693420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Uses AI (NLP) with Contextual Understanding to understand various situations and answers accordingly</a:t>
            </a:r>
          </a:p>
        </p:txBody>
      </p:sp>
    </p:spTree>
    <p:extLst>
      <p:ext uri="{BB962C8B-B14F-4D97-AF65-F5344CB8AC3E}">
        <p14:creationId xmlns:p14="http://schemas.microsoft.com/office/powerpoint/2010/main" val="383441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B12F18F4-A294-F369-E5E0-168144225F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9060" y="2926080"/>
            <a:ext cx="9453881" cy="1706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41349C2-FFF8-DEB5-46A8-A1D401693284}"/>
              </a:ext>
            </a:extLst>
          </p:cNvPr>
          <p:cNvSpPr txBox="1"/>
          <p:nvPr/>
        </p:nvSpPr>
        <p:spPr>
          <a:xfrm flipH="1">
            <a:off x="1248410" y="1991360"/>
            <a:ext cx="9695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IN" sz="3600" dirty="0"/>
              <a:t>It has some in built alerts-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9E0BAA-3823-421D-0B1F-8F522622BBC4}"/>
              </a:ext>
            </a:extLst>
          </p:cNvPr>
          <p:cNvSpPr txBox="1"/>
          <p:nvPr/>
        </p:nvSpPr>
        <p:spPr>
          <a:xfrm flipH="1">
            <a:off x="1248410" y="5212080"/>
            <a:ext cx="9695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IN" sz="3600" dirty="0"/>
              <a:t>Custom alerts can also be created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64E757-DF95-67FE-6318-A246C712474F}"/>
              </a:ext>
            </a:extLst>
          </p:cNvPr>
          <p:cNvSpPr txBox="1"/>
          <p:nvPr/>
        </p:nvSpPr>
        <p:spPr>
          <a:xfrm flipH="1">
            <a:off x="1248410" y="579120"/>
            <a:ext cx="96951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dirty="0"/>
              <a:t>Alerts/Notifications</a:t>
            </a:r>
          </a:p>
        </p:txBody>
      </p:sp>
    </p:spTree>
    <p:extLst>
      <p:ext uri="{BB962C8B-B14F-4D97-AF65-F5344CB8AC3E}">
        <p14:creationId xmlns:p14="http://schemas.microsoft.com/office/powerpoint/2010/main" val="456818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08707-019B-81FB-ECCA-FC30F0010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/>
            </a:pPr>
            <a:r>
              <a:rPr kumimoji="0" lang="en-IN" sz="4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Other Features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05B0F-5051-9E5C-3F75-6B8BC97BC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Night Vision</a:t>
            </a:r>
          </a:p>
          <a:p>
            <a:endParaRPr lang="en-IN" dirty="0"/>
          </a:p>
          <a:p>
            <a:r>
              <a:rPr lang="en-IN" dirty="0"/>
              <a:t>Full HD 1080p Video recording</a:t>
            </a:r>
          </a:p>
          <a:p>
            <a:endParaRPr lang="en-IN" dirty="0"/>
          </a:p>
          <a:p>
            <a:r>
              <a:rPr lang="en-IN" dirty="0"/>
              <a:t>2 way voice command</a:t>
            </a:r>
          </a:p>
          <a:p>
            <a:endParaRPr lang="en-IN" dirty="0"/>
          </a:p>
          <a:p>
            <a:r>
              <a:rPr lang="en-IN" dirty="0"/>
              <a:t>130 Degree view</a:t>
            </a:r>
          </a:p>
          <a:p>
            <a:endParaRPr lang="en-IN" dirty="0"/>
          </a:p>
          <a:p>
            <a:r>
              <a:rPr lang="en-IN" dirty="0"/>
              <a:t>Water resistant</a:t>
            </a:r>
          </a:p>
        </p:txBody>
      </p:sp>
    </p:spTree>
    <p:extLst>
      <p:ext uri="{BB962C8B-B14F-4D97-AF65-F5344CB8AC3E}">
        <p14:creationId xmlns:p14="http://schemas.microsoft.com/office/powerpoint/2010/main" val="1772748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BDFE8-79FD-F758-27D8-29E8292FEC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0860" y="2699385"/>
            <a:ext cx="6050280" cy="124269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9600" dirty="0"/>
              <a:t> Thank You!</a:t>
            </a:r>
          </a:p>
        </p:txBody>
      </p:sp>
    </p:spTree>
    <p:extLst>
      <p:ext uri="{BB962C8B-B14F-4D97-AF65-F5344CB8AC3E}">
        <p14:creationId xmlns:p14="http://schemas.microsoft.com/office/powerpoint/2010/main" val="496774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540EE-BF69-4106-51BC-B74ADBF35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800" b="1" dirty="0">
                <a:latin typeface="+mn-lt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E04AC-FDB4-36EA-DC69-F43B37256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https://www.askola.com/</a:t>
            </a:r>
            <a:endParaRPr lang="en-IN" dirty="0"/>
          </a:p>
          <a:p>
            <a:r>
              <a:rPr lang="en-IN" dirty="0">
                <a:hlinkClick r:id="rId3"/>
              </a:rPr>
              <a:t>https://www.indiegogo.com/projects/ask-ola-2-way-voice-command-smart-security-camera--2#/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1545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117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 Black</vt:lpstr>
      <vt:lpstr>Calibri</vt:lpstr>
      <vt:lpstr>Calibri Light</vt:lpstr>
      <vt:lpstr>Office Theme</vt:lpstr>
      <vt:lpstr>OLA  Security Camera</vt:lpstr>
      <vt:lpstr>Personalized Assistant</vt:lpstr>
      <vt:lpstr>PowerPoint Presentation</vt:lpstr>
      <vt:lpstr>PowerPoint Presentation</vt:lpstr>
      <vt:lpstr>Other Features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OLA  Security Camera</dc:title>
  <dc:creator>Gaurav, Anjali</dc:creator>
  <cp:lastModifiedBy>Gaurav, Anjali</cp:lastModifiedBy>
  <cp:revision>19</cp:revision>
  <dcterms:created xsi:type="dcterms:W3CDTF">2022-09-14T07:13:20Z</dcterms:created>
  <dcterms:modified xsi:type="dcterms:W3CDTF">2022-09-14T08:08:22Z</dcterms:modified>
</cp:coreProperties>
</file>