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96076C-76BB-4592-BF8E-99F640EE59AF}" type="datetimeFigureOut">
              <a:rPr lang="en-US" smtClean="0"/>
              <a:pPr/>
              <a:t>12/7/2020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2489AC9-A651-4E55-BBCD-E2365E483C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 Oriented Programming  and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15057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			Project – II</a:t>
            </a:r>
          </a:p>
          <a:p>
            <a:endParaRPr lang="en-IN" dirty="0" smtClean="0"/>
          </a:p>
          <a:p>
            <a:r>
              <a:rPr lang="en-IN" dirty="0" err="1" smtClean="0"/>
              <a:t>Harshal</a:t>
            </a:r>
            <a:r>
              <a:rPr lang="en-IN" dirty="0" smtClean="0"/>
              <a:t> Dev</a:t>
            </a:r>
          </a:p>
          <a:p>
            <a:r>
              <a:rPr lang="en-IN" dirty="0" smtClean="0"/>
              <a:t>MT20086</a:t>
            </a:r>
          </a:p>
          <a:p>
            <a:endParaRPr lang="en-IN" dirty="0" smtClean="0"/>
          </a:p>
          <a:p>
            <a:r>
              <a:rPr lang="en-IN" dirty="0" err="1" smtClean="0"/>
              <a:t>Anjali</a:t>
            </a:r>
            <a:endParaRPr lang="en-IN" dirty="0" smtClean="0"/>
          </a:p>
          <a:p>
            <a:r>
              <a:rPr lang="en-IN" dirty="0" smtClean="0"/>
              <a:t>MT20082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4. Fee Payment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class is for the selected students to pay their fee. </a:t>
            </a: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a) Payment Portal- Give student various options (card or online or UPI) through which they can pay fees.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b) Receipt generation-Generate receipt after the fees is paid.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class is for the program registration of students. </a:t>
            </a: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a) Program Choice Filling-Give the option to students for the program they want to register for.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b) Program Allotter- Allot the program to students. </a:t>
            </a:r>
            <a:endParaRPr lang="en-I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c) Admission letter Generation- Print the admission letter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Responsibility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“The SRP requires that a class should have only a single responsibility.”</a:t>
            </a:r>
          </a:p>
          <a:p>
            <a:r>
              <a:rPr lang="en-IN" dirty="0" smtClean="0"/>
              <a:t>The design of our objects in the problem domain follows the SRP principle. </a:t>
            </a:r>
          </a:p>
          <a:p>
            <a:r>
              <a:rPr lang="en-IN" dirty="0" smtClean="0"/>
              <a:t>No object in the problem domain has multiple sources of change that might result in unnecessary changes to a class as and when the requirements of one object interacting with it change.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Open-Closed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“The OCP requires that each class should be open for extension, but closed for modification.”</a:t>
            </a:r>
          </a:p>
          <a:p>
            <a:r>
              <a:rPr lang="en-IN" dirty="0" smtClean="0"/>
              <a:t>The design of our objects in the problem domain follows the OCP principle. </a:t>
            </a:r>
          </a:p>
          <a:p>
            <a:r>
              <a:rPr lang="en-IN" dirty="0" smtClean="0"/>
              <a:t>This can be seen with the Fee Portal Payment method classes, whenever a new fee payment method needs to be added, a new class can be created, without requiring any modifications to the Fee Portal class.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Liskov</a:t>
            </a:r>
            <a:r>
              <a:rPr lang="en-IN" dirty="0" smtClean="0"/>
              <a:t> Substitution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“The LSP requires that objects in a program should be replaceable with instances of their subclasses without altering the correctness of that program.”</a:t>
            </a:r>
          </a:p>
          <a:p>
            <a:r>
              <a:rPr lang="en-IN" dirty="0" smtClean="0"/>
              <a:t>Since our design doesn’t (yet) include any subclasses, LSP is satisfied by default.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Team-wise Contribution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Classes implemented by </a:t>
            </a:r>
            <a:r>
              <a:rPr lang="en-IN" dirty="0" err="1" smtClean="0"/>
              <a:t>Harshal</a:t>
            </a:r>
            <a:endParaRPr lang="en-IN" dirty="0" smtClean="0"/>
          </a:p>
          <a:p>
            <a:pPr lvl="1"/>
            <a:r>
              <a:rPr lang="en-IN" dirty="0" smtClean="0"/>
              <a:t>Candidate</a:t>
            </a:r>
          </a:p>
          <a:p>
            <a:pPr lvl="1"/>
            <a:r>
              <a:rPr lang="en-IN" dirty="0" smtClean="0"/>
              <a:t>Administration</a:t>
            </a:r>
          </a:p>
          <a:p>
            <a:pPr lvl="1"/>
            <a:r>
              <a:rPr lang="en-IN" dirty="0" smtClean="0"/>
              <a:t>Application Portal</a:t>
            </a:r>
          </a:p>
          <a:p>
            <a:pPr lvl="1"/>
            <a:r>
              <a:rPr lang="en-IN" dirty="0" smtClean="0"/>
              <a:t>Application Form</a:t>
            </a:r>
          </a:p>
          <a:p>
            <a:pPr lvl="1"/>
            <a:r>
              <a:rPr lang="en-IN" dirty="0" smtClean="0"/>
              <a:t>Testing Portal</a:t>
            </a:r>
          </a:p>
          <a:p>
            <a:pPr lvl="1"/>
            <a:r>
              <a:rPr lang="en-IN" dirty="0" smtClean="0"/>
              <a:t>Admit Card</a:t>
            </a:r>
          </a:p>
          <a:p>
            <a:pPr lvl="1"/>
            <a:r>
              <a:rPr lang="en-IN" dirty="0" smtClean="0"/>
              <a:t>Question Paper</a:t>
            </a:r>
          </a:p>
          <a:p>
            <a:pPr lvl="1"/>
            <a:r>
              <a:rPr lang="en-IN" dirty="0" smtClean="0"/>
              <a:t>Selection Portal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Team-wise Contribution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28728" y="1428736"/>
            <a:ext cx="7499350" cy="4800600"/>
          </a:xfrm>
        </p:spPr>
        <p:txBody>
          <a:bodyPr/>
          <a:lstStyle/>
          <a:p>
            <a:r>
              <a:rPr lang="en-IN" dirty="0" smtClean="0"/>
              <a:t>Classes implemented by </a:t>
            </a:r>
            <a:r>
              <a:rPr lang="en-IN" dirty="0" err="1" smtClean="0"/>
              <a:t>Anjali</a:t>
            </a:r>
            <a:endParaRPr lang="en-IN" dirty="0" smtClean="0"/>
          </a:p>
          <a:p>
            <a:pPr lvl="1"/>
            <a:r>
              <a:rPr lang="en-IN" dirty="0" smtClean="0"/>
              <a:t>Fee Portal</a:t>
            </a:r>
          </a:p>
          <a:p>
            <a:pPr lvl="1"/>
            <a:r>
              <a:rPr lang="en-IN" dirty="0" smtClean="0"/>
              <a:t>UPI</a:t>
            </a:r>
          </a:p>
          <a:p>
            <a:pPr lvl="1"/>
            <a:r>
              <a:rPr lang="en-IN" dirty="0" smtClean="0"/>
              <a:t>Net Banking</a:t>
            </a:r>
          </a:p>
          <a:p>
            <a:pPr lvl="1"/>
            <a:r>
              <a:rPr lang="en-IN" dirty="0" smtClean="0"/>
              <a:t>Credit Card</a:t>
            </a:r>
          </a:p>
          <a:p>
            <a:pPr lvl="1"/>
            <a:r>
              <a:rPr lang="en-IN" dirty="0" smtClean="0"/>
              <a:t>Registration Portal</a:t>
            </a:r>
          </a:p>
          <a:p>
            <a:pPr lvl="1"/>
            <a:r>
              <a:rPr lang="en-IN" dirty="0" smtClean="0"/>
              <a:t>Admission Letter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An Institute wants to computerize its admission process from receipt of applications to printing of admission letter.  The received application is checked for completeness. A test is administered and a merit list of students is prepared. Shortlisted candidates are invited for an interview and a list of selected candidates is prepared along with a wait list of 50% of seats available. Candidates are asked to pay fees and register for the program.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Identification of Object in Problem 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Candidate</a:t>
            </a:r>
          </a:p>
          <a:p>
            <a:r>
              <a:rPr lang="en-IN" dirty="0" smtClean="0"/>
              <a:t>Administration</a:t>
            </a:r>
          </a:p>
          <a:p>
            <a:r>
              <a:rPr lang="en-IN" dirty="0" smtClean="0"/>
              <a:t>Application Portal</a:t>
            </a:r>
          </a:p>
          <a:p>
            <a:r>
              <a:rPr lang="en-IN" dirty="0" smtClean="0"/>
              <a:t>Application Form</a:t>
            </a:r>
          </a:p>
          <a:p>
            <a:r>
              <a:rPr lang="en-IN" dirty="0" smtClean="0"/>
              <a:t>Testing Portal</a:t>
            </a:r>
          </a:p>
          <a:p>
            <a:r>
              <a:rPr lang="en-IN" dirty="0" smtClean="0"/>
              <a:t>Admit Card</a:t>
            </a:r>
          </a:p>
          <a:p>
            <a:r>
              <a:rPr lang="en-IN" dirty="0" smtClean="0"/>
              <a:t>Question Paper</a:t>
            </a:r>
          </a:p>
          <a:p>
            <a:r>
              <a:rPr lang="en-IN" dirty="0" smtClean="0"/>
              <a:t>Selection Portal</a:t>
            </a:r>
          </a:p>
          <a:p>
            <a:r>
              <a:rPr lang="en-IN" dirty="0" smtClean="0"/>
              <a:t>Fee Portal</a:t>
            </a:r>
          </a:p>
          <a:p>
            <a:r>
              <a:rPr lang="en-IN" dirty="0" smtClean="0"/>
              <a:t>Fee Payment Method</a:t>
            </a:r>
          </a:p>
          <a:p>
            <a:r>
              <a:rPr lang="en-IN" dirty="0" smtClean="0"/>
              <a:t>Registration Portal</a:t>
            </a:r>
          </a:p>
          <a:p>
            <a:r>
              <a:rPr lang="en-IN" dirty="0" smtClean="0"/>
              <a:t>Admission Letter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Design of Object Oriented System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 descr="C:\Users\hl_ha\Downloads\oopd_proj2_upd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40" y="9784"/>
            <a:ext cx="8110560" cy="6848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Interaction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1. The Candidate object first interacts with the Application Portal, to fill out an application form.</a:t>
            </a:r>
          </a:p>
          <a:p>
            <a:pPr>
              <a:buNone/>
            </a:pPr>
            <a:r>
              <a:rPr lang="en-IN" dirty="0" smtClean="0"/>
              <a:t>2. The Candidate object interacts with the Testing Portal to print Admit Card.</a:t>
            </a:r>
          </a:p>
          <a:p>
            <a:pPr>
              <a:buNone/>
            </a:pPr>
            <a:r>
              <a:rPr lang="en-IN" dirty="0" smtClean="0"/>
              <a:t>3. The Candidate object further interacts with the Testing Portal object to take the Entrance Test.</a:t>
            </a:r>
          </a:p>
          <a:p>
            <a:pPr>
              <a:buNone/>
            </a:pPr>
            <a:r>
              <a:rPr lang="en-IN" dirty="0" smtClean="0"/>
              <a:t>4. The Candidate object interacts with the Selection Portal object to view the Merit List and Short List.</a:t>
            </a:r>
          </a:p>
          <a:p>
            <a:pPr>
              <a:buNone/>
            </a:pPr>
            <a:r>
              <a:rPr lang="en-IN" dirty="0" smtClean="0"/>
              <a:t>5. The Administration Object interacts with the Selection Portal object to obtain the Short List and conduct an Interview.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Interaction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6. The Candidate object interacts with the Selection Portal object to view the Selection List and Wait List.</a:t>
            </a:r>
          </a:p>
          <a:p>
            <a:r>
              <a:rPr lang="en-IN" dirty="0" smtClean="0"/>
              <a:t>7. The Candidate Object interacts with Fee Portal object to pay the admission fee.</a:t>
            </a:r>
          </a:p>
          <a:p>
            <a:r>
              <a:rPr lang="en-IN" dirty="0" smtClean="0"/>
              <a:t>8. The Candidate Object interacts with the Registration Portal to register for course and print Admission letter.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 Application Portal</a:t>
            </a:r>
          </a:p>
          <a:p>
            <a:endParaRPr lang="en-IN" u="sng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class receives application from students interested in getting admission. </a:t>
            </a: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a) Fill Application - Fills the Application and holds the details of the applicant in the storage system.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b) Completeness Checker - Completion check is implemented to check the completion of the form submitted by the applicant.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2. Testing system</a:t>
            </a:r>
          </a:p>
          <a:p>
            <a:endParaRPr lang="en-IN" u="sng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class is to arrange test for the candidates who submitted application and print their admit card. </a:t>
            </a: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a) Admit Card Generation- Generates the admit card corresponding to the application number.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b) Test Managing- Take test of the applicants.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c) Test Evaluation - Evaluate the marks of the candidates and stores them in the storage system.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3. Selection Portal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a) Merit List Generation-Generate merit list based on the cut off set and available seats in the institution.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b) Shortlist Generation-Generate the list of first set of candidates according to the merit list system who will be invited for interview.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c) Waiting List Generation-Generate the wait list of 50 % of the total seats available after the first round of the interview.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d) Selection List Generation –Generate the selection list of  the students selected in interview in the storage system.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</TotalTime>
  <Words>754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Object Oriented Programming  and Design</vt:lpstr>
      <vt:lpstr>Problem Statement</vt:lpstr>
      <vt:lpstr>Identification of Object in Problem Domain</vt:lpstr>
      <vt:lpstr>Design of Object Oriented System</vt:lpstr>
      <vt:lpstr>Interaction of Objects</vt:lpstr>
      <vt:lpstr>Interaction of Objects</vt:lpstr>
      <vt:lpstr>Features Implemented</vt:lpstr>
      <vt:lpstr>Features Implemented</vt:lpstr>
      <vt:lpstr>Features Implemented</vt:lpstr>
      <vt:lpstr>Features Implemented</vt:lpstr>
      <vt:lpstr>Features Implemented</vt:lpstr>
      <vt:lpstr>Single Responsibility Principle</vt:lpstr>
      <vt:lpstr>Open-Closed Principle</vt:lpstr>
      <vt:lpstr>Liskov Substitution Principle</vt:lpstr>
      <vt:lpstr>Team-wise Contribution </vt:lpstr>
      <vt:lpstr>Team-wise Contribution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and Design</dc:title>
  <dc:creator>Harshal Dev</dc:creator>
  <cp:lastModifiedBy>Harshal Dev</cp:lastModifiedBy>
  <cp:revision>10</cp:revision>
  <dcterms:created xsi:type="dcterms:W3CDTF">2020-12-07T15:31:57Z</dcterms:created>
  <dcterms:modified xsi:type="dcterms:W3CDTF">2020-12-07T17:52:44Z</dcterms:modified>
</cp:coreProperties>
</file>