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6F597-12B3-46AB-A280-2A28E1C9AACC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8E36C-2A7A-470B-B4D7-E528A1988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54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8E36C-2A7A-470B-B4D7-E528A1988E7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75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456F-359B-46DD-ADE6-976044981C8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821C-93D4-4976-B68B-104EB072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24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456F-359B-46DD-ADE6-976044981C8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821C-93D4-4976-B68B-104EB072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68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456F-359B-46DD-ADE6-976044981C8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821C-93D4-4976-B68B-104EB072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31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456F-359B-46DD-ADE6-976044981C8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821C-93D4-4976-B68B-104EB072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97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456F-359B-46DD-ADE6-976044981C8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821C-93D4-4976-B68B-104EB072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36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456F-359B-46DD-ADE6-976044981C8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821C-93D4-4976-B68B-104EB072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8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456F-359B-46DD-ADE6-976044981C8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821C-93D4-4976-B68B-104EB072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28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456F-359B-46DD-ADE6-976044981C8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821C-93D4-4976-B68B-104EB072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63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456F-359B-46DD-ADE6-976044981C8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821C-93D4-4976-B68B-104EB072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36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456F-359B-46DD-ADE6-976044981C8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821C-93D4-4976-B68B-104EB072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2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456F-359B-46DD-ADE6-976044981C8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821C-93D4-4976-B68B-104EB072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56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3456F-359B-46DD-ADE6-976044981C8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C821C-93D4-4976-B68B-104EB072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1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1003" y="518616"/>
            <a:ext cx="986733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/>
              <a:t>Assignment 2</a:t>
            </a:r>
          </a:p>
          <a:p>
            <a:endParaRPr lang="en-IN" dirty="0"/>
          </a:p>
          <a:p>
            <a:r>
              <a:rPr lang="en-IN" sz="9600" b="1" dirty="0" smtClean="0">
                <a:solidFill>
                  <a:srgbClr val="C00000"/>
                </a:solidFill>
              </a:rPr>
              <a:t>DES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sz="2400" dirty="0" err="1" smtClean="0"/>
              <a:t>Aditi</a:t>
            </a:r>
            <a:r>
              <a:rPr lang="en-IN" sz="2400" dirty="0" smtClean="0"/>
              <a:t> Sharma                                                                                            Anjali</a:t>
            </a:r>
          </a:p>
          <a:p>
            <a:r>
              <a:rPr lang="en-IN" sz="2400" dirty="0" smtClean="0"/>
              <a:t>MT20100</a:t>
            </a:r>
            <a:r>
              <a:rPr lang="en-US" sz="2400" dirty="0" smtClean="0"/>
              <a:t>                                                                                                  </a:t>
            </a:r>
            <a:r>
              <a:rPr lang="en-IN" sz="2400" smtClean="0"/>
              <a:t>MT20082</a:t>
            </a:r>
            <a:endParaRPr lang="en-US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0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3833" y="859809"/>
            <a:ext cx="79975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CODE INFORMATION :</a:t>
            </a:r>
          </a:p>
          <a:p>
            <a:endParaRPr lang="en-IN" sz="4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Language used –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Number of code files – 1</a:t>
            </a:r>
          </a:p>
          <a:p>
            <a:r>
              <a:rPr lang="en-IN" sz="2400" dirty="0" smtClean="0"/>
              <a:t>      DES.py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r>
              <a:rPr lang="en-IN" sz="4800" dirty="0" smtClean="0"/>
              <a:t>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335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614" y="327546"/>
            <a:ext cx="1046783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sz="4800" dirty="0" smtClean="0"/>
              <a:t>FUNCTIONS USED IN THE IMPLEMENTATION: </a:t>
            </a:r>
          </a:p>
          <a:p>
            <a:endParaRPr lang="en-IN" sz="4800" dirty="0"/>
          </a:p>
          <a:p>
            <a:r>
              <a:rPr lang="en-IN" sz="2400" dirty="0"/>
              <a:t>1. </a:t>
            </a:r>
            <a:r>
              <a:rPr lang="en-IN" sz="2400" b="1" dirty="0"/>
              <a:t>Binary to hex</a:t>
            </a:r>
            <a:r>
              <a:rPr lang="en-IN" sz="2400" dirty="0"/>
              <a:t>: It takes an input as string, checks the 4 characters at a time and assigns the corresponding hex code.</a:t>
            </a:r>
          </a:p>
          <a:p>
            <a:r>
              <a:rPr lang="en-IN" sz="2400" dirty="0"/>
              <a:t>2. </a:t>
            </a:r>
            <a:r>
              <a:rPr lang="en-IN" sz="2400" b="1" dirty="0"/>
              <a:t>Binary to decimal</a:t>
            </a:r>
            <a:r>
              <a:rPr lang="en-IN" sz="2400" dirty="0"/>
              <a:t>: It takes a binary number and gives the corresponding decimal number.</a:t>
            </a:r>
          </a:p>
          <a:p>
            <a:r>
              <a:rPr lang="en-IN" sz="2400" dirty="0"/>
              <a:t>3. </a:t>
            </a:r>
            <a:r>
              <a:rPr lang="en-IN" sz="2400" b="1" dirty="0"/>
              <a:t>Decimal to Binary</a:t>
            </a:r>
            <a:r>
              <a:rPr lang="en-IN" sz="2400" dirty="0"/>
              <a:t>: It takes a decimal number and gives the corresponding binary representation.</a:t>
            </a:r>
          </a:p>
          <a:p>
            <a:r>
              <a:rPr lang="en-IN" sz="2400" dirty="0"/>
              <a:t>4. </a:t>
            </a:r>
            <a:r>
              <a:rPr lang="en-IN" sz="2400" b="1" dirty="0" err="1"/>
              <a:t>left_circularshift</a:t>
            </a:r>
            <a:r>
              <a:rPr lang="en-IN" sz="2400" dirty="0"/>
              <a:t>: It takes a string and do a circular left shift of n bits from the string</a:t>
            </a:r>
          </a:p>
          <a:p>
            <a:r>
              <a:rPr lang="en-IN" sz="2400" dirty="0"/>
              <a:t>5. </a:t>
            </a:r>
            <a:r>
              <a:rPr lang="en-IN" sz="2400" b="1" dirty="0" err="1"/>
              <a:t>xor</a:t>
            </a:r>
            <a:r>
              <a:rPr lang="en-IN" sz="2400" dirty="0"/>
              <a:t>: This function returns the </a:t>
            </a:r>
            <a:r>
              <a:rPr lang="en-IN" sz="2400" dirty="0" err="1"/>
              <a:t>xor</a:t>
            </a:r>
            <a:r>
              <a:rPr lang="en-IN" sz="2400" dirty="0"/>
              <a:t> of two input strings</a:t>
            </a:r>
          </a:p>
          <a:p>
            <a:r>
              <a:rPr lang="en-IN" sz="2400" dirty="0"/>
              <a:t>6. </a:t>
            </a:r>
            <a:r>
              <a:rPr lang="en-IN" sz="2400" b="1" dirty="0"/>
              <a:t>permute</a:t>
            </a:r>
            <a:r>
              <a:rPr lang="en-IN" sz="2400" dirty="0"/>
              <a:t>: This function permutes the string in accordance with the given table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412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046" y="778342"/>
            <a:ext cx="107447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7. </a:t>
            </a:r>
            <a:r>
              <a:rPr lang="en-IN" sz="2400" b="1" dirty="0" err="1"/>
              <a:t>sbox_subs</a:t>
            </a:r>
            <a:r>
              <a:rPr lang="en-IN" sz="2400" b="1" dirty="0"/>
              <a:t>:</a:t>
            </a:r>
            <a:r>
              <a:rPr lang="en-IN" sz="2400" dirty="0"/>
              <a:t> This function performs the </a:t>
            </a:r>
            <a:r>
              <a:rPr lang="en-IN" sz="2400" dirty="0" err="1"/>
              <a:t>sbox</a:t>
            </a:r>
            <a:r>
              <a:rPr lang="en-IN" sz="2400" dirty="0"/>
              <a:t> operation  of converting a 48 bit string to 32 bit using tables of </a:t>
            </a:r>
            <a:r>
              <a:rPr lang="en-IN" sz="2400" dirty="0" err="1"/>
              <a:t>sboxes</a:t>
            </a:r>
            <a:endParaRPr lang="en-IN" sz="2400" dirty="0"/>
          </a:p>
          <a:p>
            <a:r>
              <a:rPr lang="en-IN" sz="2400" dirty="0"/>
              <a:t>8. </a:t>
            </a:r>
            <a:r>
              <a:rPr lang="en-IN" sz="2400" b="1" dirty="0" err="1"/>
              <a:t>keygen</a:t>
            </a:r>
            <a:r>
              <a:rPr lang="en-IN" sz="2400" dirty="0"/>
              <a:t>: This function generates 16 </a:t>
            </a:r>
            <a:r>
              <a:rPr lang="en-IN" sz="2400" dirty="0" err="1"/>
              <a:t>subkeys</a:t>
            </a:r>
            <a:r>
              <a:rPr lang="en-IN" sz="2400" dirty="0"/>
              <a:t> for each round using parity drop permutation and key compression permutation</a:t>
            </a:r>
          </a:p>
          <a:p>
            <a:r>
              <a:rPr lang="en-IN" sz="2400" dirty="0"/>
              <a:t>9. </a:t>
            </a:r>
            <a:r>
              <a:rPr lang="en-IN" sz="2400" b="1" dirty="0"/>
              <a:t>encrypt</a:t>
            </a:r>
            <a:r>
              <a:rPr lang="en-IN" sz="2400" dirty="0"/>
              <a:t>: It encrypts  the plain text to cipher text as follows: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Plain text in hex is converted to binary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Initial permutation is applied on plain text using IP table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Plain text is divided into left and right part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Then 16 rounds are applied as follows:</a:t>
            </a:r>
          </a:p>
          <a:p>
            <a:pPr lvl="0"/>
            <a:r>
              <a:rPr lang="en-IN" sz="2400" dirty="0" smtClean="0"/>
              <a:t>       -  The right part of plain text is permuted according to the expansion table</a:t>
            </a:r>
          </a:p>
          <a:p>
            <a:pPr lvl="0"/>
            <a:r>
              <a:rPr lang="en-IN" sz="2400" dirty="0" smtClean="0"/>
              <a:t>       - Then </a:t>
            </a:r>
            <a:r>
              <a:rPr lang="en-IN" sz="2400" dirty="0" err="1" smtClean="0"/>
              <a:t>xor</a:t>
            </a:r>
            <a:r>
              <a:rPr lang="en-IN" sz="2400" dirty="0" smtClean="0"/>
              <a:t> is obtained on right part and key of the round</a:t>
            </a:r>
          </a:p>
          <a:p>
            <a:pPr lvl="0"/>
            <a:r>
              <a:rPr lang="en-IN" sz="2400" dirty="0" smtClean="0"/>
              <a:t>       -  The result is then sent to 8 </a:t>
            </a:r>
            <a:r>
              <a:rPr lang="en-IN" sz="2400" dirty="0" err="1" smtClean="0"/>
              <a:t>sboxes</a:t>
            </a:r>
            <a:r>
              <a:rPr lang="en-IN" sz="2400" dirty="0" smtClean="0"/>
              <a:t> to get 32 bit string</a:t>
            </a:r>
          </a:p>
          <a:p>
            <a:pPr lvl="0"/>
            <a:r>
              <a:rPr lang="en-IN" sz="2400" dirty="0" smtClean="0"/>
              <a:t>       -  </a:t>
            </a:r>
            <a:r>
              <a:rPr lang="en-IN" sz="2400" dirty="0" smtClean="0"/>
              <a:t>Final permutation </a:t>
            </a:r>
            <a:r>
              <a:rPr lang="en-IN" sz="2400" dirty="0" smtClean="0"/>
              <a:t>is applied to result string</a:t>
            </a:r>
          </a:p>
          <a:p>
            <a:pPr lvl="0"/>
            <a:r>
              <a:rPr lang="en-IN" sz="2400" dirty="0" smtClean="0"/>
              <a:t>       - Then </a:t>
            </a:r>
            <a:r>
              <a:rPr lang="en-IN" sz="2400" dirty="0" err="1" smtClean="0"/>
              <a:t>xor</a:t>
            </a:r>
            <a:r>
              <a:rPr lang="en-IN" sz="2400" dirty="0" smtClean="0"/>
              <a:t> is obtained on left part and result string to give final part</a:t>
            </a:r>
          </a:p>
          <a:p>
            <a:pPr lvl="0"/>
            <a:r>
              <a:rPr lang="en-IN" sz="2400" dirty="0" smtClean="0"/>
              <a:t>       -  The final part and right part are swapped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928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4149" y="996287"/>
            <a:ext cx="106316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Final part and right part are concatenated to form cipher text</a:t>
            </a:r>
          </a:p>
          <a:p>
            <a:pPr lvl="0"/>
            <a:endParaRPr lang="en-IN" sz="2400" dirty="0" smtClean="0"/>
          </a:p>
          <a:p>
            <a:r>
              <a:rPr lang="en-IN" sz="2400" dirty="0" smtClean="0"/>
              <a:t>10. </a:t>
            </a:r>
            <a:r>
              <a:rPr lang="en-IN" sz="2400" b="1" dirty="0" smtClean="0"/>
              <a:t>decrypt</a:t>
            </a:r>
            <a:r>
              <a:rPr lang="en-IN" sz="2400" dirty="0" smtClean="0"/>
              <a:t>: It calls encrypt on cipher text and the reverse  of keys used in encrypt</a:t>
            </a:r>
          </a:p>
          <a:p>
            <a:endParaRPr lang="en-IN" sz="2400" dirty="0" smtClean="0"/>
          </a:p>
          <a:p>
            <a:r>
              <a:rPr lang="en-IN" sz="2400" dirty="0" smtClean="0"/>
              <a:t>11. </a:t>
            </a:r>
            <a:r>
              <a:rPr lang="en-IN" sz="2400" b="1" dirty="0" smtClean="0"/>
              <a:t>DES</a:t>
            </a:r>
            <a:r>
              <a:rPr lang="en-IN" sz="2400" dirty="0" smtClean="0"/>
              <a:t>: This is the main function which takes plain text and key and call encrypt and decrypt</a:t>
            </a:r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41626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355" y="655093"/>
            <a:ext cx="9116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INPUT GIVEN :</a:t>
            </a:r>
          </a:p>
          <a:p>
            <a:endParaRPr lang="en-IN" sz="4800" dirty="0"/>
          </a:p>
          <a:p>
            <a:r>
              <a:rPr lang="en-IN" sz="4800" dirty="0" smtClean="0"/>
              <a:t> </a:t>
            </a:r>
            <a:endParaRPr lang="en-IN" sz="48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354" y="2186982"/>
            <a:ext cx="6455392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74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331" y="573206"/>
            <a:ext cx="83114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OUTPUT OBTAINED :</a:t>
            </a:r>
          </a:p>
          <a:p>
            <a:r>
              <a:rPr lang="en-IN" sz="4800" dirty="0" smtClean="0"/>
              <a:t>ENCRYPTION: </a:t>
            </a:r>
          </a:p>
          <a:p>
            <a:endParaRPr lang="en-IN" sz="4800" dirty="0" smtClean="0"/>
          </a:p>
          <a:p>
            <a:endParaRPr lang="en-IN" sz="4800" dirty="0" smtClean="0"/>
          </a:p>
          <a:p>
            <a:r>
              <a:rPr lang="en-IN" sz="4800" dirty="0" smtClean="0"/>
              <a:t> </a:t>
            </a:r>
            <a:endParaRPr lang="en-IN" sz="48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331" y="2333767"/>
            <a:ext cx="5923129" cy="431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97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1253" y="1501255"/>
            <a:ext cx="5681166" cy="52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01253" y="545910"/>
            <a:ext cx="7055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DECRYPTION: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9375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376</Words>
  <Application>Microsoft Office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JAINS'</dc:creator>
  <cp:lastModifiedBy>JAINS'</cp:lastModifiedBy>
  <cp:revision>10</cp:revision>
  <dcterms:created xsi:type="dcterms:W3CDTF">2020-10-08T16:54:24Z</dcterms:created>
  <dcterms:modified xsi:type="dcterms:W3CDTF">2020-12-04T19:24:26Z</dcterms:modified>
</cp:coreProperties>
</file>