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2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7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8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11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7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01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03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5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19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5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48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63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5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00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BD1436-582C-4832-B18E-6BEF800952D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5D7254-C1E8-45A3-9549-1802B8423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ail/ns_portfolio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196-05CB-CF23-080E-8C1DEFFB7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GIT &amp; GIT HUB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818BD-5B59-E3E2-3DDE-70C683B5D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1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CC2D-5374-DA8E-2E7B-409928A3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 Is GitHub?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ED77-205B-5302-7B20-9BD819F6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GitHub is an open-source repository hosting service, sort of like a 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cloud for code.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It hosts your source code projects in a variety of different programming languages and keeps track of the various changes made to every iteration.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Other GitHub users can review your code and propose changes.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 defining feature of GitHub is its robust </a:t>
            </a:r>
            <a:r>
              <a:rPr lang="en-IN" sz="1800" b="1" u="sng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version control system.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version control lets coders tweak software—potentially fixing bugs or improving efficiency—without affecting the software itself or risking the experience of any current users.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Proposed changes can be easily merged into the live software after the proposals are reviewed and approved.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30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6FED28-BE22-FB11-7A1F-DC79F498F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61" y="192505"/>
            <a:ext cx="7032859" cy="6665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89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6E297D-031E-A2EA-92F6-69C35E9E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Steps to push the project file</a:t>
            </a:r>
            <a:b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5801-B628-2F1F-F924-76E9F02DC9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-&gt;git status</a:t>
            </a:r>
            <a:endParaRPr lang="en-IN" sz="18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-&gt;git </a:t>
            </a: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init</a:t>
            </a:r>
            <a:endParaRPr lang="en-IN" sz="18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-&gt;git status</a:t>
            </a:r>
            <a:endParaRPr lang="en-IN" sz="18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-&gt;git add .</a:t>
            </a:r>
            <a:endParaRPr lang="en-IN" sz="18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-&gt;git status</a:t>
            </a:r>
            <a:endParaRPr lang="en-IN" sz="18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-&gt;git commit -m "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message"</a:t>
            </a:r>
            <a:endParaRPr lang="en-IN" sz="18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1D67B-A845-5928-3A48-0C18B1D72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-&gt;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git config --global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user.email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"you@example.com"</a:t>
            </a:r>
            <a:endParaRPr lang="en-IN" sz="1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-&gt;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git config --global user.name "Your Name“</a:t>
            </a: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-&gt;git commit -m "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message"</a:t>
            </a:r>
            <a:endParaRPr lang="en-IN" sz="18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------</a:t>
            </a:r>
            <a:r>
              <a:rPr lang="en-US" sz="1800" dirty="0" err="1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go_to_git_hub_page</a:t>
            </a:r>
            <a:r>
              <a:rPr lang="en-US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------</a:t>
            </a:r>
            <a:r>
              <a:rPr lang="en-US" sz="1800" dirty="0" err="1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create_a_repository</a:t>
            </a:r>
            <a:r>
              <a:rPr lang="en-US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-----copy_6th command-------------</a:t>
            </a: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-&gt;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git remote add origin </a:t>
            </a:r>
            <a:r>
              <a:rPr lang="en-US" sz="180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https://github.com/email/ns_portfolio.git</a:t>
            </a:r>
            <a:endParaRPr lang="en-IN" sz="18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-&gt;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git push origin master</a:t>
            </a:r>
            <a:endParaRPr lang="en-IN" sz="18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endParaRPr lang="en-US" sz="1800" dirty="0">
              <a:effectLst/>
              <a:latin typeface="Lucida Console" panose="020B0609040504020204" pitchFamily="49" charset="0"/>
              <a:ea typeface="Times New Roman" panose="02020603050405020304" pitchFamily="18" charset="0"/>
              <a:cs typeface="Lucida Console" panose="020B0609040504020204" pitchFamily="49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05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6584-E4C8-AAD1-3D13-B9776D5B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781-7075-DD4B-D53A-4EC7416CC1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Git was created by Linus Torvalds in 2005 to develop Linux Kernel.</a:t>
            </a: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It is also used as an important distributed version-control tool for the DevOps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Git is a modern and widely used 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distributed version control system 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in the world.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It is developed to manage projects with high speed and efficiency.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version control system allows us to monitor and work together with our team members at the same workspace.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0FD94-0C21-5962-0845-107C0AC01C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It is designed to handle minor to major projects with high speed and efficiency.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It is developed to co-ordinate the work among the developers.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version control allows us to track and work together with our team members at the same workspace.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Git is foundation of many services like GitHub and GitLab, but we can use Git without using any other Git services. Git can be used privately and publicly.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DOWNLOAD: </a:t>
            </a:r>
            <a:r>
              <a:rPr lang="en-IN" sz="1800" u="none" strike="noStrike" dirty="0">
                <a:solidFill>
                  <a:srgbClr val="0563C1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https://git-scm.com/downloads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476C89-EB0F-FE96-2F1A-42C1C5940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600" y="779001"/>
            <a:ext cx="1523313" cy="10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2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6584-E4C8-AAD1-3D13-B9776D5B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chemeClr val="bg1"/>
                </a:solidFill>
                <a:effectLst/>
              </a:rPr>
              <a:t>What is version control and how can you document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781-7075-DD4B-D53A-4EC7416C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Version control — also known as source control or revision control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+mj-lt"/>
              </a:rPr>
              <a:t>It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 is software used to track revisions, solve integration conflicts in code, and manage different artifacts involved in software projects (e.g. design, data, images).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 Version control also enables frictionless communication, change, and reproducibility between developers and other team members.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Version control is the foundation and the stepping stone of DevOps, software architecture, and release patterns, without which an org cannot start.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 Using version control results in remarkable team productivity and software quality improvements.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73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6584-E4C8-AAD1-3D13-B9776D5B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706964"/>
          </a:xfrm>
        </p:spPr>
        <p:txBody>
          <a:bodyPr/>
          <a:lstStyle/>
          <a:p>
            <a:r>
              <a:rPr lang="en-GB" b="0" i="0" dirty="0">
                <a:solidFill>
                  <a:schemeClr val="bg1"/>
                </a:solidFill>
                <a:effectLst/>
              </a:rPr>
              <a:t>Why should you use Git?</a:t>
            </a:r>
            <a:br>
              <a:rPr lang="en-GB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781-7075-DD4B-D53A-4EC7416C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strike="noStrike" dirty="0">
                <a:solidFill>
                  <a:schemeClr val="tx1"/>
                </a:solidFill>
                <a:effectLst/>
                <a:latin typeface="+mj-lt"/>
              </a:rPr>
              <a:t>Git’s ability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to store a complete history of a project locally is a benefit, because Git branches are lightweight and the protocol is fast, so contributors can be anywhere, even with a poor connection and still sync a local copy with any other team member.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21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359F-BEE6-B247-8D24-1D016F45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Snapshots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0103-91BD-0D4C-1E38-52B6BC96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way git keeps track of your code history</a:t>
            </a:r>
          </a:p>
          <a:p>
            <a:r>
              <a:rPr lang="en-GB" dirty="0"/>
              <a:t>Essential records what all your files look like at a given point in time </a:t>
            </a:r>
          </a:p>
          <a:p>
            <a:r>
              <a:rPr lang="en-GB" dirty="0"/>
              <a:t>We can decide when to take snapshot and what files</a:t>
            </a:r>
          </a:p>
          <a:p>
            <a:r>
              <a:rPr lang="en-GB" dirty="0"/>
              <a:t>Have the ability to go back to visit any snapshot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97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CC2D-5374-DA8E-2E7B-409928A3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ED77-205B-5302-7B20-9BD819F6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act of creating a snapshot </a:t>
            </a:r>
          </a:p>
          <a:p>
            <a:r>
              <a:rPr lang="en-GB" dirty="0"/>
              <a:t>Can be a noun or verb – I </a:t>
            </a:r>
            <a:r>
              <a:rPr lang="en-GB" dirty="0" err="1"/>
              <a:t>commited</a:t>
            </a:r>
            <a:r>
              <a:rPr lang="en-GB" dirty="0"/>
              <a:t> code </a:t>
            </a:r>
          </a:p>
          <a:p>
            <a:r>
              <a:rPr lang="en-GB" dirty="0"/>
              <a:t>A project made up of a bunch of commits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5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CC2D-5374-DA8E-2E7B-409928A3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ED77-205B-5302-7B20-9BD819F6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collection of all the files and the history of those files</a:t>
            </a:r>
          </a:p>
          <a:p>
            <a:r>
              <a:rPr lang="en-GB" dirty="0"/>
              <a:t>Can live on a local machine or on a remote server(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  <a:p>
            <a:r>
              <a:rPr lang="en-IN" dirty="0"/>
              <a:t>The act of copying a repository from a remote server is called </a:t>
            </a:r>
            <a:r>
              <a:rPr lang="en-IN" b="1" dirty="0">
                <a:solidFill>
                  <a:srgbClr val="FF0000"/>
                </a:solidFill>
              </a:rPr>
              <a:t>Cloning</a:t>
            </a:r>
            <a:r>
              <a:rPr lang="en-IN" dirty="0"/>
              <a:t> </a:t>
            </a:r>
          </a:p>
          <a:p>
            <a:r>
              <a:rPr lang="en-IN" dirty="0"/>
              <a:t>The process of downloading commits that don’t exist on your machine from a remote repository is called </a:t>
            </a:r>
            <a:r>
              <a:rPr lang="en-IN" b="1" dirty="0">
                <a:solidFill>
                  <a:srgbClr val="FF0000"/>
                </a:solidFill>
              </a:rPr>
              <a:t>pulling </a:t>
            </a:r>
            <a:r>
              <a:rPr lang="en-IN" dirty="0"/>
              <a:t>changes</a:t>
            </a:r>
          </a:p>
          <a:p>
            <a:r>
              <a:rPr lang="en-IN" dirty="0"/>
              <a:t>The process of adding your local changes to the remote repository is called </a:t>
            </a:r>
            <a:r>
              <a:rPr lang="en-IN" b="1" dirty="0">
                <a:solidFill>
                  <a:srgbClr val="FF0000"/>
                </a:solidFill>
              </a:rPr>
              <a:t>pushing </a:t>
            </a:r>
          </a:p>
          <a:p>
            <a:pPr marL="0" indent="0">
              <a:buNone/>
            </a:pPr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82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CC2D-5374-DA8E-2E7B-409928A3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ED77-205B-5302-7B20-9BD819F6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commit in git live on some branch , But there can be many  branches</a:t>
            </a:r>
          </a:p>
          <a:p>
            <a:r>
              <a:rPr lang="en-IN" dirty="0"/>
              <a:t>The main branch in a project is called master branch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66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6584-E4C8-AAD1-3D13-B9776D5B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781-7075-DD4B-D53A-4EC7416C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 account in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IN" b="0" i="0" dirty="0">
                <a:solidFill>
                  <a:srgbClr val="006D21"/>
                </a:solidFill>
                <a:effectLst/>
                <a:latin typeface="Roboto" panose="02000000000000000000" pitchFamily="2" charset="0"/>
                <a:hlinkClick r:id="rId2"/>
              </a:rPr>
              <a:t>https://github.com/login</a:t>
            </a:r>
            <a:endParaRPr lang="en-GB" b="0" i="0" dirty="0">
              <a:solidFill>
                <a:srgbClr val="006D2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C2634-009A-766C-9BBA-522BE0014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84" y="3135312"/>
            <a:ext cx="3124200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24A3BB-E410-6CA1-C3D6-D907CA024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986" y="730891"/>
            <a:ext cx="907381" cy="10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80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801</TotalTime>
  <Words>743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Lucida Console</vt:lpstr>
      <vt:lpstr>Roboto</vt:lpstr>
      <vt:lpstr>Source Sans Pro</vt:lpstr>
      <vt:lpstr>Times New Roman</vt:lpstr>
      <vt:lpstr>Wingdings 3</vt:lpstr>
      <vt:lpstr>Ion Boardroom</vt:lpstr>
      <vt:lpstr>GIT &amp; GIT HUB</vt:lpstr>
      <vt:lpstr>GIT  </vt:lpstr>
      <vt:lpstr>What is version control and how can you document changes?</vt:lpstr>
      <vt:lpstr>Why should you use Git? </vt:lpstr>
      <vt:lpstr>Snapshots</vt:lpstr>
      <vt:lpstr>Commit</vt:lpstr>
      <vt:lpstr>Repositories</vt:lpstr>
      <vt:lpstr>Branches</vt:lpstr>
      <vt:lpstr>GitHub  </vt:lpstr>
      <vt:lpstr>What Is GitHub? </vt:lpstr>
      <vt:lpstr>PowerPoint Presentation</vt:lpstr>
      <vt:lpstr>Steps to push the project 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 HUB</dc:title>
  <dc:creator>Luminar Technolab</dc:creator>
  <cp:lastModifiedBy>Luminar Technolab</cp:lastModifiedBy>
  <cp:revision>3</cp:revision>
  <dcterms:created xsi:type="dcterms:W3CDTF">2023-02-10T20:40:09Z</dcterms:created>
  <dcterms:modified xsi:type="dcterms:W3CDTF">2023-05-04T17:16:21Z</dcterms:modified>
</cp:coreProperties>
</file>