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2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CC516-57CA-4855-85CB-5FCEC2FD2609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15D42-EEFE-4DB6-9A16-D4FC25E07C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177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915D42-EEFE-4DB6-9A16-D4FC25E07C7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63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2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54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851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505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4230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08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99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626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57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876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18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30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384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71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68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13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65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04FF0EB-CE04-4BD8-B7BC-A5AE2143D10F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E1C84F0-4B64-4570-B2BD-0274F1B1E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56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623E02-BAF7-3FFD-D1DE-480DA2D9F2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B6E8140-52E3-F794-E6C4-BFBBA9A1C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30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Single quotes: 'Hello'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Double quotes: "Hello"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Backticks: `Hello`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//strings example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name1 = "ram";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name2 = '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hari</a:t>
            </a: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';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console.log( `The names are ${name1} and ${name2}`);</a:t>
            </a:r>
            <a:endParaRPr lang="en-IN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180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String is used to store text. In JavaScript, strings are surrounded by quotes: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Single quotes and double quotes are practically the same and you can use either of them.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Backticks are generally used when you need to include variables or expressions into a string. This is done by wrapping variables or expressions with ${variable or expression} as shown above.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559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Number represents integer and floating numbers (decimals and exponentials). 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n1 = 3;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n2 = 3.433;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n3 = 3e5                       // 3 * 10^5</a:t>
            </a:r>
            <a:endParaRPr lang="en-IN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console.log(n1, n2, n3);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5984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data type represents logical entities. </a:t>
            </a:r>
          </a:p>
          <a:p>
            <a:r>
              <a:rPr lang="en-GB" dirty="0"/>
              <a:t>Boolean represents one of two values: true or false. </a:t>
            </a:r>
          </a:p>
          <a:p>
            <a:r>
              <a:rPr lang="en-GB" dirty="0"/>
              <a:t>It is easier to think of it as a yes/no switch. </a:t>
            </a: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dataChecked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true;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IN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valueCounted</a:t>
            </a: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= false;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592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 undefined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The undefined data type represents value that is not assigned. If a variable is declared but the value is not assigned, then the value of that variable will be undefined. 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let name1;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console.log(name1); // undefined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34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 null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In JavaScript, null is a special value that represents empty or unknown value.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For example,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 err="1">
                <a:effectLst/>
                <a:ea typeface="Times New Roman" panose="02020603050405020304" pitchFamily="18" charset="0"/>
              </a:rPr>
              <a:t>const</a:t>
            </a:r>
            <a:r>
              <a:rPr lang="en-IN" sz="1800" dirty="0">
                <a:effectLst/>
                <a:ea typeface="Times New Roman" panose="02020603050405020304" pitchFamily="18" charset="0"/>
              </a:rPr>
              <a:t> number = null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505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 Object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An object is a complex data type that allows us to store collections of data. 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For example,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const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student = {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firstName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: 'ram',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lastName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: null,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   class: 10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};console.log(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student.firstName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student.lastName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IN" sz="1800" dirty="0" err="1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student.class</a:t>
            </a:r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);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312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array can hold many values under a single name, and you can access the values by referring to an index number.</a:t>
            </a:r>
          </a:p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Syntax: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		</a:t>
            </a:r>
            <a:r>
              <a:rPr lang="en-GB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array_name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 [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item1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item2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...]; 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Eg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cars = [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"Saab"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"Volvo"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GB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"BMW"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9677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Its a block of code designed to perform a particular task.</a:t>
            </a:r>
          </a:p>
          <a:p>
            <a:r>
              <a:rPr lang="en-GB" dirty="0"/>
              <a:t>A  function is executed when "something" invokes it</a:t>
            </a:r>
          </a:p>
          <a:p>
            <a:pPr marL="0" indent="0">
              <a:buNone/>
            </a:pPr>
            <a:r>
              <a:rPr lang="en-GB" dirty="0"/>
              <a:t>Syntax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	function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parameter1, parameter2, parameter3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GB" dirty="0"/>
              <a:t/>
            </a:r>
            <a:br>
              <a:rPr lang="en-GB" dirty="0"/>
            </a:b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		</a:t>
            </a:r>
            <a:r>
              <a:rPr lang="en-GB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en-GB" b="0" i="1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code to be executed</a:t>
            </a:r>
            <a:r>
              <a:rPr lang="en-GB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GB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GB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GB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Eg</a:t>
            </a:r>
            <a:r>
              <a:rPr lang="en-IN" dirty="0"/>
              <a:t>                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GB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         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      }</a:t>
            </a:r>
          </a:p>
          <a:p>
            <a:pPr marL="0" indent="0">
              <a:buNone/>
            </a:pP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     console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964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670" y="2205096"/>
            <a:ext cx="8825659" cy="467032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Name="Max";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age=34;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//display console as "Hi...My name is Max...34 years old..."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TASK 2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//Write a program to swap two numbers together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n1=6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var n2=7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//before swap n1=6 n2=7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//After swap n1=7 n2=6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52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It’s a named memory location</a:t>
            </a:r>
          </a:p>
          <a:p>
            <a:r>
              <a:rPr lang="en-GB" dirty="0"/>
              <a:t>A variable is only a name given to a memory location, all the operations done on the variable effects that memory location.</a:t>
            </a:r>
            <a:endParaRPr lang="en-IN" dirty="0"/>
          </a:p>
          <a:p>
            <a:r>
              <a:rPr lang="en-GB" dirty="0"/>
              <a:t>The value stored in a variable can be changed during program execution.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6889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AC7FB2-20E0-BAAC-466A-C79A0715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B74BA4-AE45-431D-7F55-80C385908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JavaScript's primary role in web development?</a:t>
            </a:r>
          </a:p>
          <a:p>
            <a:r>
              <a:rPr lang="en-GB" dirty="0"/>
              <a:t>Name some non-browser environments that use JavaScript?</a:t>
            </a:r>
          </a:p>
          <a:p>
            <a:r>
              <a:rPr lang="en-IN" dirty="0"/>
              <a:t>Describe JavaScript as a prototype-based language.?</a:t>
            </a:r>
          </a:p>
          <a:p>
            <a:r>
              <a:rPr lang="en-GB" dirty="0"/>
              <a:t>In what sense is JavaScript considered a multi-paradigm language?</a:t>
            </a:r>
          </a:p>
          <a:p>
            <a:r>
              <a:rPr lang="en-GB" dirty="0"/>
              <a:t>Explain the term "dynamic language" in the context of JavaScript.?</a:t>
            </a:r>
          </a:p>
          <a:p>
            <a:r>
              <a:rPr lang="en-GB" dirty="0"/>
              <a:t>What is the role of ECMAScript in defining JavaScript standards?</a:t>
            </a:r>
          </a:p>
          <a:p>
            <a:r>
              <a:rPr lang="en-GB" dirty="0"/>
              <a:t>Why is it mentioned that JavaScript is a single-threaded language?</a:t>
            </a:r>
          </a:p>
          <a:p>
            <a:r>
              <a:rPr lang="en-GB" dirty="0"/>
              <a:t>Differentiate between imperative and declarative programming styles in JavaScript.?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456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Scope determines the accessibility or visibility of variables to JavaScript.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There are three types of scope in JavaScript: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Global scope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Function (local) scope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Calibri" panose="020F0502020204030204" pitchFamily="34" charset="0"/>
              <a:buAutoNum type="arabicPeriod"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Block scope (new with ES6)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471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Global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Variables declared outside a function are in the global scope. </a:t>
            </a:r>
            <a:endParaRPr lang="en-IN" sz="18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/>
              <a:t>Global variables can be accessed and changed in any other scope.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73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(local)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Variables defined within a function are in local scope and are not accessible in other functions. </a:t>
            </a:r>
          </a:p>
          <a:p>
            <a:r>
              <a:rPr lang="en-GB" dirty="0"/>
              <a:t>Each function, when invoked, creates a new scope, therefore variables with the same name can be used in different functions.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126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4D9C9F-A927-EF25-252E-D41DD1842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 scope (new with ES6)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00EE2A-4084-2D21-6B3B-FD51F6E4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Block scope includes if statements and loops, or any other code wrapped in {}.</a:t>
            </a:r>
          </a:p>
          <a:p>
            <a:r>
              <a:rPr lang="en-GB" dirty="0"/>
              <a:t>When invoked, they don’t create a new scope.</a:t>
            </a:r>
          </a:p>
          <a:p>
            <a:r>
              <a:rPr lang="en-GB" dirty="0"/>
              <a:t>Variables declared inside a block scope will remain in the scope they were already in.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041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0788F60-AAE4-3E87-20D6-7452B0399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34" y="442767"/>
            <a:ext cx="9124150" cy="59724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921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EC0A8-E4B7-9FE6-E3C0-4C2465617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389B54-D5F3-1215-10C0-B4ECE17D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JavaScript provides different data types to hold different types of values. </a:t>
            </a:r>
          </a:p>
          <a:p>
            <a:r>
              <a:rPr lang="en-GB" dirty="0"/>
              <a:t>There are two types of data types in JavaScript.</a:t>
            </a:r>
          </a:p>
          <a:p>
            <a:pPr>
              <a:buFont typeface="+mj-lt"/>
              <a:buAutoNum type="arabicPeriod"/>
            </a:pPr>
            <a:r>
              <a:rPr lang="en-GB" dirty="0"/>
              <a:t>Primitive data type</a:t>
            </a:r>
          </a:p>
          <a:p>
            <a:pPr>
              <a:buFont typeface="+mj-lt"/>
              <a:buAutoNum type="arabicPeriod"/>
            </a:pPr>
            <a:r>
              <a:rPr lang="en-GB" dirty="0"/>
              <a:t>Non-primitive (reference) data type</a:t>
            </a:r>
          </a:p>
          <a:p>
            <a:r>
              <a:rPr lang="en-GB" dirty="0"/>
              <a:t>JavaScript is a dynamic type language, means you don't need to specify type of the variable because it is dynamically used by JavaScript engine. </a:t>
            </a:r>
          </a:p>
        </p:txBody>
      </p:sp>
    </p:spTree>
    <p:extLst>
      <p:ext uri="{BB962C8B-B14F-4D97-AF65-F5344CB8AC3E}">
        <p14:creationId xmlns:p14="http://schemas.microsoft.com/office/powerpoint/2010/main" val="1767327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1C259B5-3B78-D22D-9891-9886F9E43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271587"/>
            <a:ext cx="86487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15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1263</TotalTime>
  <Words>722</Words>
  <Application>Microsoft Office PowerPoint</Application>
  <PresentationFormat>Custom</PresentationFormat>
  <Paragraphs>107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Ion Boardroom</vt:lpstr>
      <vt:lpstr>Variables</vt:lpstr>
      <vt:lpstr>Variables</vt:lpstr>
      <vt:lpstr> Scope</vt:lpstr>
      <vt:lpstr>Global scope</vt:lpstr>
      <vt:lpstr>Function (local) scope</vt:lpstr>
      <vt:lpstr>Block scope (new with ES6)</vt:lpstr>
      <vt:lpstr>PowerPoint Presentation</vt:lpstr>
      <vt:lpstr>Datatypes</vt:lpstr>
      <vt:lpstr>PowerPoint Presentation</vt:lpstr>
      <vt:lpstr>1 String</vt:lpstr>
      <vt:lpstr>1 String</vt:lpstr>
      <vt:lpstr>2 Number</vt:lpstr>
      <vt:lpstr>3 Boolean</vt:lpstr>
      <vt:lpstr>4 undefined </vt:lpstr>
      <vt:lpstr>5 null </vt:lpstr>
      <vt:lpstr>7 Object </vt:lpstr>
      <vt:lpstr>Array</vt:lpstr>
      <vt:lpstr>Function</vt:lpstr>
      <vt:lpstr>TASKS</vt:lpstr>
      <vt:lpstr>TASKS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</dc:title>
  <dc:creator>Luminar Technolab</dc:creator>
  <cp:lastModifiedBy>Philip</cp:lastModifiedBy>
  <cp:revision>8</cp:revision>
  <dcterms:created xsi:type="dcterms:W3CDTF">2023-01-11T01:37:34Z</dcterms:created>
  <dcterms:modified xsi:type="dcterms:W3CDTF">2024-06-05T14:44:35Z</dcterms:modified>
</cp:coreProperties>
</file>