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D2E9-4DB3-F122-B6B6-F12304568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48280-9BC7-10CC-44A2-3060471C3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3936-2A0A-E838-EEFE-AD5AAC77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431-C311-4187-8F91-82AFC0B5BD2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D408-A33A-28C8-5A9A-6595B3AD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BE412-6CC0-3516-8739-319D2BD1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29F7-3FCE-4A68-9BA4-102C75910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7AAF-3193-7E01-18D2-47C5F687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DD28A-C060-9BE9-F42A-2A1E82E2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E0C81-52CB-A353-DEE4-4D5555E2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431-C311-4187-8F91-82AFC0B5BD2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6C02-338B-4565-5C15-F3C3D296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9C38B-4CE5-4085-42F7-73C84070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29F7-3FCE-4A68-9BA4-102C75910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9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09C23-0E9D-64E4-C0CB-AC3EFEDCC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E3FF1-82C4-7017-EB97-AB38C71CA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BA67E-FDFD-598D-833D-354BA859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431-C311-4187-8F91-82AFC0B5BD2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FFE8E-F7D6-B393-642B-43881977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5D54-0606-46CE-43EF-0496BB9D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29F7-3FCE-4A68-9BA4-102C75910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4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CB00-04B6-1AD5-67B7-5EFC4C51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9A43-AA66-1E79-EDA4-8833938CE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131BE-8945-F19A-5C15-58659E7C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431-C311-4187-8F91-82AFC0B5BD2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402AA-3E38-752B-B584-0D27F5BD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84F3-2FDC-D059-949E-FD489F5E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29F7-3FCE-4A68-9BA4-102C75910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61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D410-99E7-1485-7DFC-F936EF64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B2BFB-568C-78A1-F2DB-A7D61A5E7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0010C-41EE-4311-8A1A-D75727A8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431-C311-4187-8F91-82AFC0B5BD2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3C4C1-6C54-99F6-9986-8902AB95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ED3D7-DAED-432D-51A2-230B3A9E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29F7-3FCE-4A68-9BA4-102C75910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9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E3FF-2EB3-AA02-8658-66647AE2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0276-C8F0-65BB-A141-57A4B13F8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98CCC-8B39-FA68-57F0-C3166AF3F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ED639-3FFE-4933-CBFA-E6BD8655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431-C311-4187-8F91-82AFC0B5BD2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45AA5-59C8-0BBF-3026-7FB95259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C344-0C50-3542-0784-4F9D16E5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29F7-3FCE-4A68-9BA4-102C75910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49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9E0C-402A-4659-2D4B-C7EEFA12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2F67E-725E-D932-62F0-B02A70EC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BBD6D-EFDA-7272-917D-B1DE11613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84ED-74D6-8B3B-5438-9E7CC402E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C4768-51DC-6DED-AE2E-1608A627D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8927B-86CB-DE19-EB22-4949E5BF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431-C311-4187-8F91-82AFC0B5BD2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C44B4-DAD0-4010-0CCE-566628AC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71A07-05D9-E45F-8963-73E7DFAD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29F7-3FCE-4A68-9BA4-102C75910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69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9A5A-9B47-17E4-AE7C-8F792F0D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46645-0939-BB39-C4FB-5AC5927B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431-C311-4187-8F91-82AFC0B5BD2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8037E-323E-BCD7-DB02-BD18F5C7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FDE55-7B8C-74D0-EB8E-535B7BC7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29F7-3FCE-4A68-9BA4-102C75910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4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E576D-7697-73CB-E4A2-626B7364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431-C311-4187-8F91-82AFC0B5BD2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84F28-3730-26E0-76F6-18AC2837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E7278-EF80-27D8-BC52-CEDC656A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29F7-3FCE-4A68-9BA4-102C75910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6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0BA7-8A22-22FD-B5D5-8D23156A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D78C-F906-4DF0-0F24-9BE41987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45F80-8148-5A32-3714-F8EC8999C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22B6-7D30-B3CB-4140-2C5EF751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431-C311-4187-8F91-82AFC0B5BD2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A3271-CA44-BB75-D9E9-0CA7D4B5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C67CF-B48F-5F48-DA4B-6B6B2866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29F7-3FCE-4A68-9BA4-102C75910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0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CA81-8EAC-F9D4-392B-78192A2E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991A2-67FB-E549-6A7B-A20147D6B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EE43B-21B9-8DF9-BF00-954972427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E8046-5E4F-FFFE-9E56-57BD891A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431-C311-4187-8F91-82AFC0B5BD2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1EBA3-8FB7-CD46-52C1-8EB77A2D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320D1-1B20-5B46-E911-C9E844C2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29F7-3FCE-4A68-9BA4-102C75910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5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C668B-BD82-F781-7C3C-2AB8B77D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7BBEB-ADF3-24E1-F835-E267EB157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50C52-A012-8EBB-3044-10DF3260D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3431-C311-4187-8F91-82AFC0B5BD2F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37756-399A-C4E2-D62F-6519B6B66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DEE1E-D73B-6F62-9067-EA9873F80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329F7-3FCE-4A68-9BA4-102C75910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86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FF23-32C2-9695-4BFC-68B38B143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API Fetching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CA8CE-D075-2CE3-63A2-666B9625C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3B47-2C58-6D5C-39F0-CDBCB1FB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XMLHttpRequest</a:t>
            </a:r>
            <a:r>
              <a:rPr lang="en-GB" dirty="0"/>
              <a:t> (XHR):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58B3-A8CA-285D-6CE5-0AAB1B64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XHR is an older method for making API requests and is still supported in modern browsers.</a:t>
            </a:r>
          </a:p>
          <a:p>
            <a:r>
              <a:rPr lang="en-GB" dirty="0"/>
              <a:t>It uses callbacks for handling responses.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70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6288-470D-DDBB-F8D3-3DCF3DF2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Fetch API (Promises):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F54E-FE1E-59F4-3CCD-9E74B952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The Fetch API is a built-in feature in modern browsers and is widely used for making API requests.</a:t>
            </a:r>
          </a:p>
          <a:p>
            <a:r>
              <a:rPr lang="en-GB" dirty="0"/>
              <a:t>It returns a promise that resolves to the Response object, which can be processed further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92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088D-7D4E-943D-DDA1-B7173F2E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async/await with Fetch: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EA72-C96F-2210-92A0-5B01E72F8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better and cleaner way of handling the promise is through the async/await keywords. You start by specifying the caller function as async and then use await to handle the promise.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37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6868-F23C-BD5A-F20B-636D349C7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4886" y="1033670"/>
            <a:ext cx="11078817" cy="4625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// Using fetch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fetch("https://jsonplaceholder.typicode.com/posts/1")</a:t>
            </a:r>
          </a:p>
          <a:p>
            <a:pPr marL="0" indent="0">
              <a:buNone/>
            </a:pPr>
            <a:r>
              <a:rPr lang="en-IN" dirty="0"/>
              <a:t>  .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then(response =&gt;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response.json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())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.then(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jsonData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=&gt; console.log("Using Fetch:",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jsonData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));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334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19883-0E9F-185B-415D-2C69CEA0E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357"/>
            <a:ext cx="10515600" cy="55276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// Using async/await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async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function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fetchPostData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try 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let response =</a:t>
            </a:r>
            <a:r>
              <a:rPr lang="en-IN" dirty="0">
                <a:solidFill>
                  <a:srgbClr val="FF0000"/>
                </a:solidFill>
              </a:rPr>
              <a:t> await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fetch("https://jsonplaceholder.typicode.com/posts/1");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let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jsonData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= await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response.json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console.log("Using async/await:",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jsonData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IN" dirty="0">
                <a:solidFill>
                  <a:srgbClr val="00B050"/>
                </a:solidFill>
              </a:rPr>
              <a:t>}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catch (error) 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console.error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("Error:", error);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rgbClr val="00B050"/>
                </a:solidFill>
              </a:rPr>
              <a:t> }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fetchPostData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39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BE8C-21ED-7853-6577-4A458F6E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Fetching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ACF9-B0F5-14D6-F910-8BA541B48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 fetching in JavaScript refers to the process of making HTTP requests to external web services or APIs to retrieve data or perform specific actions.</a:t>
            </a:r>
          </a:p>
          <a:p>
            <a:r>
              <a:rPr lang="en-GB" dirty="0"/>
              <a:t>APIs are endpoints provided by web servers that allow you to access and interact with their data and functionality. </a:t>
            </a:r>
          </a:p>
          <a:p>
            <a:r>
              <a:rPr lang="en-GB" dirty="0"/>
              <a:t>JavaScript, both in web browsers and on the server-side (Node.js), is commonly used to fetch data from APIs for various purposes, such as displaying information on a web page, processing data, or integrating with external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39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0AC8-C57A-7732-A152-58F9051A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components and steps involved in API fetching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84E6-5293-3147-10F9-EDF503813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HTTP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Asynchronous Nature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Response Handling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Error Handling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Display or Utilize Data</a:t>
            </a:r>
          </a:p>
        </p:txBody>
      </p:sp>
    </p:spTree>
    <p:extLst>
      <p:ext uri="{BB962C8B-B14F-4D97-AF65-F5344CB8AC3E}">
        <p14:creationId xmlns:p14="http://schemas.microsoft.com/office/powerpoint/2010/main" val="425141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8D6E-DF0F-CB5C-ADC7-69DFD77A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Request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D1E9-D025-1655-11EE-9A69767C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fetch data from an API, you need to send an HTTP request to a specific URL (the API endpoint).</a:t>
            </a:r>
          </a:p>
          <a:p>
            <a:r>
              <a:rPr lang="en-GB" dirty="0"/>
              <a:t>Common HTTP methods used for API fetching include </a:t>
            </a:r>
          </a:p>
          <a:p>
            <a:pPr marL="0" indent="0">
              <a:buNone/>
            </a:pPr>
            <a:r>
              <a:rPr lang="en-GB" dirty="0"/>
              <a:t>	GET (for retrieving data)</a:t>
            </a:r>
          </a:p>
          <a:p>
            <a:pPr marL="0" indent="0">
              <a:buNone/>
            </a:pPr>
            <a:r>
              <a:rPr lang="en-GB" dirty="0"/>
              <a:t>	POST (for sending data to the server)</a:t>
            </a:r>
          </a:p>
          <a:p>
            <a:pPr marL="0" indent="0">
              <a:buNone/>
            </a:pPr>
            <a:r>
              <a:rPr lang="en-GB" dirty="0"/>
              <a:t>	PUT (for updating data)</a:t>
            </a:r>
          </a:p>
          <a:p>
            <a:pPr marL="0" indent="0">
              <a:buNone/>
            </a:pPr>
            <a:r>
              <a:rPr lang="en-GB" dirty="0"/>
              <a:t>	DELETE (for deleting data).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39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5E7D-C702-F740-7CB5-4091F34D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Asynchronous Nature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899D-41E9-EDFB-198E-5CB4C946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 fetching is typically done asynchronously to avoid blocking the main thread and provide a smooth user experience. </a:t>
            </a:r>
          </a:p>
          <a:p>
            <a:r>
              <a:rPr lang="en-GB" dirty="0"/>
              <a:t>Asynchronous operations in JavaScript are managed using callbacks, promises, or the async/await syntax.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09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3515-A8D0-7912-9644-45170B1E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BD2E8-3DF1-56B9-7A10-E93DCB90E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the API server processes the request, it sends back a response.</a:t>
            </a:r>
          </a:p>
          <a:p>
            <a:r>
              <a:rPr lang="en-GB" dirty="0"/>
              <a:t>This response often includes data in a structured format, such as JSON (JavaScript Object Notation) or XML. </a:t>
            </a:r>
          </a:p>
          <a:p>
            <a:r>
              <a:rPr lang="en-GB" dirty="0"/>
              <a:t>JavaScript code is used to handle and process this response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43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A78C-74DB-1297-03DD-93C8F0D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5A95-7CD6-0097-5AA7-3B0FB8440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 fetching code should include error handling mechanisms to deal with network errors, server errors, or other issues that may occur during the request/response cycle.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46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694E-E4EC-E4C8-4624-736B6CF4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 or Utilize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6A94-834C-D802-7D1B-4411002EE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successfully fetching and processing the data from the API, JavaScript code can display the information on a web page, perform calculations, or use it for various purposes within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81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D18D-E732-64B6-ECDA-439DE966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Several ways to fetch data from APIs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06644-9979-2080-6B03-0260006BF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91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576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Office Theme</vt:lpstr>
      <vt:lpstr>API Fetching</vt:lpstr>
      <vt:lpstr>API Fetching</vt:lpstr>
      <vt:lpstr>key components and steps involved in API fetching </vt:lpstr>
      <vt:lpstr>HTTP Request</vt:lpstr>
      <vt:lpstr>Asynchronous Nature</vt:lpstr>
      <vt:lpstr>Response Handling</vt:lpstr>
      <vt:lpstr>Error Handling</vt:lpstr>
      <vt:lpstr>Display or Utilize Data</vt:lpstr>
      <vt:lpstr>Several ways to fetch data from APIs</vt:lpstr>
      <vt:lpstr>XMLHttpRequest (XHR): </vt:lpstr>
      <vt:lpstr>Using the Fetch API (Promises): </vt:lpstr>
      <vt:lpstr>Using async/await with Fetch: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Fetching</dc:title>
  <dc:creator>Luminar Technolab</dc:creator>
  <cp:lastModifiedBy>Luminar Technolab</cp:lastModifiedBy>
  <cp:revision>1</cp:revision>
  <dcterms:created xsi:type="dcterms:W3CDTF">2023-09-13T01:23:01Z</dcterms:created>
  <dcterms:modified xsi:type="dcterms:W3CDTF">2023-09-13T11:37:11Z</dcterms:modified>
</cp:coreProperties>
</file>