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85ED56-6841-4485-B7E0-92F8BCA8CB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1DADC8-F413-440A-98D1-F8C50F811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E0E-EB3C-C747-FF05-BF5ACB4FF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F4A4-301E-B57A-1981-A1DABB65E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3F8B6-7B23-6C80-7A49-68904095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D541-2E1B-95B3-66A2-3A3C07572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for...of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56BD-765A-4DBF-362B-DF0AC12A4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 loop is used to iterate through the values of an </a:t>
            </a:r>
            <a:r>
              <a:rPr lang="en-GB" dirty="0" err="1">
                <a:latin typeface="+mj-lt"/>
              </a:rPr>
              <a:t>iterable</a:t>
            </a:r>
            <a:r>
              <a:rPr lang="en-GB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for...of</a:t>
            </a:r>
            <a:r>
              <a:rPr lang="en-GB" b="0" i="0" dirty="0">
                <a:effectLst/>
                <a:latin typeface="+mj-lt"/>
              </a:rPr>
              <a:t> loop cannot be used to iterate over an object.</a:t>
            </a:r>
            <a:endParaRPr lang="en-IN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F8D7EA-42C7-FC72-1E1E-6C07C44F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for...in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687F9-98A4-1F20-AF59-3246CA1F5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loop is used to iterate through the keys of an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The for...in </a:t>
            </a:r>
            <a:r>
              <a:rPr lang="en-GB" b="0" i="0" dirty="0">
                <a:effectLst/>
                <a:latin typeface="+mj-lt"/>
              </a:rPr>
              <a:t>to iterate over an </a:t>
            </a:r>
            <a:r>
              <a:rPr lang="en-GB" b="0" i="0" dirty="0" err="1">
                <a:effectLst/>
                <a:latin typeface="+mj-lt"/>
              </a:rPr>
              <a:t>iterable</a:t>
            </a:r>
            <a:r>
              <a:rPr lang="en-GB" b="0" i="0" dirty="0">
                <a:effectLst/>
                <a:latin typeface="+mj-lt"/>
              </a:rPr>
              <a:t> such arrays and strings but you should avoid using </a:t>
            </a:r>
            <a:r>
              <a:rPr lang="en-GB" dirty="0">
                <a:latin typeface="+mj-lt"/>
              </a:rPr>
              <a:t>The for...in </a:t>
            </a:r>
            <a:r>
              <a:rPr lang="en-IN" b="0" i="0" dirty="0">
                <a:effectLst/>
                <a:latin typeface="+mj-lt"/>
              </a:rPr>
              <a:t>for </a:t>
            </a:r>
            <a:r>
              <a:rPr lang="en-IN" b="0" i="0" dirty="0" err="1">
                <a:effectLst/>
                <a:latin typeface="+mj-lt"/>
              </a:rPr>
              <a:t>iterables</a:t>
            </a:r>
            <a:r>
              <a:rPr lang="en-IN" b="0" i="0" dirty="0">
                <a:effectLst/>
                <a:latin typeface="+mj-lt"/>
              </a:rPr>
              <a:t>.</a:t>
            </a:r>
            <a:endParaRPr lang="en-GB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7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while loop is: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while (condition)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    // body of loop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BCAF2-035A-02CB-8B82-54BF23F14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while loop evaluates the condition inside the parenthesis ().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the condition evaluates to true, the code inside the while loop is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condition is evaluated again.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This process continues until the condition is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When the condition evaluates to false, the loop stops.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78E5E-E031-4B6D-7A34-2A032176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3" y="0"/>
            <a:ext cx="6596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489E-E524-E7EF-4EC6-C86FFBD6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92C0-D291-F544-7B71-A54CFB5F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Uses the while statement to output the odd numbers between 1 and 10.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3:Find factorial of a number.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189-5D32-FA06-76B9-0D71C9E1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do-while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76F7A-6CD4-A012-1EB6-F63548EFB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do...while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// body of loop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while(condition)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CB43B-406C-24B7-AF11-C52ADBD97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630" y="2449287"/>
            <a:ext cx="6331242" cy="385354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body of the loop is executed at first. Then the condition is evaluated.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once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evaluates to true, the body of the loop inside the do statement is executed again.</a:t>
            </a:r>
            <a:endParaRPr lang="en-IN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This process continues until the condition evaluates to false. Then the loop stops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6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519E9-B891-C71E-13E5-98C935D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57" y="0"/>
            <a:ext cx="5584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F725-0AF7-3419-D2BB-9A06B8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97B6-ECCC-251A-91AD-A99448B1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2:Multiplication table for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2387-B499-C8ED-2CCE-4AC7EF39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9A3E-E59A-FFFF-72B4-1130484D4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break statement is used to terminate the loop immediately when it is encountered.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break statement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 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F9B2E-A2D4-3F98-722D-F01A1CFC9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03501"/>
            <a:ext cx="4332539" cy="37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39C2-01FE-9432-182F-DEA3FA8A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97C8-93B2-B0DE-847F-9C5E38BF9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continue statement is used to skip the current iteration of the loop and the control flow of the program goes to the next iteration.</a:t>
            </a:r>
          </a:p>
          <a:p>
            <a:r>
              <a:rPr lang="en-GB" dirty="0"/>
              <a:t>The syntax of the continue statement is: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continue 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FFA86-048B-7CCB-C4E5-DCF2F366B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2443" y="2603500"/>
            <a:ext cx="3935186" cy="37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6336-FBC1-77B2-33E9-E72F08FA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BBF0-9ABB-BCA3-6772-1DBE2AB8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1: write a program to print largest of three numbers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2: Difference between while loop and do while loop.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3: Difference between break and continue.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4:</a:t>
            </a:r>
            <a:r>
              <a:rPr lang="en-GB" b="0" i="0" dirty="0">
                <a:effectLst/>
                <a:latin typeface="Söhne Mono"/>
              </a:rPr>
              <a:t>Define an object with student names as properties and their marks as values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n-GB" b="0" i="0" dirty="0" err="1">
                <a:solidFill>
                  <a:srgbClr val="2E95D3"/>
                </a:solidFill>
                <a:effectLst/>
                <a:latin typeface="Söhne Mono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dirty="0">
                <a:solidFill>
                  <a:srgbClr val="FF0000"/>
                </a:solidFill>
                <a:effectLst/>
                <a:latin typeface="Söhne Mono"/>
              </a:rPr>
              <a:t>students = { </a:t>
            </a:r>
            <a:r>
              <a:rPr lang="en-GB" b="0" i="0" dirty="0">
                <a:solidFill>
                  <a:srgbClr val="F22C3D"/>
                </a:solidFill>
                <a:effectLst/>
                <a:latin typeface="Söhne Mono"/>
              </a:rPr>
              <a:t>Amal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Söhne Mono"/>
              </a:rPr>
              <a:t>78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GB" b="0" i="0" dirty="0">
                <a:solidFill>
                  <a:srgbClr val="F22C3D"/>
                </a:solidFill>
                <a:effectLst/>
                <a:latin typeface="Söhne Mono"/>
              </a:rPr>
              <a:t>Kiran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Söhne Mono"/>
              </a:rPr>
              <a:t>98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GB" b="0" i="0" dirty="0">
                <a:solidFill>
                  <a:srgbClr val="F22C3D"/>
                </a:solidFill>
                <a:effectLst/>
                <a:latin typeface="Söhne Mono"/>
              </a:rPr>
              <a:t>Rahul</a:t>
            </a:r>
            <a:r>
              <a:rPr lang="en-GB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Söhne Mono"/>
              </a:rPr>
              <a:t>87</a:t>
            </a:r>
            <a:r>
              <a:rPr lang="en-GB" b="0" i="0" dirty="0">
                <a:solidFill>
                  <a:srgbClr val="FF0000"/>
                </a:solidFill>
                <a:effectLst/>
                <a:latin typeface="Söhne Mono"/>
              </a:rPr>
              <a:t> };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dirty="0">
                <a:latin typeface="Söhne Mono"/>
              </a:rPr>
              <a:t>	</a:t>
            </a:r>
            <a:r>
              <a:rPr lang="en-GB" b="0" i="0" dirty="0">
                <a:effectLst/>
                <a:latin typeface="Söhne Mono"/>
              </a:rPr>
              <a:t>Iterate through the object using a for...in loop and print the marks of each student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3896-4730-498A-15A2-E32506B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EAB4-5965-9710-D4BC-1EFF077D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loops to perform repeated actions </a:t>
            </a:r>
          </a:p>
          <a:p>
            <a:r>
              <a:rPr lang="en-IN" dirty="0" err="1"/>
              <a:t>Eg</a:t>
            </a:r>
            <a:r>
              <a:rPr lang="en-IN" dirty="0"/>
              <a:t>: If you are designed a task of printing  numbers from 1 to 100 It will be  very hectic to do it manually, loops helps us automate such tasks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a number of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do/while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also loops through a block of code while a specified condition is true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0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71EB-775E-7EB9-8CF0-3D8CCE4EDD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/>
              <a:t>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7573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Loops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for loop – Loop a block of code number of times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in loop – loops through the key of an object</a:t>
            </a:r>
          </a:p>
          <a:p>
            <a:pPr>
              <a:buFont typeface="+mj-lt"/>
              <a:buAutoNum type="arabicPeriod"/>
            </a:pPr>
            <a:r>
              <a:rPr lang="en-IN" dirty="0"/>
              <a:t>for of loop – loops through the value of an object</a:t>
            </a:r>
          </a:p>
          <a:p>
            <a:pPr>
              <a:buFont typeface="+mj-lt"/>
              <a:buAutoNum type="arabicPeriod"/>
            </a:pPr>
            <a:r>
              <a:rPr lang="en-IN" dirty="0"/>
              <a:t>while loop – loops a block based on specific condition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do-while loop –while loop variant which runs atleast once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7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C8356-9280-7C85-9A34-7F48B24E3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syntax of the for loop is: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condition; </a:t>
            </a:r>
            <a:r>
              <a:rPr lang="en-IN" b="1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{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// for loop body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n=5;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=0;i&lt;=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n;i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</a:t>
            </a:r>
            <a:r>
              <a:rPr lang="en-IN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C7260C-BD6D-8D20-00EB-56889791A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87" y="2465614"/>
            <a:ext cx="4825159" cy="4604657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initializes and/or declares variables and executes only once.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false, the for loop is terminated.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true, the block of code inside of the for loop is executed.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updateExpression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updates the value of </a:t>
            </a:r>
            <a:r>
              <a:rPr lang="en-IN" sz="29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initialExpression</a:t>
            </a: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when the condition is true.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condition is evaluated again. This process continues until the condition is false.</a:t>
            </a:r>
            <a:endParaRPr lang="en-IN" sz="29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1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90AA8-E314-D49A-B061-86F27D99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86" y="1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1: Display a text in 20 times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2: Display Numbers from 1 to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3: Display Sum of n Natural Numbers 1 to 100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in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09597-6168-4E3B-06CE-DCA93334023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3247170"/>
            <a:ext cx="3407214" cy="2128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w-din"/>
              </a:rPr>
              <a:t>Syntax: 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(key in object) {</a:t>
            </a: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// body of for...in</a:t>
            </a:r>
          </a:p>
          <a:p>
            <a:pPr marL="0" lvl="0" indent="0" defTabSz="914400">
              <a:lnSpc>
                <a:spcPct val="250000"/>
              </a:lnSpc>
              <a:buClrTx/>
              <a:buSzTx/>
              <a:buNone/>
            </a:pPr>
            <a:r>
              <a:rPr lang="en-GB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C0375-0ECC-7933-2162-BAC6574E7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student =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name: 'Monica',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class: 7,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age: 12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using for...in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let key in student ) {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display the properties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console.log(`${key} =&gt; ${student[key]}`);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1733-BE6D-D34E-C6F3-8429ADE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for...in loop is used to iterate over the student object and print all its properties.</a:t>
            </a:r>
          </a:p>
          <a:p>
            <a:pPr marL="0" indent="0">
              <a:buNone/>
            </a:pPr>
            <a:r>
              <a:rPr lang="en-GB" dirty="0"/>
              <a:t>	The object key is assigned to the variable key.</a:t>
            </a:r>
          </a:p>
          <a:p>
            <a:pPr marL="0" indent="0">
              <a:buNone/>
            </a:pPr>
            <a:r>
              <a:rPr lang="en-GB" dirty="0"/>
              <a:t>	student[key] is used to access the value of key.</a:t>
            </a:r>
          </a:p>
          <a:p>
            <a:pPr marL="0" indent="0">
              <a:buNone/>
            </a:pPr>
            <a:r>
              <a:rPr lang="en-GB" dirty="0"/>
              <a:t>   Input:											Output: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const</a:t>
            </a:r>
            <a:r>
              <a:rPr lang="en-GB" dirty="0"/>
              <a:t> student={							name =&gt; Monica</a:t>
            </a:r>
          </a:p>
          <a:p>
            <a:pPr marL="0" indent="0">
              <a:buNone/>
            </a:pPr>
            <a:r>
              <a:rPr lang="en-GB" dirty="0"/>
              <a:t>    	</a:t>
            </a:r>
            <a:r>
              <a:rPr lang="en-GB" dirty="0" err="1"/>
              <a:t>name:’Monica</a:t>
            </a:r>
            <a:r>
              <a:rPr lang="en-GB" dirty="0"/>
              <a:t>’,							class =&gt; 7</a:t>
            </a:r>
          </a:p>
          <a:p>
            <a:pPr marL="0" indent="0">
              <a:buNone/>
            </a:pPr>
            <a:r>
              <a:rPr lang="en-GB" dirty="0"/>
              <a:t>	class:7,									age =&gt; 12</a:t>
            </a:r>
          </a:p>
          <a:p>
            <a:pPr marL="0" indent="0">
              <a:buNone/>
            </a:pPr>
            <a:r>
              <a:rPr lang="en-IN" dirty="0"/>
              <a:t>        age:12}</a:t>
            </a:r>
          </a:p>
        </p:txBody>
      </p:sp>
    </p:spTree>
    <p:extLst>
      <p:ext uri="{BB962C8B-B14F-4D97-AF65-F5344CB8AC3E}">
        <p14:creationId xmlns:p14="http://schemas.microsoft.com/office/powerpoint/2010/main" val="8586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48A-9B8A-B325-4633-1AF5B6D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for of loop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1AB6B-1CEC-CA3D-0FD0-671BB5CBE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syntax of the for...of loop is: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(element of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iterable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 body of for...of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 - an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r>
              <a:rPr lang="en-GB" b="0" i="0" dirty="0">
                <a:effectLst/>
                <a:latin typeface="euclid_circular_a"/>
              </a:rPr>
              <a:t> object (array, set, strings, etc).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i="0" dirty="0">
                <a:effectLst/>
                <a:latin typeface="euclid_circular_a"/>
              </a:rPr>
              <a:t>element</a:t>
            </a:r>
            <a:r>
              <a:rPr lang="en-GB" b="0" i="0" dirty="0">
                <a:effectLst/>
                <a:latin typeface="euclid_circular_a"/>
              </a:rPr>
              <a:t> - items in the </a:t>
            </a:r>
            <a:r>
              <a:rPr lang="en-GB" b="0" i="0" dirty="0" err="1">
                <a:effectLst/>
                <a:latin typeface="euclid_circular_a"/>
              </a:rPr>
              <a:t>iterable</a:t>
            </a:r>
            <a:endParaRPr lang="en-GB" b="0" i="0" dirty="0"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508108-812A-E315-1691-4F3DF1C8F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array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students = ['John', 'Sara', 'Jack'];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// using for...of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for ( let element of students ) {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display the values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console.log(element);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819</TotalTime>
  <Words>1038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euclid_circular_a</vt:lpstr>
      <vt:lpstr>Söhne Mono</vt:lpstr>
      <vt:lpstr>Times New Roman</vt:lpstr>
      <vt:lpstr>urw-din</vt:lpstr>
      <vt:lpstr>Wingdings</vt:lpstr>
      <vt:lpstr>Wingdings 3</vt:lpstr>
      <vt:lpstr>Ion Boardroom</vt:lpstr>
      <vt:lpstr>LOOPING STATEMENTS</vt:lpstr>
      <vt:lpstr>LOOPING STATEMENTS</vt:lpstr>
      <vt:lpstr>Types of Loops in JavaScript</vt:lpstr>
      <vt:lpstr>The for loop</vt:lpstr>
      <vt:lpstr>PowerPoint Presentation</vt:lpstr>
      <vt:lpstr>Tasks</vt:lpstr>
      <vt:lpstr>The for in loop</vt:lpstr>
      <vt:lpstr>Task</vt:lpstr>
      <vt:lpstr>The for of loop</vt:lpstr>
      <vt:lpstr>Comparison</vt:lpstr>
      <vt:lpstr>The While loop</vt:lpstr>
      <vt:lpstr>PowerPoint Presentation</vt:lpstr>
      <vt:lpstr>Tasks</vt:lpstr>
      <vt:lpstr>The do-while loop</vt:lpstr>
      <vt:lpstr>PowerPoint Presentation</vt:lpstr>
      <vt:lpstr>Tasks</vt:lpstr>
      <vt:lpstr>break Statement</vt:lpstr>
      <vt:lpstr>continue Statement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</dc:title>
  <dc:creator>Luminar Technolab</dc:creator>
  <cp:lastModifiedBy>Luminar Technolab</cp:lastModifiedBy>
  <cp:revision>3</cp:revision>
  <dcterms:created xsi:type="dcterms:W3CDTF">2023-01-17T07:00:17Z</dcterms:created>
  <dcterms:modified xsi:type="dcterms:W3CDTF">2023-10-06T10:04:40Z</dcterms:modified>
</cp:coreProperties>
</file>