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C157-2131-73DA-29F2-77BF6E8F0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4B8B9-08D8-A29D-12CD-D2A88F7D9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21181-CDF1-5CBA-D6DA-91330E66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830E9-D9AE-F2FB-10B5-0E0BBD51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CCDCB-455C-A445-B982-8606F040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8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2A7E-582A-F043-85D6-F16B7F5B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A1D47-BDE8-CD2C-18F0-03650B5E9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89AFA-18F1-D2E7-83EE-C273D3C9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2EA21-2041-81B8-A637-0C8F5B05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0F4BB-EB7F-7B00-1EC3-5191DFFE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60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E4224-63CF-542F-BCF4-3CCC7BA0C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B53A3-9519-DA34-FDAE-8A1F4E90A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917EA-29DA-CB0C-B3BB-DFB3F465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7922F-8330-9EA3-5DB3-8AC7FF8D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F60C7-05CA-480C-1EC8-65C11421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75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7339-50E1-A865-DF20-8AB1D629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1339C-915B-C790-517F-47C8D547B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6E915-6C7F-BF07-DEAB-3606D8E8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6B61-FA28-8521-28DA-A0452B4C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7F362-B7BA-AE7E-1556-2CEF9DC6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82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20D3-BE17-3749-A0E3-ADE56F4C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109D2-0392-A733-4231-FCA9268BD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F8172-E844-B22D-BE4A-23F9983C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8E602-BBDA-9866-5C54-051542D0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C3315-7683-C441-26EC-519079AB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8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D538-5E8B-3C5F-28F8-1B487E2E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1446F-0FD2-A9B8-46F7-8C99CA84B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06FD6-3F9D-7DE5-8EE1-6F504B45F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687E5-B4DA-90A7-A89D-3B06E79D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B7091-8862-9364-365F-32C65287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F52F4-2A78-8304-3308-83BE64B6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21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9E13-01AC-8C1D-2532-B6055DDA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12760-7E76-DF83-948B-84D0E5D28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55025-3F3B-0EE9-7DB4-A32CA69F0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F0A7B-9BAC-DC04-2F18-C021D0705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310570-5DB0-3254-2620-6E133912A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F7EA7-9AD2-965F-4E6E-616A7978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89A8F-8528-E62D-E063-E5640CA1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2EF2D-77F3-5929-F90F-55F98FB2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45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EBA9-DC2F-FC88-11CD-273A6869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37FBF-BA9B-BCFF-6D59-E3A56F40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5E7DC-298F-FE71-E54E-D81238B8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5EF7D-243C-F13B-6105-78DA5D2D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85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0401B-B23C-908D-7EC6-1FB6DF20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62083-6479-AC1E-252A-94477692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ADCC1-3184-F4FC-D751-F002CC3E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48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E97A-35BE-7E6C-3E30-363DC375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1818F-4D2C-AC05-31A6-B96F6E5CC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47B50-21A3-20D4-E1BF-A26FD04CE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3A825-A72D-4DF2-3AA4-1249996E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4F555-1C64-7963-E3A0-07E27628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5A29C-DDC6-DFDA-F2EB-20658A63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0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4435-CB6E-1396-5B2C-BA52EAA1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BEEA9-E0C9-0C2D-AFDA-B1996DA59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2E442-ACD2-8530-B387-8A475A615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6B49-37F0-E771-C200-4E58814C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228E7-1EA1-EB13-DE3E-49210CDF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C9779-FCDE-6699-70C4-0C4D7260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04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921E1-C7B9-5989-9293-347B2898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232F7-1E30-F9EE-E4DA-CA526B5AD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0B212-75A9-888A-0D28-947656406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F9F6B-4B8C-4790-B4B3-C8690609816F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50455-8597-9EF6-74E7-8ABA57C62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96718-7B94-5A62-1A65-41D3C46AD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2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B45A-1433-6FB8-251E-B98A959E8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Arrays in </a:t>
            </a:r>
            <a:r>
              <a:rPr lang="en-IN" dirty="0" err="1"/>
              <a:t>Js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C5DA9-D88F-EC58-C76B-A7E38CDAC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892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8654-5D2C-336F-E10E-E30CDAC9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1202-53B8-A545-3FE6-0A17939FC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07771"/>
            <a:ext cx="9371013" cy="42759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14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Write a note on array methods in </a:t>
            </a:r>
            <a:r>
              <a:rPr lang="en-IN" sz="14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javascript</a:t>
            </a:r>
            <a:r>
              <a:rPr lang="en-IN" sz="14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with example.  </a:t>
            </a:r>
            <a:r>
              <a:rPr lang="en-IN" sz="14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Note:You</a:t>
            </a:r>
            <a:r>
              <a:rPr lang="en-IN" sz="14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should find all the methods and try to implement them.</a:t>
            </a:r>
          </a:p>
          <a:p>
            <a:pPr algn="just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GB" sz="1400" dirty="0">
                <a:latin typeface="+mj-lt"/>
              </a:rPr>
              <a:t>Create an array of numbers and add numbers to this array and Keep adding numbers to the array in the even number format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GB" sz="1400" dirty="0">
                <a:latin typeface="+mj-lt"/>
              </a:rPr>
              <a:t>filter the numbers divisible by 10 from a given array </a:t>
            </a:r>
            <a:r>
              <a:rPr lang="en-GB" sz="1400" dirty="0" err="1">
                <a:latin typeface="+mj-lt"/>
              </a:rPr>
              <a:t>Eg</a:t>
            </a:r>
            <a:r>
              <a:rPr lang="en-GB" sz="1400" dirty="0">
                <a:latin typeface="+mj-lt"/>
              </a:rPr>
              <a:t>: [10,25,67,45,70,36,50]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GB" sz="1400" dirty="0">
                <a:latin typeface="+mj-lt"/>
              </a:rPr>
              <a:t>Create an array of square of given number </a:t>
            </a:r>
            <a:r>
              <a:rPr lang="en-GB" sz="1400" dirty="0" err="1">
                <a:latin typeface="+mj-lt"/>
              </a:rPr>
              <a:t>eg</a:t>
            </a:r>
            <a:r>
              <a:rPr lang="en-GB" sz="1400" dirty="0">
                <a:latin typeface="+mj-lt"/>
              </a:rPr>
              <a:t>: [3,4,5,6,7] 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GB" sz="1400" dirty="0">
                <a:latin typeface="+mj-lt"/>
              </a:rPr>
              <a:t>Write a function to remove all duplicate elements from an array.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GB" sz="1400" dirty="0">
                <a:latin typeface="+mj-lt"/>
              </a:rPr>
              <a:t>Write a function to reverse an array in-place (without creating a new array).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GB" sz="1400" dirty="0">
                <a:latin typeface="+mj-lt"/>
              </a:rPr>
              <a:t>Write a function to find the intersection of two arrays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GB" sz="1400" dirty="0">
                <a:latin typeface="+mj-lt"/>
              </a:rPr>
              <a:t>Write a function to remove all </a:t>
            </a:r>
            <a:r>
              <a:rPr lang="en-GB" sz="1400" dirty="0" err="1">
                <a:latin typeface="+mj-lt"/>
              </a:rPr>
              <a:t>falsy</a:t>
            </a:r>
            <a:r>
              <a:rPr lang="en-GB" sz="1400" dirty="0">
                <a:latin typeface="+mj-lt"/>
              </a:rPr>
              <a:t> values (e.g., null, undefined, 0, false) from an array.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GB" sz="1400" dirty="0">
                <a:latin typeface="+mj-lt"/>
              </a:rPr>
              <a:t>Write a function to shuffle the elements of an array randomly.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GB" sz="1400" dirty="0">
                <a:latin typeface="+mj-lt"/>
              </a:rPr>
              <a:t>Write a function to find the difference between two arrays (elements in one array but not in the other).</a:t>
            </a:r>
            <a:endParaRPr lang="en-IN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328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8654-5D2C-336F-E10E-E30CDAC9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1202-53B8-A545-3FE6-0A17939F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JavaScript, array is a single variable that is used to store different elements. </a:t>
            </a:r>
          </a:p>
          <a:p>
            <a:r>
              <a:rPr lang="en-GB" dirty="0"/>
              <a:t>It is often used when we want to store list of elements and access them by a single variable. </a:t>
            </a:r>
          </a:p>
          <a:p>
            <a:r>
              <a:rPr lang="en-GB" dirty="0"/>
              <a:t>Unlike most languages where array is a reference to the multiple variable, in JavaScript array is a single variable that stores multiple elements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Eg</a:t>
            </a:r>
            <a:r>
              <a:rPr lang="en-GB" dirty="0"/>
              <a:t>: </a:t>
            </a:r>
            <a:r>
              <a:rPr lang="en-GB" dirty="0" err="1"/>
              <a:t>const</a:t>
            </a:r>
            <a:r>
              <a:rPr lang="en-GB" dirty="0"/>
              <a:t> fruits=[“Banana”, “Apple”, ”Grapes”]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const</a:t>
            </a:r>
            <a:r>
              <a:rPr lang="en-IN" dirty="0"/>
              <a:t> a=[05,”Anju”, true]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48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8654-5D2C-336F-E10E-E30CDAC9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Declaration of an Array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1202-53B8-A545-3FE6-0A17939F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There are basically two ways to declare an array. </a:t>
            </a:r>
          </a:p>
          <a:p>
            <a:pPr marL="0" indent="0">
              <a:buNone/>
            </a:pPr>
            <a:r>
              <a:rPr lang="en-GB" dirty="0"/>
              <a:t>Example: 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	var vehicle = [ ]; </a:t>
            </a:r>
            <a:r>
              <a:rPr lang="en-GB" dirty="0"/>
              <a:t>// method 1 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	var House = new Array(); </a:t>
            </a:r>
            <a:r>
              <a:rPr lang="en-GB" dirty="0"/>
              <a:t>// method 2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3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8654-5D2C-336F-E10E-E30CDAC9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Initialization of an Array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1202-53B8-A545-3FE6-0A17939F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Example (for Method 1):</a:t>
            </a:r>
          </a:p>
          <a:p>
            <a:pPr marL="0" indent="0">
              <a:buNone/>
            </a:pPr>
            <a:r>
              <a:rPr lang="en-GB" dirty="0"/>
              <a:t>// Initializing while declaring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var vehicle = ["car", "bus", "bike", "auto"];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 (for Method 2):</a:t>
            </a:r>
          </a:p>
          <a:p>
            <a:pPr marL="0" indent="0">
              <a:buNone/>
            </a:pPr>
            <a:r>
              <a:rPr lang="en-GB" dirty="0"/>
              <a:t>// Initializing while declaring</a:t>
            </a:r>
          </a:p>
          <a:p>
            <a:pPr marL="0" indent="0">
              <a:buNone/>
            </a:pPr>
            <a:r>
              <a:rPr lang="en-GB" dirty="0"/>
              <a:t>// Creates an array having elements 10, 20, 30, 40, 50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var vehicle = new Array(10, 20, 30, 40, 50);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75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8654-5D2C-336F-E10E-E30CDAC9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Creates an array of 5 undefined elements</a:t>
            </a:r>
            <a:br>
              <a:rPr lang="en-IN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1202-53B8-A545-3FE6-0A17939F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vehicle1 = new Array(5);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 Now assign values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vehicle[0]="car"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vehicle[1]="bus"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vehicle[2]="bike"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vehicle[3]="auto"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vehicle[4]="cycle"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02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8654-5D2C-336F-E10E-E30CDAC9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Creates an array with element car</a:t>
            </a:r>
            <a:br>
              <a:rPr lang="en-IN" sz="3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1202-53B8-A545-3FE6-0A17939F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var vehicle = new Array("car");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An array in JavaScript can hold different elements 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We can store Numbers, Strings and Boolean in a single array. 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Example: 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// Storing number,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boolean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, strings in an Array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var vehicle = ["car", 2500000, "bike", 500000, "sale", true];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87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8654-5D2C-336F-E10E-E30CDAC9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40" y="1289354"/>
            <a:ext cx="8761413" cy="706964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Properties of an Array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1202-53B8-A545-3FE6-0A17939F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Length property of an Array 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	var </a:t>
            </a:r>
            <a:r>
              <a:rPr lang="en-IN" sz="18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len</a:t>
            </a: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IN" sz="18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vehicle.length</a:t>
            </a: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IN" b="1" dirty="0">
              <a:solidFill>
                <a:srgbClr val="004DBB"/>
              </a:solidFill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Fetch every element of the array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	console.log(vehicle);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Fetch one by one elements of the array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for(let </a:t>
            </a:r>
            <a:r>
              <a:rPr lang="en-IN" sz="18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of vehicle) {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		 console.log(</a:t>
            </a:r>
            <a:r>
              <a:rPr lang="en-IN" sz="18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}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36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8654-5D2C-336F-E10E-E30CDAC9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Properties of an Array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1202-53B8-A545-3FE6-0A17939FC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54" y="1524001"/>
            <a:ext cx="9214259" cy="4495800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en-IN" sz="5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To insert a new element in an array</a:t>
            </a:r>
          </a:p>
          <a:p>
            <a:pPr marL="0" indent="0" algn="just">
              <a:lnSpc>
                <a:spcPct val="120000"/>
              </a:lnSpc>
              <a:spcAft>
                <a:spcPts val="1000"/>
              </a:spcAft>
              <a:buNone/>
            </a:pPr>
            <a:r>
              <a:rPr lang="en-IN" sz="5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console.log(</a:t>
            </a:r>
            <a:r>
              <a:rPr lang="en-IN" sz="56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vehicle.push</a:t>
            </a:r>
            <a:r>
              <a:rPr lang="en-IN" sz="5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("auto"));</a:t>
            </a:r>
            <a:endParaRPr lang="en-IN" sz="5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1000"/>
              </a:spcAft>
              <a:buNone/>
            </a:pPr>
            <a:r>
              <a:rPr lang="en-IN" sz="5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console.log(vehicle);</a:t>
            </a:r>
            <a:endParaRPr lang="en-IN" sz="5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en-IN" sz="5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 of keyword - to get values in an array</a:t>
            </a:r>
            <a:endParaRPr lang="en-IN" sz="5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1000"/>
              </a:spcAft>
              <a:buNone/>
            </a:pPr>
            <a:r>
              <a:rPr lang="en-IN" sz="5600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for(let </a:t>
            </a:r>
            <a:r>
              <a:rPr lang="en-IN" sz="5600" b="1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5600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of vehicle){</a:t>
            </a:r>
            <a:endParaRPr lang="en-IN" sz="5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1000"/>
              </a:spcAft>
              <a:buNone/>
            </a:pPr>
            <a:r>
              <a:rPr lang="en-IN" sz="5600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console.log(</a:t>
            </a:r>
            <a:r>
              <a:rPr lang="en-IN" sz="5600" b="1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5600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);}</a:t>
            </a:r>
          </a:p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en-IN" sz="5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in keyword - to get index position of values stored in an array</a:t>
            </a:r>
            <a:endParaRPr lang="en-IN" sz="5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1000"/>
              </a:spcAft>
              <a:buNone/>
            </a:pPr>
            <a:r>
              <a:rPr lang="en-IN" sz="5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IN" sz="5600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for(let index in vehicle){</a:t>
            </a:r>
            <a:endParaRPr lang="en-IN" sz="56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1000"/>
              </a:spcAft>
              <a:buNone/>
            </a:pPr>
            <a:r>
              <a:rPr lang="en-IN" sz="5600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console.log(index);</a:t>
            </a:r>
            <a:endParaRPr lang="en-IN" sz="56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1000"/>
              </a:spcAft>
              <a:buNone/>
            </a:pPr>
            <a:r>
              <a:rPr lang="en-IN" sz="5600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}</a:t>
            </a:r>
            <a:endParaRPr lang="en-IN" sz="56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12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8654-5D2C-336F-E10E-E30CDAC9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1202-53B8-A545-3FE6-0A17939F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Normal for loop for displaying values in an array</a:t>
            </a:r>
            <a:endParaRPr lang="en-IN" sz="1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for(</a:t>
            </a:r>
            <a:r>
              <a:rPr lang="en-IN" sz="16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1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=0; </a:t>
            </a:r>
            <a:r>
              <a:rPr lang="en-IN" sz="16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1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&lt;</a:t>
            </a:r>
            <a:r>
              <a:rPr lang="en-IN" sz="16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vehicle.length</a:t>
            </a:r>
            <a:r>
              <a:rPr lang="en-IN" sz="1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; </a:t>
            </a:r>
            <a:r>
              <a:rPr lang="en-IN" sz="16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1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++){</a:t>
            </a:r>
            <a:endParaRPr lang="en-IN" sz="1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console.log(vehicle[</a:t>
            </a:r>
            <a:r>
              <a:rPr lang="en-IN" sz="16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1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]);</a:t>
            </a:r>
            <a:endParaRPr lang="en-IN" sz="1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600" b="1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Changing Position of an element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600" dirty="0">
                <a:solidFill>
                  <a:srgbClr val="004DBB"/>
                </a:solidFill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en-IN" sz="1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et numbers=[7,2,40,9</a:t>
            </a:r>
            <a:r>
              <a:rPr lang="en-IN" sz="1600" dirty="0">
                <a:solidFill>
                  <a:srgbClr val="004DBB"/>
                </a:solidFill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]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600" dirty="0">
                <a:solidFill>
                  <a:srgbClr val="004DBB"/>
                </a:solidFill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numbers[2]=8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13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684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Arrays in Js</vt:lpstr>
      <vt:lpstr>Arrays</vt:lpstr>
      <vt:lpstr>Declaration of an Array </vt:lpstr>
      <vt:lpstr>Initialization of an Array </vt:lpstr>
      <vt:lpstr>Creates an array of 5 undefined elements </vt:lpstr>
      <vt:lpstr>Creates an array with element car </vt:lpstr>
      <vt:lpstr> Properties of an Array   </vt:lpstr>
      <vt:lpstr>Properties of an Array</vt:lpstr>
      <vt:lpstr>PowerPoint Presentation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Js</dc:title>
  <dc:creator>Luminar Technolab</dc:creator>
  <cp:lastModifiedBy>Luminar Technolab</cp:lastModifiedBy>
  <cp:revision>5</cp:revision>
  <dcterms:created xsi:type="dcterms:W3CDTF">2023-01-20T00:23:32Z</dcterms:created>
  <dcterms:modified xsi:type="dcterms:W3CDTF">2023-10-12T16:16:14Z</dcterms:modified>
</cp:coreProperties>
</file>