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9" r:id="rId4"/>
    <p:sldId id="266" r:id="rId5"/>
    <p:sldId id="260" r:id="rId6"/>
    <p:sldId id="257" r:id="rId7"/>
    <p:sldId id="265" r:id="rId8"/>
    <p:sldId id="261" r:id="rId9"/>
    <p:sldId id="262" r:id="rId10"/>
    <p:sldId id="272" r:id="rId11"/>
    <p:sldId id="273" r:id="rId12"/>
    <p:sldId id="263" r:id="rId13"/>
    <p:sldId id="274" r:id="rId14"/>
    <p:sldId id="275" r:id="rId15"/>
    <p:sldId id="276" r:id="rId16"/>
    <p:sldId id="264" r:id="rId17"/>
    <p:sldId id="269" r:id="rId18"/>
    <p:sldId id="267" r:id="rId19"/>
    <p:sldId id="271" r:id="rId20"/>
    <p:sldId id="268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CC783CC-0737-4792-8D03-787FF689DA8C}">
          <p14:sldIdLst>
            <p14:sldId id="256"/>
            <p14:sldId id="258"/>
            <p14:sldId id="259"/>
            <p14:sldId id="266"/>
            <p14:sldId id="260"/>
            <p14:sldId id="257"/>
            <p14:sldId id="265"/>
            <p14:sldId id="261"/>
            <p14:sldId id="262"/>
            <p14:sldId id="272"/>
            <p14:sldId id="273"/>
            <p14:sldId id="263"/>
            <p14:sldId id="274"/>
            <p14:sldId id="275"/>
            <p14:sldId id="276"/>
            <p14:sldId id="264"/>
            <p14:sldId id="269"/>
            <p14:sldId id="267"/>
            <p14:sldId id="271"/>
            <p14:sldId id="268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1" autoAdjust="0"/>
    <p:restoredTop sz="94660"/>
  </p:normalViewPr>
  <p:slideViewPr>
    <p:cSldViewPr>
      <p:cViewPr>
        <p:scale>
          <a:sx n="100" d="100"/>
          <a:sy n="100" d="100"/>
        </p:scale>
        <p:origin x="-726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3200400" y="3810000"/>
            <a:ext cx="4953000" cy="16764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Anjali Krishnan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Z- INDEX</a:t>
            </a:r>
            <a:r>
              <a:rPr lang="en-IN" dirty="0"/>
              <a:t/>
            </a:r>
            <a:br>
              <a:rPr lang="en-IN" dirty="0"/>
            </a:br>
            <a:endParaRPr lang="en-IN" sz="4000" b="1" u="sng" dirty="0"/>
          </a:p>
        </p:txBody>
      </p:sp>
    </p:spTree>
    <p:extLst>
      <p:ext uri="{BB962C8B-B14F-4D97-AF65-F5344CB8AC3E}">
        <p14:creationId xmlns:p14="http://schemas.microsoft.com/office/powerpoint/2010/main" val="2767855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3"/>
            <a:ext cx="8184472" cy="887028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IN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90" y="1752600"/>
            <a:ext cx="7779019" cy="4373563"/>
          </a:xfrm>
        </p:spPr>
      </p:pic>
    </p:spTree>
    <p:extLst>
      <p:ext uri="{BB962C8B-B14F-4D97-AF65-F5344CB8AC3E}">
        <p14:creationId xmlns:p14="http://schemas.microsoft.com/office/powerpoint/2010/main" val="3662857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Apply z –index using 3 boxes</a:t>
            </a:r>
            <a:endParaRPr lang="en-IN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" y="2362200"/>
            <a:ext cx="4038600" cy="2914921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08639"/>
            <a:ext cx="4038600" cy="3177761"/>
          </a:xfrm>
        </p:spPr>
      </p:pic>
    </p:spTree>
    <p:extLst>
      <p:ext uri="{BB962C8B-B14F-4D97-AF65-F5344CB8AC3E}">
        <p14:creationId xmlns:p14="http://schemas.microsoft.com/office/powerpoint/2010/main" val="1934908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>
                <a:latin typeface="Times New Roman" pitchFamily="18" charset="0"/>
                <a:cs typeface="Times New Roman" pitchFamily="18" charset="0"/>
              </a:rPr>
              <a:t>Different z-index values</a:t>
            </a:r>
            <a:endParaRPr lang="en-IN" sz="32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88" y="1752600"/>
            <a:ext cx="7775223" cy="4373563"/>
          </a:xfrm>
        </p:spPr>
      </p:pic>
    </p:spTree>
    <p:extLst>
      <p:ext uri="{BB962C8B-B14F-4D97-AF65-F5344CB8AC3E}">
        <p14:creationId xmlns:p14="http://schemas.microsoft.com/office/powerpoint/2010/main" val="3745289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IN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90" y="1752600"/>
            <a:ext cx="7779019" cy="4373563"/>
          </a:xfrm>
        </p:spPr>
      </p:pic>
    </p:spTree>
    <p:extLst>
      <p:ext uri="{BB962C8B-B14F-4D97-AF65-F5344CB8AC3E}">
        <p14:creationId xmlns:p14="http://schemas.microsoft.com/office/powerpoint/2010/main" val="561362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Applying z-</a:t>
            </a:r>
            <a:r>
              <a:rPr lang="en-US" sz="2800" u="sng" dirty="0" err="1" smtClean="0">
                <a:latin typeface="Times New Roman" pitchFamily="18" charset="0"/>
                <a:cs typeface="Times New Roman" pitchFamily="18" charset="0"/>
              </a:rPr>
              <a:t>iindex</a:t>
            </a:r>
            <a:endParaRPr lang="en-IN" sz="28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90" y="1752600"/>
            <a:ext cx="7779019" cy="4373563"/>
          </a:xfrm>
        </p:spPr>
      </p:pic>
    </p:spTree>
    <p:extLst>
      <p:ext uri="{BB962C8B-B14F-4D97-AF65-F5344CB8AC3E}">
        <p14:creationId xmlns:p14="http://schemas.microsoft.com/office/powerpoint/2010/main" val="3861395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IN" sz="32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90" y="1828800"/>
            <a:ext cx="7779019" cy="4373563"/>
          </a:xfrm>
        </p:spPr>
      </p:pic>
    </p:spTree>
    <p:extLst>
      <p:ext uri="{BB962C8B-B14F-4D97-AF65-F5344CB8AC3E}">
        <p14:creationId xmlns:p14="http://schemas.microsoft.com/office/powerpoint/2010/main" val="4173349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Advanced Concepts of Z Index</a:t>
            </a:r>
            <a:br>
              <a:rPr lang="en-US" u="sng" dirty="0">
                <a:latin typeface="Times New Roman" pitchFamily="18" charset="0"/>
                <a:cs typeface="Times New Roman" pitchFamily="18" charset="0"/>
              </a:rPr>
            </a:br>
            <a:endParaRPr lang="en-IN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Stacking Contexts: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When an element is positioned with a `z-index` value, it creates a stacking context. Each stacking context is an independent layer, and elements within a stacking context are only compared to each other when determining their stacking order.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Stacking Order: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Stacking orders determine how elements are layered within a stacking context. Three factors determine the stacking order: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stacking context with a higher `z-index` value is placed on top of a stacking context with a lower value.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element that occurs later in the HTML structure is shown on top if two elements have the same stacking context.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 two elements have the same 'z-index' value and a similar stacking context, their stacking order is determined by the order in which they appear in the HTML structure.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830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>
                <a:latin typeface="Times New Roman" pitchFamily="18" charset="0"/>
                <a:cs typeface="Times New Roman" pitchFamily="18" charset="0"/>
              </a:rPr>
              <a:t>Advanced concepts of z 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Negative z-index: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The default stacking order or items with a negative "z-index" value are placed below those with a positive value.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Positioning Contexts: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Elements with different positioning types (`position: static`, `relative`, `absolute`, or `fixed`) create their own stacking contexts. For example, an element with `position: relative` and a `z-index` value will be layered within its stacking context, independent of other stacking contexts.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Sticky Positioning: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Elements with `position: sticky` are positioned according to their normal position in the document flow until a specified threshold is reached. Sticky elements are treated as if they were `position: relative` until the threshold is met, and then they become `position: fixed`. Elements with `position: sticky` can have a `z-index` value to control their stacking order within their stacking context.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479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>
                <a:latin typeface="Times New Roman" pitchFamily="18" charset="0"/>
                <a:cs typeface="Times New Roman" pitchFamily="18" charset="0"/>
              </a:rPr>
              <a:t>Advanced concepts of z-index</a:t>
            </a:r>
            <a:endParaRPr lang="en-IN" sz="32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Parent-Child Relationship: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The stacking context of a parent element determines the 'z-index' value of a child element. The stacking order of the child element inside that context may change if the parent element has a greater "z-index" value.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Transparency and Stacking Order: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Elements with transparent backgrounds or opacity values less than 1 can affect the stacking order of overlapping elements. The transparent or semi-transparent areas are treated as empty, allowing elements behind them to be visible and potentially affecting the stacking order.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8103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Z-index is a crucial property for controlling the stacking order of elements on  a webpage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By assigning different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z-index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values to positioned elements, developers can control their visual hierarchy and ensure elements appear in the desired order on the z-axis.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5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Z-Index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Implementation of Z-index through an Example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Different Z-index values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Applying z-index using 3 boxes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Advanced concepts of z index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11430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35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703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30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Z-index  property in CSS is used to control the stacking order of positioned elements.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Here  stacking refers to the visual management and layering of components on top of one another on a website.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 element can have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positive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or negative stack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order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is applied to positioned elements, which means elements that have a position value of absolute, relative, fixed, or sticky</a:t>
            </a:r>
            <a:r>
              <a:rPr lang="en-US" dirty="0"/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309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How z-index is applied using html &amp; </a:t>
            </a:r>
            <a:r>
              <a:rPr lang="en-US" sz="2800" u="sng" dirty="0" err="1" smtClean="0">
                <a:latin typeface="Times New Roman" pitchFamily="18" charset="0"/>
                <a:cs typeface="Times New Roman" pitchFamily="18" charset="0"/>
              </a:rPr>
              <a:t>css</a:t>
            </a:r>
            <a:endParaRPr lang="en-IN" sz="28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Through Example</a:t>
            </a:r>
            <a:endParaRPr lang="en-IN" sz="2400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43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Example html part</a:t>
            </a:r>
            <a:endParaRPr lang="en-IN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52600"/>
            <a:ext cx="6172200" cy="4373563"/>
          </a:xfrm>
        </p:spPr>
      </p:pic>
    </p:spTree>
    <p:extLst>
      <p:ext uri="{BB962C8B-B14F-4D97-AF65-F5344CB8AC3E}">
        <p14:creationId xmlns:p14="http://schemas.microsoft.com/office/powerpoint/2010/main" val="367944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 html part</a:t>
            </a:r>
            <a:endParaRPr lang="en-IN" u="sng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453" y="1752600"/>
            <a:ext cx="6039094" cy="4373563"/>
          </a:xfrm>
        </p:spPr>
      </p:pic>
    </p:spTree>
    <p:extLst>
      <p:ext uri="{BB962C8B-B14F-4D97-AF65-F5344CB8AC3E}">
        <p14:creationId xmlns:p14="http://schemas.microsoft.com/office/powerpoint/2010/main" val="967962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Example html part</a:t>
            </a:r>
            <a:endParaRPr lang="en-IN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828800"/>
            <a:ext cx="5941237" cy="4373563"/>
          </a:xfrm>
        </p:spPr>
      </p:pic>
    </p:spTree>
    <p:extLst>
      <p:ext uri="{BB962C8B-B14F-4D97-AF65-F5344CB8AC3E}">
        <p14:creationId xmlns:p14="http://schemas.microsoft.com/office/powerpoint/2010/main" val="2449977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u="sng" dirty="0" err="1" smtClean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part </a:t>
            </a:r>
            <a:endParaRPr lang="en-IN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90" y="1752600"/>
            <a:ext cx="7779019" cy="4373563"/>
          </a:xfrm>
        </p:spPr>
      </p:pic>
    </p:spTree>
    <p:extLst>
      <p:ext uri="{BB962C8B-B14F-4D97-AF65-F5344CB8AC3E}">
        <p14:creationId xmlns:p14="http://schemas.microsoft.com/office/powerpoint/2010/main" val="239790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>
                <a:latin typeface="Times New Roman" pitchFamily="18" charset="0"/>
                <a:cs typeface="Times New Roman" pitchFamily="18" charset="0"/>
              </a:rPr>
              <a:t>Example  </a:t>
            </a:r>
            <a:r>
              <a:rPr lang="en-US" sz="3200" u="sng" dirty="0" err="1" smtClean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3200" u="sng" dirty="0" smtClean="0">
                <a:latin typeface="Times New Roman" pitchFamily="18" charset="0"/>
                <a:cs typeface="Times New Roman" pitchFamily="18" charset="0"/>
              </a:rPr>
              <a:t> part</a:t>
            </a:r>
            <a:endParaRPr lang="en-IN" sz="32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90" y="1752600"/>
            <a:ext cx="7779019" cy="4373563"/>
          </a:xfrm>
        </p:spPr>
      </p:pic>
    </p:spTree>
    <p:extLst>
      <p:ext uri="{BB962C8B-B14F-4D97-AF65-F5344CB8AC3E}">
        <p14:creationId xmlns:p14="http://schemas.microsoft.com/office/powerpoint/2010/main" val="3165672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340</TotalTime>
  <Words>181</Words>
  <Application>Microsoft Office PowerPoint</Application>
  <PresentationFormat>On-screen Show (4:3)</PresentationFormat>
  <Paragraphs>45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Apothecary</vt:lpstr>
      <vt:lpstr>Z- INDEX </vt:lpstr>
      <vt:lpstr>Z-Index </vt:lpstr>
      <vt:lpstr>IntRODUCTION</vt:lpstr>
      <vt:lpstr>How z-index is applied using html &amp; css</vt:lpstr>
      <vt:lpstr>Example html part</vt:lpstr>
      <vt:lpstr>Example html part</vt:lpstr>
      <vt:lpstr>Example html part</vt:lpstr>
      <vt:lpstr>Example css part </vt:lpstr>
      <vt:lpstr>Example  css part</vt:lpstr>
      <vt:lpstr>Output</vt:lpstr>
      <vt:lpstr>Apply z –index using 3 boxes</vt:lpstr>
      <vt:lpstr>Different z-index values</vt:lpstr>
      <vt:lpstr>output</vt:lpstr>
      <vt:lpstr>Applying z-iindex</vt:lpstr>
      <vt:lpstr>output</vt:lpstr>
      <vt:lpstr>Advanced Concepts of Z Index </vt:lpstr>
      <vt:lpstr>Advanced concepts of z index</vt:lpstr>
      <vt:lpstr>Advanced concepts of z-index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Z- INDEX </dc:title>
  <dc:creator>Anjali</dc:creator>
  <cp:lastModifiedBy>Philip</cp:lastModifiedBy>
  <cp:revision>24</cp:revision>
  <dcterms:created xsi:type="dcterms:W3CDTF">2006-08-16T00:00:00Z</dcterms:created>
  <dcterms:modified xsi:type="dcterms:W3CDTF">2024-07-02T02:16:34Z</dcterms:modified>
</cp:coreProperties>
</file>