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9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3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5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1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48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7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4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4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044A32-B769-4895-B2BF-598B1C42043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D353-7A1E-C5F5-5A86-51DEDEAA4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 of Elements &amp;Form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3EB20-9934-3F84-D54A-C5B2F2042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38194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0D6E-396E-8172-EB14-2F6E35E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6917-4B5D-6A64-C3D6-182C7184A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26106"/>
            <a:ext cx="4825158" cy="4299284"/>
          </a:xfrm>
        </p:spPr>
        <p:txBody>
          <a:bodyPr>
            <a:normAutofit fontScale="85000" lnSpcReduction="20000"/>
          </a:bodyPr>
          <a:lstStyle/>
          <a:p>
            <a:r>
              <a:rPr lang="en-IN" sz="2300" dirty="0"/>
              <a:t>&lt;input type</a:t>
            </a:r>
            <a:r>
              <a:rPr lang="en-IN" sz="2300" b="1" dirty="0"/>
              <a:t>="button"&gt;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checkbox"&gt;</a:t>
            </a:r>
          </a:p>
          <a:p>
            <a:r>
              <a:rPr lang="en-IN" sz="2300" dirty="0"/>
              <a:t>&lt;input type="</a:t>
            </a:r>
            <a:r>
              <a:rPr lang="en-IN" sz="2300" b="1" dirty="0" err="1"/>
              <a:t>color</a:t>
            </a:r>
            <a:r>
              <a:rPr lang="en-IN" sz="2300" b="1" dirty="0"/>
              <a:t>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="date"&gt;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="email"&gt;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="file"&gt;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="hidden"&gt;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image"&gt;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="month"&gt;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="number"&gt;</a:t>
            </a:r>
          </a:p>
          <a:p>
            <a:r>
              <a:rPr lang="en-GB" sz="2300" b="1" dirty="0"/>
              <a:t>The default value of the type attribute is "text".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4E0C0-DDBC-D5AC-5375-EB39A8D22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3" y="2326105"/>
            <a:ext cx="4825159" cy="4299284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&lt;input type="</a:t>
            </a:r>
            <a:r>
              <a:rPr lang="en-IN" sz="2400" b="1" dirty="0"/>
              <a:t>radio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range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reset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search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submit"&gt;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text"&gt;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time"&gt;</a:t>
            </a:r>
          </a:p>
          <a:p>
            <a:r>
              <a:rPr lang="en-IN" sz="2400" dirty="0"/>
              <a:t>&lt;input type="</a:t>
            </a:r>
            <a:r>
              <a:rPr lang="en-IN" sz="2400" b="1" dirty="0" err="1"/>
              <a:t>url</a:t>
            </a:r>
            <a:r>
              <a:rPr lang="en-IN" sz="2400" b="1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week"&gt;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password"&gt;</a:t>
            </a:r>
            <a:endParaRPr lang="en-GB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8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126-7E4C-0925-8982-21D68D65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0EEA4-D355-0FDC-60DC-9C7FB2FC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2" y="1992086"/>
            <a:ext cx="10580914" cy="4425043"/>
          </a:xfrm>
        </p:spPr>
      </p:pic>
    </p:spTree>
    <p:extLst>
      <p:ext uri="{BB962C8B-B14F-4D97-AF65-F5344CB8AC3E}">
        <p14:creationId xmlns:p14="http://schemas.microsoft.com/office/powerpoint/2010/main" val="176914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B14A-CDAC-695D-6A86-7D8D8C3FEA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2955" y="314377"/>
            <a:ext cx="8417284" cy="708025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Task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7203C-116C-A0D6-156F-AFC139750E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1162197"/>
            <a:ext cx="7561006" cy="5381426"/>
          </a:xfrm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3731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A406-B93B-27AB-D72C-E7A45A2B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A3566-5C1F-C3FC-4EAA-AA89E889D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6388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6F9E-2EB4-78CD-09E9-21027CB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9329-736F-186F-2395-664CA91A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 ELEMENTS</a:t>
            </a:r>
          </a:p>
          <a:p>
            <a:r>
              <a:rPr lang="en-GB" dirty="0"/>
              <a:t>BLOCK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19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2F7F-402B-16D5-00C0-33EAD7F4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1.INLINE ELEMENTS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091E-29AC-B26E-7BF4-64B5654C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inline element does not start on a new line.</a:t>
            </a:r>
          </a:p>
          <a:p>
            <a:r>
              <a:rPr lang="en-GB" dirty="0"/>
              <a:t>An inline element only takes up as much width as necessary.</a:t>
            </a:r>
          </a:p>
          <a:p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	&lt;a&gt;</a:t>
            </a:r>
          </a:p>
          <a:p>
            <a:pPr marL="0" indent="0">
              <a:buNone/>
            </a:pPr>
            <a:r>
              <a:rPr lang="en-GB" dirty="0"/>
              <a:t>		&lt;</a:t>
            </a:r>
            <a:r>
              <a:rPr lang="en-GB" dirty="0" err="1"/>
              <a:t>img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	&lt;input&gt;</a:t>
            </a:r>
          </a:p>
          <a:p>
            <a:pPr marL="0" indent="0">
              <a:buNone/>
            </a:pPr>
            <a:r>
              <a:rPr lang="en-GB" dirty="0"/>
              <a:t>		&lt;</a:t>
            </a:r>
            <a:r>
              <a:rPr lang="en-GB" dirty="0" err="1"/>
              <a:t>i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	&lt;button&gt;</a:t>
            </a:r>
          </a:p>
          <a:p>
            <a:pPr marL="0" indent="0">
              <a:buNone/>
            </a:pPr>
            <a:r>
              <a:rPr lang="en-GB" dirty="0"/>
              <a:t>These all display in 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3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06CC-2EC1-6981-7327-9C7DA08A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2.BLOCK ELEMENTS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61D4-5A00-AB25-125C-C7214C3E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A block-level element always starts on a new line, and the browsers </a:t>
            </a:r>
          </a:p>
          <a:p>
            <a:r>
              <a:rPr lang="en-GB" dirty="0"/>
              <a:t>automatically add some space (a margin) before and after the element.</a:t>
            </a:r>
          </a:p>
          <a:p>
            <a:r>
              <a:rPr lang="en-GB" dirty="0"/>
              <a:t>A block-level element always takes up the full width available.</a:t>
            </a:r>
          </a:p>
          <a:p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&lt;h1&gt;&lt;/h1&gt;</a:t>
            </a:r>
          </a:p>
          <a:p>
            <a:pPr marL="0" indent="0">
              <a:buNone/>
            </a:pPr>
            <a:r>
              <a:rPr lang="en-GB" dirty="0"/>
              <a:t>&lt;p&gt;&lt;/p&gt;</a:t>
            </a:r>
          </a:p>
          <a:p>
            <a:pPr marL="0" indent="0">
              <a:buNone/>
            </a:pPr>
            <a:r>
              <a:rPr lang="en-GB" dirty="0"/>
              <a:t>&lt;footer&gt;</a:t>
            </a:r>
          </a:p>
          <a:p>
            <a:pPr marL="0" indent="0">
              <a:buNone/>
            </a:pPr>
            <a:r>
              <a:rPr lang="en-GB" dirty="0"/>
              <a:t>&lt;form&gt;</a:t>
            </a:r>
          </a:p>
          <a:p>
            <a:pPr marL="0" indent="0">
              <a:buNone/>
            </a:pPr>
            <a:r>
              <a:rPr lang="en-GB" dirty="0"/>
              <a:t>&lt;main&gt;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60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48D-1746-3FED-31B9-645EEAA7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776-2B03-71BE-F3B1-09EB8EC2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 is used to collect user input. The user input is most often sent to a server for processing.</a:t>
            </a:r>
          </a:p>
          <a:p>
            <a:r>
              <a:rPr lang="en-GB" dirty="0"/>
              <a:t> &lt;form&gt; element is used to create an HTML form for user input.</a:t>
            </a:r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     &lt;form&gt;</a:t>
            </a:r>
          </a:p>
          <a:p>
            <a:pPr marL="0" indent="0">
              <a:buNone/>
            </a:pPr>
            <a:r>
              <a:rPr lang="en-GB" dirty="0"/>
              <a:t>  &lt;!--form elements--&gt;</a:t>
            </a:r>
          </a:p>
          <a:p>
            <a:pPr marL="0" indent="0">
              <a:buNone/>
            </a:pPr>
            <a:r>
              <a:rPr lang="en-GB" dirty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8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FD1D-E4A7-DE40-2A02-9269454F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C1D6-B516-0503-6038-EBD95DA0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&lt;label&gt;:</a:t>
            </a:r>
            <a:r>
              <a:rPr lang="en-GB" dirty="0"/>
              <a:t> It defines label for &lt;form&gt; elements or to display the text as label.</a:t>
            </a:r>
          </a:p>
          <a:p>
            <a:r>
              <a:rPr lang="en-GB" b="1" dirty="0"/>
              <a:t>&lt;input&gt;: </a:t>
            </a:r>
            <a:r>
              <a:rPr lang="en-GB" dirty="0"/>
              <a:t>It is used to get input data from the form in various types such as text, password, email, etc by changing its type.</a:t>
            </a:r>
          </a:p>
          <a:p>
            <a:r>
              <a:rPr lang="en-GB" b="1" dirty="0"/>
              <a:t>&lt;button&gt;: </a:t>
            </a:r>
            <a:r>
              <a:rPr lang="en-GB" dirty="0"/>
              <a:t>It defines a clickable button to control other elements or execute a functionality.</a:t>
            </a:r>
          </a:p>
          <a:p>
            <a:r>
              <a:rPr lang="en-GB" b="1" dirty="0"/>
              <a:t>&lt;select&gt;</a:t>
            </a:r>
            <a:r>
              <a:rPr lang="en-GB" dirty="0"/>
              <a:t>: It is used to create a drop-down list.</a:t>
            </a:r>
          </a:p>
          <a:p>
            <a:r>
              <a:rPr lang="en-GB" b="1" dirty="0"/>
              <a:t>&lt;</a:t>
            </a:r>
            <a:r>
              <a:rPr lang="en-GB" b="1" dirty="0" err="1"/>
              <a:t>textarea</a:t>
            </a:r>
            <a:r>
              <a:rPr lang="en-GB" b="1" dirty="0"/>
              <a:t>&gt;: </a:t>
            </a:r>
            <a:r>
              <a:rPr lang="en-GB" dirty="0"/>
              <a:t>It is used to get input long text content.</a:t>
            </a:r>
          </a:p>
          <a:p>
            <a:r>
              <a:rPr lang="en-GB" b="1" dirty="0"/>
              <a:t>&lt;option&gt;: </a:t>
            </a:r>
            <a:r>
              <a:rPr lang="en-GB" dirty="0"/>
              <a:t>It is used to define options in a drop-down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18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C2B0-A1C8-FFAE-8D02-CB74295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498A-CE7A-E814-23F1-826A1FDA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&lt;label&gt; tag defines a label for many form elements.</a:t>
            </a:r>
          </a:p>
          <a:p>
            <a:r>
              <a:rPr lang="en-GB" dirty="0"/>
              <a:t>&lt;</a:t>
            </a:r>
            <a:r>
              <a:rPr lang="en-GB" dirty="0" err="1"/>
              <a:t>lable</a:t>
            </a:r>
            <a:r>
              <a:rPr lang="en-GB" dirty="0"/>
              <a:t> for=""&gt;First name&lt;/label&gt;</a:t>
            </a:r>
          </a:p>
          <a:p>
            <a:r>
              <a:rPr lang="en-GB" dirty="0"/>
              <a:t>Set the identifier (id) inside the &lt;input&gt; element and specify its name as a for attribute for the &lt;label&gt; tag.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&lt;label for="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"&gt;First name:&lt;/label&gt;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 &lt;input id="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name="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type="text" /&gt;</a:t>
            </a: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  <a:latin typeface="ui-monospace"/>
            </a:endParaRP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86398-035B-DB40-F3AC-8E926CDB4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 t="27724" r="39815" b="58671"/>
          <a:stretch/>
        </p:blipFill>
        <p:spPr>
          <a:xfrm>
            <a:off x="6361472" y="4311650"/>
            <a:ext cx="5122606" cy="12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B53-3E1F-8FFF-243D-28DEEBD5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B12B-AF37-80EA-A9A2-9028DAC3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&lt;input&gt; element can be displayed in many ways, depending on the type attribute.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</a:t>
            </a:r>
            <a:r>
              <a:rPr lang="en-IN" b="1" dirty="0"/>
              <a:t>="text"&gt;</a:t>
            </a:r>
            <a:r>
              <a:rPr lang="en-IN" dirty="0"/>
              <a:t>	Displays a single-line text input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"radio</a:t>
            </a:r>
            <a:r>
              <a:rPr lang="en-IN" dirty="0"/>
              <a:t>"&gt;	Displays a radio button (for selecting one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checkbox</a:t>
            </a:r>
            <a:r>
              <a:rPr lang="en-IN" dirty="0"/>
              <a:t>"&gt;	Displays a checkbox (for selecting zero or more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"submit</a:t>
            </a:r>
            <a:r>
              <a:rPr lang="en-IN" dirty="0"/>
              <a:t>"&gt;	Displays a submit button (for submitting the form)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button"&gt;</a:t>
            </a:r>
            <a:r>
              <a:rPr lang="en-IN" dirty="0"/>
              <a:t>	Displays a clickable button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448-DB0C-0AB3-A112-9D8F2BD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4F21-656E-EF48-7378-E52BD0B9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-The &lt;input type="submit"&gt; defines a button for submitting the form data to a form-handler.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b="1" dirty="0"/>
              <a:t>input type="submit" value="Submit"&gt;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b="1" dirty="0"/>
              <a:t>&lt;button type="Submit"&gt; Login&lt;/button&gt;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77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498</TotalTime>
  <Words>652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ui-monospace</vt:lpstr>
      <vt:lpstr>Wingdings</vt:lpstr>
      <vt:lpstr>Wingdings 3</vt:lpstr>
      <vt:lpstr>Ion Boardroom</vt:lpstr>
      <vt:lpstr>Types of Elements &amp;Form tags</vt:lpstr>
      <vt:lpstr>TYPES OF ELEMENTS</vt:lpstr>
      <vt:lpstr>1.INLINE ELEMENTS  </vt:lpstr>
      <vt:lpstr>2.BLOCK ELEMENTS </vt:lpstr>
      <vt:lpstr>FORM</vt:lpstr>
      <vt:lpstr>FORM ELEMENTS</vt:lpstr>
      <vt:lpstr>LABEL </vt:lpstr>
      <vt:lpstr>INPUT TAG</vt:lpstr>
      <vt:lpstr>SUBMIT BUTTON</vt:lpstr>
      <vt:lpstr>REGISTRATION</vt:lpstr>
      <vt:lpstr>TASK </vt:lpstr>
      <vt:lpstr>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Elements &amp;Form tags</dc:title>
  <dc:creator>Luminar Technolab</dc:creator>
  <cp:lastModifiedBy>Luminar Technolab</cp:lastModifiedBy>
  <cp:revision>5</cp:revision>
  <dcterms:created xsi:type="dcterms:W3CDTF">2022-12-20T01:25:10Z</dcterms:created>
  <dcterms:modified xsi:type="dcterms:W3CDTF">2023-11-23T05:34:50Z</dcterms:modified>
</cp:coreProperties>
</file>