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3" r:id="rId3"/>
    <p:sldId id="269" r:id="rId4"/>
    <p:sldId id="304" r:id="rId5"/>
    <p:sldId id="270" r:id="rId6"/>
    <p:sldId id="268" r:id="rId7"/>
    <p:sldId id="305" r:id="rId8"/>
    <p:sldId id="272" r:id="rId9"/>
    <p:sldId id="275" r:id="rId10"/>
    <p:sldId id="306" r:id="rId11"/>
    <p:sldId id="257" r:id="rId12"/>
    <p:sldId id="258" r:id="rId13"/>
    <p:sldId id="259" r:id="rId14"/>
    <p:sldId id="262" r:id="rId15"/>
    <p:sldId id="301" r:id="rId16"/>
    <p:sldId id="307" r:id="rId17"/>
    <p:sldId id="271" r:id="rId18"/>
    <p:sldId id="308" r:id="rId19"/>
    <p:sldId id="274" r:id="rId20"/>
    <p:sldId id="302" r:id="rId21"/>
    <p:sldId id="266" r:id="rId22"/>
    <p:sldId id="267" r:id="rId23"/>
    <p:sldId id="265" r:id="rId24"/>
    <p:sldId id="276" r:id="rId25"/>
    <p:sldId id="277" r:id="rId26"/>
    <p:sldId id="278" r:id="rId27"/>
    <p:sldId id="279" r:id="rId28"/>
    <p:sldId id="280" r:id="rId29"/>
    <p:sldId id="283" r:id="rId30"/>
    <p:sldId id="282" r:id="rId31"/>
    <p:sldId id="281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298" r:id="rId48"/>
    <p:sldId id="264" r:id="rId49"/>
    <p:sldId id="26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EA3-CDD7-3CA4-98F0-A06A3D67B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64BA-DC35-F065-7707-F2F36464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E788-75A8-F6DA-0BD7-D485108F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FBE1-65BD-D126-E4DA-B018509F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3CC1-7231-A5FC-BDAE-A7FBEC15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B638-F123-19CC-F9C9-91CD6C1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72205-A3C6-1DED-B460-FD80489FC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6500-4338-03C6-51F8-46CE1F58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1985-1E3D-6F3D-EE5C-EA89B23F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6A40-B897-9253-948C-E1988F5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5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E29C2-2D6B-9E8F-E16E-7AA69DF5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9BB8C-F99A-F0E5-D7CB-E3DBE124F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78E6-FE0B-2F96-C132-E63BEB3B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837C-3592-C668-DD30-3DDC5C5B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D2C3-DFF6-1B1D-DC55-5C3A6778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5BAD-71DC-C9E5-9102-7C172F69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E99E-94DE-F6CA-F2D9-9A4B25B5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9D8A-91A5-1580-B7ED-2011BB38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E78D-CD83-09AC-3B6C-D3D7D8ED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20F1A-69D2-43DE-FADB-4D24BF9E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0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B5BD-EF4C-A7CF-2C2E-F4D8EC8C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E094-010E-7E2A-51B0-3F805654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1876-50DD-8AC2-367B-DBBD8CAF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266A-A923-CBAA-50FA-6C16BB86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A39B-5498-F290-0AEC-3316861A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2FB1-6A1A-3491-AF77-61BA08EA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84D-1CC5-836C-C8BA-5D05A0EF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18A0-B2DF-82E5-AA52-7C044D54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859E6-BA01-0F26-4883-44909ABE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B3CC-5EDE-6092-8E51-7C1C45B4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04EEB-9C43-0358-049A-C0C14A5D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A583-8744-7BC2-EB5D-34AC840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2A8A7-DF02-2BF2-9056-02C8ED34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681B3-8831-3AFF-CAB3-0BE4051F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60838-60C1-09D3-0C24-62CB43DB8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E4AE2-EE81-4FF8-43D9-0AABD5030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BF58B-2827-C247-EF88-206A023D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7EE3C-5BE8-310B-FC2E-0997F3B7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D5635-ED84-77DA-4DD8-97F4D291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DC42-EF4C-4374-686E-C78CF883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7360A-445C-EEEE-661B-9809CB53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C9FD1-A2F1-06AD-6C1E-E9332A23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86092-3416-EF6C-9DB7-CC80214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1386B-7908-C093-00B5-69D6F3AB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1C83D-5271-58BB-A171-B7A56EF1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8CA20-B31E-E1D4-2179-A47E376D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E311-3D3B-C2AF-B6A9-4441BAE0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F679-5A9E-F34E-04D2-5CF7BE2E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F21F-5047-832A-B167-49220718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07E1-3012-8D52-45BE-70513A79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1451-8E98-D920-9805-9BEE3E6F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1544-A5A3-0590-D8FD-1D18491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FC1F-8B99-73B3-ED3B-C2D69255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B5CA1-E6FA-82FF-58C3-C494AC980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4EB99-CD73-9D20-86E1-8B25599F6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A8FA3-02ED-F97E-1DDA-F69DD4F5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61E0-980F-F894-1FC4-EDDEB767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2E685-B430-F2EA-E039-BC12732E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9D2CB-EF65-8249-4A3C-F723F2C4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EB14-EB19-5A7C-D6A5-95E0AC1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347C-94FC-00D4-04E3-A8CE527F9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DDCB-E593-4D7D-B634-57F9EC8085A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2F9B-D71B-F8FE-2AB3-9ABE01E94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91FE-49C4-9FD5-8004-D3D87EBB1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epandassadi/become-a-full-stack-web-developer-free-resources-8a1c2c0ebd4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online-internet-icon-symbole-www-942405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faq.org/posts/2017/05/things-to-look-for-while-hiring-a-web-develope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miley-face-smile-happy-1972458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4/4-tips-on-building-a-successful-web-development-company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2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6FC7-7F15-86B9-4927-685597BF5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DEVELOPMENT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57A54-9C40-7D1A-EBD4-2C06AEEE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1929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88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759A-1A17-53F2-BCF5-A348B598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Full Stack Web Development?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B61B-03F8-98DC-33FB-2F210CEB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 </a:t>
            </a:r>
            <a:r>
              <a:rPr lang="en-GB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profession/stream where a developer deals with both the Frontend (client-side) and Backend (server-side) of a tech product. 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 Stack Developer </a:t>
            </a:r>
            <a:r>
              <a:rPr lang="en-GB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proficient in several technologies that help in developing a robust tech product, and thus play a major role in making decisions for the company. </a:t>
            </a:r>
          </a:p>
          <a:p>
            <a:r>
              <a:rPr lang="en-GB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high-demand jobs in the software industry.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50F2-BF9D-87EF-EBFF-7441A2F8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job of a Full Stack Developer?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8C64-E1F0-946C-5A1C-8B02BFAB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developers develop both the 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n-GB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GB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application, deploy, debug and maintain their databases and servers. </a:t>
            </a:r>
          </a:p>
          <a:p>
            <a:r>
              <a:rPr lang="en-GB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Being a Full Stack Web Developer, you will be at an edge as you make better technical decisions 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FE5B-4277-392D-C8A4-B68E79A4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skills are required to become a Full Stack Developer?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D249-C53D-FACD-0904-9A042703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UI &amp; UX, JavaScript,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languages such as JavaScript,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Python,Java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Express, Spring Boot, Django,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an understanding of System Design, Data Structures and Algorithms, Databases, and version control systems like Git.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EAC3-E4F5-BE4C-4FD8-6D4F200A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full stack Developer?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E2FF-95EA-C1FB-2A28-37C32E96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 is an engineer who can work on different levels of an application stack.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stack refers to the combination of components and tools that make up the application.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could be in the front-end or the back-end of the system.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full stack engineer is to keep every part of the system running smoothly.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1ABD-4339-D65B-DA0B-70CA4563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teams and roles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8CFA-F723-0290-8C64-903B5D99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Designer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Webmaster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stars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2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74233-7876-327E-346E-270EE7FB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27203F-DD90-19F3-11D6-2D16052B2CE3}"/>
              </a:ext>
            </a:extLst>
          </p:cNvPr>
          <p:cNvSpPr/>
          <p:nvPr/>
        </p:nvSpPr>
        <p:spPr>
          <a:xfrm>
            <a:off x="5947395" y="408960"/>
            <a:ext cx="5705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20399994" rev="0"/>
              </a:camera>
              <a:lightRig rig="threePt" dir="t"/>
            </a:scene3d>
            <a:sp3d contourW="12700">
              <a:contourClr>
                <a:schemeClr val="accent5">
                  <a:lumMod val="50000"/>
                </a:schemeClr>
              </a:contourClr>
            </a:sp3d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1079500" dist="38100" dir="2700000" sx="99000" sy="99000" algn="tl">
                    <a:srgbClr val="000000">
                      <a:alpha val="29000"/>
                    </a:srgbClr>
                  </a:outerShdw>
                  <a:reflection blurRad="1028700" stA="15000" endPos="81000" dist="393700" dir="5400000" sy="-90000" algn="bl" rotWithShape="0"/>
                </a:effectLst>
              </a:rPr>
              <a:t>WEB APPLICATIONS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>
                  <a:schemeClr val="accent1">
                    <a:alpha val="40000"/>
                  </a:schemeClr>
                </a:glow>
                <a:outerShdw blurRad="1079500" dist="38100" dir="2700000" sx="99000" sy="99000" algn="tl">
                  <a:srgbClr val="000000">
                    <a:alpha val="29000"/>
                  </a:srgbClr>
                </a:outerShdw>
                <a:reflection blurRad="1028700" stA="15000" endPos="81000" dist="3937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3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DBB5-4EF4-F241-8DBE-8B0CC18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AFD8-8EC3-4C52-947A-2757D12E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is a computer program that utilizes web browsers and web technology to perform tasks over the Internet.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Ig, LinkedIn,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Flipkart etc</a:t>
            </a:r>
          </a:p>
        </p:txBody>
      </p:sp>
    </p:spTree>
    <p:extLst>
      <p:ext uri="{BB962C8B-B14F-4D97-AF65-F5344CB8AC3E}">
        <p14:creationId xmlns:p14="http://schemas.microsoft.com/office/powerpoint/2010/main" val="17518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B2BE6-98CC-8A60-180C-2B61DABB0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15566"/>
            <a:ext cx="10416702" cy="6079787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Request: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initiates a request, typically by interacting with a web browser or the application's user interface.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 Handling: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server receives the user's request and determines the appropriate action.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Forwarding to Web Application Server: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server forwards the request to the relevant web application server that is capable of handling the specific task requested by the user.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Execution: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server performs the requested task. This may involve querying a database, processing data, or any other necessary operations.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Generation: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executing the task, the web application server generates the results, which may include data or information requested by the user.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Sending Results to Web Server: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server sends the results back to the web server.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Response: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server responds to the client (user) with the requested information or processed data.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Display: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 (user's device, such as a web browser) receives the response from the web server and displays the requested information to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0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751-6DA3-8B1F-7030-1DB2312E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4F9D-8612-4DDD-8184-9C13332E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software for accessing website.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retrieves the information and displays the information over the desktop.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is transferred using the Hypertext Transfer Protocol (HTTP)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Firefox, Chrome, edge etc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98E55-6C6C-7DE5-6482-5FEEED091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4" y="4174561"/>
            <a:ext cx="3392332" cy="15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6BBDF7-0731-5663-A006-FB446D7A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291"/>
          </a:xfrm>
        </p:spPr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37258-C464-5BAE-0902-29A1DF20DC47}"/>
              </a:ext>
            </a:extLst>
          </p:cNvPr>
          <p:cNvSpPr/>
          <p:nvPr/>
        </p:nvSpPr>
        <p:spPr>
          <a:xfrm>
            <a:off x="2608681" y="2621604"/>
            <a:ext cx="5700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</a:t>
            </a: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757-A530-0E90-CED2-666DB4D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ABFA7-494E-E358-0B02-2E0AF052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16038" r="38709" b="13223"/>
          <a:stretch/>
        </p:blipFill>
        <p:spPr>
          <a:xfrm>
            <a:off x="1239210" y="488065"/>
            <a:ext cx="9170127" cy="5373734"/>
          </a:xfrm>
        </p:spPr>
      </p:pic>
    </p:spTree>
    <p:extLst>
      <p:ext uri="{BB962C8B-B14F-4D97-AF65-F5344CB8AC3E}">
        <p14:creationId xmlns:p14="http://schemas.microsoft.com/office/powerpoint/2010/main" val="13824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938A-9C2D-E543-2BA9-2BE5B787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626A-84FE-8371-49CC-9A26FFE3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applications are developed to be installed on mobile devices or hosted on the web.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parts 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Operating System (OS) – Firewall – Web server – Database (SQL or NoSQL)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Caches – Message Queuing software – Application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HTML – CSS – JavaScript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A9AF-3831-F215-4B6E-E99E5619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Front-End frameworks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6ACB-B180-F709-7C0B-05FB9B88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seen the big shift in the web from HTML 4 to HTML5 which has built-in APIs to help you accomplish many tasks to built a richer web application.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resulted in a variety of front-end MVC frameworks such as: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AngularJS ….(Currently we are using Angular)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35FF-AFA6-6273-A105-B8B68938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Development Frameworks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4FF8-4DA6-36ED-049D-4A78E19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computing world has led to and been led by the fast growing world of web development frameworks such as: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75F3-4788-B72C-01CE-568626CF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 CAN BE CLASSIFIED INTO TWO WAYS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8076-BA7A-449B-57CB-64ED31C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FRONTEND(CLIENT SIDE)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BACKEND(SERVER SIDE)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5564-8E6A-C11B-E7D3-D82CAB0C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2B5A4-4A78-8060-962A-53E87F99E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9B44-BBD1-DF55-8F8C-FDCAEDF8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1.FRONTEND(CLIENT SIDE)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97A7-459E-FC78-4622-774FFF1A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we seen on the screen.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 of the screen that users can interact directly.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view of web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Technologies - HTML, Angular, React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login page of Facebook.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6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F6B0-6E2D-AFEE-804A-B3F753B1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CSS, JS and bootstrap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8AE2-F23A-1D6E-658C-6860DCED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4" y="1584501"/>
            <a:ext cx="10635916" cy="41549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HYPERTEXT MARKUP LANGUAGE (Skelton of webpages)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CASCADING STYLE SHEET(Styling the web page)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JAVASCRIPT(Dynamic behaviour)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(Advanced styling)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 about bootstrap follow this link: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https://getbootstrap.com/docs/5.0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2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616D-186B-8ADB-8621-E50CB923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Duties of frontend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A93E-3B52-1BD8-25C5-16D1FEF1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the view of the frontend.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 send to the server.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2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3A07-B77F-8D55-40F9-2C9FF68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BACKEND(SERVER SIDE)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699A-6BBD-D3FB-9645-58A0677B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769"/>
            <a:ext cx="8825659" cy="34163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part of the website that users cannot see.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portion of software that does not come in direct contact with the users.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store and arrange data.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-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java, python, </a:t>
            </a:r>
            <a:r>
              <a:rPr lang="en-IN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Nodejs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2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3C40-E6FC-3CAD-29C8-CE3A9BF7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WEB?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309E-9F49-4E7D-E8C0-1BE3C9B9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8AC7D-D9BE-60A7-96D6-EFBEE9C1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refers to the websites or webpages or anything that work on the internet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term "web" typically refers to the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(WWW).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created by Sir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 Berners-Lee 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1989 and became publicly accessible in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1993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consists of millions of web pages and websites that are connected through hyperlinks, allowing users to navigate between them by clicking on links.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BCB02-64EF-0922-CD50-98150FC1B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55" y="1559999"/>
            <a:ext cx="4395059" cy="37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E026-9CF5-8FBF-ABD1-CCCED4F8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Duties of backend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9ECD-407E-6207-7D5F-F91686F4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request handle and process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to Data 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equest send back to the client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1321-2F37-4DE2-7173-B42C9DF0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63ED9-1978-EE39-2397-4040D91C9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EBDD-9AF9-D818-83C0-C80A11F0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127A43-0CC3-54EF-0101-DAA4CC75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for building user interfaces.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build single-page applications.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us to create reusable UI components</a:t>
            </a:r>
          </a:p>
          <a:p>
            <a:pPr algn="l"/>
            <a:r>
              <a:rPr lang="en-GB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was released by Facebook in 2013, and they still use it today for many of their applications.</a:t>
            </a:r>
          </a:p>
          <a:p>
            <a:pPr algn="l"/>
            <a:r>
              <a:rPr lang="en-IN" sz="1800" b="0" i="0" dirty="0">
                <a:solidFill>
                  <a:srgbClr val="006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https://reactjs.org</a:t>
            </a:r>
            <a:endParaRPr lang="en-GB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C2A72-E801-7797-1EE2-A87E7F05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31" y="3530073"/>
            <a:ext cx="3055082" cy="30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429D-1BED-298D-3C7E-5204B042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54F3-F28F-457F-3E73-2E0B5F6B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Angular is an open-source, JavaScript framework written in TypeScript.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maintains it, and its primary purpose is to develop single-page applications.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Official site : </a:t>
            </a:r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https://angular.io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AD92C-B7B7-6F93-8660-943C3D77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11" y="3105424"/>
            <a:ext cx="3426004" cy="34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F1D8-4619-B2C3-0FE5-4DF07813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D1BF-8685-20AE-BEB9-305208C2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Runtime environment.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allows run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the server.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https://nodejs.org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C2DCF-6D86-64AC-B358-1006FE2F5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39" y="2857500"/>
            <a:ext cx="4514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F226-EC2C-D716-2F0C-8E262AD8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D94F-5BA4-8596-BC55-D3D9F128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NodeJS framework.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us the tools that are required to build our app.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Site: expressjs.com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31C02-077A-8275-D36D-7F7E22A1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8" y="3553505"/>
            <a:ext cx="4514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172-5A14-C37A-B234-14990AAC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9392-1B61-E6AF-68AC-9580F7EC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prebuilt functions for the various purpose.</a:t>
            </a: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 are typically associated with a 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programming language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are suited to different types of tasks.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4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E22-CD86-DEAF-5213-1063CD0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1BAA-6C3F-04FF-EBC1-6F1A0F1F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mainly used in dealing with website information.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function of it deals with storing, updating, creating and deleting data.(CRUD)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Validate the email id and password existing or not.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Technologies: MySQL, MONGODB etc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08BE-7504-4668-7CD2-A2953CC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6A28-9AC9-541A-7C96-C226A135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is a powerful, highly scalable, free and open-source NoSQL based database.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idely used across various web applications as the primary data store.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70424-88E3-81AC-257A-2C7F0C67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04" y="4304834"/>
            <a:ext cx="5536454" cy="15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743C-6D51-791F-0384-54F490C8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DATA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EC10-3905-8C5C-02BE-591A5AED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a small unit of information which helps to manipulate the information in many ways.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take many forms like: text, audio, video, image, gif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DB42-F566-5BE8-53CD-21710A5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967"/>
          </a:xfrm>
        </p:spPr>
        <p:txBody>
          <a:bodyPr>
            <a:scene3d>
              <a:camera prst="orthographicFront">
                <a:rot lat="0" lon="19199988" rev="0"/>
              </a:camera>
              <a:lightRig rig="threePt" dir="t"/>
            </a:scene3d>
          </a:bodyPr>
          <a:lstStyle/>
          <a:p>
            <a:r>
              <a:rPr lang="en-IN" dirty="0"/>
              <a:t>	</a:t>
            </a:r>
            <a:endParaRPr lang="en-IN" b="1" dirty="0">
              <a:effectLst>
                <a:reflection stA="52000" endPos="64000" dist="508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7B05462-566A-DEBE-D35C-E06F632129E9}"/>
              </a:ext>
            </a:extLst>
          </p:cNvPr>
          <p:cNvSpPr/>
          <p:nvPr/>
        </p:nvSpPr>
        <p:spPr>
          <a:xfrm>
            <a:off x="6517532" y="654908"/>
            <a:ext cx="5284551" cy="2774092"/>
          </a:xfrm>
          <a:prstGeom prst="cloudCallout">
            <a:avLst/>
          </a:prstGeom>
          <a:gradFill>
            <a:gsLst>
              <a:gs pos="2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effectLst>
                  <a:reflection stA="52000" endPos="64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WEB DEVELOPMENT?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596D-6107-88B1-8D0D-D93B130C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5320-F377-17C0-2E6A-BCD4CA10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about data</a:t>
            </a: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people understand the essential attributes of data, like its origin, time period, geographic coverage, etc.</a:t>
            </a: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 data is always valuable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7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8000-B714-B2C0-620D-5C55B79E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the client and server systems?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382-29D6-2C2A-234E-E74555C9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can achieved by using the API.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E1767-3915-40FE-7D5A-7190B899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43" y="2403916"/>
            <a:ext cx="7315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A041-9F34-E993-C6A1-151AB8CF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</a:t>
            </a:r>
            <a:b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9EB-95E8-4BF2-79F7-6C4DEA95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functions that allows applications to access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simplify, an API delivers a user response to a system and sends the system’s response back to a user.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communication is done using a programming language called “JSON.”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act like waiter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1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DAB-020A-A805-1B99-48296EE0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JSON(JavaScript Object Notation)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A53-639B-76F8-5155-0AF8A26F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405" y="1820187"/>
            <a:ext cx="8825659" cy="3416300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sharing on network using very faster methods - XML, 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represent data on a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fairly easy to read by humans, and easy for machines/applications to understand.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easy to understand as it’s outputted in key/value pairs.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1A5F1-D0CD-1000-165E-443393D9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7" y="4342589"/>
            <a:ext cx="4365171" cy="21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8FDE-416E-166B-0B82-794F9F9C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3F0A-43C5-A017-380E-A847E89A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rules for sending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protocol is  a standard for enabling the connection, communication, and data transfer between two places on a network. 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FTP,HTTP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9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0B6E-CDE9-C698-2AA2-CEEFE7D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- (Hypertext Transfer Protocol)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B14C-A149-F364-3277-AFDD866F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for transmitting hypermedia documents, such as HTML.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follows a client opening a connection to make a request, then waiting until it receives a response.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 - Confidential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- Data to share with the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D1D9-415E-75E2-A923-CBF517F4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http methods for CRUD operations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51D3-8B83-5521-E0E7-AF069784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– Gathers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–  Updates pieces of data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– Creates the new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–Delete pieces of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7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F12-3C05-A0B4-7C6E-A099E53A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WE USE CERTAIN SET OF TECHNOLOGY?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67CB-1777-2CFC-1AA3-BB782E46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technologies we used in MEAN is based on JavaScript.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MEAN/MERN uses only JavaScript and therefore is the universal language of development.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can significantly reduce the cost and effort spent on coding since two separate teams won’t be required for the front-end and back-end separately.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20ED-0594-48D6-2924-B31BCBF1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Things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42C2-C89D-AD01-AD96-3FF76FC7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help you set up a fresh development machine on which you can build the environment that you need for your project. </a:t>
            </a: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give you the tools you need to interact with your development machine and environment directly or remotely, with or without a GUI. Software Package Managers will introduce you to the tools that will help you manage and set up the software in your development environment.</a:t>
            </a: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Editors and IDEs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give you the ability to create and edit files in your development environment.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 TOOL -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built directly into the browser. These are the tools that are browser dependent. Most of these tools are common among various browsers and do a range of things, from inspecting elements of a currently-loaded HTML, CSS, and -JavaScript. With developer tools, we can directly interact with the source code that is fetched into the client side of our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19000" r="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0FA0-06AB-B69A-6CCE-0BAC909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2245895"/>
            <a:ext cx="10140957" cy="3304673"/>
          </a:xfrm>
        </p:spPr>
        <p:txBody>
          <a:bodyPr/>
          <a:lstStyle/>
          <a:p>
            <a:pPr algn="ctr"/>
            <a:r>
              <a:rPr lang="en-GB" sz="6000" dirty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  <a:endParaRPr lang="en-IN" sz="6000" dirty="0">
              <a:solidFill>
                <a:schemeClr val="accent6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8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9439-C1B8-CC18-82B0-16FA2A30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18213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F7BB-3E8C-07FA-52C2-E5B7F2B2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26" y="1804087"/>
            <a:ext cx="5514761" cy="4056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6779E-FCD9-BCCF-8C71-AF02A35E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development is the process of creating websites and web applications that can be accessed over the internet.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involves designing, building, and maintaining digital experiences that users interact with through web browsers.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4C5F0-85E5-38C5-AF93-56D88EB0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03" y="1168295"/>
            <a:ext cx="6299333" cy="49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8AC8-9C35-E84B-B7B9-52681CB1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BCB7-35FF-3642-9103-A2AEF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refer to the development of the Websites, building, creating and maintaining the websites.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A6D66-10EE-DEE8-5F29-E65B5E96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70" y="2577783"/>
            <a:ext cx="8543700" cy="39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7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094F-43C9-636D-A175-6DF38CC9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C153-545C-F070-FE55-5850F5DB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created by Tim Berners Lee on August 6,1991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seen in the web browser.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an HTML document that contains html tags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accessed through the browser by entering the URL address.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text, images, video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webpage as a single document of any website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5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4307-3A53-82C9-BD03-60AC6B92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DIFFERENCE BETWEEN THE WEBPAGES AND THE WEBSITES?</a:t>
            </a:r>
            <a:b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A8A1-0322-3E45-02E8-ADB2358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 is the central location for containing more than one webpages.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371DB-ABAB-B290-68B8-3B319B93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20" y="2237870"/>
            <a:ext cx="7413446" cy="42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1992</Words>
  <Application>Microsoft Office PowerPoint</Application>
  <PresentationFormat>Widescreen</PresentationFormat>
  <Paragraphs>194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Roboto</vt:lpstr>
      <vt:lpstr>Times New Roman</vt:lpstr>
      <vt:lpstr>Office Theme</vt:lpstr>
      <vt:lpstr>INTRODUCTION TO WEB DEVELOPMENT </vt:lpstr>
      <vt:lpstr>    </vt:lpstr>
      <vt:lpstr>What is WEB? </vt:lpstr>
      <vt:lpstr> </vt:lpstr>
      <vt:lpstr> WEB DEVELOPMENT </vt:lpstr>
      <vt:lpstr> WEB DEVELOPMENT </vt:lpstr>
      <vt:lpstr>PowerPoint Presentation</vt:lpstr>
      <vt:lpstr> WEB PAGES </vt:lpstr>
      <vt:lpstr>WHAT IS THE DIFFERENCE BETWEEN THE WEBPAGES AND THE WEBSITES? </vt:lpstr>
      <vt:lpstr>PowerPoint Presentation</vt:lpstr>
      <vt:lpstr>Why Full Stack Web Development?</vt:lpstr>
      <vt:lpstr>What is the job of a Full Stack Developer?</vt:lpstr>
      <vt:lpstr>What skills are required to become a Full Stack Developer?</vt:lpstr>
      <vt:lpstr>Who Is full stack Developer?</vt:lpstr>
      <vt:lpstr>Web development teams and roles</vt:lpstr>
      <vt:lpstr>PowerPoint Presentation</vt:lpstr>
      <vt:lpstr>  WEB APPLICATIONS </vt:lpstr>
      <vt:lpstr>PowerPoint Presentation</vt:lpstr>
      <vt:lpstr> WEB BROWSERS </vt:lpstr>
      <vt:lpstr>PowerPoint Presentation</vt:lpstr>
      <vt:lpstr>Modern Application Architecture </vt:lpstr>
      <vt:lpstr>Modern Front-End frameworks  </vt:lpstr>
      <vt:lpstr>Modern Development Frameworks</vt:lpstr>
      <vt:lpstr> WEB DEVELOPMENT CAN BE CLASSIFIED INTO TWO WAYS </vt:lpstr>
      <vt:lpstr>PowerPoint Presentation</vt:lpstr>
      <vt:lpstr>1.FRONTEND(CLIENT SIDE) </vt:lpstr>
      <vt:lpstr> HTML, CSS, JS and bootstrap </vt:lpstr>
      <vt:lpstr> Duties of frontend </vt:lpstr>
      <vt:lpstr>BACKEND(SERVER SIDE)</vt:lpstr>
      <vt:lpstr> Duties of backend </vt:lpstr>
      <vt:lpstr>PowerPoint Presentation</vt:lpstr>
      <vt:lpstr>React</vt:lpstr>
      <vt:lpstr>Angular</vt:lpstr>
      <vt:lpstr> Nodejs  </vt:lpstr>
      <vt:lpstr> EXPRESS </vt:lpstr>
      <vt:lpstr>FRAMEWORK</vt:lpstr>
      <vt:lpstr>DATA BASE </vt:lpstr>
      <vt:lpstr> MONGODB   </vt:lpstr>
      <vt:lpstr>WHAT IS DATA </vt:lpstr>
      <vt:lpstr>WHAT IS METADATA</vt:lpstr>
      <vt:lpstr>How to connect the client and server systems?  </vt:lpstr>
      <vt:lpstr>API (APPLICATION PROGRAMMING INTERFACE) </vt:lpstr>
      <vt:lpstr>JSON(JavaScript Object Notation)</vt:lpstr>
      <vt:lpstr>PROTOCOLS </vt:lpstr>
      <vt:lpstr>HTTP - (Hypertext Transfer Protocol) </vt:lpstr>
      <vt:lpstr>The http methods for CRUD operations </vt:lpstr>
      <vt:lpstr>WHY WE USE CERTAIN SET OF TECHNOLOGY? </vt:lpstr>
      <vt:lpstr>Other Things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</dc:title>
  <dc:creator>Luminar Technolab</dc:creator>
  <cp:lastModifiedBy>Luminar Technolab</cp:lastModifiedBy>
  <cp:revision>11</cp:revision>
  <dcterms:created xsi:type="dcterms:W3CDTF">2022-12-12T13:09:50Z</dcterms:created>
  <dcterms:modified xsi:type="dcterms:W3CDTF">2024-02-09T11:32:46Z</dcterms:modified>
</cp:coreProperties>
</file>