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62" r:id="rId12"/>
    <p:sldId id="28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3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57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3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88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14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93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24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2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4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6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2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0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2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0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1B8C43-9F7A-447E-A196-B2A1B54335B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jsdelivr.net/npm/bootstrap@5.2.0/dist/css/bootstrap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9176-FE23-63FD-790F-039E5EC68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B9F4-850A-6ECE-D7C0-C1471ED43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12</a:t>
            </a:r>
          </a:p>
        </p:txBody>
      </p:sp>
    </p:spTree>
    <p:extLst>
      <p:ext uri="{BB962C8B-B14F-4D97-AF65-F5344CB8AC3E}">
        <p14:creationId xmlns:p14="http://schemas.microsoft.com/office/powerpoint/2010/main" val="266572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4DB3-5252-6EB4-A552-7DF55B11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328C-EE41-452C-C426-C1FE5CEB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the background instead of the characters themselves, you should use the </a:t>
            </a:r>
            <a:r>
              <a:rPr lang="en-GB" dirty="0" err="1"/>
              <a:t>bg</a:t>
            </a:r>
            <a:r>
              <a:rPr lang="en-GB" dirty="0"/>
              <a:t> class prefix:</a:t>
            </a:r>
          </a:p>
          <a:p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i="0" dirty="0" err="1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bg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-success"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Success.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04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Bootstrap’s custom button styles for actions in forms, dialogs, and more with support for multiple sizes, states, and more.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&lt;button type="button" class="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-primary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"&gt;Primary&lt;/button&gt;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Outline buttons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&lt;button type="button" class="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outline-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primary"&gt;Primary&lt;/button&gt;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Sizes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btn-lg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|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btn-sm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|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&lt;button type="button" class="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-primary 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btn-lg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"&gt;Large button&lt;/button&gt;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67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7AF5-5F01-B719-9533-738F19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C199-6280-7EB6-6CA0-8401C8C6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9303B"/>
                </a:solidFill>
                <a:effectLst/>
                <a:latin typeface="+mj-lt"/>
              </a:rPr>
              <a:t>Activate/Disable Buttons</a:t>
            </a:r>
          </a:p>
          <a:p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i="0" dirty="0" err="1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btn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 disabled"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"button"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Disabled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i="0" dirty="0" err="1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btn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 active"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"button"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Active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GB" b="0" i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href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"#"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i="0" dirty="0" err="1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btn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 disabled"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Disabled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41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Containers are a fundamental building block of Bootstrap that contain, pad, and align your content within a given device or viewport.</a:t>
            </a:r>
          </a:p>
          <a:p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Containers are the most basic layout element in Bootstrap and are required when using our default grid system.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55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Bootstrap comes with three different containers: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.container, which sets a max-width at each responsive breakpoint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.container-fluid, which is width: 100% at all breakpoints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.container-{breakpoint}, which is width: 100% until the specified breakpoint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15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default .container class is a responsive, fixed-width container, meaning its max-width changes at each breakpoint.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class="container"&gt;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&lt;!-- Content here --&gt;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01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Responsive containers allow you to specify a class that is 100% wide until the specified breakpoint is reached, after which we apply max-widths for each of the higher breakpoints.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For example, .container-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is 100% wide to start until the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breakpoint is reached, where it will scale up with md,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, xl, and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xxl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IN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class="container-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"&gt;100% wide until small breakpoint&lt;/div&gt;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46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Fluid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Use .container-fluid for a full width container, spanning the entire width of the viewport.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class="container-fluid"&gt;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...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29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Bootstrap includes a wide range of shorthand responsive margin, padding, and gap utility classes to modify an element’s appearance.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set margin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mt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mb-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ms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me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</a:rPr>
              <a:t>p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</a:rPr>
              <a:t> - for classes that set padding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13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0542" y="1002890"/>
            <a:ext cx="8824913" cy="4876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Where sides is one of: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 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for classes that set margin-top or padding-top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set margin-bottom or padding-bottom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(start) for classes that set margin-left or padding-left in LTR, margin-right or padding-right in RTL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(end) for classes that set margin-right or padding-right in LTR, margin-left or padding-left in RTL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set both *-left and *-right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set both *-top and *-bottom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blank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set a margin or padding on all 4 sides of the element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531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Bootstrap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Bootstrap is a free front-end framework for faster and easier web development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It includes HTML and CSS based design templates for typography, forms, buttons, tables, navigation, modals, image carousels and many other, as well as optional JavaScript plugins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It also gives you the ability to easily create responsive designs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2F5BF-F05A-B014-9D80-96CF018A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22" y="4078707"/>
            <a:ext cx="3256524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53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4232" y="1187654"/>
            <a:ext cx="8824913" cy="413159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Where size is one of: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eliminate the margin or padding by setting it to 0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1 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(by default) for classes that set the margin or padding to $spacer * .25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(by default) for classes that set the margin or padding to $spacer * .5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(by default) for classes that set the margin or padding to $spacer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(by default) for classes that set the margin or padding to $spacer * 1.5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(by default) for classes that set the margin or padding to $spacer * 3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</a:rPr>
              <a:t>auto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</a:rPr>
              <a:t> - for classes that set the margin to auto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032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Use border utilities to quickly style the border and border-radius of an element. Great for images, buttons, or any other element.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 border"&gt;&lt;/div&gt;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Border 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 border border-primary"&gt;&lt;/div&gt;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Border-width (1 to 5)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 border border-primary border-4"&gt;&lt;/div&gt;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79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Text - 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&lt;p class="text-primary"&gt;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Text alignment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Start align 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class="text-start"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&lt;p class="text-start"&gt;Start aligned text on all viewport sizes.&lt;/p&gt;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Center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align 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class="text-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center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End Align 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class="text-end"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186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the number increases, their size decreases.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class="fs-1"&gt;text&lt;/p&gt;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class="fs-2"&gt;text&lt;/p&gt;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class="fs-3"&gt;text&lt;/p&gt;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class="fs-4"&gt; 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class="fs-5"&gt;text&lt;/p&gt;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class="fs-6"&gt;text&lt;/p&gt;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291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749" y="484187"/>
            <a:ext cx="8761413" cy="708025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IN" sz="36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background </a:t>
            </a:r>
            <a:r>
              <a:rPr lang="en-IN" sz="3600" b="1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9935" y="1403964"/>
            <a:ext cx="8266727" cy="3416300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bg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-primary"&gt;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113DC-BFDA-3293-F820-0AE473FB7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2" t="13763" r="24677" b="6859"/>
          <a:stretch/>
        </p:blipFill>
        <p:spPr>
          <a:xfrm>
            <a:off x="4080387" y="1179870"/>
            <a:ext cx="6115664" cy="48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C94A-51F2-A1BE-9A7E-F81A01B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Background gradient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4DF7-E56B-220E-A12F-3CFC7634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665" y="2574003"/>
            <a:ext cx="4164297" cy="3416300"/>
          </a:xfrm>
        </p:spPr>
        <p:txBody>
          <a:bodyPr/>
          <a:lstStyle/>
          <a:p>
            <a:r>
              <a:rPr lang="en-GB" dirty="0"/>
              <a:t>By adding a .</a:t>
            </a:r>
            <a:r>
              <a:rPr lang="en-GB" dirty="0" err="1"/>
              <a:t>bg</a:t>
            </a:r>
            <a:r>
              <a:rPr lang="en-GB" dirty="0"/>
              <a:t>-gradient class, a linear gradient is added as background image to the backgrounds. This gradient starts with a semi-transparent white which fades out to the bottom.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11F44-34C6-383E-314F-2F5A6C7CF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 t="23765" r="22822" b="14939"/>
          <a:stretch/>
        </p:blipFill>
        <p:spPr>
          <a:xfrm>
            <a:off x="5240594" y="2337620"/>
            <a:ext cx="6508955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0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2787" y="363538"/>
            <a:ext cx="8466445" cy="7080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TASK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588C7613-9CF4-B887-13F6-4F1C685D6BE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7" y="1681163"/>
            <a:ext cx="9664700" cy="46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37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FB41982C-E2C3-A16D-7D69-2693248F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79" y="624486"/>
            <a:ext cx="8838176" cy="592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6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Bootstrap 5 (released 2021) is the newest version of Bootstrap (released 2013.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main differences between Bootstrap 5 and Bootstrap 3 &amp; 4, is that Bootstrap 5 has switched to vanilla JavaScript instead of jQuery.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72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9542"/>
            <a:ext cx="8825659" cy="3416300"/>
          </a:xfrm>
        </p:spPr>
        <p:txBody>
          <a:bodyPr/>
          <a:lstStyle/>
          <a:p>
            <a:r>
              <a:rPr lang="en-GB" b="1" dirty="0"/>
              <a:t>Easy to use</a:t>
            </a:r>
            <a:r>
              <a:rPr lang="en-GB" dirty="0"/>
              <a:t>: Anybody with just basic knowledge of HTML and CSS can start using Bootstrap</a:t>
            </a:r>
          </a:p>
          <a:p>
            <a:r>
              <a:rPr lang="en-GB" b="1" dirty="0"/>
              <a:t>Responsive features</a:t>
            </a:r>
            <a:r>
              <a:rPr lang="en-GB" dirty="0"/>
              <a:t>: Bootstrap's responsive CSS adjusts to phones, tablets, and desktops</a:t>
            </a:r>
          </a:p>
          <a:p>
            <a:r>
              <a:rPr lang="en-GB" b="1" dirty="0"/>
              <a:t>Mobile-first approach</a:t>
            </a:r>
            <a:r>
              <a:rPr lang="en-GB" dirty="0"/>
              <a:t>: In Bootstrap, mobile-first styles are part of the core framework</a:t>
            </a:r>
          </a:p>
          <a:p>
            <a:r>
              <a:rPr lang="en-GB" b="1" dirty="0"/>
              <a:t>Browser compatibility</a:t>
            </a:r>
            <a:r>
              <a:rPr lang="en-GB" dirty="0"/>
              <a:t>: Bootstrap 5 is compatible with all modern browsers (Chrome, Firefox, Edge, Safari, and Opera). Note that if you need support for IE11 and down, you must use either BS4 or BS3.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12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Bootstrap 5?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two ways to start using Bootstrap 5 on your own web site.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Include Bootstrap 5 from a  CDN (Content Delivery Network).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Download Bootstrap 5 from getbootstrap.com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92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When you only need to include Bootstrap’s compiled CSS or JS, you can use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jsDelivr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CSS - Copy-paste the stylesheet &lt;link&gt; into your &lt;head&gt; before all other stylesheets to load our CSS.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&lt;!-- CSS only --&gt;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linkhref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="</a:t>
            </a:r>
            <a:r>
              <a:rPr lang="en-IN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https://cdn.jsdelivr.net/</a:t>
            </a:r>
            <a:r>
              <a:rPr lang="en-IN" sz="1800" u="none" strike="noStrike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npm</a:t>
            </a:r>
            <a:r>
              <a:rPr lang="en-IN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/bootstrap@5.2.0/</a:t>
            </a:r>
            <a:r>
              <a:rPr lang="en-IN" sz="1800" u="none" strike="noStrike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dist</a:t>
            </a:r>
            <a:r>
              <a:rPr lang="en-IN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/</a:t>
            </a:r>
            <a:r>
              <a:rPr lang="en-IN" sz="1800" u="none" strike="noStrike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css</a:t>
            </a:r>
            <a:r>
              <a:rPr lang="en-IN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/bootstrap.min.css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="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stylesheet"integrity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="sha384gH2yIJqKdNHPEq0n4Mqa/HGKIhSkIHeL5AyhkYV8i59U5AR6csBvApHHNl/vI1Bx"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crossorigin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="anonymous"&gt;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10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F522-25CF-C291-B11B-C45C99C1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64FA-CB1E-D667-1A39-AB869215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</a:t>
            </a:r>
          </a:p>
          <a:p>
            <a:r>
              <a:rPr lang="en-GB" dirty="0"/>
              <a:t>Many of our components require the use of JavaScript to function. Specifically, they require our own JavaScript plugins and Popper. Place one of the following &lt;script&gt;s near the end of your pages, right before the closing &lt;/body&gt; tag, to enable them.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/bootstrap@5.0.2/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js</a:t>
            </a:r>
            <a:r>
              <a:rPr lang="en-IN" dirty="0"/>
              <a:t>/bootstrap.bundle.min.js" integrity="sha384-MrcW6ZMFYlzcLA8Nl+NtUVF0sA7MsXsP1UyJoMp4YLEuNSfAP+JcXn/</a:t>
            </a:r>
            <a:r>
              <a:rPr lang="en-IN" dirty="0" err="1"/>
              <a:t>tWtIaxVXM</a:t>
            </a:r>
            <a:r>
              <a:rPr lang="en-IN" dirty="0"/>
              <a:t>" </a:t>
            </a:r>
            <a:r>
              <a:rPr lang="en-IN" dirty="0" err="1"/>
              <a:t>crossorigin</a:t>
            </a:r>
            <a:r>
              <a:rPr lang="en-IN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4161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4201-752F-08AF-E837-271D1DF2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EA64-5298-0439-DBEE-F7680ADC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967652" cy="3416300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Bootstrap is supported by an extensive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system-ui"/>
              </a:rPr>
              <a:t>color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system that themes our styles and components. This enables more comprehensive customization and extension for any project.</a:t>
            </a:r>
          </a:p>
          <a:p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FE1B1-C46C-311E-F99E-651D68340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3" t="27837" r="1447" b="5965"/>
          <a:stretch/>
        </p:blipFill>
        <p:spPr>
          <a:xfrm>
            <a:off x="5928851" y="2355114"/>
            <a:ext cx="5277854" cy="41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06A9-BC4D-84C0-38CC-63BF651D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8EE9-2ADD-2473-A312-C4EDB8EC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contextual classes for the font </a:t>
            </a:r>
            <a:r>
              <a:rPr lang="en-GB" dirty="0" err="1"/>
              <a:t>color</a:t>
            </a:r>
            <a:r>
              <a:rPr lang="en-GB" dirty="0"/>
              <a:t>, you should include the text class prefix in the beginning:</a:t>
            </a:r>
          </a:p>
          <a:p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"text-success"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Success.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41225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1559</TotalTime>
  <Words>1386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Fira Code</vt:lpstr>
      <vt:lpstr>system-ui</vt:lpstr>
      <vt:lpstr>Times New Roman</vt:lpstr>
      <vt:lpstr>Wingdings 3</vt:lpstr>
      <vt:lpstr>Ion Boardroom</vt:lpstr>
      <vt:lpstr>Bootstrap</vt:lpstr>
      <vt:lpstr>Bootstrap </vt:lpstr>
      <vt:lpstr>Versions</vt:lpstr>
      <vt:lpstr>Advantages of Bootstrap</vt:lpstr>
      <vt:lpstr>Where to Get Bootstrap 5?</vt:lpstr>
      <vt:lpstr>Using Bootstrap CDN</vt:lpstr>
      <vt:lpstr>Using Bootstrap CDN</vt:lpstr>
      <vt:lpstr>Color</vt:lpstr>
      <vt:lpstr>Text Color</vt:lpstr>
      <vt:lpstr>Background Color</vt:lpstr>
      <vt:lpstr>Buttons</vt:lpstr>
      <vt:lpstr>Buttons</vt:lpstr>
      <vt:lpstr>Containers</vt:lpstr>
      <vt:lpstr>Containers</vt:lpstr>
      <vt:lpstr>Default container</vt:lpstr>
      <vt:lpstr>Responsive containers</vt:lpstr>
      <vt:lpstr>Fluid containers</vt:lpstr>
      <vt:lpstr>Spacing</vt:lpstr>
      <vt:lpstr>PowerPoint Presentation</vt:lpstr>
      <vt:lpstr>PowerPoint Presentation</vt:lpstr>
      <vt:lpstr>Borders</vt:lpstr>
      <vt:lpstr>TEXT</vt:lpstr>
      <vt:lpstr>Font size</vt:lpstr>
      <vt:lpstr>  background color </vt:lpstr>
      <vt:lpstr>Background gradient </vt:lpstr>
      <vt:lpstr>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Luminar Technolab</dc:creator>
  <cp:lastModifiedBy>Luminar Technolab</cp:lastModifiedBy>
  <cp:revision>3</cp:revision>
  <dcterms:created xsi:type="dcterms:W3CDTF">2023-01-02T15:29:53Z</dcterms:created>
  <dcterms:modified xsi:type="dcterms:W3CDTF">2023-02-04T11:53:16Z</dcterms:modified>
</cp:coreProperties>
</file>