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D35AA1-0FAE-4730-8C93-19A11BDB45B3}">
  <a:tblStyle styleId="{E6D35AA1-0FAE-4730-8C93-19A11BDB45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{E6D35AA1-0FAE-4730-8C93-19A11BDB45B3}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{E6D35AA1-0FAE-4730-8C93-19A11BDB45B3}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