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rima Rawat" userId="8714a400033bb3ee" providerId="LiveId" clId="{6C9572C0-90FD-41D1-B672-F7C2AF6790E6}"/>
    <pc:docChg chg="custSel addSld modSld">
      <pc:chgData name="Madhurima Rawat" userId="8714a400033bb3ee" providerId="LiveId" clId="{6C9572C0-90FD-41D1-B672-F7C2AF6790E6}" dt="2023-04-11T17:03:15.892" v="22" actId="1076"/>
      <pc:docMkLst>
        <pc:docMk/>
      </pc:docMkLst>
      <pc:sldChg chg="delSp modSp mod">
        <pc:chgData name="Madhurima Rawat" userId="8714a400033bb3ee" providerId="LiveId" clId="{6C9572C0-90FD-41D1-B672-F7C2AF6790E6}" dt="2023-04-11T17:03:15.892" v="22" actId="1076"/>
        <pc:sldMkLst>
          <pc:docMk/>
          <pc:sldMk cId="1681441616" sldId="256"/>
        </pc:sldMkLst>
        <pc:spChg chg="del">
          <ac:chgData name="Madhurima Rawat" userId="8714a400033bb3ee" providerId="LiveId" clId="{6C9572C0-90FD-41D1-B672-F7C2AF6790E6}" dt="2023-04-11T16:50:57.393" v="0" actId="21"/>
          <ac:spMkLst>
            <pc:docMk/>
            <pc:sldMk cId="1681441616" sldId="256"/>
            <ac:spMk id="3" creationId="{870685FC-6451-0CAD-07CB-D8C4E8755A9C}"/>
          </ac:spMkLst>
        </pc:spChg>
        <pc:spChg chg="mod">
          <ac:chgData name="Madhurima Rawat" userId="8714a400033bb3ee" providerId="LiveId" clId="{6C9572C0-90FD-41D1-B672-F7C2AF6790E6}" dt="2023-04-11T17:03:15.892" v="22" actId="1076"/>
          <ac:spMkLst>
            <pc:docMk/>
            <pc:sldMk cId="1681441616" sldId="256"/>
            <ac:spMk id="4" creationId="{D74AA59D-E749-0306-1CC0-7F84C4148128}"/>
          </ac:spMkLst>
        </pc:spChg>
      </pc:sldChg>
      <pc:sldChg chg="addSp delSp modSp new mod modClrScheme chgLayout">
        <pc:chgData name="Madhurima Rawat" userId="8714a400033bb3ee" providerId="LiveId" clId="{6C9572C0-90FD-41D1-B672-F7C2AF6790E6}" dt="2023-04-11T16:59:08.708" v="8"/>
        <pc:sldMkLst>
          <pc:docMk/>
          <pc:sldMk cId="2637060044" sldId="257"/>
        </pc:sldMkLst>
        <pc:spChg chg="del">
          <ac:chgData name="Madhurima Rawat" userId="8714a400033bb3ee" providerId="LiveId" clId="{6C9572C0-90FD-41D1-B672-F7C2AF6790E6}" dt="2023-04-11T16:51:23.465" v="2" actId="700"/>
          <ac:spMkLst>
            <pc:docMk/>
            <pc:sldMk cId="2637060044" sldId="257"/>
            <ac:spMk id="2" creationId="{D33E28C4-8929-8C3A-D9E1-5A08E397B4C0}"/>
          </ac:spMkLst>
        </pc:spChg>
        <pc:spChg chg="del">
          <ac:chgData name="Madhurima Rawat" userId="8714a400033bb3ee" providerId="LiveId" clId="{6C9572C0-90FD-41D1-B672-F7C2AF6790E6}" dt="2023-04-11T16:51:23.465" v="2" actId="700"/>
          <ac:spMkLst>
            <pc:docMk/>
            <pc:sldMk cId="2637060044" sldId="257"/>
            <ac:spMk id="3" creationId="{12ACB3B3-4F9F-A5E5-C94F-AA847E7C3422}"/>
          </ac:spMkLst>
        </pc:spChg>
        <pc:picChg chg="add mod">
          <ac:chgData name="Madhurima Rawat" userId="8714a400033bb3ee" providerId="LiveId" clId="{6C9572C0-90FD-41D1-B672-F7C2AF6790E6}" dt="2023-04-11T16:59:08.708" v="8"/>
          <ac:picMkLst>
            <pc:docMk/>
            <pc:sldMk cId="2637060044" sldId="257"/>
            <ac:picMk id="3" creationId="{7C16835A-BC51-FD50-C924-54EC580612A4}"/>
          </ac:picMkLst>
        </pc:picChg>
      </pc:sldChg>
      <pc:sldChg chg="addSp modSp add">
        <pc:chgData name="Madhurima Rawat" userId="8714a400033bb3ee" providerId="LiveId" clId="{6C9572C0-90FD-41D1-B672-F7C2AF6790E6}" dt="2023-04-11T17:00:40.983" v="9"/>
        <pc:sldMkLst>
          <pc:docMk/>
          <pc:sldMk cId="2773501785" sldId="258"/>
        </pc:sldMkLst>
        <pc:picChg chg="add mod">
          <ac:chgData name="Madhurima Rawat" userId="8714a400033bb3ee" providerId="LiveId" clId="{6C9572C0-90FD-41D1-B672-F7C2AF6790E6}" dt="2023-04-11T17:00:40.983" v="9"/>
          <ac:picMkLst>
            <pc:docMk/>
            <pc:sldMk cId="2773501785" sldId="258"/>
            <ac:picMk id="3" creationId="{42A4852A-CAE7-33E1-1851-71B6D00C6AE3}"/>
          </ac:picMkLst>
        </pc:picChg>
      </pc:sldChg>
      <pc:sldChg chg="addSp modSp add mod">
        <pc:chgData name="Madhurima Rawat" userId="8714a400033bb3ee" providerId="LiveId" clId="{6C9572C0-90FD-41D1-B672-F7C2AF6790E6}" dt="2023-04-11T17:00:56.828" v="12" actId="1036"/>
        <pc:sldMkLst>
          <pc:docMk/>
          <pc:sldMk cId="2150175321" sldId="259"/>
        </pc:sldMkLst>
        <pc:picChg chg="add mod">
          <ac:chgData name="Madhurima Rawat" userId="8714a400033bb3ee" providerId="LiveId" clId="{6C9572C0-90FD-41D1-B672-F7C2AF6790E6}" dt="2023-04-11T17:00:56.828" v="12" actId="1036"/>
          <ac:picMkLst>
            <pc:docMk/>
            <pc:sldMk cId="2150175321" sldId="259"/>
            <ac:picMk id="3" creationId="{1A125CA5-2031-7625-2D6D-3A1AB431AE30}"/>
          </ac:picMkLst>
        </pc:picChg>
      </pc:sldChg>
      <pc:sldChg chg="addSp modSp add">
        <pc:chgData name="Madhurima Rawat" userId="8714a400033bb3ee" providerId="LiveId" clId="{6C9572C0-90FD-41D1-B672-F7C2AF6790E6}" dt="2023-04-11T17:01:03.341" v="13"/>
        <pc:sldMkLst>
          <pc:docMk/>
          <pc:sldMk cId="2035079338" sldId="260"/>
        </pc:sldMkLst>
        <pc:picChg chg="add mod">
          <ac:chgData name="Madhurima Rawat" userId="8714a400033bb3ee" providerId="LiveId" clId="{6C9572C0-90FD-41D1-B672-F7C2AF6790E6}" dt="2023-04-11T17:01:03.341" v="13"/>
          <ac:picMkLst>
            <pc:docMk/>
            <pc:sldMk cId="2035079338" sldId="260"/>
            <ac:picMk id="3" creationId="{2E91D748-81FA-73B7-21B9-18AA8C6A3C40}"/>
          </ac:picMkLst>
        </pc:picChg>
      </pc:sldChg>
      <pc:sldChg chg="addSp modSp add">
        <pc:chgData name="Madhurima Rawat" userId="8714a400033bb3ee" providerId="LiveId" clId="{6C9572C0-90FD-41D1-B672-F7C2AF6790E6}" dt="2023-04-11T17:01:11.307" v="14"/>
        <pc:sldMkLst>
          <pc:docMk/>
          <pc:sldMk cId="3292119878" sldId="261"/>
        </pc:sldMkLst>
        <pc:picChg chg="add mod">
          <ac:chgData name="Madhurima Rawat" userId="8714a400033bb3ee" providerId="LiveId" clId="{6C9572C0-90FD-41D1-B672-F7C2AF6790E6}" dt="2023-04-11T17:01:11.307" v="14"/>
          <ac:picMkLst>
            <pc:docMk/>
            <pc:sldMk cId="3292119878" sldId="261"/>
            <ac:picMk id="3" creationId="{007746A3-B6CC-F12C-8821-2460BD6F0A9C}"/>
          </ac:picMkLst>
        </pc:picChg>
      </pc:sldChg>
      <pc:sldChg chg="addSp modSp add">
        <pc:chgData name="Madhurima Rawat" userId="8714a400033bb3ee" providerId="LiveId" clId="{6C9572C0-90FD-41D1-B672-F7C2AF6790E6}" dt="2023-04-11T17:01:18.065" v="15"/>
        <pc:sldMkLst>
          <pc:docMk/>
          <pc:sldMk cId="3820128698" sldId="262"/>
        </pc:sldMkLst>
        <pc:picChg chg="add mod">
          <ac:chgData name="Madhurima Rawat" userId="8714a400033bb3ee" providerId="LiveId" clId="{6C9572C0-90FD-41D1-B672-F7C2AF6790E6}" dt="2023-04-11T17:01:18.065" v="15"/>
          <ac:picMkLst>
            <pc:docMk/>
            <pc:sldMk cId="3820128698" sldId="262"/>
            <ac:picMk id="3" creationId="{EFB49800-8A6C-4998-BB82-9585BDD74415}"/>
          </ac:picMkLst>
        </pc:picChg>
      </pc:sldChg>
      <pc:sldChg chg="addSp modSp new mod chgLayout">
        <pc:chgData name="Madhurima Rawat" userId="8714a400033bb3ee" providerId="LiveId" clId="{6C9572C0-90FD-41D1-B672-F7C2AF6790E6}" dt="2023-04-11T17:01:36.424" v="18"/>
        <pc:sldMkLst>
          <pc:docMk/>
          <pc:sldMk cId="2724543639" sldId="263"/>
        </pc:sldMkLst>
        <pc:picChg chg="add mod">
          <ac:chgData name="Madhurima Rawat" userId="8714a400033bb3ee" providerId="LiveId" clId="{6C9572C0-90FD-41D1-B672-F7C2AF6790E6}" dt="2023-04-11T17:01:36.424" v="18"/>
          <ac:picMkLst>
            <pc:docMk/>
            <pc:sldMk cId="2724543639" sldId="263"/>
            <ac:picMk id="3" creationId="{8B06786B-D02C-8366-6EC0-DB77DBEE33AB}"/>
          </ac:picMkLst>
        </pc:picChg>
      </pc:sldChg>
      <pc:sldChg chg="addSp modSp new mod chgLayout">
        <pc:chgData name="Madhurima Rawat" userId="8714a400033bb3ee" providerId="LiveId" clId="{6C9572C0-90FD-41D1-B672-F7C2AF6790E6}" dt="2023-04-11T17:02:02.307" v="21"/>
        <pc:sldMkLst>
          <pc:docMk/>
          <pc:sldMk cId="537253008" sldId="264"/>
        </pc:sldMkLst>
        <pc:picChg chg="add mod">
          <ac:chgData name="Madhurima Rawat" userId="8714a400033bb3ee" providerId="LiveId" clId="{6C9572C0-90FD-41D1-B672-F7C2AF6790E6}" dt="2023-04-11T17:02:02.307" v="21"/>
          <ac:picMkLst>
            <pc:docMk/>
            <pc:sldMk cId="537253008" sldId="264"/>
            <ac:picMk id="3" creationId="{D383433A-8759-69E8-E552-61CCE68C90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E2B3-31F6-ABEB-55F0-A5683A12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4415E-8DEB-B02C-5AFC-C3CCFCE13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205F-B723-F1D6-F9CC-CC96A4CA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C5FC-88F2-409D-9C60-0B95E77D5703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C027-7AE2-C6E0-1274-A9EAD0DA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D9820-3037-6D02-BE63-D045B062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531-D54A-41EC-8E3D-6170B26E6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B6C4-F0F0-6AA9-710F-4DA611B2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DA9E0-FE3B-E5C4-ADC4-D5F7D1A72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F6B03-D983-0EA8-ABD5-92F2DFD7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C5FC-88F2-409D-9C60-0B95E77D5703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EB7B-23FE-4459-1755-57EC364B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2427-0C62-4B59-A95A-14041DA8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531-D54A-41EC-8E3D-6170B26E6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00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EB8AF-1B4B-2C40-5C8B-243543DEC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46B0F-234A-6B21-AB6D-F11F6647E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4FB85-CB0A-1396-F7D7-7D95A6F8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C5FC-88F2-409D-9C60-0B95E77D5703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88A1-37F4-D11E-BA0C-A367C55D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904B-3C21-CF2A-96EF-62B4BA5E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531-D54A-41EC-8E3D-6170B26E6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4977-F5B5-6033-85DD-70C7CDC7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DFC6-3AE8-0D38-42F2-FCE7CCEA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BBC9-BD5B-3E9A-3DE1-3144E57B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C5FC-88F2-409D-9C60-0B95E77D5703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9A0A-CED3-0564-2E9E-644C0991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F647E-35A2-AF12-6B76-CD78AADB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531-D54A-41EC-8E3D-6170B26E6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9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927-5813-FD0D-D448-7C47C671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1849-04A8-1A3D-AA58-8526590D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0B35-1693-D76B-6FB9-1E19C77C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C5FC-88F2-409D-9C60-0B95E77D5703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302E-6DF1-659C-3644-9BBED0D4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053B-9138-839B-B2B7-DA55E704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531-D54A-41EC-8E3D-6170B26E6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19DD-8870-3E10-022C-23D0BD9B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A9C0-9992-5074-7D6C-72129010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606A2-2116-AF89-510B-60692A4B2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60E80-1B3F-F983-44C0-49B87A99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C5FC-88F2-409D-9C60-0B95E77D5703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5E668-D7C2-7419-009E-53E7635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BE15A-4FD7-303F-1B43-70D9A459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531-D54A-41EC-8E3D-6170B26E6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5F97-F703-7D7F-FC67-E10BAFF7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031EB-CCC4-2EEA-AB59-C182ED58B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EA826-B8BE-13B3-D6F9-BB717D996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C3AA5-EA63-2A8C-3364-90AFECBA8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A5CB3-786C-9F25-B184-162EE6895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0C956-5F45-D568-A58B-815A9FF5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C5FC-88F2-409D-9C60-0B95E77D5703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EE011-F014-5E1D-E026-81BF8000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A7FAD-53A0-DF5B-8A41-11860B83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531-D54A-41EC-8E3D-6170B26E6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40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B95F-D632-3272-02A1-16D078C3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8B645-5A61-AAC8-A2A0-2BFDFDEB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C5FC-88F2-409D-9C60-0B95E77D5703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8FF50-30A6-196C-C536-81E49007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17CFD-8D9F-7ABD-D5BB-BF3A0B10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531-D54A-41EC-8E3D-6170B26E6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6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1EAD8-0A53-B0D6-2A38-E063090D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C5FC-88F2-409D-9C60-0B95E77D5703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DBF08-2249-044A-3FC3-1E5070EC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7367B-EBB9-5F02-032F-68F96B24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531-D54A-41EC-8E3D-6170B26E6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8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D3C1-C805-022E-67BC-3A0EFD9B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7934-7201-A32F-FA2A-CA617B06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848A-1AAF-F50D-B4DE-25EBD51D9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02570-BE79-9C8E-D1A2-37E49424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C5FC-88F2-409D-9C60-0B95E77D5703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2F995-0772-24F6-8AD1-7EA98BFE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FB736-F219-FBD5-9DCD-74BFFC5A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531-D54A-41EC-8E3D-6170B26E6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8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5E8C-FB2C-B0C0-3182-A09643B4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0751A-D9F8-3E5B-7D98-553E149CE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35290-4FCE-678D-5558-D1AAE3E71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33F-E6D1-4B01-B65C-B5F6279C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C5FC-88F2-409D-9C60-0B95E77D5703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DA8E-6672-62A0-D524-D65D257F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A70D-098E-57A7-10E0-BA01F214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531-D54A-41EC-8E3D-6170B26E6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1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72C4B-C27E-DEDA-1D3C-425E8741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0A45-AAF5-ECBA-D7FE-828F6103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F2177-380E-3590-F4DC-BF88608D6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C5FC-88F2-409D-9C60-0B95E77D5703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21FE1-A973-F37A-695D-34B4E8CE5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A28B-787C-CDDE-E75E-E84AE14FF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6531-D54A-41EC-8E3D-6170B26E6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4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74AA59D-E749-0306-1CC0-7F84C4148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6999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History of R</a:t>
            </a:r>
          </a:p>
        </p:txBody>
      </p:sp>
    </p:spTree>
    <p:extLst>
      <p:ext uri="{BB962C8B-B14F-4D97-AF65-F5344CB8AC3E}">
        <p14:creationId xmlns:p14="http://schemas.microsoft.com/office/powerpoint/2010/main" val="168144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6835A-BC51-FD50-C924-54EC58061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6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4852A-CAE7-33E1-1851-71B6D00C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0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25CA5-2031-7625-2D6D-3A1AB431A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84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7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1D748-81FA-73B7-21B9-18AA8C6A3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7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746A3-B6CC-F12C-8821-2460BD6F0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1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49800-8A6C-4998-BB82-9585BDD74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2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6786B-D02C-8366-6EC0-DB77DBEE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4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83433A-8759-69E8-E552-61CCE68C9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5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History of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R</dc:title>
  <dc:creator>Madhurima Rawat</dc:creator>
  <cp:lastModifiedBy>Madhurima Rawat</cp:lastModifiedBy>
  <cp:revision>1</cp:revision>
  <dcterms:created xsi:type="dcterms:W3CDTF">2023-04-11T16:50:40Z</dcterms:created>
  <dcterms:modified xsi:type="dcterms:W3CDTF">2023-04-11T17:03:18Z</dcterms:modified>
</cp:coreProperties>
</file>