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44" y="5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rima Rawat" userId="8714a400033bb3ee" providerId="LiveId" clId="{9A569FA6-B31B-4B14-9157-D07741B9810A}"/>
    <pc:docChg chg="custSel addSld modSld">
      <pc:chgData name="Madhurima Rawat" userId="8714a400033bb3ee" providerId="LiveId" clId="{9A569FA6-B31B-4B14-9157-D07741B9810A}" dt="2023-05-18T16:51:44.594" v="22"/>
      <pc:docMkLst>
        <pc:docMk/>
      </pc:docMkLst>
      <pc:sldChg chg="delSp modSp mod">
        <pc:chgData name="Madhurima Rawat" userId="8714a400033bb3ee" providerId="LiveId" clId="{9A569FA6-B31B-4B14-9157-D07741B9810A}" dt="2023-05-18T16:50:07.868" v="1" actId="1076"/>
        <pc:sldMkLst>
          <pc:docMk/>
          <pc:sldMk cId="1276540214" sldId="256"/>
        </pc:sldMkLst>
        <pc:spChg chg="mod">
          <ac:chgData name="Madhurima Rawat" userId="8714a400033bb3ee" providerId="LiveId" clId="{9A569FA6-B31B-4B14-9157-D07741B9810A}" dt="2023-05-18T16:50:07.868" v="1" actId="1076"/>
          <ac:spMkLst>
            <pc:docMk/>
            <pc:sldMk cId="1276540214" sldId="256"/>
            <ac:spMk id="2" creationId="{F57042EB-B3ED-8362-72B0-785A305B36BF}"/>
          </ac:spMkLst>
        </pc:spChg>
        <pc:spChg chg="del">
          <ac:chgData name="Madhurima Rawat" userId="8714a400033bb3ee" providerId="LiveId" clId="{9A569FA6-B31B-4B14-9157-D07741B9810A}" dt="2023-05-18T16:50:03.695" v="0" actId="21"/>
          <ac:spMkLst>
            <pc:docMk/>
            <pc:sldMk cId="1276540214" sldId="256"/>
            <ac:spMk id="3" creationId="{693A552C-EF07-4A6B-3741-0F61EAE51930}"/>
          </ac:spMkLst>
        </pc:spChg>
      </pc:sldChg>
      <pc:sldChg chg="addSp delSp modSp new mod modClrScheme chgLayout">
        <pc:chgData name="Madhurima Rawat" userId="8714a400033bb3ee" providerId="LiveId" clId="{9A569FA6-B31B-4B14-9157-D07741B9810A}" dt="2023-05-18T16:50:36.735" v="5"/>
        <pc:sldMkLst>
          <pc:docMk/>
          <pc:sldMk cId="3368754295" sldId="257"/>
        </pc:sldMkLst>
        <pc:spChg chg="del">
          <ac:chgData name="Madhurima Rawat" userId="8714a400033bb3ee" providerId="LiveId" clId="{9A569FA6-B31B-4B14-9157-D07741B9810A}" dt="2023-05-18T16:50:18.903" v="3" actId="700"/>
          <ac:spMkLst>
            <pc:docMk/>
            <pc:sldMk cId="3368754295" sldId="257"/>
            <ac:spMk id="2" creationId="{769B2286-C9C4-2FA6-D034-D8ABC03DCB25}"/>
          </ac:spMkLst>
        </pc:spChg>
        <pc:spChg chg="del">
          <ac:chgData name="Madhurima Rawat" userId="8714a400033bb3ee" providerId="LiveId" clId="{9A569FA6-B31B-4B14-9157-D07741B9810A}" dt="2023-05-18T16:50:18.903" v="3" actId="700"/>
          <ac:spMkLst>
            <pc:docMk/>
            <pc:sldMk cId="3368754295" sldId="257"/>
            <ac:spMk id="3" creationId="{681ED764-5255-6BAB-4B1D-DC658D233714}"/>
          </ac:spMkLst>
        </pc:spChg>
        <pc:picChg chg="add mod">
          <ac:chgData name="Madhurima Rawat" userId="8714a400033bb3ee" providerId="LiveId" clId="{9A569FA6-B31B-4B14-9157-D07741B9810A}" dt="2023-05-18T16:50:36.735" v="5"/>
          <ac:picMkLst>
            <pc:docMk/>
            <pc:sldMk cId="3368754295" sldId="257"/>
            <ac:picMk id="5" creationId="{D48B6F22-4B53-C338-4F7C-27A24A0AB8C7}"/>
          </ac:picMkLst>
        </pc:picChg>
      </pc:sldChg>
      <pc:sldChg chg="addSp modSp new">
        <pc:chgData name="Madhurima Rawat" userId="8714a400033bb3ee" providerId="LiveId" clId="{9A569FA6-B31B-4B14-9157-D07741B9810A}" dt="2023-05-18T16:50:43.138" v="6"/>
        <pc:sldMkLst>
          <pc:docMk/>
          <pc:sldMk cId="3704270469" sldId="258"/>
        </pc:sldMkLst>
        <pc:picChg chg="add mod">
          <ac:chgData name="Madhurima Rawat" userId="8714a400033bb3ee" providerId="LiveId" clId="{9A569FA6-B31B-4B14-9157-D07741B9810A}" dt="2023-05-18T16:50:43.138" v="6"/>
          <ac:picMkLst>
            <pc:docMk/>
            <pc:sldMk cId="3704270469" sldId="258"/>
            <ac:picMk id="3" creationId="{F8BDABF0-59AE-E050-86DB-367A01796A7D}"/>
          </ac:picMkLst>
        </pc:picChg>
      </pc:sldChg>
      <pc:sldChg chg="addSp modSp new">
        <pc:chgData name="Madhurima Rawat" userId="8714a400033bb3ee" providerId="LiveId" clId="{9A569FA6-B31B-4B14-9157-D07741B9810A}" dt="2023-05-18T16:50:49.154" v="8"/>
        <pc:sldMkLst>
          <pc:docMk/>
          <pc:sldMk cId="2214967048" sldId="259"/>
        </pc:sldMkLst>
        <pc:picChg chg="add mod">
          <ac:chgData name="Madhurima Rawat" userId="8714a400033bb3ee" providerId="LiveId" clId="{9A569FA6-B31B-4B14-9157-D07741B9810A}" dt="2023-05-18T16:50:49.154" v="8"/>
          <ac:picMkLst>
            <pc:docMk/>
            <pc:sldMk cId="2214967048" sldId="259"/>
            <ac:picMk id="3" creationId="{E78FFDDF-CF82-7514-6911-50F217687E9E}"/>
          </ac:picMkLst>
        </pc:picChg>
      </pc:sldChg>
      <pc:sldChg chg="addSp modSp new">
        <pc:chgData name="Madhurima Rawat" userId="8714a400033bb3ee" providerId="LiveId" clId="{9A569FA6-B31B-4B14-9157-D07741B9810A}" dt="2023-05-18T16:50:56.213" v="10"/>
        <pc:sldMkLst>
          <pc:docMk/>
          <pc:sldMk cId="1662540419" sldId="260"/>
        </pc:sldMkLst>
        <pc:picChg chg="add mod">
          <ac:chgData name="Madhurima Rawat" userId="8714a400033bb3ee" providerId="LiveId" clId="{9A569FA6-B31B-4B14-9157-D07741B9810A}" dt="2023-05-18T16:50:56.213" v="10"/>
          <ac:picMkLst>
            <pc:docMk/>
            <pc:sldMk cId="1662540419" sldId="260"/>
            <ac:picMk id="3" creationId="{7FB322E0-23B1-7E9A-1365-F273F3D424FD}"/>
          </ac:picMkLst>
        </pc:picChg>
      </pc:sldChg>
      <pc:sldChg chg="addSp modSp new">
        <pc:chgData name="Madhurima Rawat" userId="8714a400033bb3ee" providerId="LiveId" clId="{9A569FA6-B31B-4B14-9157-D07741B9810A}" dt="2023-05-18T16:51:03.144" v="12"/>
        <pc:sldMkLst>
          <pc:docMk/>
          <pc:sldMk cId="612428516" sldId="261"/>
        </pc:sldMkLst>
        <pc:picChg chg="add mod">
          <ac:chgData name="Madhurima Rawat" userId="8714a400033bb3ee" providerId="LiveId" clId="{9A569FA6-B31B-4B14-9157-D07741B9810A}" dt="2023-05-18T16:51:03.144" v="12"/>
          <ac:picMkLst>
            <pc:docMk/>
            <pc:sldMk cId="612428516" sldId="261"/>
            <ac:picMk id="3" creationId="{44D66876-7C78-C0F7-38B7-A3FE408DFC3D}"/>
          </ac:picMkLst>
        </pc:picChg>
      </pc:sldChg>
      <pc:sldChg chg="addSp modSp new">
        <pc:chgData name="Madhurima Rawat" userId="8714a400033bb3ee" providerId="LiveId" clId="{9A569FA6-B31B-4B14-9157-D07741B9810A}" dt="2023-05-18T16:51:10.023" v="14"/>
        <pc:sldMkLst>
          <pc:docMk/>
          <pc:sldMk cId="4260284897" sldId="262"/>
        </pc:sldMkLst>
        <pc:picChg chg="add mod">
          <ac:chgData name="Madhurima Rawat" userId="8714a400033bb3ee" providerId="LiveId" clId="{9A569FA6-B31B-4B14-9157-D07741B9810A}" dt="2023-05-18T16:51:10.023" v="14"/>
          <ac:picMkLst>
            <pc:docMk/>
            <pc:sldMk cId="4260284897" sldId="262"/>
            <ac:picMk id="3" creationId="{C4687E30-D651-4ECB-B7DE-721341ABDB02}"/>
          </ac:picMkLst>
        </pc:picChg>
      </pc:sldChg>
      <pc:sldChg chg="addSp modSp new">
        <pc:chgData name="Madhurima Rawat" userId="8714a400033bb3ee" providerId="LiveId" clId="{9A569FA6-B31B-4B14-9157-D07741B9810A}" dt="2023-05-18T16:51:24.532" v="16"/>
        <pc:sldMkLst>
          <pc:docMk/>
          <pc:sldMk cId="79978148" sldId="263"/>
        </pc:sldMkLst>
        <pc:picChg chg="add mod">
          <ac:chgData name="Madhurima Rawat" userId="8714a400033bb3ee" providerId="LiveId" clId="{9A569FA6-B31B-4B14-9157-D07741B9810A}" dt="2023-05-18T16:51:24.532" v="16"/>
          <ac:picMkLst>
            <pc:docMk/>
            <pc:sldMk cId="79978148" sldId="263"/>
            <ac:picMk id="3" creationId="{FC2DA3A8-7A44-54CD-C213-23A45AA8654C}"/>
          </ac:picMkLst>
        </pc:picChg>
      </pc:sldChg>
      <pc:sldChg chg="addSp modSp new">
        <pc:chgData name="Madhurima Rawat" userId="8714a400033bb3ee" providerId="LiveId" clId="{9A569FA6-B31B-4B14-9157-D07741B9810A}" dt="2023-05-18T16:51:30.523" v="18"/>
        <pc:sldMkLst>
          <pc:docMk/>
          <pc:sldMk cId="1513511697" sldId="264"/>
        </pc:sldMkLst>
        <pc:picChg chg="add mod">
          <ac:chgData name="Madhurima Rawat" userId="8714a400033bb3ee" providerId="LiveId" clId="{9A569FA6-B31B-4B14-9157-D07741B9810A}" dt="2023-05-18T16:51:30.523" v="18"/>
          <ac:picMkLst>
            <pc:docMk/>
            <pc:sldMk cId="1513511697" sldId="264"/>
            <ac:picMk id="3" creationId="{BC16F342-51AC-690C-83AB-E01BA791B4FB}"/>
          </ac:picMkLst>
        </pc:picChg>
      </pc:sldChg>
      <pc:sldChg chg="addSp modSp new">
        <pc:chgData name="Madhurima Rawat" userId="8714a400033bb3ee" providerId="LiveId" clId="{9A569FA6-B31B-4B14-9157-D07741B9810A}" dt="2023-05-18T16:51:36.829" v="20"/>
        <pc:sldMkLst>
          <pc:docMk/>
          <pc:sldMk cId="2618657050" sldId="265"/>
        </pc:sldMkLst>
        <pc:picChg chg="add mod">
          <ac:chgData name="Madhurima Rawat" userId="8714a400033bb3ee" providerId="LiveId" clId="{9A569FA6-B31B-4B14-9157-D07741B9810A}" dt="2023-05-18T16:51:36.829" v="20"/>
          <ac:picMkLst>
            <pc:docMk/>
            <pc:sldMk cId="2618657050" sldId="265"/>
            <ac:picMk id="3" creationId="{5BF72830-6211-02DD-7533-916FA1882F49}"/>
          </ac:picMkLst>
        </pc:picChg>
      </pc:sldChg>
      <pc:sldChg chg="addSp modSp new">
        <pc:chgData name="Madhurima Rawat" userId="8714a400033bb3ee" providerId="LiveId" clId="{9A569FA6-B31B-4B14-9157-D07741B9810A}" dt="2023-05-18T16:51:44.594" v="22"/>
        <pc:sldMkLst>
          <pc:docMk/>
          <pc:sldMk cId="600131210" sldId="266"/>
        </pc:sldMkLst>
        <pc:picChg chg="add mod">
          <ac:chgData name="Madhurima Rawat" userId="8714a400033bb3ee" providerId="LiveId" clId="{9A569FA6-B31B-4B14-9157-D07741B9810A}" dt="2023-05-18T16:51:44.594" v="22"/>
          <ac:picMkLst>
            <pc:docMk/>
            <pc:sldMk cId="600131210" sldId="266"/>
            <ac:picMk id="3" creationId="{B4139F68-5774-3CB5-FB3E-71EC268138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47E-2ACA-8552-0D3F-5CAF4DF3A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3A83-83E8-DE43-EFFF-DACFDF2E5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95F4-6CBC-904D-9A5C-486D7984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F76D-49EE-C2D7-4D11-40F179E4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5C3B-7B23-48EF-4F24-9AEA614C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5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6292-BA18-6918-CA81-3841BDCE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09D4-A5E6-90CF-8F86-EF77F4B96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BCCA-A598-423B-641C-42EC8507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0F21-3754-52FF-8F92-3BAB9F3E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5252-0156-A47A-50E9-DF243E44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A5BF6-5336-DB60-1934-A8133877D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02D44-9F49-35A3-04AA-A8E8414C8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4B67-93D1-980C-41C3-B193238B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DCF3-5EA2-721B-C04C-611840C0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E62C-7528-F7BC-AB71-2ABB5A92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753F-672F-597B-3AF1-AB099923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FBA6-8E5F-4E88-8D54-B974727C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9D131-91E8-E0BC-AACC-D34575E7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06D9-4C8D-58AA-7FAE-00794021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8DDC-E2A0-3F88-25CA-B8CBAA5E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9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DC8A-8D25-E04A-F0CB-D45F0482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7933-6696-57D4-5220-F687099D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4E8AC-19E2-8F07-FEB9-BFDDA8B8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C7DF-64E8-C406-B786-3B64E7FF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738B-84A6-5B76-DF8A-875D5EC5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3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646D-0758-BE25-605B-EC96F418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9B61-EACF-170A-3270-3B72EFC71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B9CF4-1F35-D775-BDEF-94D7BCF83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342D-8489-F47A-CA5D-7F64EF31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36C24-4379-C420-79A9-C12CFE24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4E17-89AD-FDDB-BE38-0F52A573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2B9D-D348-249C-ED50-D2F9D916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7B986-5BF0-08FF-83F4-8D73AF2E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7227-E6DA-7958-6186-CE4D26898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508EF-BC0A-AF3C-6CC8-35F85EC96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38B77-6249-1EB9-8403-7BDB07C38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4DDAB-4EEF-EFD2-8267-1F59A8BF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B48E6-275E-A1F7-FEDE-74BA6FB5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51332-7509-92D2-0046-9E41F5C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4C04-B1DA-FF55-7409-5CEF5973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82C07-2D61-FEE2-BDD2-B4DD032E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19F30-D979-33CE-0B7F-AC47168C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5CAFB-D3B1-9F4E-1717-B00B7D80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3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AAEF-2D71-594B-4A61-DA628256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8E2EF-D26E-F35C-FDBD-7B231DE6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E6435-10BA-70C5-E89E-94EC5579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6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3A4F-1BB1-7C71-2540-0723D4B3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0345-3BA4-AAB1-58B4-41920A21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2EEB3-F621-97A7-C319-4292830E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977A-9134-2736-7B67-68A4D307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EB079-7E60-D9C6-D97E-13619243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C09FD-1C0A-C986-E188-BC60CC8D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1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675B-356F-D454-30BA-2EC62422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9444E-BF71-EC09-402C-9634A996A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3937C-D77E-F213-29EC-58ECCC9A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37FB-7812-FEB4-EBBA-982E8AC4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A4691-7E7C-103C-FCB6-3D435AFD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1C268-8A6F-D784-8AD8-75E0F05A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8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C6F26-BE8E-C030-B8A5-D9D2E9BD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C56F6-50CB-5C7B-B519-8B481379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6298-3A9A-8BEB-2EC3-BB17557C1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70D76-3817-433F-8CB8-171E0333A942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E9B4-39FD-C498-1753-AA2F2FC38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163F-2897-0238-336E-63B5C0535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55CC8-3DFF-42F9-BE6A-8B5959985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42EB-B3ED-8362-72B0-785A305B3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751"/>
            <a:ext cx="9144000" cy="2387600"/>
          </a:xfrm>
        </p:spPr>
        <p:txBody>
          <a:bodyPr/>
          <a:lstStyle/>
          <a:p>
            <a:r>
              <a:rPr lang="en-IN" dirty="0"/>
              <a:t>Non Numeric Values in R</a:t>
            </a:r>
          </a:p>
        </p:txBody>
      </p:sp>
    </p:spTree>
    <p:extLst>
      <p:ext uri="{BB962C8B-B14F-4D97-AF65-F5344CB8AC3E}">
        <p14:creationId xmlns:p14="http://schemas.microsoft.com/office/powerpoint/2010/main" val="127654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72830-6211-02DD-7533-916FA1882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5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39F68-5774-3CB5-FB3E-71EC2681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8B6F22-4B53-C338-4F7C-27A24A0AB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5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DABF0-59AE-E050-86DB-367A01796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7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FFDDF-CF82-7514-6911-50F217687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6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322E0-23B1-7E9A-1365-F273F3D4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66876-7C78-C0F7-38B7-A3FE408DF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2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87E30-D651-4ECB-B7DE-721341AB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8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DA3A8-7A44-54CD-C213-23A45AA8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6F342-51AC-690C-83AB-E01BA791B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Non Numeric Values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Numeric Values in R</dc:title>
  <dc:creator>Madhurima Rawat</dc:creator>
  <cp:lastModifiedBy>Madhurima Rawat</cp:lastModifiedBy>
  <cp:revision>1</cp:revision>
  <dcterms:created xsi:type="dcterms:W3CDTF">2023-05-18T16:48:08Z</dcterms:created>
  <dcterms:modified xsi:type="dcterms:W3CDTF">2023-05-18T16:51:46Z</dcterms:modified>
</cp:coreProperties>
</file>